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8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7"/>
  </p:notesMasterIdLst>
  <p:sldIdLst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7" r:id="rId19"/>
    <p:sldId id="271" r:id="rId20"/>
    <p:sldId id="274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6" r:id="rId30"/>
    <p:sldId id="284" r:id="rId31"/>
    <p:sldId id="285" r:id="rId32"/>
    <p:sldId id="287" r:id="rId33"/>
    <p:sldId id="288" r:id="rId34"/>
    <p:sldId id="292" r:id="rId35"/>
    <p:sldId id="293" r:id="rId3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B438"/>
    <a:srgbClr val="FFD94B"/>
    <a:srgbClr val="BD7926"/>
    <a:srgbClr val="F3C43C"/>
    <a:srgbClr val="222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82" autoAdjust="0"/>
  </p:normalViewPr>
  <p:slideViewPr>
    <p:cSldViewPr snapToGrid="0">
      <p:cViewPr>
        <p:scale>
          <a:sx n="100" d="100"/>
          <a:sy n="100" d="100"/>
        </p:scale>
        <p:origin x="-72" y="-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D69D1-A70F-4C28-A3F7-C31D76B7D5B3}" type="datetimeFigureOut">
              <a:rPr lang="zh-CN" altLang="en-US" smtClean="0"/>
              <a:t>2017/3/31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478BE-13A1-4DC7-AB96-28F2BE1F84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190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867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28018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5083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7273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635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60370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4310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3723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1173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6576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5708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6520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303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0453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2636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7545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73666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5045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2784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6315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1778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2646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382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1031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73940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40868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921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00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48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924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075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244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478BE-13A1-4DC7-AB96-28F2BE1F848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479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8322-1DF8-4844-A0F5-9AFA93EDE30D}" type="datetimeFigureOut">
              <a:rPr lang="zh-CN" altLang="en-US" smtClean="0"/>
              <a:t>2017/3/31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C7AD-D075-4935-8465-24B1320CB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358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8322-1DF8-4844-A0F5-9AFA93EDE30D}" type="datetimeFigureOut">
              <a:rPr lang="zh-CN" altLang="en-US" smtClean="0"/>
              <a:t>2017/3/31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C7AD-D075-4935-8465-24B1320CB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437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8322-1DF8-4844-A0F5-9AFA93EDE30D}" type="datetimeFigureOut">
              <a:rPr lang="zh-CN" altLang="en-US" smtClean="0"/>
              <a:t>2017/3/31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C7AD-D075-4935-8465-24B1320CB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843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167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481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933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85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4870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5425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2604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869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8322-1DF8-4844-A0F5-9AFA93EDE30D}" type="datetimeFigureOut">
              <a:rPr lang="zh-CN" altLang="en-US" smtClean="0"/>
              <a:t>2017/3/31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C7AD-D075-4935-8465-24B1320CB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1501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5288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9770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871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8322-1DF8-4844-A0F5-9AFA93EDE30D}" type="datetimeFigureOut">
              <a:rPr lang="zh-CN" altLang="en-US" smtClean="0"/>
              <a:t>2017/3/31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C7AD-D075-4935-8465-24B1320CB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357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8322-1DF8-4844-A0F5-9AFA93EDE30D}" type="datetimeFigureOut">
              <a:rPr lang="zh-CN" altLang="en-US" smtClean="0"/>
              <a:t>2017/3/31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C7AD-D075-4935-8465-24B1320CB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62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8322-1DF8-4844-A0F5-9AFA93EDE30D}" type="datetimeFigureOut">
              <a:rPr lang="zh-CN" altLang="en-US" smtClean="0"/>
              <a:t>2017/3/31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C7AD-D075-4935-8465-24B1320CB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373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8322-1DF8-4844-A0F5-9AFA93EDE30D}" type="datetimeFigureOut">
              <a:rPr lang="zh-CN" altLang="en-US" smtClean="0"/>
              <a:t>2017/3/31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C7AD-D075-4935-8465-24B1320CB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634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8322-1DF8-4844-A0F5-9AFA93EDE30D}" type="datetimeFigureOut">
              <a:rPr lang="zh-CN" altLang="en-US" smtClean="0"/>
              <a:t>2017/3/31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C7AD-D075-4935-8465-24B1320CB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8377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8322-1DF8-4844-A0F5-9AFA93EDE30D}" type="datetimeFigureOut">
              <a:rPr lang="zh-CN" altLang="en-US" smtClean="0"/>
              <a:t>2017/3/31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C7AD-D075-4935-8465-24B1320CB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017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8322-1DF8-4844-A0F5-9AFA93EDE30D}" type="datetimeFigureOut">
              <a:rPr lang="zh-CN" altLang="en-US" smtClean="0"/>
              <a:t>2017/3/31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C7AD-D075-4935-8465-24B1320CB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32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78322-1DF8-4844-A0F5-9AFA93EDE30D}" type="datetimeFigureOut">
              <a:rPr lang="zh-CN" altLang="en-US" smtClean="0"/>
              <a:t>2017/3/31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DC7AD-D075-4935-8465-24B1320CB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662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813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notesSlide" Target="../notesSlides/notesSlide12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10" Type="http://schemas.openxmlformats.org/officeDocument/2006/relationships/notesSlide" Target="../notesSlides/notesSlide14.xml"/><Relationship Id="rId4" Type="http://schemas.openxmlformats.org/officeDocument/2006/relationships/tags" Target="../tags/tag21.xml"/><Relationship Id="rId9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tags" Target="../tags/tag38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tags" Target="../tags/tag37.xml"/><Relationship Id="rId17" Type="http://schemas.openxmlformats.org/officeDocument/2006/relationships/tags" Target="../tags/tag42.xml"/><Relationship Id="rId2" Type="http://schemas.openxmlformats.org/officeDocument/2006/relationships/tags" Target="../tags/tag27.xml"/><Relationship Id="rId16" Type="http://schemas.openxmlformats.org/officeDocument/2006/relationships/tags" Target="../tags/tag41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5" Type="http://schemas.openxmlformats.org/officeDocument/2006/relationships/tags" Target="../tags/tag30.xml"/><Relationship Id="rId15" Type="http://schemas.openxmlformats.org/officeDocument/2006/relationships/tags" Target="../tags/tag40.xml"/><Relationship Id="rId10" Type="http://schemas.openxmlformats.org/officeDocument/2006/relationships/tags" Target="../tags/tag35.xml"/><Relationship Id="rId19" Type="http://schemas.openxmlformats.org/officeDocument/2006/relationships/notesSlide" Target="../notesSlides/notesSlide18.xml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4" Type="http://schemas.openxmlformats.org/officeDocument/2006/relationships/tags" Target="../tags/tag3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11" Type="http://schemas.openxmlformats.org/officeDocument/2006/relationships/notesSlide" Target="../notesSlides/notesSlide19.xml"/><Relationship Id="rId5" Type="http://schemas.openxmlformats.org/officeDocument/2006/relationships/tags" Target="../tags/tag47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46.xml"/><Relationship Id="rId9" Type="http://schemas.openxmlformats.org/officeDocument/2006/relationships/tags" Target="../tags/tag5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tags" Target="../tags/tag64.xml"/><Relationship Id="rId18" Type="http://schemas.openxmlformats.org/officeDocument/2006/relationships/notesSlide" Target="../notesSlides/notesSlide21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12" Type="http://schemas.openxmlformats.org/officeDocument/2006/relationships/tags" Target="../tags/tag63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53.xml"/><Relationship Id="rId16" Type="http://schemas.openxmlformats.org/officeDocument/2006/relationships/tags" Target="../tags/tag67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11" Type="http://schemas.openxmlformats.org/officeDocument/2006/relationships/tags" Target="../tags/tag62.xml"/><Relationship Id="rId5" Type="http://schemas.openxmlformats.org/officeDocument/2006/relationships/tags" Target="../tags/tag56.xml"/><Relationship Id="rId15" Type="http://schemas.openxmlformats.org/officeDocument/2006/relationships/tags" Target="../tags/tag66.xml"/><Relationship Id="rId10" Type="http://schemas.openxmlformats.org/officeDocument/2006/relationships/tags" Target="../tags/tag61.xml"/><Relationship Id="rId4" Type="http://schemas.openxmlformats.org/officeDocument/2006/relationships/tags" Target="../tags/tag55.xml"/><Relationship Id="rId9" Type="http://schemas.openxmlformats.org/officeDocument/2006/relationships/tags" Target="../tags/tag60.xml"/><Relationship Id="rId14" Type="http://schemas.openxmlformats.org/officeDocument/2006/relationships/tags" Target="../tags/tag6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75.xml"/><Relationship Id="rId13" Type="http://schemas.openxmlformats.org/officeDocument/2006/relationships/notesSlide" Target="../notesSlides/notesSlide24.xml"/><Relationship Id="rId3" Type="http://schemas.openxmlformats.org/officeDocument/2006/relationships/tags" Target="../tags/tag70.xml"/><Relationship Id="rId7" Type="http://schemas.openxmlformats.org/officeDocument/2006/relationships/tags" Target="../tags/tag74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11" Type="http://schemas.openxmlformats.org/officeDocument/2006/relationships/tags" Target="../tags/tag78.xml"/><Relationship Id="rId5" Type="http://schemas.openxmlformats.org/officeDocument/2006/relationships/tags" Target="../tags/tag72.xml"/><Relationship Id="rId10" Type="http://schemas.openxmlformats.org/officeDocument/2006/relationships/tags" Target="../tags/tag77.xml"/><Relationship Id="rId4" Type="http://schemas.openxmlformats.org/officeDocument/2006/relationships/tags" Target="../tags/tag71.xml"/><Relationship Id="rId9" Type="http://schemas.openxmlformats.org/officeDocument/2006/relationships/tags" Target="../tags/tag7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86.xml"/><Relationship Id="rId13" Type="http://schemas.openxmlformats.org/officeDocument/2006/relationships/image" Target="../media/image32.png"/><Relationship Id="rId3" Type="http://schemas.openxmlformats.org/officeDocument/2006/relationships/tags" Target="../tags/tag81.xml"/><Relationship Id="rId7" Type="http://schemas.openxmlformats.org/officeDocument/2006/relationships/tags" Target="../tags/tag85.xml"/><Relationship Id="rId12" Type="http://schemas.openxmlformats.org/officeDocument/2006/relationships/image" Target="../media/image31.png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11" Type="http://schemas.openxmlformats.org/officeDocument/2006/relationships/image" Target="../media/image30.png"/><Relationship Id="rId5" Type="http://schemas.openxmlformats.org/officeDocument/2006/relationships/tags" Target="../tags/tag83.xml"/><Relationship Id="rId10" Type="http://schemas.openxmlformats.org/officeDocument/2006/relationships/notesSlide" Target="../notesSlides/notesSlide27.xml"/><Relationship Id="rId4" Type="http://schemas.openxmlformats.org/officeDocument/2006/relationships/tags" Target="../tags/tag82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0" name="直接连接符 89"/>
          <p:cNvCxnSpPr/>
          <p:nvPr/>
        </p:nvCxnSpPr>
        <p:spPr>
          <a:xfrm>
            <a:off x="3676733" y="4180667"/>
            <a:ext cx="4493539" cy="0"/>
          </a:xfrm>
          <a:prstGeom prst="line">
            <a:avLst/>
          </a:prstGeom>
          <a:ln w="38100">
            <a:solidFill>
              <a:srgbClr val="DDA324"/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9260" y="1212072"/>
            <a:ext cx="3102355" cy="3102355"/>
          </a:xfrm>
          <a:prstGeom prst="rect">
            <a:avLst/>
          </a:prstGeom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3707053" y="3557536"/>
            <a:ext cx="4493538" cy="523220"/>
          </a:xfrm>
          <a:prstGeom prst="rect">
            <a:avLst/>
          </a:prstGeom>
          <a:noFill/>
          <a:effectLst>
            <a:outerShdw blurRad="419100" dist="812800" dir="5400000" sx="89000" sy="89000" algn="ctr" rotWithShape="0">
              <a:srgbClr val="000000">
                <a:alpha val="85000"/>
              </a:srgbClr>
            </a:outerShdw>
            <a:reflection stA="71000" endPos="65000" dist="508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zh-CN" altLang="en-US" sz="2800" b="1" dirty="0" smtClean="0">
                <a:solidFill>
                  <a:srgbClr val="FFD94B"/>
                </a:solidFill>
                <a:effectLst>
                  <a:outerShdw blurRad="241300" dist="177800" dir="5400000" algn="ctr" rotWithShape="0">
                    <a:srgbClr val="000000">
                      <a:alpha val="28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金色辉煌大气企业宣传模板</a:t>
            </a:r>
            <a:endParaRPr lang="zh-CN" altLang="en-US" sz="2800" b="1" dirty="0">
              <a:solidFill>
                <a:srgbClr val="FFD94B"/>
              </a:solidFill>
              <a:effectLst>
                <a:outerShdw blurRad="241300" dist="177800" dir="5400000" algn="ctr" rotWithShape="0">
                  <a:srgbClr val="000000">
                    <a:alpha val="28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4722" y="4236112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企业宣传丨商业融资丨项目计划</a:t>
            </a:r>
            <a:endParaRPr lang="zh-CN" altLang="en-US" dirty="0"/>
          </a:p>
        </p:txBody>
      </p:sp>
      <p:sp>
        <p:nvSpPr>
          <p:cNvPr id="264" name="弧形 263"/>
          <p:cNvSpPr/>
          <p:nvPr/>
        </p:nvSpPr>
        <p:spPr>
          <a:xfrm rot="10800000">
            <a:off x="5496690" y="-1668210"/>
            <a:ext cx="4248703" cy="3366642"/>
          </a:xfrm>
          <a:prstGeom prst="arc">
            <a:avLst>
              <a:gd name="adj1" fmla="val 11595205"/>
              <a:gd name="adj2" fmla="val 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5" name="弧形 264"/>
          <p:cNvSpPr/>
          <p:nvPr/>
        </p:nvSpPr>
        <p:spPr>
          <a:xfrm rot="10800000">
            <a:off x="7461607" y="-1785165"/>
            <a:ext cx="5188071" cy="3366642"/>
          </a:xfrm>
          <a:prstGeom prst="arc">
            <a:avLst>
              <a:gd name="adj1" fmla="val 12281735"/>
              <a:gd name="adj2" fmla="val 2147566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6" name="弧形 265"/>
          <p:cNvSpPr/>
          <p:nvPr/>
        </p:nvSpPr>
        <p:spPr>
          <a:xfrm rot="10800000">
            <a:off x="6349879" y="-1668210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7" name="弧形 266"/>
          <p:cNvSpPr/>
          <p:nvPr/>
        </p:nvSpPr>
        <p:spPr>
          <a:xfrm rot="9869223">
            <a:off x="3711279" y="-1674857"/>
            <a:ext cx="5188071" cy="3043615"/>
          </a:xfrm>
          <a:prstGeom prst="arc">
            <a:avLst>
              <a:gd name="adj1" fmla="val 11936525"/>
              <a:gd name="adj2" fmla="val 779036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8" name="弧形 267"/>
          <p:cNvSpPr/>
          <p:nvPr/>
        </p:nvSpPr>
        <p:spPr>
          <a:xfrm rot="10800000">
            <a:off x="5027006" y="-1674857"/>
            <a:ext cx="5188071" cy="3043615"/>
          </a:xfrm>
          <a:prstGeom prst="arc">
            <a:avLst>
              <a:gd name="adj1" fmla="val 10996067"/>
              <a:gd name="adj2" fmla="val 21351808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9" name="弧形 268"/>
          <p:cNvSpPr/>
          <p:nvPr/>
        </p:nvSpPr>
        <p:spPr>
          <a:xfrm rot="10800000">
            <a:off x="5931902" y="-1668210"/>
            <a:ext cx="5188071" cy="2890467"/>
          </a:xfrm>
          <a:prstGeom prst="arc">
            <a:avLst>
              <a:gd name="adj1" fmla="val 11069650"/>
              <a:gd name="adj2" fmla="val 21351808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0" name="弧形 269"/>
          <p:cNvSpPr/>
          <p:nvPr/>
        </p:nvSpPr>
        <p:spPr>
          <a:xfrm rot="10800000">
            <a:off x="7621042" y="-1840320"/>
            <a:ext cx="2956727" cy="2778543"/>
          </a:xfrm>
          <a:prstGeom prst="arc">
            <a:avLst>
              <a:gd name="adj1" fmla="val 11895690"/>
              <a:gd name="adj2" fmla="val 20468634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1" name="弧形 270"/>
          <p:cNvSpPr/>
          <p:nvPr/>
        </p:nvSpPr>
        <p:spPr>
          <a:xfrm rot="11614006">
            <a:off x="9016521" y="-1529392"/>
            <a:ext cx="3413703" cy="2778543"/>
          </a:xfrm>
          <a:prstGeom prst="arc">
            <a:avLst>
              <a:gd name="adj1" fmla="val 11895690"/>
              <a:gd name="adj2" fmla="val 20468634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2" name="直接连接符 271"/>
          <p:cNvCxnSpPr/>
          <p:nvPr/>
        </p:nvCxnSpPr>
        <p:spPr>
          <a:xfrm rot="10800000">
            <a:off x="10788178" y="2582"/>
            <a:ext cx="581719" cy="121967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直接连接符 272"/>
          <p:cNvCxnSpPr/>
          <p:nvPr/>
        </p:nvCxnSpPr>
        <p:spPr>
          <a:xfrm rot="10800000">
            <a:off x="9353269" y="303324"/>
            <a:ext cx="2003699" cy="918935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直接连接符 273"/>
          <p:cNvCxnSpPr/>
          <p:nvPr/>
        </p:nvCxnSpPr>
        <p:spPr>
          <a:xfrm rot="10800000" flipV="1">
            <a:off x="8365258" y="253199"/>
            <a:ext cx="3589932" cy="96905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直接连接符 274"/>
          <p:cNvCxnSpPr/>
          <p:nvPr/>
        </p:nvCxnSpPr>
        <p:spPr>
          <a:xfrm rot="10800000">
            <a:off x="6991924" y="303322"/>
            <a:ext cx="1363803" cy="914360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直接连接符 275"/>
          <p:cNvCxnSpPr/>
          <p:nvPr/>
        </p:nvCxnSpPr>
        <p:spPr>
          <a:xfrm rot="10800000" flipV="1">
            <a:off x="7740448" y="253199"/>
            <a:ext cx="2653192" cy="1284221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直接连接符 276"/>
          <p:cNvCxnSpPr/>
          <p:nvPr/>
        </p:nvCxnSpPr>
        <p:spPr>
          <a:xfrm rot="10800000" flipH="1">
            <a:off x="8642011" y="278262"/>
            <a:ext cx="728820" cy="1279843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直接连接符 277"/>
          <p:cNvCxnSpPr/>
          <p:nvPr/>
        </p:nvCxnSpPr>
        <p:spPr>
          <a:xfrm rot="10800000">
            <a:off x="5708446" y="209141"/>
            <a:ext cx="1398279" cy="129380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直接连接符 278"/>
          <p:cNvCxnSpPr/>
          <p:nvPr/>
        </p:nvCxnSpPr>
        <p:spPr>
          <a:xfrm rot="10800000" flipH="1">
            <a:off x="6647455" y="303322"/>
            <a:ext cx="108607" cy="78944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同心圆 279"/>
          <p:cNvSpPr/>
          <p:nvPr/>
        </p:nvSpPr>
        <p:spPr>
          <a:xfrm rot="10800000">
            <a:off x="4899068" y="857904"/>
            <a:ext cx="153109" cy="150949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1" name="同心圆 280"/>
          <p:cNvSpPr/>
          <p:nvPr/>
        </p:nvSpPr>
        <p:spPr>
          <a:xfrm rot="10800000">
            <a:off x="11248509" y="1167958"/>
            <a:ext cx="180979" cy="158725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2" name="同心圆 281"/>
          <p:cNvSpPr/>
          <p:nvPr/>
        </p:nvSpPr>
        <p:spPr>
          <a:xfrm rot="10800000">
            <a:off x="9567228" y="357625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3" name="同心圆 282"/>
          <p:cNvSpPr/>
          <p:nvPr/>
        </p:nvSpPr>
        <p:spPr>
          <a:xfrm rot="10800000">
            <a:off x="5579908" y="83106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4" name="椭圆 283"/>
          <p:cNvSpPr/>
          <p:nvPr/>
        </p:nvSpPr>
        <p:spPr>
          <a:xfrm rot="10800000">
            <a:off x="4378759" y="-50867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5" name="椭圆 284"/>
          <p:cNvSpPr/>
          <p:nvPr/>
        </p:nvSpPr>
        <p:spPr>
          <a:xfrm rot="10800000">
            <a:off x="9256271" y="19472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6" name="椭圆 285"/>
          <p:cNvSpPr/>
          <p:nvPr/>
        </p:nvSpPr>
        <p:spPr>
          <a:xfrm rot="10800000">
            <a:off x="8902491" y="857902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7" name="椭圆 286"/>
          <p:cNvSpPr/>
          <p:nvPr/>
        </p:nvSpPr>
        <p:spPr>
          <a:xfrm rot="10800000">
            <a:off x="8596279" y="139990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8" name="椭圆 287"/>
          <p:cNvSpPr/>
          <p:nvPr/>
        </p:nvSpPr>
        <p:spPr>
          <a:xfrm rot="10800000">
            <a:off x="7019430" y="1410685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9" name="椭圆 288"/>
          <p:cNvSpPr/>
          <p:nvPr/>
        </p:nvSpPr>
        <p:spPr>
          <a:xfrm rot="10800000">
            <a:off x="7640579" y="144200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0" name="椭圆 289"/>
          <p:cNvSpPr/>
          <p:nvPr/>
        </p:nvSpPr>
        <p:spPr>
          <a:xfrm rot="10800000">
            <a:off x="9953914" y="1531286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1" name="椭圆 290"/>
          <p:cNvSpPr/>
          <p:nvPr/>
        </p:nvSpPr>
        <p:spPr>
          <a:xfrm rot="10800000">
            <a:off x="9798411" y="952103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2" name="椭圆 291"/>
          <p:cNvSpPr/>
          <p:nvPr/>
        </p:nvSpPr>
        <p:spPr>
          <a:xfrm rot="10800000">
            <a:off x="9460114" y="71018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3" name="椭圆 292"/>
          <p:cNvSpPr/>
          <p:nvPr/>
        </p:nvSpPr>
        <p:spPr>
          <a:xfrm rot="10800000">
            <a:off x="6634631" y="736567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4" name="椭圆 293"/>
          <p:cNvSpPr/>
          <p:nvPr/>
        </p:nvSpPr>
        <p:spPr>
          <a:xfrm rot="10800000">
            <a:off x="6322422" y="135526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5" name="椭圆 294"/>
          <p:cNvSpPr/>
          <p:nvPr/>
        </p:nvSpPr>
        <p:spPr>
          <a:xfrm rot="10800000">
            <a:off x="7754158" y="810428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6" name="椭圆 295"/>
          <p:cNvSpPr/>
          <p:nvPr/>
        </p:nvSpPr>
        <p:spPr>
          <a:xfrm rot="10800000">
            <a:off x="7740450" y="119669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7" name="椭圆 296"/>
          <p:cNvSpPr/>
          <p:nvPr/>
        </p:nvSpPr>
        <p:spPr>
          <a:xfrm rot="10800000">
            <a:off x="8366505" y="312871"/>
            <a:ext cx="114567" cy="105289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8" name="椭圆 297"/>
          <p:cNvSpPr/>
          <p:nvPr/>
        </p:nvSpPr>
        <p:spPr>
          <a:xfrm rot="10800000">
            <a:off x="10582535" y="56229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9" name="椭圆 298"/>
          <p:cNvSpPr/>
          <p:nvPr/>
        </p:nvSpPr>
        <p:spPr>
          <a:xfrm rot="10800000">
            <a:off x="11900590" y="19983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0" name="椭圆 299"/>
          <p:cNvSpPr/>
          <p:nvPr/>
        </p:nvSpPr>
        <p:spPr>
          <a:xfrm rot="10800000">
            <a:off x="8943417" y="136596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1" name="椭圆 300"/>
          <p:cNvSpPr/>
          <p:nvPr/>
        </p:nvSpPr>
        <p:spPr>
          <a:xfrm rot="10800000">
            <a:off x="5075830" y="245579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2" name="椭圆 301"/>
          <p:cNvSpPr/>
          <p:nvPr/>
        </p:nvSpPr>
        <p:spPr>
          <a:xfrm rot="10800000">
            <a:off x="4708017" y="901787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3" name="椭圆 302"/>
          <p:cNvSpPr/>
          <p:nvPr/>
        </p:nvSpPr>
        <p:spPr>
          <a:xfrm rot="10800000">
            <a:off x="5312918" y="1391886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4" name="同心圆 303"/>
          <p:cNvSpPr/>
          <p:nvPr/>
        </p:nvSpPr>
        <p:spPr>
          <a:xfrm rot="10800000">
            <a:off x="4378759" y="1138321"/>
            <a:ext cx="127589" cy="134517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5" name="同心圆 304"/>
          <p:cNvSpPr/>
          <p:nvPr/>
        </p:nvSpPr>
        <p:spPr>
          <a:xfrm rot="10800000">
            <a:off x="6662898" y="194723"/>
            <a:ext cx="127589" cy="134517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6" name="椭圆 305"/>
          <p:cNvSpPr/>
          <p:nvPr/>
        </p:nvSpPr>
        <p:spPr>
          <a:xfrm rot="10800000">
            <a:off x="11628465" y="278262"/>
            <a:ext cx="121361" cy="13811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" name="椭圆 306"/>
          <p:cNvSpPr/>
          <p:nvPr/>
        </p:nvSpPr>
        <p:spPr>
          <a:xfrm rot="10800000">
            <a:off x="10880372" y="242219"/>
            <a:ext cx="121361" cy="13811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8" name="直接连接符 307"/>
          <p:cNvCxnSpPr>
            <a:stCxn id="280" idx="5"/>
          </p:cNvCxnSpPr>
          <p:nvPr/>
        </p:nvCxnSpPr>
        <p:spPr>
          <a:xfrm rot="10800000">
            <a:off x="4442553" y="2581"/>
            <a:ext cx="478939" cy="87742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" name="椭圆 308"/>
          <p:cNvSpPr/>
          <p:nvPr/>
        </p:nvSpPr>
        <p:spPr>
          <a:xfrm rot="10800000">
            <a:off x="6257810" y="-8768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0" name="椭圆 309"/>
          <p:cNvSpPr/>
          <p:nvPr/>
        </p:nvSpPr>
        <p:spPr>
          <a:xfrm rot="10800000">
            <a:off x="8602598" y="-5801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1" name="椭圆 310"/>
          <p:cNvSpPr/>
          <p:nvPr/>
        </p:nvSpPr>
        <p:spPr>
          <a:xfrm rot="10800000">
            <a:off x="10050226" y="-66482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2" name="椭圆 311"/>
          <p:cNvSpPr/>
          <p:nvPr/>
        </p:nvSpPr>
        <p:spPr>
          <a:xfrm rot="10800000">
            <a:off x="4628016" y="396271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3" name="椭圆 312"/>
          <p:cNvSpPr/>
          <p:nvPr/>
        </p:nvSpPr>
        <p:spPr>
          <a:xfrm rot="10800000">
            <a:off x="6745101" y="1522645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4" name="椭圆 313"/>
          <p:cNvSpPr/>
          <p:nvPr/>
        </p:nvSpPr>
        <p:spPr>
          <a:xfrm rot="10800000">
            <a:off x="5673360" y="1153037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5" name="椭圆 314"/>
          <p:cNvSpPr/>
          <p:nvPr/>
        </p:nvSpPr>
        <p:spPr>
          <a:xfrm rot="10800000">
            <a:off x="9140353" y="1152077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6" name="椭圆 315"/>
          <p:cNvSpPr/>
          <p:nvPr/>
        </p:nvSpPr>
        <p:spPr>
          <a:xfrm rot="10800000">
            <a:off x="10370201" y="755562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7" name="椭圆 316"/>
          <p:cNvSpPr/>
          <p:nvPr/>
        </p:nvSpPr>
        <p:spPr>
          <a:xfrm rot="10800000">
            <a:off x="8239919" y="1599804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8" name="椭圆 317"/>
          <p:cNvSpPr/>
          <p:nvPr/>
        </p:nvSpPr>
        <p:spPr>
          <a:xfrm rot="10800000">
            <a:off x="8124321" y="588741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9" name="椭圆 318"/>
          <p:cNvSpPr/>
          <p:nvPr/>
        </p:nvSpPr>
        <p:spPr>
          <a:xfrm rot="10800000">
            <a:off x="11839759" y="920520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0" name="椭圆 319"/>
          <p:cNvSpPr/>
          <p:nvPr/>
        </p:nvSpPr>
        <p:spPr>
          <a:xfrm rot="10800000">
            <a:off x="5475211" y="-13054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1" name="椭圆 320"/>
          <p:cNvSpPr/>
          <p:nvPr/>
        </p:nvSpPr>
        <p:spPr>
          <a:xfrm rot="10800000">
            <a:off x="10813724" y="1455590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2" name="椭圆 321"/>
          <p:cNvSpPr/>
          <p:nvPr/>
        </p:nvSpPr>
        <p:spPr>
          <a:xfrm rot="10800000">
            <a:off x="8966763" y="1666501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3" name="弧形 322"/>
          <p:cNvSpPr/>
          <p:nvPr/>
        </p:nvSpPr>
        <p:spPr>
          <a:xfrm rot="10800000">
            <a:off x="4778221" y="-1945512"/>
            <a:ext cx="6578748" cy="3132732"/>
          </a:xfrm>
          <a:prstGeom prst="arc">
            <a:avLst>
              <a:gd name="adj1" fmla="val 11204256"/>
              <a:gd name="adj2" fmla="val 2118665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4" name="同心圆 323"/>
          <p:cNvSpPr/>
          <p:nvPr/>
        </p:nvSpPr>
        <p:spPr>
          <a:xfrm rot="10800000">
            <a:off x="10288465" y="1122078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5" name="同心圆 324"/>
          <p:cNvSpPr/>
          <p:nvPr/>
        </p:nvSpPr>
        <p:spPr>
          <a:xfrm rot="10800000">
            <a:off x="8326648" y="1114113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6" name="同心圆 325"/>
          <p:cNvSpPr/>
          <p:nvPr/>
        </p:nvSpPr>
        <p:spPr>
          <a:xfrm rot="10800000">
            <a:off x="7323232" y="1009233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7" name="同心圆 326"/>
          <p:cNvSpPr/>
          <p:nvPr/>
        </p:nvSpPr>
        <p:spPr>
          <a:xfrm rot="10800000">
            <a:off x="6445237" y="853840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8" name="椭圆 327"/>
          <p:cNvSpPr/>
          <p:nvPr/>
        </p:nvSpPr>
        <p:spPr>
          <a:xfrm rot="10800000">
            <a:off x="11210082" y="869915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9" name="椭圆 328"/>
          <p:cNvSpPr/>
          <p:nvPr/>
        </p:nvSpPr>
        <p:spPr>
          <a:xfrm rot="10800000">
            <a:off x="10290855" y="15682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0" name="椭圆 329"/>
          <p:cNvSpPr/>
          <p:nvPr/>
        </p:nvSpPr>
        <p:spPr>
          <a:xfrm rot="10800000">
            <a:off x="6858370" y="17949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1" name="椭圆 330"/>
          <p:cNvSpPr/>
          <p:nvPr/>
        </p:nvSpPr>
        <p:spPr>
          <a:xfrm rot="10800000">
            <a:off x="5799754" y="90198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2" name="同心圆 331"/>
          <p:cNvSpPr/>
          <p:nvPr/>
        </p:nvSpPr>
        <p:spPr>
          <a:xfrm rot="10800000">
            <a:off x="6532747" y="1055700"/>
            <a:ext cx="153109" cy="150949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3" name="弧形 332"/>
          <p:cNvSpPr/>
          <p:nvPr/>
        </p:nvSpPr>
        <p:spPr>
          <a:xfrm rot="10800000">
            <a:off x="2950902" y="-1705653"/>
            <a:ext cx="8506023" cy="3132732"/>
          </a:xfrm>
          <a:prstGeom prst="arc">
            <a:avLst>
              <a:gd name="adj1" fmla="val 11204256"/>
              <a:gd name="adj2" fmla="val 2149693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4" name="弧形 333"/>
          <p:cNvSpPr/>
          <p:nvPr/>
        </p:nvSpPr>
        <p:spPr>
          <a:xfrm rot="10800000">
            <a:off x="1940657" y="-1724104"/>
            <a:ext cx="8506023" cy="3495228"/>
          </a:xfrm>
          <a:prstGeom prst="arc">
            <a:avLst>
              <a:gd name="adj1" fmla="val 11204256"/>
              <a:gd name="adj2" fmla="val 3585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5" name="弧形 334"/>
          <p:cNvSpPr/>
          <p:nvPr/>
        </p:nvSpPr>
        <p:spPr>
          <a:xfrm rot="9869223">
            <a:off x="396001" y="-1661928"/>
            <a:ext cx="5188071" cy="3043615"/>
          </a:xfrm>
          <a:prstGeom prst="arc">
            <a:avLst>
              <a:gd name="adj1" fmla="val 11936525"/>
              <a:gd name="adj2" fmla="val 779036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6" name="弧形 335"/>
          <p:cNvSpPr/>
          <p:nvPr/>
        </p:nvSpPr>
        <p:spPr>
          <a:xfrm rot="10800000">
            <a:off x="138907" y="-1725359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7" name="弧形 336"/>
          <p:cNvSpPr/>
          <p:nvPr/>
        </p:nvSpPr>
        <p:spPr>
          <a:xfrm rot="10800000">
            <a:off x="1210143" y="-1668211"/>
            <a:ext cx="4927087" cy="3327946"/>
          </a:xfrm>
          <a:prstGeom prst="arc">
            <a:avLst>
              <a:gd name="adj1" fmla="val 10777915"/>
              <a:gd name="adj2" fmla="val 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8" name="弧形 337"/>
          <p:cNvSpPr/>
          <p:nvPr/>
        </p:nvSpPr>
        <p:spPr>
          <a:xfrm rot="10800000">
            <a:off x="1559931" y="-1688082"/>
            <a:ext cx="7297959" cy="3090723"/>
          </a:xfrm>
          <a:prstGeom prst="arc">
            <a:avLst>
              <a:gd name="adj1" fmla="val 11165493"/>
              <a:gd name="adj2" fmla="val 2149693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9" name="弧形 338"/>
          <p:cNvSpPr/>
          <p:nvPr/>
        </p:nvSpPr>
        <p:spPr>
          <a:xfrm rot="10800000">
            <a:off x="549686" y="-1706533"/>
            <a:ext cx="7297959" cy="3448358"/>
          </a:xfrm>
          <a:prstGeom prst="arc">
            <a:avLst>
              <a:gd name="adj1" fmla="val 10981041"/>
              <a:gd name="adj2" fmla="val 3585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0" name="弧形 339"/>
          <p:cNvSpPr/>
          <p:nvPr/>
        </p:nvSpPr>
        <p:spPr>
          <a:xfrm rot="10800000">
            <a:off x="2654035" y="-1646512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1" name="直接连接符 340"/>
          <p:cNvCxnSpPr/>
          <p:nvPr/>
        </p:nvCxnSpPr>
        <p:spPr>
          <a:xfrm>
            <a:off x="403500" y="291447"/>
            <a:ext cx="1916869" cy="85086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直接连接符 341"/>
          <p:cNvCxnSpPr/>
          <p:nvPr/>
        </p:nvCxnSpPr>
        <p:spPr>
          <a:xfrm>
            <a:off x="3274686" y="295683"/>
            <a:ext cx="1304703" cy="846631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直接连接符 342"/>
          <p:cNvCxnSpPr/>
          <p:nvPr/>
        </p:nvCxnSpPr>
        <p:spPr>
          <a:xfrm flipV="1">
            <a:off x="1325083" y="-373"/>
            <a:ext cx="2538216" cy="1189096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直接连接符 343"/>
          <p:cNvCxnSpPr/>
          <p:nvPr/>
        </p:nvCxnSpPr>
        <p:spPr>
          <a:xfrm>
            <a:off x="4469563" y="31546"/>
            <a:ext cx="1337685" cy="1197973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直接连接符 344"/>
          <p:cNvCxnSpPr/>
          <p:nvPr/>
        </p:nvCxnSpPr>
        <p:spPr>
          <a:xfrm flipH="1">
            <a:off x="4805029" y="411340"/>
            <a:ext cx="103899" cy="730972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同心圆 345"/>
          <p:cNvSpPr/>
          <p:nvPr/>
        </p:nvSpPr>
        <p:spPr>
          <a:xfrm>
            <a:off x="6435075" y="489043"/>
            <a:ext cx="146475" cy="1397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7" name="同心圆 346"/>
          <p:cNvSpPr/>
          <p:nvPr/>
        </p:nvSpPr>
        <p:spPr>
          <a:xfrm>
            <a:off x="334124" y="194755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8" name="同心圆 347"/>
          <p:cNvSpPr/>
          <p:nvPr/>
        </p:nvSpPr>
        <p:spPr>
          <a:xfrm>
            <a:off x="1942548" y="945066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9" name="同心圆 348"/>
          <p:cNvSpPr/>
          <p:nvPr/>
        </p:nvSpPr>
        <p:spPr>
          <a:xfrm>
            <a:off x="5757078" y="1199251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0" name="椭圆 349"/>
          <p:cNvSpPr/>
          <p:nvPr/>
        </p:nvSpPr>
        <p:spPr>
          <a:xfrm>
            <a:off x="6973629" y="1377444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1" name="椭圆 350"/>
          <p:cNvSpPr/>
          <p:nvPr/>
        </p:nvSpPr>
        <p:spPr>
          <a:xfrm>
            <a:off x="2243450" y="1084730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2" name="椭圆 351"/>
          <p:cNvSpPr/>
          <p:nvPr/>
        </p:nvSpPr>
        <p:spPr>
          <a:xfrm>
            <a:off x="2581899" y="470672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3" name="椭圆 352"/>
          <p:cNvSpPr/>
          <p:nvPr/>
        </p:nvSpPr>
        <p:spPr>
          <a:xfrm>
            <a:off x="2874842" y="-31189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4" name="椭圆 353"/>
          <p:cNvSpPr/>
          <p:nvPr/>
        </p:nvSpPr>
        <p:spPr>
          <a:xfrm>
            <a:off x="4383359" y="-41167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5" name="椭圆 354"/>
          <p:cNvSpPr/>
          <p:nvPr/>
        </p:nvSpPr>
        <p:spPr>
          <a:xfrm>
            <a:off x="3737783" y="-57673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6" name="椭圆 355"/>
          <p:cNvSpPr/>
          <p:nvPr/>
        </p:nvSpPr>
        <p:spPr>
          <a:xfrm>
            <a:off x="1640073" y="-8751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7" name="椭圆 356"/>
          <p:cNvSpPr/>
          <p:nvPr/>
        </p:nvSpPr>
        <p:spPr>
          <a:xfrm>
            <a:off x="1788835" y="44876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8" name="椭圆 357"/>
          <p:cNvSpPr/>
          <p:nvPr/>
        </p:nvSpPr>
        <p:spPr>
          <a:xfrm>
            <a:off x="2112473" y="67276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9" name="椭圆 358"/>
          <p:cNvSpPr/>
          <p:nvPr/>
        </p:nvSpPr>
        <p:spPr>
          <a:xfrm>
            <a:off x="4815514" y="64833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0" name="椭圆 359"/>
          <p:cNvSpPr/>
          <p:nvPr/>
        </p:nvSpPr>
        <p:spPr>
          <a:xfrm>
            <a:off x="5114193" y="75471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1" name="椭圆 360"/>
          <p:cNvSpPr/>
          <p:nvPr/>
        </p:nvSpPr>
        <p:spPr>
          <a:xfrm>
            <a:off x="3744501" y="57994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2" name="椭圆 361"/>
          <p:cNvSpPr/>
          <p:nvPr/>
        </p:nvSpPr>
        <p:spPr>
          <a:xfrm>
            <a:off x="3757615" y="121953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3" name="椭圆 362"/>
          <p:cNvSpPr/>
          <p:nvPr/>
        </p:nvSpPr>
        <p:spPr>
          <a:xfrm>
            <a:off x="3154772" y="1035983"/>
            <a:ext cx="109603" cy="97490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4" name="椭圆 363"/>
          <p:cNvSpPr/>
          <p:nvPr/>
        </p:nvSpPr>
        <p:spPr>
          <a:xfrm>
            <a:off x="1038691" y="809700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5" name="椭圆 364"/>
          <p:cNvSpPr/>
          <p:nvPr/>
        </p:nvSpPr>
        <p:spPr>
          <a:xfrm>
            <a:off x="2606779" y="6555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6" name="椭圆 365"/>
          <p:cNvSpPr/>
          <p:nvPr/>
        </p:nvSpPr>
        <p:spPr>
          <a:xfrm>
            <a:off x="6306765" y="110295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7" name="椭圆 366"/>
          <p:cNvSpPr/>
          <p:nvPr/>
        </p:nvSpPr>
        <p:spPr>
          <a:xfrm>
            <a:off x="6658639" y="49535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8" name="椭圆 367"/>
          <p:cNvSpPr/>
          <p:nvPr/>
        </p:nvSpPr>
        <p:spPr>
          <a:xfrm>
            <a:off x="6079951" y="4155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9" name="同心圆 368"/>
          <p:cNvSpPr/>
          <p:nvPr/>
        </p:nvSpPr>
        <p:spPr>
          <a:xfrm>
            <a:off x="6957253" y="244614"/>
            <a:ext cx="122060" cy="124553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0" name="同心圆 369"/>
          <p:cNvSpPr/>
          <p:nvPr/>
        </p:nvSpPr>
        <p:spPr>
          <a:xfrm>
            <a:off x="4772095" y="1118318"/>
            <a:ext cx="122060" cy="124553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1" name="椭圆 370"/>
          <p:cNvSpPr/>
          <p:nvPr/>
        </p:nvSpPr>
        <p:spPr>
          <a:xfrm>
            <a:off x="743344" y="1071012"/>
            <a:ext cx="116101" cy="12788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2" name="直接连接符 371"/>
          <p:cNvCxnSpPr>
            <a:stCxn id="346" idx="5"/>
          </p:cNvCxnSpPr>
          <p:nvPr/>
        </p:nvCxnSpPr>
        <p:spPr>
          <a:xfrm>
            <a:off x="6560099" y="608343"/>
            <a:ext cx="458184" cy="812434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椭圆 372"/>
          <p:cNvSpPr/>
          <p:nvPr/>
        </p:nvSpPr>
        <p:spPr>
          <a:xfrm>
            <a:off x="5111974" y="1346221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4" name="椭圆 373"/>
          <p:cNvSpPr/>
          <p:nvPr/>
        </p:nvSpPr>
        <p:spPr>
          <a:xfrm>
            <a:off x="2868797" y="1318741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5" name="椭圆 374"/>
          <p:cNvSpPr/>
          <p:nvPr/>
        </p:nvSpPr>
        <p:spPr>
          <a:xfrm>
            <a:off x="1483901" y="1326585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6" name="椭圆 375"/>
          <p:cNvSpPr/>
          <p:nvPr/>
        </p:nvSpPr>
        <p:spPr>
          <a:xfrm>
            <a:off x="6794116" y="1012399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7" name="椭圆 376"/>
          <p:cNvSpPr/>
          <p:nvPr/>
        </p:nvSpPr>
        <p:spPr>
          <a:xfrm>
            <a:off x="4768772" y="-30544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8" name="椭圆 377"/>
          <p:cNvSpPr/>
          <p:nvPr/>
        </p:nvSpPr>
        <p:spPr>
          <a:xfrm>
            <a:off x="5794071" y="311689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9" name="椭圆 378"/>
          <p:cNvSpPr/>
          <p:nvPr/>
        </p:nvSpPr>
        <p:spPr>
          <a:xfrm>
            <a:off x="2477318" y="312578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0" name="椭圆 379"/>
          <p:cNvSpPr/>
          <p:nvPr/>
        </p:nvSpPr>
        <p:spPr>
          <a:xfrm>
            <a:off x="1300766" y="679722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1" name="椭圆 380"/>
          <p:cNvSpPr/>
          <p:nvPr/>
        </p:nvSpPr>
        <p:spPr>
          <a:xfrm>
            <a:off x="3338732" y="-101988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2" name="椭圆 381"/>
          <p:cNvSpPr/>
          <p:nvPr/>
        </p:nvSpPr>
        <p:spPr>
          <a:xfrm>
            <a:off x="3449320" y="834186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3" name="椭圆 382"/>
          <p:cNvSpPr/>
          <p:nvPr/>
        </p:nvSpPr>
        <p:spPr>
          <a:xfrm>
            <a:off x="-105111" y="526982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4" name="椭圆 383"/>
          <p:cNvSpPr/>
          <p:nvPr/>
        </p:nvSpPr>
        <p:spPr>
          <a:xfrm>
            <a:off x="5983632" y="1391403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5" name="椭圆 384"/>
          <p:cNvSpPr/>
          <p:nvPr/>
        </p:nvSpPr>
        <p:spPr>
          <a:xfrm>
            <a:off x="876463" y="31546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6" name="椭圆 385"/>
          <p:cNvSpPr/>
          <p:nvPr/>
        </p:nvSpPr>
        <p:spPr>
          <a:xfrm>
            <a:off x="2643387" y="-163744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7" name="同心圆 386"/>
          <p:cNvSpPr/>
          <p:nvPr/>
        </p:nvSpPr>
        <p:spPr>
          <a:xfrm>
            <a:off x="1252565" y="237237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8" name="同心圆 387"/>
          <p:cNvSpPr/>
          <p:nvPr/>
        </p:nvSpPr>
        <p:spPr>
          <a:xfrm>
            <a:off x="3129369" y="244612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9" name="同心圆 388"/>
          <p:cNvSpPr/>
          <p:nvPr/>
        </p:nvSpPr>
        <p:spPr>
          <a:xfrm>
            <a:off x="4089624" y="391649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0" name="同心圆 389"/>
          <p:cNvSpPr/>
          <p:nvPr/>
        </p:nvSpPr>
        <p:spPr>
          <a:xfrm>
            <a:off x="4929249" y="485606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1" name="椭圆 390"/>
          <p:cNvSpPr/>
          <p:nvPr/>
        </p:nvSpPr>
        <p:spPr>
          <a:xfrm>
            <a:off x="374307" y="459549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2" name="椭圆 391"/>
          <p:cNvSpPr/>
          <p:nvPr/>
        </p:nvSpPr>
        <p:spPr>
          <a:xfrm>
            <a:off x="1253699" y="1119822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3" name="椭圆 392"/>
          <p:cNvSpPr/>
          <p:nvPr/>
        </p:nvSpPr>
        <p:spPr>
          <a:xfrm>
            <a:off x="4537439" y="1098824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4" name="椭圆 393"/>
          <p:cNvSpPr/>
          <p:nvPr/>
        </p:nvSpPr>
        <p:spPr>
          <a:xfrm>
            <a:off x="5614213" y="49517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5" name="同心圆 394"/>
          <p:cNvSpPr/>
          <p:nvPr/>
        </p:nvSpPr>
        <p:spPr>
          <a:xfrm>
            <a:off x="4872192" y="305899"/>
            <a:ext cx="146475" cy="1397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0" name="文本框 399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293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40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3" name="同心圆 2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>
              <a:stCxn id="4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>
              <a:endCxn id="7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6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>
              <a:stCxn id="6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同心圆 11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4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同心圆 20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同心圆 21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同心圆 22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直接连接符 23"/>
            <p:cNvCxnSpPr>
              <a:stCxn id="21" idx="4"/>
              <a:endCxn id="20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endCxn id="3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21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endCxn id="4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直接连接符 28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项目特点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1139176" y="1778742"/>
            <a:ext cx="2286003" cy="4193722"/>
          </a:xfrm>
          <a:prstGeom prst="roundRect">
            <a:avLst/>
          </a:prstGeom>
          <a:solidFill>
            <a:srgbClr val="E8B438"/>
          </a:solid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2032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13"/>
          <p:cNvSpPr txBox="1"/>
          <p:nvPr/>
        </p:nvSpPr>
        <p:spPr>
          <a:xfrm>
            <a:off x="1436821" y="3544799"/>
            <a:ext cx="173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说明详情介绍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15"/>
          <p:cNvSpPr txBox="1"/>
          <p:nvPr/>
        </p:nvSpPr>
        <p:spPr>
          <a:xfrm>
            <a:off x="1692989" y="3181355"/>
            <a:ext cx="1142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3772309" y="1778742"/>
            <a:ext cx="2286003" cy="4193722"/>
          </a:xfrm>
          <a:prstGeom prst="roundRect">
            <a:avLst/>
          </a:prstGeom>
          <a:solidFill>
            <a:srgbClr val="FFD94B"/>
          </a:solid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2032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25"/>
          <p:cNvSpPr txBox="1"/>
          <p:nvPr/>
        </p:nvSpPr>
        <p:spPr>
          <a:xfrm>
            <a:off x="4069954" y="3544799"/>
            <a:ext cx="173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说明详情介绍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26"/>
          <p:cNvSpPr txBox="1"/>
          <p:nvPr/>
        </p:nvSpPr>
        <p:spPr>
          <a:xfrm>
            <a:off x="4326122" y="3181355"/>
            <a:ext cx="1142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7" name="圆角矩形 36"/>
          <p:cNvSpPr/>
          <p:nvPr/>
        </p:nvSpPr>
        <p:spPr>
          <a:xfrm>
            <a:off x="6405441" y="1778742"/>
            <a:ext cx="2286003" cy="4193722"/>
          </a:xfrm>
          <a:prstGeom prst="roundRect">
            <a:avLst/>
          </a:prstGeom>
          <a:solidFill>
            <a:srgbClr val="E8B438"/>
          </a:solid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2032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4"/>
          <p:cNvSpPr txBox="1"/>
          <p:nvPr/>
        </p:nvSpPr>
        <p:spPr>
          <a:xfrm>
            <a:off x="6703086" y="3544799"/>
            <a:ext cx="173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说明详情介绍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5"/>
          <p:cNvSpPr txBox="1"/>
          <p:nvPr/>
        </p:nvSpPr>
        <p:spPr>
          <a:xfrm>
            <a:off x="6959255" y="3181355"/>
            <a:ext cx="1142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0" name="圆角矩形 39"/>
          <p:cNvSpPr/>
          <p:nvPr/>
        </p:nvSpPr>
        <p:spPr>
          <a:xfrm>
            <a:off x="9038576" y="1778742"/>
            <a:ext cx="2286003" cy="4193722"/>
          </a:xfrm>
          <a:prstGeom prst="roundRect">
            <a:avLst/>
          </a:prstGeom>
          <a:solidFill>
            <a:srgbClr val="FFD94B"/>
          </a:solid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2032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3"/>
          <p:cNvSpPr txBox="1"/>
          <p:nvPr/>
        </p:nvSpPr>
        <p:spPr>
          <a:xfrm>
            <a:off x="9336221" y="3544799"/>
            <a:ext cx="17308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说明详情介绍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4"/>
          <p:cNvSpPr txBox="1"/>
          <p:nvPr/>
        </p:nvSpPr>
        <p:spPr>
          <a:xfrm>
            <a:off x="9592389" y="3181355"/>
            <a:ext cx="1142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1316544" y="1977449"/>
            <a:ext cx="1931267" cy="1096547"/>
            <a:chOff x="1180666" y="1834283"/>
            <a:chExt cx="1931267" cy="1096547"/>
          </a:xfrm>
        </p:grpSpPr>
        <p:sp>
          <p:nvSpPr>
            <p:cNvPr id="44" name="圆角矩形 43"/>
            <p:cNvSpPr/>
            <p:nvPr/>
          </p:nvSpPr>
          <p:spPr>
            <a:xfrm>
              <a:off x="1180666" y="1834283"/>
              <a:ext cx="1931267" cy="1096547"/>
            </a:xfrm>
            <a:prstGeom prst="roundRect">
              <a:avLst>
                <a:gd name="adj" fmla="val 11735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27000" dist="63500" dir="2700000" algn="tl" rotWithShape="0">
                <a:srgbClr val="865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圆角矩形 44"/>
            <p:cNvSpPr/>
            <p:nvPr/>
          </p:nvSpPr>
          <p:spPr>
            <a:xfrm>
              <a:off x="1327149" y="1998435"/>
              <a:ext cx="1638300" cy="393700"/>
            </a:xfrm>
            <a:prstGeom prst="roundRect">
              <a:avLst>
                <a:gd name="adj" fmla="val 15054"/>
              </a:avLst>
            </a:prstGeom>
            <a:solidFill>
              <a:srgbClr val="E8B438"/>
            </a:solidFill>
            <a:ln w="15875">
              <a:gradFill flip="none" rotWithShape="1">
                <a:gsLst>
                  <a:gs pos="0">
                    <a:srgbClr val="C9C9C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11"/>
            <p:cNvSpPr txBox="1"/>
            <p:nvPr/>
          </p:nvSpPr>
          <p:spPr>
            <a:xfrm>
              <a:off x="1548965" y="2544019"/>
              <a:ext cx="706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E8B438"/>
                  </a:solidFill>
                  <a:latin typeface="Impact" panose="020B0806030902050204" pitchFamily="34" charset="0"/>
                </a:rPr>
                <a:t>01</a:t>
              </a:r>
              <a:endParaRPr lang="zh-CN" altLang="en-US" dirty="0">
                <a:solidFill>
                  <a:srgbClr val="E8B438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7" name="文本框 12"/>
            <p:cNvSpPr txBox="1"/>
            <p:nvPr/>
          </p:nvSpPr>
          <p:spPr>
            <a:xfrm>
              <a:off x="1464207" y="2019170"/>
              <a:ext cx="13790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次一级标题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2123728" y="2479019"/>
              <a:ext cx="299144" cy="350562"/>
              <a:chOff x="1996728" y="2364719"/>
              <a:chExt cx="299144" cy="350562"/>
            </a:xfrm>
          </p:grpSpPr>
          <p:sp>
            <p:nvSpPr>
              <p:cNvPr id="49" name="Freeform 5"/>
              <p:cNvSpPr>
                <a:spLocks/>
              </p:cNvSpPr>
              <p:nvPr/>
            </p:nvSpPr>
            <p:spPr bwMode="auto">
              <a:xfrm>
                <a:off x="2085536" y="2378741"/>
                <a:ext cx="135550" cy="121528"/>
              </a:xfrm>
              <a:custGeom>
                <a:avLst/>
                <a:gdLst>
                  <a:gd name="T0" fmla="*/ 5 w 11"/>
                  <a:gd name="T1" fmla="*/ 10 h 10"/>
                  <a:gd name="T2" fmla="*/ 5 w 11"/>
                  <a:gd name="T3" fmla="*/ 10 h 10"/>
                  <a:gd name="T4" fmla="*/ 11 w 11"/>
                  <a:gd name="T5" fmla="*/ 5 h 10"/>
                  <a:gd name="T6" fmla="*/ 5 w 11"/>
                  <a:gd name="T7" fmla="*/ 0 h 10"/>
                  <a:gd name="T8" fmla="*/ 5 w 11"/>
                  <a:gd name="T9" fmla="*/ 0 h 10"/>
                  <a:gd name="T10" fmla="*/ 0 w 11"/>
                  <a:gd name="T11" fmla="*/ 5 h 10"/>
                  <a:gd name="T12" fmla="*/ 5 w 1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8" y="10"/>
                      <a:pt x="11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lose/>
                  </a:path>
                </a:pathLst>
              </a:custGeom>
              <a:solidFill>
                <a:srgbClr val="FFB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6"/>
              <p:cNvSpPr>
                <a:spLocks/>
              </p:cNvSpPr>
              <p:nvPr/>
            </p:nvSpPr>
            <p:spPr bwMode="auto">
              <a:xfrm>
                <a:off x="1996728" y="2523640"/>
                <a:ext cx="299144" cy="191641"/>
              </a:xfrm>
              <a:custGeom>
                <a:avLst/>
                <a:gdLst>
                  <a:gd name="T0" fmla="*/ 23 w 24"/>
                  <a:gd name="T1" fmla="*/ 3 h 16"/>
                  <a:gd name="T2" fmla="*/ 19 w 24"/>
                  <a:gd name="T3" fmla="*/ 0 h 16"/>
                  <a:gd name="T4" fmla="*/ 19 w 24"/>
                  <a:gd name="T5" fmla="*/ 0 h 16"/>
                  <a:gd name="T6" fmla="*/ 17 w 24"/>
                  <a:gd name="T7" fmla="*/ 0 h 16"/>
                  <a:gd name="T8" fmla="*/ 15 w 24"/>
                  <a:gd name="T9" fmla="*/ 5 h 16"/>
                  <a:gd name="T10" fmla="*/ 12 w 24"/>
                  <a:gd name="T11" fmla="*/ 11 h 16"/>
                  <a:gd name="T12" fmla="*/ 14 w 24"/>
                  <a:gd name="T13" fmla="*/ 7 h 16"/>
                  <a:gd name="T14" fmla="*/ 13 w 24"/>
                  <a:gd name="T15" fmla="*/ 1 h 16"/>
                  <a:gd name="T16" fmla="*/ 13 w 24"/>
                  <a:gd name="T17" fmla="*/ 1 h 16"/>
                  <a:gd name="T18" fmla="*/ 12 w 24"/>
                  <a:gd name="T19" fmla="*/ 0 h 16"/>
                  <a:gd name="T20" fmla="*/ 12 w 24"/>
                  <a:gd name="T21" fmla="*/ 0 h 16"/>
                  <a:gd name="T22" fmla="*/ 12 w 24"/>
                  <a:gd name="T23" fmla="*/ 1 h 16"/>
                  <a:gd name="T24" fmla="*/ 12 w 24"/>
                  <a:gd name="T25" fmla="*/ 1 h 16"/>
                  <a:gd name="T26" fmla="*/ 11 w 24"/>
                  <a:gd name="T27" fmla="*/ 7 h 16"/>
                  <a:gd name="T28" fmla="*/ 10 w 24"/>
                  <a:gd name="T29" fmla="*/ 5 h 16"/>
                  <a:gd name="T30" fmla="*/ 8 w 24"/>
                  <a:gd name="T31" fmla="*/ 0 h 16"/>
                  <a:gd name="T32" fmla="*/ 5 w 24"/>
                  <a:gd name="T33" fmla="*/ 0 h 16"/>
                  <a:gd name="T34" fmla="*/ 5 w 24"/>
                  <a:gd name="T35" fmla="*/ 0 h 16"/>
                  <a:gd name="T36" fmla="*/ 1 w 24"/>
                  <a:gd name="T37" fmla="*/ 3 h 16"/>
                  <a:gd name="T38" fmla="*/ 0 w 24"/>
                  <a:gd name="T39" fmla="*/ 16 h 16"/>
                  <a:gd name="T40" fmla="*/ 4 w 24"/>
                  <a:gd name="T41" fmla="*/ 16 h 16"/>
                  <a:gd name="T42" fmla="*/ 4 w 24"/>
                  <a:gd name="T43" fmla="*/ 6 h 16"/>
                  <a:gd name="T44" fmla="*/ 5 w 24"/>
                  <a:gd name="T45" fmla="*/ 6 h 16"/>
                  <a:gd name="T46" fmla="*/ 5 w 24"/>
                  <a:gd name="T47" fmla="*/ 16 h 16"/>
                  <a:gd name="T48" fmla="*/ 12 w 24"/>
                  <a:gd name="T49" fmla="*/ 16 h 16"/>
                  <a:gd name="T50" fmla="*/ 19 w 24"/>
                  <a:gd name="T51" fmla="*/ 16 h 16"/>
                  <a:gd name="T52" fmla="*/ 19 w 24"/>
                  <a:gd name="T53" fmla="*/ 6 h 16"/>
                  <a:gd name="T54" fmla="*/ 19 w 24"/>
                  <a:gd name="T55" fmla="*/ 6 h 16"/>
                  <a:gd name="T56" fmla="*/ 20 w 24"/>
                  <a:gd name="T57" fmla="*/ 6 h 16"/>
                  <a:gd name="T58" fmla="*/ 20 w 24"/>
                  <a:gd name="T59" fmla="*/ 16 h 16"/>
                  <a:gd name="T60" fmla="*/ 23 w 24"/>
                  <a:gd name="T61" fmla="*/ 16 h 16"/>
                  <a:gd name="T62" fmla="*/ 23 w 24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16">
                    <a:moveTo>
                      <a:pt x="23" y="3"/>
                    </a:moveTo>
                    <a:cubicBezTo>
                      <a:pt x="22" y="1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0" y="11"/>
                      <a:pt x="0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1"/>
                      <a:pt x="24" y="5"/>
                      <a:pt x="23" y="3"/>
                    </a:cubicBezTo>
                    <a:close/>
                  </a:path>
                </a:pathLst>
              </a:custGeom>
              <a:solidFill>
                <a:srgbClr val="FFB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7"/>
              <p:cNvSpPr>
                <a:spLocks/>
              </p:cNvSpPr>
              <p:nvPr/>
            </p:nvSpPr>
            <p:spPr bwMode="auto">
              <a:xfrm>
                <a:off x="2085536" y="2364719"/>
                <a:ext cx="135550" cy="121528"/>
              </a:xfrm>
              <a:custGeom>
                <a:avLst/>
                <a:gdLst>
                  <a:gd name="T0" fmla="*/ 5 w 11"/>
                  <a:gd name="T1" fmla="*/ 10 h 10"/>
                  <a:gd name="T2" fmla="*/ 5 w 11"/>
                  <a:gd name="T3" fmla="*/ 10 h 10"/>
                  <a:gd name="T4" fmla="*/ 11 w 11"/>
                  <a:gd name="T5" fmla="*/ 5 h 10"/>
                  <a:gd name="T6" fmla="*/ 5 w 11"/>
                  <a:gd name="T7" fmla="*/ 0 h 10"/>
                  <a:gd name="T8" fmla="*/ 5 w 11"/>
                  <a:gd name="T9" fmla="*/ 0 h 10"/>
                  <a:gd name="T10" fmla="*/ 0 w 11"/>
                  <a:gd name="T11" fmla="*/ 5 h 10"/>
                  <a:gd name="T12" fmla="*/ 5 w 1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8" y="10"/>
                      <a:pt x="11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8"/>
              <p:cNvSpPr>
                <a:spLocks/>
              </p:cNvSpPr>
              <p:nvPr/>
            </p:nvSpPr>
            <p:spPr bwMode="auto">
              <a:xfrm>
                <a:off x="1996728" y="2509618"/>
                <a:ext cx="299144" cy="196315"/>
              </a:xfrm>
              <a:custGeom>
                <a:avLst/>
                <a:gdLst>
                  <a:gd name="T0" fmla="*/ 23 w 24"/>
                  <a:gd name="T1" fmla="*/ 3 h 16"/>
                  <a:gd name="T2" fmla="*/ 19 w 24"/>
                  <a:gd name="T3" fmla="*/ 0 h 16"/>
                  <a:gd name="T4" fmla="*/ 19 w 24"/>
                  <a:gd name="T5" fmla="*/ 0 h 16"/>
                  <a:gd name="T6" fmla="*/ 17 w 24"/>
                  <a:gd name="T7" fmla="*/ 0 h 16"/>
                  <a:gd name="T8" fmla="*/ 15 w 24"/>
                  <a:gd name="T9" fmla="*/ 5 h 16"/>
                  <a:gd name="T10" fmla="*/ 12 w 24"/>
                  <a:gd name="T11" fmla="*/ 11 h 16"/>
                  <a:gd name="T12" fmla="*/ 14 w 24"/>
                  <a:gd name="T13" fmla="*/ 7 h 16"/>
                  <a:gd name="T14" fmla="*/ 13 w 24"/>
                  <a:gd name="T15" fmla="*/ 1 h 16"/>
                  <a:gd name="T16" fmla="*/ 13 w 24"/>
                  <a:gd name="T17" fmla="*/ 1 h 16"/>
                  <a:gd name="T18" fmla="*/ 12 w 24"/>
                  <a:gd name="T19" fmla="*/ 0 h 16"/>
                  <a:gd name="T20" fmla="*/ 12 w 24"/>
                  <a:gd name="T21" fmla="*/ 0 h 16"/>
                  <a:gd name="T22" fmla="*/ 12 w 24"/>
                  <a:gd name="T23" fmla="*/ 1 h 16"/>
                  <a:gd name="T24" fmla="*/ 12 w 24"/>
                  <a:gd name="T25" fmla="*/ 1 h 16"/>
                  <a:gd name="T26" fmla="*/ 11 w 24"/>
                  <a:gd name="T27" fmla="*/ 7 h 16"/>
                  <a:gd name="T28" fmla="*/ 10 w 24"/>
                  <a:gd name="T29" fmla="*/ 5 h 16"/>
                  <a:gd name="T30" fmla="*/ 8 w 24"/>
                  <a:gd name="T31" fmla="*/ 0 h 16"/>
                  <a:gd name="T32" fmla="*/ 5 w 24"/>
                  <a:gd name="T33" fmla="*/ 0 h 16"/>
                  <a:gd name="T34" fmla="*/ 5 w 24"/>
                  <a:gd name="T35" fmla="*/ 0 h 16"/>
                  <a:gd name="T36" fmla="*/ 1 w 24"/>
                  <a:gd name="T37" fmla="*/ 3 h 16"/>
                  <a:gd name="T38" fmla="*/ 0 w 24"/>
                  <a:gd name="T39" fmla="*/ 16 h 16"/>
                  <a:gd name="T40" fmla="*/ 4 w 24"/>
                  <a:gd name="T41" fmla="*/ 16 h 16"/>
                  <a:gd name="T42" fmla="*/ 4 w 24"/>
                  <a:gd name="T43" fmla="*/ 6 h 16"/>
                  <a:gd name="T44" fmla="*/ 5 w 24"/>
                  <a:gd name="T45" fmla="*/ 6 h 16"/>
                  <a:gd name="T46" fmla="*/ 5 w 24"/>
                  <a:gd name="T47" fmla="*/ 16 h 16"/>
                  <a:gd name="T48" fmla="*/ 12 w 24"/>
                  <a:gd name="T49" fmla="*/ 16 h 16"/>
                  <a:gd name="T50" fmla="*/ 19 w 24"/>
                  <a:gd name="T51" fmla="*/ 16 h 16"/>
                  <a:gd name="T52" fmla="*/ 19 w 24"/>
                  <a:gd name="T53" fmla="*/ 6 h 16"/>
                  <a:gd name="T54" fmla="*/ 19 w 24"/>
                  <a:gd name="T55" fmla="*/ 6 h 16"/>
                  <a:gd name="T56" fmla="*/ 20 w 24"/>
                  <a:gd name="T57" fmla="*/ 6 h 16"/>
                  <a:gd name="T58" fmla="*/ 20 w 24"/>
                  <a:gd name="T59" fmla="*/ 16 h 16"/>
                  <a:gd name="T60" fmla="*/ 23 w 24"/>
                  <a:gd name="T61" fmla="*/ 16 h 16"/>
                  <a:gd name="T62" fmla="*/ 23 w 24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16">
                    <a:moveTo>
                      <a:pt x="23" y="3"/>
                    </a:moveTo>
                    <a:cubicBezTo>
                      <a:pt x="22" y="1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0" y="11"/>
                      <a:pt x="0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1"/>
                      <a:pt x="24" y="5"/>
                      <a:pt x="23" y="3"/>
                    </a:cubicBez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3949677" y="1977449"/>
            <a:ext cx="1931267" cy="1096547"/>
            <a:chOff x="3813799" y="1834283"/>
            <a:chExt cx="1931267" cy="1096547"/>
          </a:xfrm>
        </p:grpSpPr>
        <p:sp>
          <p:nvSpPr>
            <p:cNvPr id="54" name="圆角矩形 53"/>
            <p:cNvSpPr/>
            <p:nvPr/>
          </p:nvSpPr>
          <p:spPr>
            <a:xfrm>
              <a:off x="3813799" y="1834283"/>
              <a:ext cx="1931267" cy="1096547"/>
            </a:xfrm>
            <a:prstGeom prst="roundRect">
              <a:avLst>
                <a:gd name="adj" fmla="val 11735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27000" dist="63500" dir="2700000" algn="tl" rotWithShape="0">
                <a:srgbClr val="01525B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3960282" y="1998435"/>
              <a:ext cx="1638300" cy="393700"/>
            </a:xfrm>
            <a:prstGeom prst="roundRect">
              <a:avLst>
                <a:gd name="adj" fmla="val 15054"/>
              </a:avLst>
            </a:prstGeom>
            <a:solidFill>
              <a:srgbClr val="FFD94B"/>
            </a:solidFill>
            <a:ln w="15875">
              <a:gradFill flip="none" rotWithShape="1">
                <a:gsLst>
                  <a:gs pos="0">
                    <a:srgbClr val="C9C9C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文本框 23"/>
            <p:cNvSpPr txBox="1"/>
            <p:nvPr/>
          </p:nvSpPr>
          <p:spPr>
            <a:xfrm>
              <a:off x="4182098" y="2544019"/>
              <a:ext cx="706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D94B"/>
                  </a:solidFill>
                  <a:latin typeface="Impact" panose="020B0806030902050204" pitchFamily="34" charset="0"/>
                </a:rPr>
                <a:t>02</a:t>
              </a:r>
              <a:endParaRPr lang="zh-CN" altLang="en-US" dirty="0">
                <a:solidFill>
                  <a:srgbClr val="FFD94B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7" name="文本框 24"/>
            <p:cNvSpPr txBox="1"/>
            <p:nvPr/>
          </p:nvSpPr>
          <p:spPr>
            <a:xfrm>
              <a:off x="4097340" y="2019170"/>
              <a:ext cx="13790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次一级标题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4743574" y="2498600"/>
              <a:ext cx="334186" cy="311400"/>
              <a:chOff x="4616574" y="2384300"/>
              <a:chExt cx="334186" cy="311400"/>
            </a:xfrm>
          </p:grpSpPr>
          <p:sp>
            <p:nvSpPr>
              <p:cNvPr id="59" name="Rectangle 19"/>
              <p:cNvSpPr>
                <a:spLocks noChangeArrowheads="1"/>
              </p:cNvSpPr>
              <p:nvPr/>
            </p:nvSpPr>
            <p:spPr bwMode="auto">
              <a:xfrm>
                <a:off x="4616574" y="2572551"/>
                <a:ext cx="69984" cy="123149"/>
              </a:xfrm>
              <a:prstGeom prst="rect">
                <a:avLst/>
              </a:prstGeom>
              <a:solidFill>
                <a:srgbClr val="FFD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Rectangle 20"/>
              <p:cNvSpPr>
                <a:spLocks noChangeArrowheads="1"/>
              </p:cNvSpPr>
              <p:nvPr/>
            </p:nvSpPr>
            <p:spPr bwMode="auto">
              <a:xfrm>
                <a:off x="4704461" y="2555733"/>
                <a:ext cx="69984" cy="139967"/>
              </a:xfrm>
              <a:prstGeom prst="rect">
                <a:avLst/>
              </a:prstGeom>
              <a:solidFill>
                <a:srgbClr val="FFD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Rectangle 21"/>
              <p:cNvSpPr>
                <a:spLocks noChangeArrowheads="1"/>
              </p:cNvSpPr>
              <p:nvPr/>
            </p:nvSpPr>
            <p:spPr bwMode="auto">
              <a:xfrm>
                <a:off x="4793975" y="2532405"/>
                <a:ext cx="69984" cy="163295"/>
              </a:xfrm>
              <a:prstGeom prst="rect">
                <a:avLst/>
              </a:prstGeom>
              <a:solidFill>
                <a:srgbClr val="FFD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Rectangle 22"/>
              <p:cNvSpPr>
                <a:spLocks noChangeArrowheads="1"/>
              </p:cNvSpPr>
              <p:nvPr/>
            </p:nvSpPr>
            <p:spPr bwMode="auto">
              <a:xfrm>
                <a:off x="4880776" y="2503652"/>
                <a:ext cx="69984" cy="192048"/>
              </a:xfrm>
              <a:prstGeom prst="rect">
                <a:avLst/>
              </a:prstGeom>
              <a:solidFill>
                <a:srgbClr val="FFD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23"/>
              <p:cNvSpPr>
                <a:spLocks/>
              </p:cNvSpPr>
              <p:nvPr/>
            </p:nvSpPr>
            <p:spPr bwMode="auto">
              <a:xfrm>
                <a:off x="4663230" y="2384300"/>
                <a:ext cx="200729" cy="146477"/>
              </a:xfrm>
              <a:custGeom>
                <a:avLst/>
                <a:gdLst>
                  <a:gd name="T0" fmla="*/ 94 w 155"/>
                  <a:gd name="T1" fmla="*/ 21 h 113"/>
                  <a:gd name="T2" fmla="*/ 0 w 155"/>
                  <a:gd name="T3" fmla="*/ 72 h 113"/>
                  <a:gd name="T4" fmla="*/ 114 w 155"/>
                  <a:gd name="T5" fmla="*/ 63 h 113"/>
                  <a:gd name="T6" fmla="*/ 122 w 155"/>
                  <a:gd name="T7" fmla="*/ 82 h 113"/>
                  <a:gd name="T8" fmla="*/ 155 w 155"/>
                  <a:gd name="T9" fmla="*/ 0 h 113"/>
                  <a:gd name="T10" fmla="*/ 85 w 155"/>
                  <a:gd name="T11" fmla="*/ 2 h 113"/>
                  <a:gd name="T12" fmla="*/ 94 w 155"/>
                  <a:gd name="T13" fmla="*/ 2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3">
                    <a:moveTo>
                      <a:pt x="94" y="21"/>
                    </a:moveTo>
                    <a:cubicBezTo>
                      <a:pt x="85" y="33"/>
                      <a:pt x="53" y="68"/>
                      <a:pt x="0" y="72"/>
                    </a:cubicBezTo>
                    <a:cubicBezTo>
                      <a:pt x="0" y="72"/>
                      <a:pt x="31" y="113"/>
                      <a:pt x="114" y="63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85" y="2"/>
                      <a:pt x="85" y="2"/>
                      <a:pt x="85" y="2"/>
                    </a:cubicBezTo>
                    <a:lnTo>
                      <a:pt x="94" y="21"/>
                    </a:lnTo>
                    <a:close/>
                  </a:path>
                </a:pathLst>
              </a:custGeom>
              <a:solidFill>
                <a:srgbClr val="FFD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6582809" y="1977449"/>
            <a:ext cx="1931267" cy="1096547"/>
            <a:chOff x="6446932" y="1834283"/>
            <a:chExt cx="1931267" cy="1096547"/>
          </a:xfrm>
        </p:grpSpPr>
        <p:sp>
          <p:nvSpPr>
            <p:cNvPr id="65" name="圆角矩形 64"/>
            <p:cNvSpPr/>
            <p:nvPr/>
          </p:nvSpPr>
          <p:spPr>
            <a:xfrm>
              <a:off x="6446932" y="1834283"/>
              <a:ext cx="1931267" cy="1096547"/>
            </a:xfrm>
            <a:prstGeom prst="roundRect">
              <a:avLst>
                <a:gd name="adj" fmla="val 11735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27000" dist="63500" dir="2700000" algn="tl" rotWithShape="0">
                <a:srgbClr val="A21A1A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圆角矩形 65"/>
            <p:cNvSpPr/>
            <p:nvPr/>
          </p:nvSpPr>
          <p:spPr>
            <a:xfrm>
              <a:off x="6593415" y="1998435"/>
              <a:ext cx="1638300" cy="393700"/>
            </a:xfrm>
            <a:prstGeom prst="roundRect">
              <a:avLst>
                <a:gd name="adj" fmla="val 15054"/>
              </a:avLst>
            </a:prstGeom>
            <a:solidFill>
              <a:srgbClr val="E8B438"/>
            </a:solidFill>
            <a:ln w="15875">
              <a:gradFill flip="none" rotWithShape="1">
                <a:gsLst>
                  <a:gs pos="0">
                    <a:srgbClr val="C9C9C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32"/>
            <p:cNvSpPr txBox="1"/>
            <p:nvPr/>
          </p:nvSpPr>
          <p:spPr>
            <a:xfrm>
              <a:off x="6815231" y="2544019"/>
              <a:ext cx="706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E8B438"/>
                  </a:solidFill>
                  <a:latin typeface="Impact" panose="020B0806030902050204" pitchFamily="34" charset="0"/>
                </a:rPr>
                <a:t>03</a:t>
              </a:r>
              <a:endParaRPr lang="zh-CN" altLang="en-US" dirty="0">
                <a:solidFill>
                  <a:srgbClr val="E8B438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8" name="文本框 33"/>
            <p:cNvSpPr txBox="1"/>
            <p:nvPr/>
          </p:nvSpPr>
          <p:spPr>
            <a:xfrm>
              <a:off x="6730473" y="2019170"/>
              <a:ext cx="13790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次一级标题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7365636" y="2469748"/>
              <a:ext cx="364796" cy="369104"/>
              <a:chOff x="7238636" y="2355448"/>
              <a:chExt cx="364796" cy="369104"/>
            </a:xfrm>
          </p:grpSpPr>
          <p:sp>
            <p:nvSpPr>
              <p:cNvPr id="70" name="Freeform 14"/>
              <p:cNvSpPr>
                <a:spLocks/>
              </p:cNvSpPr>
              <p:nvPr/>
            </p:nvSpPr>
            <p:spPr bwMode="auto">
              <a:xfrm>
                <a:off x="7248479" y="2370212"/>
                <a:ext cx="354953" cy="354340"/>
              </a:xfrm>
              <a:custGeom>
                <a:avLst/>
                <a:gdLst>
                  <a:gd name="T0" fmla="*/ 0 w 241"/>
                  <a:gd name="T1" fmla="*/ 115 h 241"/>
                  <a:gd name="T2" fmla="*/ 0 w 241"/>
                  <a:gd name="T3" fmla="*/ 121 h 241"/>
                  <a:gd name="T4" fmla="*/ 121 w 241"/>
                  <a:gd name="T5" fmla="*/ 241 h 241"/>
                  <a:gd name="T6" fmla="*/ 241 w 241"/>
                  <a:gd name="T7" fmla="*/ 121 h 241"/>
                  <a:gd name="T8" fmla="*/ 121 w 241"/>
                  <a:gd name="T9" fmla="*/ 0 h 241"/>
                  <a:gd name="T10" fmla="*/ 121 w 241"/>
                  <a:gd name="T11" fmla="*/ 115 h 241"/>
                  <a:gd name="T12" fmla="*/ 0 w 241"/>
                  <a:gd name="T13" fmla="*/ 11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1">
                    <a:moveTo>
                      <a:pt x="0" y="115"/>
                    </a:moveTo>
                    <a:cubicBezTo>
                      <a:pt x="0" y="117"/>
                      <a:pt x="0" y="119"/>
                      <a:pt x="0" y="121"/>
                    </a:cubicBezTo>
                    <a:cubicBezTo>
                      <a:pt x="0" y="187"/>
                      <a:pt x="54" y="241"/>
                      <a:pt x="121" y="241"/>
                    </a:cubicBezTo>
                    <a:cubicBezTo>
                      <a:pt x="187" y="241"/>
                      <a:pt x="241" y="187"/>
                      <a:pt x="241" y="121"/>
                    </a:cubicBezTo>
                    <a:cubicBezTo>
                      <a:pt x="241" y="54"/>
                      <a:pt x="187" y="0"/>
                      <a:pt x="121" y="0"/>
                    </a:cubicBezTo>
                    <a:cubicBezTo>
                      <a:pt x="121" y="115"/>
                      <a:pt x="121" y="115"/>
                      <a:pt x="121" y="115"/>
                    </a:cubicBez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15"/>
              <p:cNvSpPr>
                <a:spLocks noEditPoints="1"/>
              </p:cNvSpPr>
              <p:nvPr/>
            </p:nvSpPr>
            <p:spPr bwMode="auto">
              <a:xfrm>
                <a:off x="7238636" y="2355448"/>
                <a:ext cx="169172" cy="167942"/>
              </a:xfrm>
              <a:custGeom>
                <a:avLst/>
                <a:gdLst>
                  <a:gd name="T0" fmla="*/ 0 w 115"/>
                  <a:gd name="T1" fmla="*/ 114 h 114"/>
                  <a:gd name="T2" fmla="*/ 115 w 115"/>
                  <a:gd name="T3" fmla="*/ 114 h 114"/>
                  <a:gd name="T4" fmla="*/ 115 w 115"/>
                  <a:gd name="T5" fmla="*/ 0 h 114"/>
                  <a:gd name="T6" fmla="*/ 0 w 115"/>
                  <a:gd name="T7" fmla="*/ 114 h 114"/>
                  <a:gd name="T8" fmla="*/ 15 w 115"/>
                  <a:gd name="T9" fmla="*/ 104 h 114"/>
                  <a:gd name="T10" fmla="*/ 104 w 115"/>
                  <a:gd name="T11" fmla="*/ 14 h 114"/>
                  <a:gd name="T12" fmla="*/ 104 w 115"/>
                  <a:gd name="T13" fmla="*/ 104 h 114"/>
                  <a:gd name="T14" fmla="*/ 15 w 115"/>
                  <a:gd name="T15" fmla="*/ 10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114">
                    <a:moveTo>
                      <a:pt x="0" y="114"/>
                    </a:moveTo>
                    <a:cubicBezTo>
                      <a:pt x="115" y="114"/>
                      <a:pt x="115" y="114"/>
                      <a:pt x="115" y="114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51" y="0"/>
                      <a:pt x="0" y="51"/>
                      <a:pt x="0" y="114"/>
                    </a:cubicBezTo>
                    <a:close/>
                    <a:moveTo>
                      <a:pt x="15" y="104"/>
                    </a:moveTo>
                    <a:cubicBezTo>
                      <a:pt x="15" y="54"/>
                      <a:pt x="55" y="14"/>
                      <a:pt x="104" y="14"/>
                    </a:cubicBezTo>
                    <a:cubicBezTo>
                      <a:pt x="104" y="104"/>
                      <a:pt x="104" y="104"/>
                      <a:pt x="104" y="104"/>
                    </a:cubicBezTo>
                    <a:lnTo>
                      <a:pt x="15" y="104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9215944" y="1977449"/>
            <a:ext cx="1931267" cy="1096547"/>
            <a:chOff x="9080066" y="1834283"/>
            <a:chExt cx="1931267" cy="1096547"/>
          </a:xfrm>
        </p:grpSpPr>
        <p:sp>
          <p:nvSpPr>
            <p:cNvPr id="73" name="圆角矩形 72"/>
            <p:cNvSpPr/>
            <p:nvPr/>
          </p:nvSpPr>
          <p:spPr>
            <a:xfrm>
              <a:off x="9080066" y="1834283"/>
              <a:ext cx="1931267" cy="1096547"/>
            </a:xfrm>
            <a:prstGeom prst="roundRect">
              <a:avLst>
                <a:gd name="adj" fmla="val 11735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27000" dist="63500" dir="2700000" algn="tl" rotWithShape="0">
                <a:srgbClr val="24142A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圆角矩形 73"/>
            <p:cNvSpPr/>
            <p:nvPr/>
          </p:nvSpPr>
          <p:spPr>
            <a:xfrm>
              <a:off x="9226549" y="1998435"/>
              <a:ext cx="1638300" cy="393700"/>
            </a:xfrm>
            <a:prstGeom prst="roundRect">
              <a:avLst>
                <a:gd name="adj" fmla="val 15054"/>
              </a:avLst>
            </a:prstGeom>
            <a:solidFill>
              <a:srgbClr val="FFD94B"/>
            </a:solidFill>
            <a:ln w="15875">
              <a:gradFill flip="none" rotWithShape="1">
                <a:gsLst>
                  <a:gs pos="0">
                    <a:srgbClr val="C9C9C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文本框 41"/>
            <p:cNvSpPr txBox="1"/>
            <p:nvPr/>
          </p:nvSpPr>
          <p:spPr>
            <a:xfrm>
              <a:off x="9448365" y="2544019"/>
              <a:ext cx="706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D94B"/>
                  </a:solidFill>
                  <a:latin typeface="Impact" panose="020B0806030902050204" pitchFamily="34" charset="0"/>
                </a:rPr>
                <a:t>04</a:t>
              </a:r>
              <a:endParaRPr lang="zh-CN" altLang="en-US" dirty="0">
                <a:solidFill>
                  <a:srgbClr val="FFD94B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6" name="文本框 42"/>
            <p:cNvSpPr txBox="1"/>
            <p:nvPr/>
          </p:nvSpPr>
          <p:spPr>
            <a:xfrm>
              <a:off x="9363607" y="2019170"/>
              <a:ext cx="13790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次一级标题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10012978" y="2466670"/>
              <a:ext cx="344844" cy="375260"/>
              <a:chOff x="9885978" y="2352370"/>
              <a:chExt cx="344844" cy="375260"/>
            </a:xfrm>
          </p:grpSpPr>
          <p:sp>
            <p:nvSpPr>
              <p:cNvPr id="78" name="Freeform 502"/>
              <p:cNvSpPr>
                <a:spLocks/>
              </p:cNvSpPr>
              <p:nvPr/>
            </p:nvSpPr>
            <p:spPr bwMode="auto">
              <a:xfrm>
                <a:off x="9885978" y="2559270"/>
                <a:ext cx="144020" cy="168360"/>
              </a:xfrm>
              <a:custGeom>
                <a:avLst/>
                <a:gdLst>
                  <a:gd name="T0" fmla="*/ 2 w 30"/>
                  <a:gd name="T1" fmla="*/ 0 h 35"/>
                  <a:gd name="T2" fmla="*/ 28 w 30"/>
                  <a:gd name="T3" fmla="*/ 0 h 35"/>
                  <a:gd name="T4" fmla="*/ 30 w 30"/>
                  <a:gd name="T5" fmla="*/ 1 h 35"/>
                  <a:gd name="T6" fmla="*/ 28 w 30"/>
                  <a:gd name="T7" fmla="*/ 3 h 35"/>
                  <a:gd name="T8" fmla="*/ 3 w 30"/>
                  <a:gd name="T9" fmla="*/ 3 h 35"/>
                  <a:gd name="T10" fmla="*/ 3 w 30"/>
                  <a:gd name="T11" fmla="*/ 33 h 35"/>
                  <a:gd name="T12" fmla="*/ 2 w 30"/>
                  <a:gd name="T13" fmla="*/ 35 h 35"/>
                  <a:gd name="T14" fmla="*/ 0 w 30"/>
                  <a:gd name="T15" fmla="*/ 33 h 35"/>
                  <a:gd name="T16" fmla="*/ 0 w 30"/>
                  <a:gd name="T17" fmla="*/ 1 h 35"/>
                  <a:gd name="T18" fmla="*/ 2 w 30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5">
                    <a:moveTo>
                      <a:pt x="2" y="0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29" y="0"/>
                      <a:pt x="30" y="1"/>
                      <a:pt x="30" y="1"/>
                    </a:cubicBezTo>
                    <a:cubicBezTo>
                      <a:pt x="30" y="2"/>
                      <a:pt x="29" y="3"/>
                      <a:pt x="28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4"/>
                      <a:pt x="3" y="35"/>
                      <a:pt x="2" y="35"/>
                    </a:cubicBezTo>
                    <a:cubicBezTo>
                      <a:pt x="1" y="35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D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503"/>
              <p:cNvSpPr>
                <a:spLocks/>
              </p:cNvSpPr>
              <p:nvPr/>
            </p:nvSpPr>
            <p:spPr bwMode="auto">
              <a:xfrm>
                <a:off x="9900183" y="2362513"/>
                <a:ext cx="52739" cy="186615"/>
              </a:xfrm>
              <a:custGeom>
                <a:avLst/>
                <a:gdLst>
                  <a:gd name="T0" fmla="*/ 11 w 11"/>
                  <a:gd name="T1" fmla="*/ 34 h 39"/>
                  <a:gd name="T2" fmla="*/ 11 w 11"/>
                  <a:gd name="T3" fmla="*/ 6 h 39"/>
                  <a:gd name="T4" fmla="*/ 5 w 11"/>
                  <a:gd name="T5" fmla="*/ 0 h 39"/>
                  <a:gd name="T6" fmla="*/ 0 w 11"/>
                  <a:gd name="T7" fmla="*/ 6 h 39"/>
                  <a:gd name="T8" fmla="*/ 0 w 11"/>
                  <a:gd name="T9" fmla="*/ 34 h 39"/>
                  <a:gd name="T10" fmla="*/ 5 w 11"/>
                  <a:gd name="T11" fmla="*/ 39 h 39"/>
                  <a:gd name="T12" fmla="*/ 11 w 11"/>
                  <a:gd name="T13" fmla="*/ 3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39">
                    <a:moveTo>
                      <a:pt x="11" y="34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3"/>
                      <a:pt x="9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7"/>
                      <a:pt x="2" y="39"/>
                      <a:pt x="5" y="39"/>
                    </a:cubicBezTo>
                    <a:cubicBezTo>
                      <a:pt x="9" y="39"/>
                      <a:pt x="11" y="37"/>
                      <a:pt x="11" y="34"/>
                    </a:cubicBezTo>
                    <a:close/>
                  </a:path>
                </a:pathLst>
              </a:custGeom>
              <a:solidFill>
                <a:srgbClr val="FFD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504"/>
              <p:cNvSpPr>
                <a:spLocks/>
              </p:cNvSpPr>
              <p:nvPr/>
            </p:nvSpPr>
            <p:spPr bwMode="auto">
              <a:xfrm>
                <a:off x="9971183" y="2352370"/>
                <a:ext cx="227185" cy="375260"/>
              </a:xfrm>
              <a:custGeom>
                <a:avLst/>
                <a:gdLst>
                  <a:gd name="T0" fmla="*/ 5 w 47"/>
                  <a:gd name="T1" fmla="*/ 69 h 78"/>
                  <a:gd name="T2" fmla="*/ 6 w 47"/>
                  <a:gd name="T3" fmla="*/ 77 h 78"/>
                  <a:gd name="T4" fmla="*/ 9 w 47"/>
                  <a:gd name="T5" fmla="*/ 78 h 78"/>
                  <a:gd name="T6" fmla="*/ 14 w 47"/>
                  <a:gd name="T7" fmla="*/ 76 h 78"/>
                  <a:gd name="T8" fmla="*/ 26 w 47"/>
                  <a:gd name="T9" fmla="*/ 57 h 78"/>
                  <a:gd name="T10" fmla="*/ 46 w 47"/>
                  <a:gd name="T11" fmla="*/ 57 h 78"/>
                  <a:gd name="T12" fmla="*/ 47 w 47"/>
                  <a:gd name="T13" fmla="*/ 56 h 78"/>
                  <a:gd name="T14" fmla="*/ 47 w 47"/>
                  <a:gd name="T15" fmla="*/ 42 h 78"/>
                  <a:gd name="T16" fmla="*/ 32 w 47"/>
                  <a:gd name="T17" fmla="*/ 19 h 78"/>
                  <a:gd name="T18" fmla="*/ 30 w 47"/>
                  <a:gd name="T19" fmla="*/ 20 h 78"/>
                  <a:gd name="T20" fmla="*/ 35 w 47"/>
                  <a:gd name="T21" fmla="*/ 10 h 78"/>
                  <a:gd name="T22" fmla="*/ 24 w 47"/>
                  <a:gd name="T23" fmla="*/ 0 h 78"/>
                  <a:gd name="T24" fmla="*/ 14 w 47"/>
                  <a:gd name="T25" fmla="*/ 10 h 78"/>
                  <a:gd name="T26" fmla="*/ 24 w 47"/>
                  <a:gd name="T27" fmla="*/ 21 h 78"/>
                  <a:gd name="T28" fmla="*/ 27 w 47"/>
                  <a:gd name="T29" fmla="*/ 20 h 78"/>
                  <a:gd name="T30" fmla="*/ 21 w 47"/>
                  <a:gd name="T31" fmla="*/ 27 h 78"/>
                  <a:gd name="T32" fmla="*/ 5 w 47"/>
                  <a:gd name="T33" fmla="*/ 31 h 78"/>
                  <a:gd name="T34" fmla="*/ 1 w 47"/>
                  <a:gd name="T35" fmla="*/ 34 h 78"/>
                  <a:gd name="T36" fmla="*/ 1 w 47"/>
                  <a:gd name="T37" fmla="*/ 38 h 78"/>
                  <a:gd name="T38" fmla="*/ 6 w 47"/>
                  <a:gd name="T39" fmla="*/ 42 h 78"/>
                  <a:gd name="T40" fmla="*/ 8 w 47"/>
                  <a:gd name="T41" fmla="*/ 42 h 78"/>
                  <a:gd name="T42" fmla="*/ 17 w 47"/>
                  <a:gd name="T43" fmla="*/ 40 h 78"/>
                  <a:gd name="T44" fmla="*/ 17 w 47"/>
                  <a:gd name="T45" fmla="*/ 43 h 78"/>
                  <a:gd name="T46" fmla="*/ 17 w 47"/>
                  <a:gd name="T47" fmla="*/ 47 h 78"/>
                  <a:gd name="T48" fmla="*/ 5 w 47"/>
                  <a:gd name="T49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7" h="78">
                    <a:moveTo>
                      <a:pt x="5" y="69"/>
                    </a:moveTo>
                    <a:cubicBezTo>
                      <a:pt x="3" y="72"/>
                      <a:pt x="3" y="76"/>
                      <a:pt x="6" y="77"/>
                    </a:cubicBezTo>
                    <a:cubicBezTo>
                      <a:pt x="7" y="78"/>
                      <a:pt x="8" y="78"/>
                      <a:pt x="9" y="78"/>
                    </a:cubicBezTo>
                    <a:cubicBezTo>
                      <a:pt x="11" y="78"/>
                      <a:pt x="13" y="77"/>
                      <a:pt x="14" y="7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47" y="57"/>
                      <a:pt x="47" y="57"/>
                      <a:pt x="47" y="56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7" y="29"/>
                      <a:pt x="41" y="19"/>
                      <a:pt x="32" y="19"/>
                    </a:cubicBezTo>
                    <a:cubicBezTo>
                      <a:pt x="31" y="19"/>
                      <a:pt x="30" y="19"/>
                      <a:pt x="30" y="20"/>
                    </a:cubicBezTo>
                    <a:cubicBezTo>
                      <a:pt x="33" y="18"/>
                      <a:pt x="35" y="14"/>
                      <a:pt x="35" y="10"/>
                    </a:cubicBezTo>
                    <a:cubicBezTo>
                      <a:pt x="35" y="5"/>
                      <a:pt x="30" y="0"/>
                      <a:pt x="24" y="0"/>
                    </a:cubicBezTo>
                    <a:cubicBezTo>
                      <a:pt x="19" y="0"/>
                      <a:pt x="14" y="5"/>
                      <a:pt x="14" y="10"/>
                    </a:cubicBezTo>
                    <a:cubicBezTo>
                      <a:pt x="14" y="16"/>
                      <a:pt x="19" y="21"/>
                      <a:pt x="24" y="21"/>
                    </a:cubicBezTo>
                    <a:cubicBezTo>
                      <a:pt x="25" y="21"/>
                      <a:pt x="26" y="21"/>
                      <a:pt x="27" y="20"/>
                    </a:cubicBezTo>
                    <a:cubicBezTo>
                      <a:pt x="25" y="22"/>
                      <a:pt x="23" y="24"/>
                      <a:pt x="21" y="27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3" y="32"/>
                      <a:pt x="2" y="32"/>
                      <a:pt x="1" y="34"/>
                    </a:cubicBezTo>
                    <a:cubicBezTo>
                      <a:pt x="1" y="35"/>
                      <a:pt x="0" y="37"/>
                      <a:pt x="1" y="38"/>
                    </a:cubicBezTo>
                    <a:cubicBezTo>
                      <a:pt x="1" y="41"/>
                      <a:pt x="4" y="42"/>
                      <a:pt x="6" y="42"/>
                    </a:cubicBezTo>
                    <a:cubicBezTo>
                      <a:pt x="7" y="42"/>
                      <a:pt x="7" y="42"/>
                      <a:pt x="8" y="42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7" y="41"/>
                      <a:pt x="17" y="42"/>
                      <a:pt x="17" y="43"/>
                    </a:cubicBezTo>
                    <a:cubicBezTo>
                      <a:pt x="17" y="47"/>
                      <a:pt x="17" y="47"/>
                      <a:pt x="17" y="47"/>
                    </a:cubicBezTo>
                    <a:lnTo>
                      <a:pt x="5" y="69"/>
                    </a:lnTo>
                    <a:close/>
                  </a:path>
                </a:pathLst>
              </a:custGeom>
              <a:solidFill>
                <a:srgbClr val="FFD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505"/>
              <p:cNvSpPr>
                <a:spLocks/>
              </p:cNvSpPr>
              <p:nvPr/>
            </p:nvSpPr>
            <p:spPr bwMode="auto">
              <a:xfrm>
                <a:off x="10107086" y="2516673"/>
                <a:ext cx="123736" cy="144019"/>
              </a:xfrm>
              <a:custGeom>
                <a:avLst/>
                <a:gdLst>
                  <a:gd name="T0" fmla="*/ 1 w 26"/>
                  <a:gd name="T1" fmla="*/ 27 h 30"/>
                  <a:gd name="T2" fmla="*/ 23 w 26"/>
                  <a:gd name="T3" fmla="*/ 27 h 30"/>
                  <a:gd name="T4" fmla="*/ 23 w 26"/>
                  <a:gd name="T5" fmla="*/ 2 h 30"/>
                  <a:gd name="T6" fmla="*/ 24 w 26"/>
                  <a:gd name="T7" fmla="*/ 0 h 30"/>
                  <a:gd name="T8" fmla="*/ 26 w 26"/>
                  <a:gd name="T9" fmla="*/ 2 h 30"/>
                  <a:gd name="T10" fmla="*/ 26 w 26"/>
                  <a:gd name="T11" fmla="*/ 28 h 30"/>
                  <a:gd name="T12" fmla="*/ 24 w 26"/>
                  <a:gd name="T13" fmla="*/ 30 h 30"/>
                  <a:gd name="T14" fmla="*/ 1 w 26"/>
                  <a:gd name="T15" fmla="*/ 30 h 30"/>
                  <a:gd name="T16" fmla="*/ 0 w 26"/>
                  <a:gd name="T17" fmla="*/ 28 h 30"/>
                  <a:gd name="T18" fmla="*/ 1 w 26"/>
                  <a:gd name="T19" fmla="*/ 2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30">
                    <a:moveTo>
                      <a:pt x="1" y="27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3" y="0"/>
                      <a:pt x="24" y="0"/>
                    </a:cubicBezTo>
                    <a:cubicBezTo>
                      <a:pt x="25" y="0"/>
                      <a:pt x="26" y="1"/>
                      <a:pt x="26" y="2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9"/>
                      <a:pt x="25" y="30"/>
                      <a:pt x="24" y="3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30"/>
                      <a:pt x="0" y="29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lose/>
                  </a:path>
                </a:pathLst>
              </a:custGeom>
              <a:solidFill>
                <a:srgbClr val="FFD9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82" name="圆角矩形 81"/>
          <p:cNvSpPr/>
          <p:nvPr/>
        </p:nvSpPr>
        <p:spPr>
          <a:xfrm>
            <a:off x="1316544" y="4720649"/>
            <a:ext cx="1931267" cy="1096547"/>
          </a:xfrm>
          <a:prstGeom prst="roundRect">
            <a:avLst>
              <a:gd name="adj" fmla="val 11735"/>
            </a:avLst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>
            <a:innerShdw blurRad="114300">
              <a:schemeClr val="accent4">
                <a:lumMod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圆角矩形 82"/>
          <p:cNvSpPr/>
          <p:nvPr/>
        </p:nvSpPr>
        <p:spPr>
          <a:xfrm>
            <a:off x="3948809" y="4690205"/>
            <a:ext cx="1931267" cy="1096547"/>
          </a:xfrm>
          <a:prstGeom prst="roundRect">
            <a:avLst>
              <a:gd name="adj" fmla="val 11735"/>
            </a:avLst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>
            <a:innerShdw blurRad="114300">
              <a:srgbClr val="01ACBE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圆角矩形 83"/>
          <p:cNvSpPr/>
          <p:nvPr/>
        </p:nvSpPr>
        <p:spPr>
          <a:xfrm>
            <a:off x="6620465" y="4690204"/>
            <a:ext cx="1931267" cy="1096547"/>
          </a:xfrm>
          <a:prstGeom prst="roundRect">
            <a:avLst>
              <a:gd name="adj" fmla="val 11735"/>
            </a:avLst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>
            <a:innerShdw blurRad="114300">
              <a:srgbClr val="FF717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圆角矩形 84"/>
          <p:cNvSpPr/>
          <p:nvPr/>
        </p:nvSpPr>
        <p:spPr>
          <a:xfrm>
            <a:off x="9236001" y="4690203"/>
            <a:ext cx="1931267" cy="1096547"/>
          </a:xfrm>
          <a:prstGeom prst="roundRect">
            <a:avLst>
              <a:gd name="adj" fmla="val 11735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  <a:effectLst>
            <a:innerShdw blurRad="114300">
              <a:srgbClr val="5A278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文本框 85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458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25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50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25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750"/>
                            </p:stCondLst>
                            <p:childTnLst>
                              <p:par>
                                <p:cTn id="7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/>
      <p:bldP spid="34" grpId="0" animBg="1"/>
      <p:bldP spid="35" grpId="0"/>
      <p:bldP spid="36" grpId="0"/>
      <p:bldP spid="37" grpId="0" animBg="1"/>
      <p:bldP spid="38" grpId="0"/>
      <p:bldP spid="39" grpId="0"/>
      <p:bldP spid="40" grpId="0" animBg="1"/>
      <p:bldP spid="41" grpId="0"/>
      <p:bldP spid="42" grpId="0"/>
      <p:bldP spid="82" grpId="0" animBg="1"/>
      <p:bldP spid="83" grpId="0" animBg="1"/>
      <p:bldP spid="84" grpId="0" animBg="1"/>
      <p:bldP spid="85" grpId="0" animBg="1"/>
      <p:bldP spid="8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3" name="同心圆 2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>
              <a:stCxn id="4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>
              <a:endCxn id="7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6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>
              <a:stCxn id="6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同心圆 11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4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同心圆 20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同心圆 21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同心圆 22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直接连接符 23"/>
            <p:cNvCxnSpPr>
              <a:stCxn id="21" idx="4"/>
              <a:endCxn id="20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endCxn id="3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21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endCxn id="4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直接连接符 28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 flipH="1" flipV="1">
            <a:off x="1861659" y="1615032"/>
            <a:ext cx="2394179" cy="447843"/>
            <a:chOff x="5246304" y="4593021"/>
            <a:chExt cx="2393867" cy="447947"/>
          </a:xfrm>
        </p:grpSpPr>
        <p:sp>
          <p:nvSpPr>
            <p:cNvPr id="32" name="椭圆 31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5335434" y="4686872"/>
              <a:ext cx="2304737" cy="354096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681217" y="1341251"/>
            <a:ext cx="7016019" cy="5709176"/>
            <a:chOff x="2680868" y="1341562"/>
            <a:chExt cx="7015106" cy="5710498"/>
          </a:xfrm>
        </p:grpSpPr>
        <p:sp>
          <p:nvSpPr>
            <p:cNvPr id="35" name="椭圆 34"/>
            <p:cNvSpPr/>
            <p:nvPr/>
          </p:nvSpPr>
          <p:spPr>
            <a:xfrm>
              <a:off x="2680868" y="4478962"/>
              <a:ext cx="7015106" cy="2573098"/>
            </a:xfrm>
            <a:prstGeom prst="ellipse">
              <a:avLst/>
            </a:prstGeom>
            <a:gradFill flip="none" rotWithShape="1">
              <a:gsLst>
                <a:gs pos="45000">
                  <a:schemeClr val="tx1">
                    <a:alpha val="50000"/>
                  </a:schemeClr>
                </a:gs>
                <a:gs pos="18000">
                  <a:schemeClr val="tx1">
                    <a:alpha val="89000"/>
                  </a:schemeClr>
                </a:gs>
                <a:gs pos="100000">
                  <a:schemeClr val="bg1">
                    <a:lumMod val="8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3618836" y="1341562"/>
              <a:ext cx="4768013" cy="4757650"/>
              <a:chOff x="3618836" y="1341562"/>
              <a:chExt cx="4768013" cy="4757650"/>
            </a:xfrm>
          </p:grpSpPr>
          <p:sp>
            <p:nvSpPr>
              <p:cNvPr id="37" name="任意多边形 36"/>
              <p:cNvSpPr/>
              <p:nvPr/>
            </p:nvSpPr>
            <p:spPr>
              <a:xfrm>
                <a:off x="3781486" y="4554428"/>
                <a:ext cx="4451044" cy="1544784"/>
              </a:xfrm>
              <a:custGeom>
                <a:avLst/>
                <a:gdLst>
                  <a:gd name="connsiteX0" fmla="*/ 0 w 5388800"/>
                  <a:gd name="connsiteY0" fmla="*/ 0 h 1870242"/>
                  <a:gd name="connsiteX1" fmla="*/ 48476 w 5388800"/>
                  <a:gd name="connsiteY1" fmla="*/ 22961 h 1870242"/>
                  <a:gd name="connsiteX2" fmla="*/ 2694400 w 5388800"/>
                  <a:gd name="connsiteY2" fmla="*/ 427778 h 1870242"/>
                  <a:gd name="connsiteX3" fmla="*/ 5340324 w 5388800"/>
                  <a:gd name="connsiteY3" fmla="*/ 22961 h 1870242"/>
                  <a:gd name="connsiteX4" fmla="*/ 5388800 w 5388800"/>
                  <a:gd name="connsiteY4" fmla="*/ 0 h 1870242"/>
                  <a:gd name="connsiteX5" fmla="*/ 5348075 w 5388800"/>
                  <a:gd name="connsiteY5" fmla="*/ 111268 h 1870242"/>
                  <a:gd name="connsiteX6" fmla="*/ 2694400 w 5388800"/>
                  <a:gd name="connsiteY6" fmla="*/ 1870242 h 1870242"/>
                  <a:gd name="connsiteX7" fmla="*/ 40725 w 5388800"/>
                  <a:gd name="connsiteY7" fmla="*/ 111268 h 1870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388800" h="1870242">
                    <a:moveTo>
                      <a:pt x="0" y="0"/>
                    </a:moveTo>
                    <a:lnTo>
                      <a:pt x="48476" y="22961"/>
                    </a:lnTo>
                    <a:cubicBezTo>
                      <a:pt x="621900" y="267199"/>
                      <a:pt x="1592980" y="427778"/>
                      <a:pt x="2694400" y="427778"/>
                    </a:cubicBezTo>
                    <a:cubicBezTo>
                      <a:pt x="3795820" y="427778"/>
                      <a:pt x="4766901" y="267199"/>
                      <a:pt x="5340324" y="22961"/>
                    </a:cubicBezTo>
                    <a:lnTo>
                      <a:pt x="5388800" y="0"/>
                    </a:lnTo>
                    <a:lnTo>
                      <a:pt x="5348075" y="111268"/>
                    </a:lnTo>
                    <a:cubicBezTo>
                      <a:pt x="4910867" y="1144943"/>
                      <a:pt x="3887335" y="1870242"/>
                      <a:pt x="2694400" y="1870242"/>
                    </a:cubicBezTo>
                    <a:cubicBezTo>
                      <a:pt x="1501465" y="1870242"/>
                      <a:pt x="477933" y="1144943"/>
                      <a:pt x="40725" y="111268"/>
                    </a:cubicBezTo>
                    <a:close/>
                  </a:path>
                </a:pathLst>
              </a:custGeom>
              <a:solidFill>
                <a:srgbClr val="663A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3622732" y="3308921"/>
                <a:ext cx="4757647" cy="1602019"/>
              </a:xfrm>
              <a:custGeom>
                <a:avLst/>
                <a:gdLst>
                  <a:gd name="connsiteX0" fmla="*/ 46543 w 5760000"/>
                  <a:gd name="connsiteY0" fmla="*/ 0 h 1939535"/>
                  <a:gd name="connsiteX1" fmla="*/ 74247 w 5760000"/>
                  <a:gd name="connsiteY1" fmla="*/ 16549 h 1939535"/>
                  <a:gd name="connsiteX2" fmla="*/ 2880000 w 5760000"/>
                  <a:gd name="connsiteY2" fmla="*/ 497070 h 1939535"/>
                  <a:gd name="connsiteX3" fmla="*/ 5685754 w 5760000"/>
                  <a:gd name="connsiteY3" fmla="*/ 16549 h 1939535"/>
                  <a:gd name="connsiteX4" fmla="*/ 5713457 w 5760000"/>
                  <a:gd name="connsiteY4" fmla="*/ 0 h 1939535"/>
                  <a:gd name="connsiteX5" fmla="*/ 5745131 w 5760000"/>
                  <a:gd name="connsiteY5" fmla="*/ 207536 h 1939535"/>
                  <a:gd name="connsiteX6" fmla="*/ 5760000 w 5760000"/>
                  <a:gd name="connsiteY6" fmla="*/ 501999 h 1939535"/>
                  <a:gd name="connsiteX7" fmla="*/ 5630521 w 5760000"/>
                  <a:gd name="connsiteY7" fmla="*/ 1358423 h 1939535"/>
                  <a:gd name="connsiteX8" fmla="*/ 5574400 w 5760000"/>
                  <a:gd name="connsiteY8" fmla="*/ 1511757 h 1939535"/>
                  <a:gd name="connsiteX9" fmla="*/ 5525924 w 5760000"/>
                  <a:gd name="connsiteY9" fmla="*/ 1534718 h 1939535"/>
                  <a:gd name="connsiteX10" fmla="*/ 2880000 w 5760000"/>
                  <a:gd name="connsiteY10" fmla="*/ 1939535 h 1939535"/>
                  <a:gd name="connsiteX11" fmla="*/ 234077 w 5760000"/>
                  <a:gd name="connsiteY11" fmla="*/ 1534718 h 1939535"/>
                  <a:gd name="connsiteX12" fmla="*/ 185600 w 5760000"/>
                  <a:gd name="connsiteY12" fmla="*/ 1511757 h 1939535"/>
                  <a:gd name="connsiteX13" fmla="*/ 129479 w 5760000"/>
                  <a:gd name="connsiteY13" fmla="*/ 1358423 h 1939535"/>
                  <a:gd name="connsiteX14" fmla="*/ 0 w 5760000"/>
                  <a:gd name="connsiteY14" fmla="*/ 501999 h 1939535"/>
                  <a:gd name="connsiteX15" fmla="*/ 14869 w 5760000"/>
                  <a:gd name="connsiteY15" fmla="*/ 207536 h 1939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60000" h="1939535">
                    <a:moveTo>
                      <a:pt x="46543" y="0"/>
                    </a:moveTo>
                    <a:lnTo>
                      <a:pt x="74247" y="16549"/>
                    </a:lnTo>
                    <a:cubicBezTo>
                      <a:pt x="614587" y="302769"/>
                      <a:pt x="1668438" y="497070"/>
                      <a:pt x="2880000" y="497070"/>
                    </a:cubicBezTo>
                    <a:cubicBezTo>
                      <a:pt x="4091562" y="497070"/>
                      <a:pt x="5145413" y="302769"/>
                      <a:pt x="5685754" y="16549"/>
                    </a:cubicBezTo>
                    <a:lnTo>
                      <a:pt x="5713457" y="0"/>
                    </a:lnTo>
                    <a:lnTo>
                      <a:pt x="5745131" y="207536"/>
                    </a:lnTo>
                    <a:cubicBezTo>
                      <a:pt x="5754963" y="304353"/>
                      <a:pt x="5760000" y="402588"/>
                      <a:pt x="5760000" y="501999"/>
                    </a:cubicBezTo>
                    <a:cubicBezTo>
                      <a:pt x="5760000" y="800233"/>
                      <a:pt x="5714669" y="1087879"/>
                      <a:pt x="5630521" y="1358423"/>
                    </a:cubicBezTo>
                    <a:lnTo>
                      <a:pt x="5574400" y="1511757"/>
                    </a:lnTo>
                    <a:lnTo>
                      <a:pt x="5525924" y="1534718"/>
                    </a:lnTo>
                    <a:cubicBezTo>
                      <a:pt x="4952501" y="1778956"/>
                      <a:pt x="3981420" y="1939535"/>
                      <a:pt x="2880000" y="1939535"/>
                    </a:cubicBezTo>
                    <a:cubicBezTo>
                      <a:pt x="1778580" y="1939535"/>
                      <a:pt x="807500" y="1778956"/>
                      <a:pt x="234077" y="1534718"/>
                    </a:cubicBezTo>
                    <a:lnTo>
                      <a:pt x="185600" y="1511757"/>
                    </a:lnTo>
                    <a:lnTo>
                      <a:pt x="129479" y="1358423"/>
                    </a:lnTo>
                    <a:cubicBezTo>
                      <a:pt x="45332" y="1087879"/>
                      <a:pt x="0" y="800233"/>
                      <a:pt x="0" y="501999"/>
                    </a:cubicBezTo>
                    <a:cubicBezTo>
                      <a:pt x="0" y="402588"/>
                      <a:pt x="5037" y="304353"/>
                      <a:pt x="14869" y="207536"/>
                    </a:cubicBezTo>
                    <a:close/>
                  </a:path>
                </a:pathLst>
              </a:custGeom>
              <a:solidFill>
                <a:srgbClr val="E76F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>
                <a:off x="3659848" y="2307346"/>
                <a:ext cx="4681017" cy="1419460"/>
              </a:xfrm>
              <a:custGeom>
                <a:avLst/>
                <a:gdLst>
                  <a:gd name="connsiteX0" fmla="*/ 5139639 w 5667225"/>
                  <a:gd name="connsiteY0" fmla="*/ 0 h 1718514"/>
                  <a:gd name="connsiteX1" fmla="*/ 5162027 w 5667225"/>
                  <a:gd name="connsiteY1" fmla="*/ 28143 h 1718514"/>
                  <a:gd name="connsiteX2" fmla="*/ 5655101 w 5667225"/>
                  <a:gd name="connsiteY2" fmla="*/ 1143023 h 1718514"/>
                  <a:gd name="connsiteX3" fmla="*/ 5667225 w 5667225"/>
                  <a:gd name="connsiteY3" fmla="*/ 1222461 h 1718514"/>
                  <a:gd name="connsiteX4" fmla="*/ 5532121 w 5667225"/>
                  <a:gd name="connsiteY4" fmla="*/ 1290557 h 1718514"/>
                  <a:gd name="connsiteX5" fmla="*/ 2833612 w 5667225"/>
                  <a:gd name="connsiteY5" fmla="*/ 1718514 h 1718514"/>
                  <a:gd name="connsiteX6" fmla="*/ 135103 w 5667225"/>
                  <a:gd name="connsiteY6" fmla="*/ 1290557 h 1718514"/>
                  <a:gd name="connsiteX7" fmla="*/ 0 w 5667225"/>
                  <a:gd name="connsiteY7" fmla="*/ 1222461 h 1718514"/>
                  <a:gd name="connsiteX8" fmla="*/ 12123 w 5667225"/>
                  <a:gd name="connsiteY8" fmla="*/ 1143023 h 1718514"/>
                  <a:gd name="connsiteX9" fmla="*/ 505198 w 5667225"/>
                  <a:gd name="connsiteY9" fmla="*/ 28143 h 1718514"/>
                  <a:gd name="connsiteX10" fmla="*/ 527586 w 5667225"/>
                  <a:gd name="connsiteY10" fmla="*/ 0 h 1718514"/>
                  <a:gd name="connsiteX11" fmla="*/ 577323 w 5667225"/>
                  <a:gd name="connsiteY11" fmla="*/ 15747 h 1718514"/>
                  <a:gd name="connsiteX12" fmla="*/ 2833612 w 5667225"/>
                  <a:gd name="connsiteY12" fmla="*/ 284676 h 1718514"/>
                  <a:gd name="connsiteX13" fmla="*/ 5089902 w 5667225"/>
                  <a:gd name="connsiteY13" fmla="*/ 15747 h 171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667225" h="1718514">
                    <a:moveTo>
                      <a:pt x="5139639" y="0"/>
                    </a:moveTo>
                    <a:lnTo>
                      <a:pt x="5162027" y="28143"/>
                    </a:lnTo>
                    <a:cubicBezTo>
                      <a:pt x="5400087" y="354547"/>
                      <a:pt x="5571180" y="732908"/>
                      <a:pt x="5655101" y="1143023"/>
                    </a:cubicBezTo>
                    <a:lnTo>
                      <a:pt x="5667225" y="1222461"/>
                    </a:lnTo>
                    <a:lnTo>
                      <a:pt x="5532121" y="1290557"/>
                    </a:lnTo>
                    <a:cubicBezTo>
                      <a:pt x="4966678" y="1547742"/>
                      <a:pt x="3969452" y="1718514"/>
                      <a:pt x="2833612" y="1718514"/>
                    </a:cubicBezTo>
                    <a:cubicBezTo>
                      <a:pt x="1697773" y="1718514"/>
                      <a:pt x="700546" y="1547742"/>
                      <a:pt x="135103" y="1290557"/>
                    </a:cubicBezTo>
                    <a:lnTo>
                      <a:pt x="0" y="1222461"/>
                    </a:lnTo>
                    <a:lnTo>
                      <a:pt x="12123" y="1143023"/>
                    </a:lnTo>
                    <a:cubicBezTo>
                      <a:pt x="96045" y="732908"/>
                      <a:pt x="267138" y="354547"/>
                      <a:pt x="505198" y="28143"/>
                    </a:cubicBezTo>
                    <a:lnTo>
                      <a:pt x="527586" y="0"/>
                    </a:lnTo>
                    <a:lnTo>
                      <a:pt x="577323" y="15747"/>
                    </a:lnTo>
                    <a:cubicBezTo>
                      <a:pt x="1154757" y="181905"/>
                      <a:pt x="1952476" y="284676"/>
                      <a:pt x="2833612" y="284676"/>
                    </a:cubicBezTo>
                    <a:cubicBezTo>
                      <a:pt x="3714748" y="284676"/>
                      <a:pt x="4512467" y="181905"/>
                      <a:pt x="5089902" y="15747"/>
                    </a:cubicBezTo>
                    <a:close/>
                  </a:path>
                </a:pathLst>
              </a:custGeom>
              <a:solidFill>
                <a:srgbClr val="01AC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>
                <a:off x="4092973" y="1355986"/>
                <a:ext cx="3809464" cy="1190431"/>
              </a:xfrm>
              <a:custGeom>
                <a:avLst/>
                <a:gdLst>
                  <a:gd name="connsiteX0" fmla="*/ 2306025 w 4612051"/>
                  <a:gd name="connsiteY0" fmla="*/ 0 h 1441233"/>
                  <a:gd name="connsiteX1" fmla="*/ 4483730 w 4612051"/>
                  <a:gd name="connsiteY1" fmla="*/ 995254 h 1441233"/>
                  <a:gd name="connsiteX2" fmla="*/ 4612051 w 4612051"/>
                  <a:gd name="connsiteY2" fmla="*/ 1156557 h 1441233"/>
                  <a:gd name="connsiteX3" fmla="*/ 4562315 w 4612051"/>
                  <a:gd name="connsiteY3" fmla="*/ 1172304 h 1441233"/>
                  <a:gd name="connsiteX4" fmla="*/ 2306025 w 4612051"/>
                  <a:gd name="connsiteY4" fmla="*/ 1441233 h 1441233"/>
                  <a:gd name="connsiteX5" fmla="*/ 49736 w 4612051"/>
                  <a:gd name="connsiteY5" fmla="*/ 1172304 h 1441233"/>
                  <a:gd name="connsiteX6" fmla="*/ 0 w 4612051"/>
                  <a:gd name="connsiteY6" fmla="*/ 1156557 h 1441233"/>
                  <a:gd name="connsiteX7" fmla="*/ 128321 w 4612051"/>
                  <a:gd name="connsiteY7" fmla="*/ 995254 h 1441233"/>
                  <a:gd name="connsiteX8" fmla="*/ 2306025 w 4612051"/>
                  <a:gd name="connsiteY8" fmla="*/ 0 h 1441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12051" h="1441233">
                    <a:moveTo>
                      <a:pt x="2306025" y="0"/>
                    </a:moveTo>
                    <a:cubicBezTo>
                      <a:pt x="3175874" y="0"/>
                      <a:pt x="3955654" y="385630"/>
                      <a:pt x="4483730" y="995254"/>
                    </a:cubicBezTo>
                    <a:lnTo>
                      <a:pt x="4612051" y="1156557"/>
                    </a:lnTo>
                    <a:lnTo>
                      <a:pt x="4562315" y="1172304"/>
                    </a:lnTo>
                    <a:cubicBezTo>
                      <a:pt x="3984880" y="1338462"/>
                      <a:pt x="3187161" y="1441233"/>
                      <a:pt x="2306025" y="1441233"/>
                    </a:cubicBezTo>
                    <a:cubicBezTo>
                      <a:pt x="1424889" y="1441233"/>
                      <a:pt x="627171" y="1338462"/>
                      <a:pt x="49736" y="1172304"/>
                    </a:cubicBezTo>
                    <a:lnTo>
                      <a:pt x="0" y="1156557"/>
                    </a:lnTo>
                    <a:lnTo>
                      <a:pt x="128321" y="995254"/>
                    </a:lnTo>
                    <a:cubicBezTo>
                      <a:pt x="656397" y="385630"/>
                      <a:pt x="1436177" y="0"/>
                      <a:pt x="2306025" y="0"/>
                    </a:cubicBezTo>
                    <a:close/>
                  </a:path>
                </a:pathLst>
              </a:custGeom>
              <a:solidFill>
                <a:srgbClr val="FFB8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989994" y="1591325"/>
                <a:ext cx="4396855" cy="4345737"/>
              </a:xfrm>
              <a:custGeom>
                <a:avLst/>
                <a:gdLst>
                  <a:gd name="connsiteX0" fmla="*/ 1164281 w 5323194"/>
                  <a:gd name="connsiteY0" fmla="*/ 0 h 5261304"/>
                  <a:gd name="connsiteX1" fmla="*/ 3722108 w 5323194"/>
                  <a:gd name="connsiteY1" fmla="*/ 0 h 5261304"/>
                  <a:gd name="connsiteX2" fmla="*/ 3815973 w 5323194"/>
                  <a:gd name="connsiteY2" fmla="*/ 45218 h 5261304"/>
                  <a:gd name="connsiteX3" fmla="*/ 5323194 w 5323194"/>
                  <a:gd name="connsiteY3" fmla="*/ 2577617 h 5261304"/>
                  <a:gd name="connsiteX4" fmla="*/ 3564220 w 5323194"/>
                  <a:gd name="connsiteY4" fmla="*/ 5231292 h 5261304"/>
                  <a:gd name="connsiteX5" fmla="*/ 3482222 w 5323194"/>
                  <a:gd name="connsiteY5" fmla="*/ 5261304 h 5261304"/>
                  <a:gd name="connsiteX6" fmla="*/ 1404167 w 5323194"/>
                  <a:gd name="connsiteY6" fmla="*/ 5261304 h 5261304"/>
                  <a:gd name="connsiteX7" fmla="*/ 1322168 w 5323194"/>
                  <a:gd name="connsiteY7" fmla="*/ 5231292 h 5261304"/>
                  <a:gd name="connsiteX8" fmla="*/ 55053 w 5323194"/>
                  <a:gd name="connsiteY8" fmla="*/ 4187853 h 5261304"/>
                  <a:gd name="connsiteX9" fmla="*/ 0 w 5323194"/>
                  <a:gd name="connsiteY9" fmla="*/ 4097233 h 5261304"/>
                  <a:gd name="connsiteX10" fmla="*/ 0 w 5323194"/>
                  <a:gd name="connsiteY10" fmla="*/ 1058001 h 5261304"/>
                  <a:gd name="connsiteX11" fmla="*/ 55053 w 5323194"/>
                  <a:gd name="connsiteY11" fmla="*/ 967382 h 5261304"/>
                  <a:gd name="connsiteX12" fmla="*/ 1070415 w 5323194"/>
                  <a:gd name="connsiteY12" fmla="*/ 45218 h 5261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23194" h="5261304">
                    <a:moveTo>
                      <a:pt x="1164281" y="0"/>
                    </a:moveTo>
                    <a:lnTo>
                      <a:pt x="3722108" y="0"/>
                    </a:lnTo>
                    <a:lnTo>
                      <a:pt x="3815973" y="45218"/>
                    </a:lnTo>
                    <a:cubicBezTo>
                      <a:pt x="4713742" y="532915"/>
                      <a:pt x="5323194" y="1484093"/>
                      <a:pt x="5323194" y="2577617"/>
                    </a:cubicBezTo>
                    <a:cubicBezTo>
                      <a:pt x="5323194" y="3770552"/>
                      <a:pt x="4597895" y="4794085"/>
                      <a:pt x="3564220" y="5231292"/>
                    </a:cubicBezTo>
                    <a:lnTo>
                      <a:pt x="3482222" y="5261304"/>
                    </a:lnTo>
                    <a:lnTo>
                      <a:pt x="1404167" y="5261304"/>
                    </a:lnTo>
                    <a:lnTo>
                      <a:pt x="1322168" y="5231292"/>
                    </a:lnTo>
                    <a:cubicBezTo>
                      <a:pt x="805331" y="5012689"/>
                      <a:pt x="365587" y="4647504"/>
                      <a:pt x="55053" y="4187853"/>
                    </a:cubicBezTo>
                    <a:lnTo>
                      <a:pt x="0" y="4097233"/>
                    </a:lnTo>
                    <a:lnTo>
                      <a:pt x="0" y="1058001"/>
                    </a:lnTo>
                    <a:lnTo>
                      <a:pt x="55053" y="967382"/>
                    </a:lnTo>
                    <a:cubicBezTo>
                      <a:pt x="313831" y="584339"/>
                      <a:pt x="662339" y="266898"/>
                      <a:pt x="1070415" y="45218"/>
                    </a:cubicBezTo>
                    <a:close/>
                  </a:path>
                </a:pathLst>
              </a:custGeom>
            </p:spPr>
          </p:pic>
          <p:grpSp>
            <p:nvGrpSpPr>
              <p:cNvPr id="42" name="Group 35"/>
              <p:cNvGrpSpPr>
                <a:grpSpLocks noChangeAspect="1"/>
              </p:cNvGrpSpPr>
              <p:nvPr/>
            </p:nvGrpSpPr>
            <p:grpSpPr bwMode="auto">
              <a:xfrm>
                <a:off x="3835110" y="1369110"/>
                <a:ext cx="4481337" cy="4345538"/>
                <a:chOff x="3477" y="1809"/>
                <a:chExt cx="726" cy="704"/>
              </a:xfrm>
              <a:solidFill>
                <a:schemeClr val="bg1">
                  <a:lumMod val="85000"/>
                  <a:alpha val="76000"/>
                </a:schemeClr>
              </a:solidFill>
            </p:grpSpPr>
            <p:sp>
              <p:nvSpPr>
                <p:cNvPr id="68" name="Freeform 36"/>
                <p:cNvSpPr>
                  <a:spLocks/>
                </p:cNvSpPr>
                <p:nvPr/>
              </p:nvSpPr>
              <p:spPr bwMode="auto">
                <a:xfrm>
                  <a:off x="3928" y="1833"/>
                  <a:ext cx="15" cy="12"/>
                </a:xfrm>
                <a:custGeom>
                  <a:avLst/>
                  <a:gdLst>
                    <a:gd name="T0" fmla="*/ 5 w 6"/>
                    <a:gd name="T1" fmla="*/ 0 h 5"/>
                    <a:gd name="T2" fmla="*/ 0 w 6"/>
                    <a:gd name="T3" fmla="*/ 0 h 5"/>
                    <a:gd name="T4" fmla="*/ 0 w 6"/>
                    <a:gd name="T5" fmla="*/ 3 h 5"/>
                    <a:gd name="T6" fmla="*/ 0 w 6"/>
                    <a:gd name="T7" fmla="*/ 4 h 5"/>
                    <a:gd name="T8" fmla="*/ 0 w 6"/>
                    <a:gd name="T9" fmla="*/ 5 h 5"/>
                    <a:gd name="T10" fmla="*/ 1 w 6"/>
                    <a:gd name="T11" fmla="*/ 5 h 5"/>
                    <a:gd name="T12" fmla="*/ 5 w 6"/>
                    <a:gd name="T13" fmla="*/ 5 h 5"/>
                    <a:gd name="T14" fmla="*/ 6 w 6"/>
                    <a:gd name="T15" fmla="*/ 5 h 5"/>
                    <a:gd name="T16" fmla="*/ 6 w 6"/>
                    <a:gd name="T17" fmla="*/ 5 h 5"/>
                    <a:gd name="T18" fmla="*/ 6 w 6"/>
                    <a:gd name="T19" fmla="*/ 5 h 5"/>
                    <a:gd name="T20" fmla="*/ 6 w 6"/>
                    <a:gd name="T21" fmla="*/ 4 h 5"/>
                    <a:gd name="T22" fmla="*/ 6 w 6"/>
                    <a:gd name="T23" fmla="*/ 3 h 5"/>
                    <a:gd name="T24" fmla="*/ 6 w 6"/>
                    <a:gd name="T25" fmla="*/ 3 h 5"/>
                    <a:gd name="T26" fmla="*/ 5 w 6"/>
                    <a:gd name="T27" fmla="*/ 2 h 5"/>
                    <a:gd name="T28" fmla="*/ 5 w 6"/>
                    <a:gd name="T29" fmla="*/ 2 h 5"/>
                    <a:gd name="T30" fmla="*/ 5 w 6"/>
                    <a:gd name="T31" fmla="*/ 1 h 5"/>
                    <a:gd name="T32" fmla="*/ 5 w 6"/>
                    <a:gd name="T3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" h="5">
                      <a:moveTo>
                        <a:pt x="5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" name="Freeform 37"/>
                <p:cNvSpPr>
                  <a:spLocks/>
                </p:cNvSpPr>
                <p:nvPr/>
              </p:nvSpPr>
              <p:spPr bwMode="auto">
                <a:xfrm>
                  <a:off x="3928" y="1840"/>
                  <a:ext cx="34" cy="33"/>
                </a:xfrm>
                <a:custGeom>
                  <a:avLst/>
                  <a:gdLst>
                    <a:gd name="T0" fmla="*/ 7 w 14"/>
                    <a:gd name="T1" fmla="*/ 0 h 14"/>
                    <a:gd name="T2" fmla="*/ 6 w 14"/>
                    <a:gd name="T3" fmla="*/ 0 h 14"/>
                    <a:gd name="T4" fmla="*/ 6 w 14"/>
                    <a:gd name="T5" fmla="*/ 1 h 14"/>
                    <a:gd name="T6" fmla="*/ 6 w 14"/>
                    <a:gd name="T7" fmla="*/ 2 h 14"/>
                    <a:gd name="T8" fmla="*/ 6 w 14"/>
                    <a:gd name="T9" fmla="*/ 2 h 14"/>
                    <a:gd name="T10" fmla="*/ 6 w 14"/>
                    <a:gd name="T11" fmla="*/ 2 h 14"/>
                    <a:gd name="T12" fmla="*/ 5 w 14"/>
                    <a:gd name="T13" fmla="*/ 3 h 14"/>
                    <a:gd name="T14" fmla="*/ 5 w 14"/>
                    <a:gd name="T15" fmla="*/ 3 h 14"/>
                    <a:gd name="T16" fmla="*/ 4 w 14"/>
                    <a:gd name="T17" fmla="*/ 3 h 14"/>
                    <a:gd name="T18" fmla="*/ 4 w 14"/>
                    <a:gd name="T19" fmla="*/ 3 h 14"/>
                    <a:gd name="T20" fmla="*/ 3 w 14"/>
                    <a:gd name="T21" fmla="*/ 3 h 14"/>
                    <a:gd name="T22" fmla="*/ 3 w 14"/>
                    <a:gd name="T23" fmla="*/ 4 h 14"/>
                    <a:gd name="T24" fmla="*/ 3 w 14"/>
                    <a:gd name="T25" fmla="*/ 4 h 14"/>
                    <a:gd name="T26" fmla="*/ 3 w 14"/>
                    <a:gd name="T27" fmla="*/ 4 h 14"/>
                    <a:gd name="T28" fmla="*/ 3 w 14"/>
                    <a:gd name="T29" fmla="*/ 4 h 14"/>
                    <a:gd name="T30" fmla="*/ 2 w 14"/>
                    <a:gd name="T31" fmla="*/ 4 h 14"/>
                    <a:gd name="T32" fmla="*/ 1 w 14"/>
                    <a:gd name="T33" fmla="*/ 4 h 14"/>
                    <a:gd name="T34" fmla="*/ 0 w 14"/>
                    <a:gd name="T35" fmla="*/ 5 h 14"/>
                    <a:gd name="T36" fmla="*/ 0 w 14"/>
                    <a:gd name="T37" fmla="*/ 6 h 14"/>
                    <a:gd name="T38" fmla="*/ 0 w 14"/>
                    <a:gd name="T39" fmla="*/ 6 h 14"/>
                    <a:gd name="T40" fmla="*/ 0 w 14"/>
                    <a:gd name="T41" fmla="*/ 9 h 14"/>
                    <a:gd name="T42" fmla="*/ 1 w 14"/>
                    <a:gd name="T43" fmla="*/ 9 h 14"/>
                    <a:gd name="T44" fmla="*/ 1 w 14"/>
                    <a:gd name="T45" fmla="*/ 9 h 14"/>
                    <a:gd name="T46" fmla="*/ 1 w 14"/>
                    <a:gd name="T47" fmla="*/ 9 h 14"/>
                    <a:gd name="T48" fmla="*/ 1 w 14"/>
                    <a:gd name="T49" fmla="*/ 9 h 14"/>
                    <a:gd name="T50" fmla="*/ 1 w 14"/>
                    <a:gd name="T51" fmla="*/ 11 h 14"/>
                    <a:gd name="T52" fmla="*/ 2 w 14"/>
                    <a:gd name="T53" fmla="*/ 11 h 14"/>
                    <a:gd name="T54" fmla="*/ 3 w 14"/>
                    <a:gd name="T55" fmla="*/ 11 h 14"/>
                    <a:gd name="T56" fmla="*/ 3 w 14"/>
                    <a:gd name="T57" fmla="*/ 11 h 14"/>
                    <a:gd name="T58" fmla="*/ 3 w 14"/>
                    <a:gd name="T59" fmla="*/ 11 h 14"/>
                    <a:gd name="T60" fmla="*/ 3 w 14"/>
                    <a:gd name="T61" fmla="*/ 13 h 14"/>
                    <a:gd name="T62" fmla="*/ 5 w 14"/>
                    <a:gd name="T63" fmla="*/ 13 h 14"/>
                    <a:gd name="T64" fmla="*/ 6 w 14"/>
                    <a:gd name="T65" fmla="*/ 14 h 14"/>
                    <a:gd name="T66" fmla="*/ 7 w 14"/>
                    <a:gd name="T67" fmla="*/ 14 h 14"/>
                    <a:gd name="T68" fmla="*/ 9 w 14"/>
                    <a:gd name="T69" fmla="*/ 13 h 14"/>
                    <a:gd name="T70" fmla="*/ 10 w 14"/>
                    <a:gd name="T71" fmla="*/ 13 h 14"/>
                    <a:gd name="T72" fmla="*/ 10 w 14"/>
                    <a:gd name="T73" fmla="*/ 12 h 14"/>
                    <a:gd name="T74" fmla="*/ 11 w 14"/>
                    <a:gd name="T75" fmla="*/ 12 h 14"/>
                    <a:gd name="T76" fmla="*/ 12 w 14"/>
                    <a:gd name="T77" fmla="*/ 12 h 14"/>
                    <a:gd name="T78" fmla="*/ 13 w 14"/>
                    <a:gd name="T79" fmla="*/ 8 h 14"/>
                    <a:gd name="T80" fmla="*/ 13 w 14"/>
                    <a:gd name="T81" fmla="*/ 7 h 14"/>
                    <a:gd name="T82" fmla="*/ 12 w 14"/>
                    <a:gd name="T83" fmla="*/ 5 h 14"/>
                    <a:gd name="T84" fmla="*/ 12 w 14"/>
                    <a:gd name="T85" fmla="*/ 5 h 14"/>
                    <a:gd name="T86" fmla="*/ 12 w 14"/>
                    <a:gd name="T87" fmla="*/ 5 h 14"/>
                    <a:gd name="T88" fmla="*/ 13 w 14"/>
                    <a:gd name="T89" fmla="*/ 4 h 14"/>
                    <a:gd name="T90" fmla="*/ 13 w 14"/>
                    <a:gd name="T91" fmla="*/ 2 h 14"/>
                    <a:gd name="T92" fmla="*/ 13 w 14"/>
                    <a:gd name="T93" fmla="*/ 2 h 14"/>
                    <a:gd name="T94" fmla="*/ 12 w 14"/>
                    <a:gd name="T95" fmla="*/ 2 h 14"/>
                    <a:gd name="T96" fmla="*/ 12 w 14"/>
                    <a:gd name="T97" fmla="*/ 1 h 14"/>
                    <a:gd name="T98" fmla="*/ 11 w 14"/>
                    <a:gd name="T99" fmla="*/ 1 h 14"/>
                    <a:gd name="T100" fmla="*/ 8 w 14"/>
                    <a:gd name="T101" fmla="*/ 0 h 14"/>
                    <a:gd name="T102" fmla="*/ 8 w 14"/>
                    <a:gd name="T103" fmla="*/ 0 h 14"/>
                    <a:gd name="T104" fmla="*/ 7 w 14"/>
                    <a:gd name="T105" fmla="*/ 0 h 14"/>
                    <a:gd name="T106" fmla="*/ 7 w 14"/>
                    <a:gd name="T107" fmla="*/ 0 h 14"/>
                    <a:gd name="T108" fmla="*/ 7 w 14"/>
                    <a:gd name="T109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4" h="14">
                      <a:moveTo>
                        <a:pt x="7" y="0"/>
                      </a:move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0" y="5"/>
                      </a:cubicBezTo>
                      <a:cubicBezTo>
                        <a:pt x="0" y="5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3" y="12"/>
                        <a:pt x="3" y="12"/>
                        <a:pt x="3" y="13"/>
                      </a:cubicBezTo>
                      <a:cubicBezTo>
                        <a:pt x="4" y="13"/>
                        <a:pt x="5" y="13"/>
                        <a:pt x="5" y="13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8" y="14"/>
                        <a:pt x="9" y="13"/>
                        <a:pt x="9" y="13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3" y="11"/>
                        <a:pt x="14" y="9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2" y="6"/>
                        <a:pt x="12" y="6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3" y="5"/>
                        <a:pt x="13" y="5"/>
                        <a:pt x="13" y="4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0" y="0"/>
                        <a:pt x="9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" name="Freeform 38"/>
                <p:cNvSpPr>
                  <a:spLocks/>
                </p:cNvSpPr>
                <p:nvPr/>
              </p:nvSpPr>
              <p:spPr bwMode="auto">
                <a:xfrm>
                  <a:off x="3959" y="1847"/>
                  <a:ext cx="22" cy="19"/>
                </a:xfrm>
                <a:custGeom>
                  <a:avLst/>
                  <a:gdLst>
                    <a:gd name="T0" fmla="*/ 4 w 9"/>
                    <a:gd name="T1" fmla="*/ 0 h 8"/>
                    <a:gd name="T2" fmla="*/ 0 w 9"/>
                    <a:gd name="T3" fmla="*/ 1 h 8"/>
                    <a:gd name="T4" fmla="*/ 0 w 9"/>
                    <a:gd name="T5" fmla="*/ 2 h 8"/>
                    <a:gd name="T6" fmla="*/ 1 w 9"/>
                    <a:gd name="T7" fmla="*/ 3 h 8"/>
                    <a:gd name="T8" fmla="*/ 2 w 9"/>
                    <a:gd name="T9" fmla="*/ 4 h 8"/>
                    <a:gd name="T10" fmla="*/ 3 w 9"/>
                    <a:gd name="T11" fmla="*/ 5 h 8"/>
                    <a:gd name="T12" fmla="*/ 3 w 9"/>
                    <a:gd name="T13" fmla="*/ 6 h 8"/>
                    <a:gd name="T14" fmla="*/ 4 w 9"/>
                    <a:gd name="T15" fmla="*/ 6 h 8"/>
                    <a:gd name="T16" fmla="*/ 4 w 9"/>
                    <a:gd name="T17" fmla="*/ 6 h 8"/>
                    <a:gd name="T18" fmla="*/ 4 w 9"/>
                    <a:gd name="T19" fmla="*/ 7 h 8"/>
                    <a:gd name="T20" fmla="*/ 4 w 9"/>
                    <a:gd name="T21" fmla="*/ 7 h 8"/>
                    <a:gd name="T22" fmla="*/ 6 w 9"/>
                    <a:gd name="T23" fmla="*/ 7 h 8"/>
                    <a:gd name="T24" fmla="*/ 6 w 9"/>
                    <a:gd name="T25" fmla="*/ 8 h 8"/>
                    <a:gd name="T26" fmla="*/ 9 w 9"/>
                    <a:gd name="T27" fmla="*/ 6 h 8"/>
                    <a:gd name="T28" fmla="*/ 9 w 9"/>
                    <a:gd name="T29" fmla="*/ 3 h 8"/>
                    <a:gd name="T30" fmla="*/ 9 w 9"/>
                    <a:gd name="T31" fmla="*/ 2 h 8"/>
                    <a:gd name="T32" fmla="*/ 9 w 9"/>
                    <a:gd name="T33" fmla="*/ 1 h 8"/>
                    <a:gd name="T34" fmla="*/ 8 w 9"/>
                    <a:gd name="T35" fmla="*/ 1 h 8"/>
                    <a:gd name="T36" fmla="*/ 7 w 9"/>
                    <a:gd name="T37" fmla="*/ 1 h 8"/>
                    <a:gd name="T38" fmla="*/ 7 w 9"/>
                    <a:gd name="T39" fmla="*/ 1 h 8"/>
                    <a:gd name="T40" fmla="*/ 7 w 9"/>
                    <a:gd name="T41" fmla="*/ 1 h 8"/>
                    <a:gd name="T42" fmla="*/ 8 w 9"/>
                    <a:gd name="T43" fmla="*/ 0 h 8"/>
                    <a:gd name="T44" fmla="*/ 7 w 9"/>
                    <a:gd name="T45" fmla="*/ 0 h 8"/>
                    <a:gd name="T46" fmla="*/ 5 w 9"/>
                    <a:gd name="T47" fmla="*/ 0 h 8"/>
                    <a:gd name="T48" fmla="*/ 4 w 9"/>
                    <a:gd name="T4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" h="8">
                      <a:moveTo>
                        <a:pt x="4" y="0"/>
                      </a:moveTo>
                      <a:cubicBezTo>
                        <a:pt x="3" y="0"/>
                        <a:pt x="1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3" y="5"/>
                        <a:pt x="3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7" y="8"/>
                        <a:pt x="8" y="7"/>
                        <a:pt x="9" y="6"/>
                      </a:cubicBezTo>
                      <a:cubicBezTo>
                        <a:pt x="9" y="5"/>
                        <a:pt x="9" y="4"/>
                        <a:pt x="9" y="3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" name="Freeform 39"/>
                <p:cNvSpPr>
                  <a:spLocks/>
                </p:cNvSpPr>
                <p:nvPr/>
              </p:nvSpPr>
              <p:spPr bwMode="auto">
                <a:xfrm>
                  <a:off x="3959" y="1864"/>
                  <a:ext cx="22" cy="14"/>
                </a:xfrm>
                <a:custGeom>
                  <a:avLst/>
                  <a:gdLst>
                    <a:gd name="T0" fmla="*/ 6 w 9"/>
                    <a:gd name="T1" fmla="*/ 0 h 6"/>
                    <a:gd name="T2" fmla="*/ 4 w 9"/>
                    <a:gd name="T3" fmla="*/ 0 h 6"/>
                    <a:gd name="T4" fmla="*/ 1 w 9"/>
                    <a:gd name="T5" fmla="*/ 0 h 6"/>
                    <a:gd name="T6" fmla="*/ 0 w 9"/>
                    <a:gd name="T7" fmla="*/ 1 h 6"/>
                    <a:gd name="T8" fmla="*/ 0 w 9"/>
                    <a:gd name="T9" fmla="*/ 2 h 6"/>
                    <a:gd name="T10" fmla="*/ 0 w 9"/>
                    <a:gd name="T11" fmla="*/ 2 h 6"/>
                    <a:gd name="T12" fmla="*/ 0 w 9"/>
                    <a:gd name="T13" fmla="*/ 5 h 6"/>
                    <a:gd name="T14" fmla="*/ 3 w 9"/>
                    <a:gd name="T15" fmla="*/ 5 h 6"/>
                    <a:gd name="T16" fmla="*/ 3 w 9"/>
                    <a:gd name="T17" fmla="*/ 6 h 6"/>
                    <a:gd name="T18" fmla="*/ 8 w 9"/>
                    <a:gd name="T19" fmla="*/ 6 h 6"/>
                    <a:gd name="T20" fmla="*/ 8 w 9"/>
                    <a:gd name="T21" fmla="*/ 6 h 6"/>
                    <a:gd name="T22" fmla="*/ 9 w 9"/>
                    <a:gd name="T23" fmla="*/ 6 h 6"/>
                    <a:gd name="T24" fmla="*/ 9 w 9"/>
                    <a:gd name="T25" fmla="*/ 5 h 6"/>
                    <a:gd name="T26" fmla="*/ 9 w 9"/>
                    <a:gd name="T27" fmla="*/ 5 h 6"/>
                    <a:gd name="T28" fmla="*/ 9 w 9"/>
                    <a:gd name="T29" fmla="*/ 3 h 6"/>
                    <a:gd name="T30" fmla="*/ 7 w 9"/>
                    <a:gd name="T31" fmla="*/ 2 h 6"/>
                    <a:gd name="T32" fmla="*/ 7 w 9"/>
                    <a:gd name="T33" fmla="*/ 2 h 6"/>
                    <a:gd name="T34" fmla="*/ 7 w 9"/>
                    <a:gd name="T35" fmla="*/ 2 h 6"/>
                    <a:gd name="T36" fmla="*/ 6 w 9"/>
                    <a:gd name="T37" fmla="*/ 2 h 6"/>
                    <a:gd name="T38" fmla="*/ 6 w 9"/>
                    <a:gd name="T39" fmla="*/ 1 h 6"/>
                    <a:gd name="T40" fmla="*/ 6 w 9"/>
                    <a:gd name="T41" fmla="*/ 1 h 6"/>
                    <a:gd name="T42" fmla="*/ 6 w 9"/>
                    <a:gd name="T4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" h="6">
                      <a:moveTo>
                        <a:pt x="6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9" y="6"/>
                        <a:pt x="9" y="6"/>
                      </a:cubicBezTo>
                      <a:cubicBezTo>
                        <a:pt x="9" y="6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4"/>
                        <a:pt x="9" y="4"/>
                        <a:pt x="9" y="3"/>
                      </a:cubicBezTo>
                      <a:cubicBezTo>
                        <a:pt x="9" y="2"/>
                        <a:pt x="8" y="2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6" y="0"/>
                        <a:pt x="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" name="Freeform 40"/>
                <p:cNvSpPr>
                  <a:spLocks/>
                </p:cNvSpPr>
                <p:nvPr/>
              </p:nvSpPr>
              <p:spPr bwMode="auto">
                <a:xfrm>
                  <a:off x="3764" y="1809"/>
                  <a:ext cx="81" cy="57"/>
                </a:xfrm>
                <a:custGeom>
                  <a:avLst/>
                  <a:gdLst>
                    <a:gd name="T0" fmla="*/ 14 w 34"/>
                    <a:gd name="T1" fmla="*/ 1 h 24"/>
                    <a:gd name="T2" fmla="*/ 2 w 34"/>
                    <a:gd name="T3" fmla="*/ 2 h 24"/>
                    <a:gd name="T4" fmla="*/ 2 w 34"/>
                    <a:gd name="T5" fmla="*/ 5 h 24"/>
                    <a:gd name="T6" fmla="*/ 4 w 34"/>
                    <a:gd name="T7" fmla="*/ 6 h 24"/>
                    <a:gd name="T8" fmla="*/ 4 w 34"/>
                    <a:gd name="T9" fmla="*/ 9 h 24"/>
                    <a:gd name="T10" fmla="*/ 4 w 34"/>
                    <a:gd name="T11" fmla="*/ 12 h 24"/>
                    <a:gd name="T12" fmla="*/ 3 w 34"/>
                    <a:gd name="T13" fmla="*/ 13 h 24"/>
                    <a:gd name="T14" fmla="*/ 0 w 34"/>
                    <a:gd name="T15" fmla="*/ 15 h 24"/>
                    <a:gd name="T16" fmla="*/ 0 w 34"/>
                    <a:gd name="T17" fmla="*/ 18 h 24"/>
                    <a:gd name="T18" fmla="*/ 2 w 34"/>
                    <a:gd name="T19" fmla="*/ 20 h 24"/>
                    <a:gd name="T20" fmla="*/ 5 w 34"/>
                    <a:gd name="T21" fmla="*/ 24 h 24"/>
                    <a:gd name="T22" fmla="*/ 11 w 34"/>
                    <a:gd name="T23" fmla="*/ 24 h 24"/>
                    <a:gd name="T24" fmla="*/ 13 w 34"/>
                    <a:gd name="T25" fmla="*/ 22 h 24"/>
                    <a:gd name="T26" fmla="*/ 14 w 34"/>
                    <a:gd name="T27" fmla="*/ 19 h 24"/>
                    <a:gd name="T28" fmla="*/ 15 w 34"/>
                    <a:gd name="T29" fmla="*/ 18 h 24"/>
                    <a:gd name="T30" fmla="*/ 16 w 34"/>
                    <a:gd name="T31" fmla="*/ 18 h 24"/>
                    <a:gd name="T32" fmla="*/ 17 w 34"/>
                    <a:gd name="T33" fmla="*/ 18 h 24"/>
                    <a:gd name="T34" fmla="*/ 21 w 34"/>
                    <a:gd name="T35" fmla="*/ 17 h 24"/>
                    <a:gd name="T36" fmla="*/ 21 w 34"/>
                    <a:gd name="T37" fmla="*/ 16 h 24"/>
                    <a:gd name="T38" fmla="*/ 22 w 34"/>
                    <a:gd name="T39" fmla="*/ 16 h 24"/>
                    <a:gd name="T40" fmla="*/ 25 w 34"/>
                    <a:gd name="T41" fmla="*/ 14 h 24"/>
                    <a:gd name="T42" fmla="*/ 28 w 34"/>
                    <a:gd name="T43" fmla="*/ 14 h 24"/>
                    <a:gd name="T44" fmla="*/ 29 w 34"/>
                    <a:gd name="T45" fmla="*/ 12 h 24"/>
                    <a:gd name="T46" fmla="*/ 29 w 34"/>
                    <a:gd name="T47" fmla="*/ 12 h 24"/>
                    <a:gd name="T48" fmla="*/ 31 w 34"/>
                    <a:gd name="T49" fmla="*/ 11 h 24"/>
                    <a:gd name="T50" fmla="*/ 31 w 34"/>
                    <a:gd name="T51" fmla="*/ 9 h 24"/>
                    <a:gd name="T52" fmla="*/ 31 w 34"/>
                    <a:gd name="T53" fmla="*/ 7 h 24"/>
                    <a:gd name="T54" fmla="*/ 33 w 34"/>
                    <a:gd name="T55" fmla="*/ 5 h 24"/>
                    <a:gd name="T56" fmla="*/ 34 w 34"/>
                    <a:gd name="T57" fmla="*/ 3 h 24"/>
                    <a:gd name="T58" fmla="*/ 34 w 34"/>
                    <a:gd name="T59" fmla="*/ 2 h 24"/>
                    <a:gd name="T60" fmla="*/ 32 w 34"/>
                    <a:gd name="T61" fmla="*/ 0 h 24"/>
                    <a:gd name="T62" fmla="*/ 27 w 34"/>
                    <a:gd name="T6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4" h="24">
                      <a:moveTo>
                        <a:pt x="27" y="0"/>
                      </a:moveTo>
                      <a:cubicBezTo>
                        <a:pt x="23" y="0"/>
                        <a:pt x="18" y="0"/>
                        <a:pt x="14" y="1"/>
                      </a:cubicBezTo>
                      <a:cubicBezTo>
                        <a:pt x="10" y="1"/>
                        <a:pt x="6" y="2"/>
                        <a:pt x="3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5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4" y="6"/>
                      </a:cubicBezTo>
                      <a:cubicBezTo>
                        <a:pt x="4" y="6"/>
                        <a:pt x="4" y="7"/>
                        <a:pt x="4" y="8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5" y="10"/>
                        <a:pt x="5" y="11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3" y="12"/>
                        <a:pt x="3" y="12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2" y="14"/>
                        <a:pt x="2" y="14"/>
                        <a:pt x="1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9"/>
                        <a:pt x="1" y="19"/>
                      </a:cubicBez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3" y="21"/>
                        <a:pt x="4" y="22"/>
                        <a:pt x="5" y="23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3" y="24"/>
                        <a:pt x="13" y="23"/>
                        <a:pt x="13" y="22"/>
                      </a:cubicBezTo>
                      <a:cubicBezTo>
                        <a:pt x="13" y="22"/>
                        <a:pt x="14" y="21"/>
                        <a:pt x="14" y="21"/>
                      </a:cubicBezTo>
                      <a:cubicBezTo>
                        <a:pt x="14" y="20"/>
                        <a:pt x="14" y="20"/>
                        <a:pt x="14" y="19"/>
                      </a:cubicBezTo>
                      <a:cubicBezTo>
                        <a:pt x="14" y="19"/>
                        <a:pt x="14" y="19"/>
                        <a:pt x="14" y="19"/>
                      </a:cubicBezTo>
                      <a:cubicBezTo>
                        <a:pt x="15" y="19"/>
                        <a:pt x="15" y="19"/>
                        <a:pt x="15" y="18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5" y="18"/>
                        <a:pt x="15" y="18"/>
                        <a:pt x="16" y="18"/>
                      </a:cubicBezTo>
                      <a:cubicBezTo>
                        <a:pt x="16" y="18"/>
                        <a:pt x="16" y="18"/>
                        <a:pt x="16" y="18"/>
                      </a:cubicBez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20" y="18"/>
                        <a:pt x="21" y="18"/>
                        <a:pt x="21" y="17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6"/>
                        <a:pt x="23" y="16"/>
                        <a:pt x="24" y="15"/>
                      </a:cubicBezTo>
                      <a:cubicBezTo>
                        <a:pt x="24" y="15"/>
                        <a:pt x="25" y="14"/>
                        <a:pt x="25" y="14"/>
                      </a:cubicBezTo>
                      <a:cubicBezTo>
                        <a:pt x="25" y="14"/>
                        <a:pt x="26" y="14"/>
                        <a:pt x="26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9" y="14"/>
                        <a:pt x="29" y="13"/>
                        <a:pt x="29" y="12"/>
                      </a:cubicBezTo>
                      <a:cubicBezTo>
                        <a:pt x="29" y="12"/>
                        <a:pt x="29" y="12"/>
                        <a:pt x="29" y="12"/>
                      </a:cubicBezTo>
                      <a:cubicBezTo>
                        <a:pt x="29" y="12"/>
                        <a:pt x="29" y="12"/>
                        <a:pt x="29" y="12"/>
                      </a:cubicBezTo>
                      <a:cubicBezTo>
                        <a:pt x="30" y="12"/>
                        <a:pt x="30" y="12"/>
                        <a:pt x="30" y="12"/>
                      </a:cubicBezTo>
                      <a:cubicBezTo>
                        <a:pt x="30" y="12"/>
                        <a:pt x="31" y="12"/>
                        <a:pt x="31" y="11"/>
                      </a:cubicBezTo>
                      <a:cubicBezTo>
                        <a:pt x="32" y="11"/>
                        <a:pt x="32" y="10"/>
                        <a:pt x="31" y="10"/>
                      </a:cubicBezTo>
                      <a:cubicBezTo>
                        <a:pt x="31" y="9"/>
                        <a:pt x="31" y="9"/>
                        <a:pt x="31" y="9"/>
                      </a:cubicBezTo>
                      <a:cubicBezTo>
                        <a:pt x="31" y="9"/>
                        <a:pt x="31" y="9"/>
                        <a:pt x="31" y="9"/>
                      </a:cubicBezTo>
                      <a:cubicBezTo>
                        <a:pt x="31" y="8"/>
                        <a:pt x="31" y="7"/>
                        <a:pt x="31" y="7"/>
                      </a:cubicBezTo>
                      <a:cubicBezTo>
                        <a:pt x="31" y="6"/>
                        <a:pt x="31" y="6"/>
                        <a:pt x="32" y="5"/>
                      </a:cubicBezTo>
                      <a:cubicBezTo>
                        <a:pt x="33" y="5"/>
                        <a:pt x="33" y="5"/>
                        <a:pt x="33" y="5"/>
                      </a:cubicBezTo>
                      <a:cubicBezTo>
                        <a:pt x="34" y="5"/>
                        <a:pt x="34" y="3"/>
                        <a:pt x="34" y="3"/>
                      </a:cubicBezTo>
                      <a:cubicBezTo>
                        <a:pt x="34" y="3"/>
                        <a:pt x="34" y="3"/>
                        <a:pt x="34" y="3"/>
                      </a:cubicBezTo>
                      <a:cubicBezTo>
                        <a:pt x="34" y="2"/>
                        <a:pt x="34" y="2"/>
                        <a:pt x="34" y="2"/>
                      </a:cubicBezTo>
                      <a:cubicBezTo>
                        <a:pt x="34" y="2"/>
                        <a:pt x="34" y="2"/>
                        <a:pt x="34" y="2"/>
                      </a:cubicBezTo>
                      <a:cubicBezTo>
                        <a:pt x="34" y="1"/>
                        <a:pt x="34" y="1"/>
                        <a:pt x="33" y="1"/>
                      </a:cubicBezTo>
                      <a:cubicBezTo>
                        <a:pt x="33" y="0"/>
                        <a:pt x="33" y="0"/>
                        <a:pt x="32" y="0"/>
                      </a:cubicBezTo>
                      <a:cubicBezTo>
                        <a:pt x="32" y="0"/>
                        <a:pt x="31" y="0"/>
                        <a:pt x="31" y="0"/>
                      </a:cubicBezTo>
                      <a:cubicBezTo>
                        <a:pt x="29" y="0"/>
                        <a:pt x="28" y="0"/>
                        <a:pt x="27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" name="Freeform 41"/>
                <p:cNvSpPr>
                  <a:spLocks noEditPoints="1"/>
                </p:cNvSpPr>
                <p:nvPr/>
              </p:nvSpPr>
              <p:spPr bwMode="auto">
                <a:xfrm>
                  <a:off x="3902" y="1838"/>
                  <a:ext cx="301" cy="585"/>
                </a:xfrm>
                <a:custGeom>
                  <a:avLst/>
                  <a:gdLst>
                    <a:gd name="T0" fmla="*/ 51 w 126"/>
                    <a:gd name="T1" fmla="*/ 38 h 245"/>
                    <a:gd name="T2" fmla="*/ 34 w 126"/>
                    <a:gd name="T3" fmla="*/ 3 h 245"/>
                    <a:gd name="T4" fmla="*/ 35 w 126"/>
                    <a:gd name="T5" fmla="*/ 9 h 245"/>
                    <a:gd name="T6" fmla="*/ 34 w 126"/>
                    <a:gd name="T7" fmla="*/ 18 h 245"/>
                    <a:gd name="T8" fmla="*/ 22 w 126"/>
                    <a:gd name="T9" fmla="*/ 26 h 245"/>
                    <a:gd name="T10" fmla="*/ 39 w 126"/>
                    <a:gd name="T11" fmla="*/ 42 h 245"/>
                    <a:gd name="T12" fmla="*/ 48 w 126"/>
                    <a:gd name="T13" fmla="*/ 45 h 245"/>
                    <a:gd name="T14" fmla="*/ 59 w 126"/>
                    <a:gd name="T15" fmla="*/ 54 h 245"/>
                    <a:gd name="T16" fmla="*/ 58 w 126"/>
                    <a:gd name="T17" fmla="*/ 43 h 245"/>
                    <a:gd name="T18" fmla="*/ 65 w 126"/>
                    <a:gd name="T19" fmla="*/ 49 h 245"/>
                    <a:gd name="T20" fmla="*/ 67 w 126"/>
                    <a:gd name="T21" fmla="*/ 34 h 245"/>
                    <a:gd name="T22" fmla="*/ 74 w 126"/>
                    <a:gd name="T23" fmla="*/ 44 h 245"/>
                    <a:gd name="T24" fmla="*/ 78 w 126"/>
                    <a:gd name="T25" fmla="*/ 55 h 245"/>
                    <a:gd name="T26" fmla="*/ 85 w 126"/>
                    <a:gd name="T27" fmla="*/ 56 h 245"/>
                    <a:gd name="T28" fmla="*/ 90 w 126"/>
                    <a:gd name="T29" fmla="*/ 63 h 245"/>
                    <a:gd name="T30" fmla="*/ 80 w 126"/>
                    <a:gd name="T31" fmla="*/ 65 h 245"/>
                    <a:gd name="T32" fmla="*/ 71 w 126"/>
                    <a:gd name="T33" fmla="*/ 66 h 245"/>
                    <a:gd name="T34" fmla="*/ 64 w 126"/>
                    <a:gd name="T35" fmla="*/ 63 h 245"/>
                    <a:gd name="T36" fmla="*/ 56 w 126"/>
                    <a:gd name="T37" fmla="*/ 58 h 245"/>
                    <a:gd name="T38" fmla="*/ 48 w 126"/>
                    <a:gd name="T39" fmla="*/ 53 h 245"/>
                    <a:gd name="T40" fmla="*/ 32 w 126"/>
                    <a:gd name="T41" fmla="*/ 54 h 245"/>
                    <a:gd name="T42" fmla="*/ 24 w 126"/>
                    <a:gd name="T43" fmla="*/ 58 h 245"/>
                    <a:gd name="T44" fmla="*/ 14 w 126"/>
                    <a:gd name="T45" fmla="*/ 72 h 245"/>
                    <a:gd name="T46" fmla="*/ 6 w 126"/>
                    <a:gd name="T47" fmla="*/ 80 h 245"/>
                    <a:gd name="T48" fmla="*/ 1 w 126"/>
                    <a:gd name="T49" fmla="*/ 96 h 245"/>
                    <a:gd name="T50" fmla="*/ 1 w 126"/>
                    <a:gd name="T51" fmla="*/ 109 h 245"/>
                    <a:gd name="T52" fmla="*/ 9 w 126"/>
                    <a:gd name="T53" fmla="*/ 120 h 245"/>
                    <a:gd name="T54" fmla="*/ 21 w 126"/>
                    <a:gd name="T55" fmla="*/ 132 h 245"/>
                    <a:gd name="T56" fmla="*/ 33 w 126"/>
                    <a:gd name="T57" fmla="*/ 138 h 245"/>
                    <a:gd name="T58" fmla="*/ 43 w 126"/>
                    <a:gd name="T59" fmla="*/ 139 h 245"/>
                    <a:gd name="T60" fmla="*/ 57 w 126"/>
                    <a:gd name="T61" fmla="*/ 135 h 245"/>
                    <a:gd name="T62" fmla="*/ 67 w 126"/>
                    <a:gd name="T63" fmla="*/ 140 h 245"/>
                    <a:gd name="T64" fmla="*/ 68 w 126"/>
                    <a:gd name="T65" fmla="*/ 153 h 245"/>
                    <a:gd name="T66" fmla="*/ 76 w 126"/>
                    <a:gd name="T67" fmla="*/ 168 h 245"/>
                    <a:gd name="T68" fmla="*/ 77 w 126"/>
                    <a:gd name="T69" fmla="*/ 181 h 245"/>
                    <a:gd name="T70" fmla="*/ 71 w 126"/>
                    <a:gd name="T71" fmla="*/ 194 h 245"/>
                    <a:gd name="T72" fmla="*/ 71 w 126"/>
                    <a:gd name="T73" fmla="*/ 214 h 245"/>
                    <a:gd name="T74" fmla="*/ 72 w 126"/>
                    <a:gd name="T75" fmla="*/ 234 h 245"/>
                    <a:gd name="T76" fmla="*/ 81 w 126"/>
                    <a:gd name="T77" fmla="*/ 242 h 245"/>
                    <a:gd name="T78" fmla="*/ 97 w 126"/>
                    <a:gd name="T79" fmla="*/ 232 h 245"/>
                    <a:gd name="T80" fmla="*/ 100 w 126"/>
                    <a:gd name="T81" fmla="*/ 221 h 245"/>
                    <a:gd name="T82" fmla="*/ 108 w 126"/>
                    <a:gd name="T83" fmla="*/ 206 h 245"/>
                    <a:gd name="T84" fmla="*/ 119 w 126"/>
                    <a:gd name="T85" fmla="*/ 181 h 245"/>
                    <a:gd name="T86" fmla="*/ 122 w 126"/>
                    <a:gd name="T87" fmla="*/ 158 h 245"/>
                    <a:gd name="T88" fmla="*/ 124 w 126"/>
                    <a:gd name="T89" fmla="*/ 142 h 245"/>
                    <a:gd name="T90" fmla="*/ 122 w 126"/>
                    <a:gd name="T91" fmla="*/ 116 h 245"/>
                    <a:gd name="T92" fmla="*/ 116 w 126"/>
                    <a:gd name="T93" fmla="*/ 107 h 245"/>
                    <a:gd name="T94" fmla="*/ 106 w 126"/>
                    <a:gd name="T95" fmla="*/ 90 h 245"/>
                    <a:gd name="T96" fmla="*/ 99 w 126"/>
                    <a:gd name="T97" fmla="*/ 76 h 245"/>
                    <a:gd name="T98" fmla="*/ 103 w 126"/>
                    <a:gd name="T99" fmla="*/ 82 h 245"/>
                    <a:gd name="T100" fmla="*/ 111 w 126"/>
                    <a:gd name="T101" fmla="*/ 95 h 245"/>
                    <a:gd name="T102" fmla="*/ 116 w 126"/>
                    <a:gd name="T103" fmla="*/ 105 h 245"/>
                    <a:gd name="T104" fmla="*/ 118 w 126"/>
                    <a:gd name="T105" fmla="*/ 84 h 245"/>
                    <a:gd name="T106" fmla="*/ 115 w 126"/>
                    <a:gd name="T107" fmla="*/ 77 h 245"/>
                    <a:gd name="T108" fmla="*/ 110 w 126"/>
                    <a:gd name="T109" fmla="*/ 69 h 245"/>
                    <a:gd name="T110" fmla="*/ 106 w 126"/>
                    <a:gd name="T111" fmla="*/ 62 h 245"/>
                    <a:gd name="T112" fmla="*/ 99 w 126"/>
                    <a:gd name="T113" fmla="*/ 52 h 245"/>
                    <a:gd name="T114" fmla="*/ 80 w 126"/>
                    <a:gd name="T115" fmla="*/ 31 h 245"/>
                    <a:gd name="T116" fmla="*/ 62 w 126"/>
                    <a:gd name="T117" fmla="*/ 17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6" h="245">
                      <a:moveTo>
                        <a:pt x="49" y="38"/>
                      </a:moveTo>
                      <a:cubicBezTo>
                        <a:pt x="49" y="38"/>
                        <a:pt x="49" y="38"/>
                        <a:pt x="49" y="38"/>
                      </a:cubicBezTo>
                      <a:cubicBezTo>
                        <a:pt x="49" y="37"/>
                        <a:pt x="49" y="37"/>
                        <a:pt x="49" y="37"/>
                      </a:cubicBezTo>
                      <a:cubicBezTo>
                        <a:pt x="48" y="37"/>
                        <a:pt x="48" y="37"/>
                        <a:pt x="48" y="37"/>
                      </a:cubicBezTo>
                      <a:cubicBezTo>
                        <a:pt x="47" y="37"/>
                        <a:pt x="46" y="36"/>
                        <a:pt x="46" y="35"/>
                      </a:cubicBezTo>
                      <a:cubicBezTo>
                        <a:pt x="46" y="34"/>
                        <a:pt x="46" y="34"/>
                        <a:pt x="46" y="34"/>
                      </a:cubicBezTo>
                      <a:cubicBezTo>
                        <a:pt x="46" y="34"/>
                        <a:pt x="46" y="34"/>
                        <a:pt x="46" y="34"/>
                      </a:cubicBezTo>
                      <a:cubicBezTo>
                        <a:pt x="47" y="34"/>
                        <a:pt x="47" y="35"/>
                        <a:pt x="47" y="35"/>
                      </a:cubicBezTo>
                      <a:cubicBezTo>
                        <a:pt x="47" y="35"/>
                        <a:pt x="47" y="35"/>
                        <a:pt x="47" y="35"/>
                      </a:cubicBez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48" y="36"/>
                        <a:pt x="48" y="36"/>
                        <a:pt x="48" y="36"/>
                      </a:cubicBezTo>
                      <a:cubicBezTo>
                        <a:pt x="48" y="36"/>
                        <a:pt x="48" y="36"/>
                        <a:pt x="49" y="37"/>
                      </a:cubicBezTo>
                      <a:cubicBezTo>
                        <a:pt x="50" y="37"/>
                        <a:pt x="50" y="37"/>
                        <a:pt x="50" y="37"/>
                      </a:cubicBezTo>
                      <a:cubicBezTo>
                        <a:pt x="50" y="37"/>
                        <a:pt x="50" y="37"/>
                        <a:pt x="51" y="38"/>
                      </a:cubicBezTo>
                      <a:cubicBezTo>
                        <a:pt x="51" y="38"/>
                        <a:pt x="52" y="38"/>
                        <a:pt x="52" y="38"/>
                      </a:cubicBezTo>
                      <a:cubicBezTo>
                        <a:pt x="52" y="39"/>
                        <a:pt x="52" y="39"/>
                        <a:pt x="52" y="39"/>
                      </a:cubicBezTo>
                      <a:cubicBezTo>
                        <a:pt x="53" y="39"/>
                        <a:pt x="53" y="39"/>
                        <a:pt x="53" y="39"/>
                      </a:cubicBezTo>
                      <a:cubicBezTo>
                        <a:pt x="53" y="40"/>
                        <a:pt x="53" y="40"/>
                        <a:pt x="53" y="40"/>
                      </a:cubicBezTo>
                      <a:cubicBezTo>
                        <a:pt x="52" y="40"/>
                        <a:pt x="52" y="40"/>
                        <a:pt x="52" y="40"/>
                      </a:cubicBezTo>
                      <a:cubicBezTo>
                        <a:pt x="52" y="40"/>
                        <a:pt x="52" y="40"/>
                        <a:pt x="52" y="40"/>
                      </a:cubicBezTo>
                      <a:cubicBezTo>
                        <a:pt x="52" y="38"/>
                        <a:pt x="52" y="38"/>
                        <a:pt x="52" y="38"/>
                      </a:cubicBezTo>
                      <a:cubicBezTo>
                        <a:pt x="51" y="38"/>
                        <a:pt x="51" y="38"/>
                        <a:pt x="51" y="38"/>
                      </a:cubicBezTo>
                      <a:cubicBezTo>
                        <a:pt x="50" y="38"/>
                        <a:pt x="50" y="38"/>
                        <a:pt x="50" y="38"/>
                      </a:cubicBezTo>
                      <a:cubicBezTo>
                        <a:pt x="50" y="38"/>
                        <a:pt x="50" y="38"/>
                        <a:pt x="50" y="38"/>
                      </a:cubicBezTo>
                      <a:cubicBezTo>
                        <a:pt x="49" y="38"/>
                        <a:pt x="49" y="38"/>
                        <a:pt x="49" y="38"/>
                      </a:cubicBezTo>
                      <a:cubicBezTo>
                        <a:pt x="49" y="38"/>
                        <a:pt x="49" y="38"/>
                        <a:pt x="49" y="38"/>
                      </a:cubicBezTo>
                      <a:moveTo>
                        <a:pt x="34" y="0"/>
                      </a:moveTo>
                      <a:cubicBezTo>
                        <a:pt x="34" y="3"/>
                        <a:pt x="34" y="3"/>
                        <a:pt x="34" y="3"/>
                      </a:cubicBezTo>
                      <a:cubicBezTo>
                        <a:pt x="34" y="4"/>
                        <a:pt x="34" y="4"/>
                        <a:pt x="35" y="4"/>
                      </a:cubicBezTo>
                      <a:cubicBezTo>
                        <a:pt x="35" y="4"/>
                        <a:pt x="35" y="4"/>
                        <a:pt x="35" y="4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35" y="6"/>
                        <a:pt x="35" y="6"/>
                        <a:pt x="36" y="7"/>
                      </a:cubicBezTo>
                      <a:cubicBezTo>
                        <a:pt x="36" y="7"/>
                        <a:pt x="36" y="7"/>
                        <a:pt x="36" y="7"/>
                      </a:cubicBezTo>
                      <a:cubicBezTo>
                        <a:pt x="37" y="7"/>
                        <a:pt x="37" y="7"/>
                        <a:pt x="37" y="7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37" y="10"/>
                        <a:pt x="37" y="10"/>
                        <a:pt x="37" y="10"/>
                      </a:cubicBezTo>
                      <a:cubicBezTo>
                        <a:pt x="37" y="10"/>
                        <a:pt x="37" y="10"/>
                        <a:pt x="37" y="10"/>
                      </a:cubicBezTo>
                      <a:cubicBezTo>
                        <a:pt x="35" y="9"/>
                        <a:pt x="35" y="9"/>
                        <a:pt x="35" y="9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3"/>
                        <a:pt x="35" y="14"/>
                        <a:pt x="36" y="14"/>
                      </a:cubicBezTo>
                      <a:cubicBezTo>
                        <a:pt x="37" y="15"/>
                        <a:pt x="37" y="15"/>
                        <a:pt x="38" y="15"/>
                      </a:cubicBezTo>
                      <a:cubicBezTo>
                        <a:pt x="38" y="16"/>
                        <a:pt x="38" y="16"/>
                        <a:pt x="38" y="16"/>
                      </a:cubicBezTo>
                      <a:cubicBezTo>
                        <a:pt x="38" y="16"/>
                        <a:pt x="38" y="17"/>
                        <a:pt x="39" y="17"/>
                      </a:cubicBezTo>
                      <a:cubicBezTo>
                        <a:pt x="40" y="18"/>
                        <a:pt x="40" y="18"/>
                        <a:pt x="40" y="18"/>
                      </a:cubicBezTo>
                      <a:cubicBezTo>
                        <a:pt x="40" y="18"/>
                        <a:pt x="40" y="18"/>
                        <a:pt x="40" y="18"/>
                      </a:cubicBezTo>
                      <a:cubicBezTo>
                        <a:pt x="39" y="18"/>
                        <a:pt x="39" y="18"/>
                        <a:pt x="39" y="18"/>
                      </a:cubicBezTo>
                      <a:cubicBezTo>
                        <a:pt x="39" y="19"/>
                        <a:pt x="39" y="19"/>
                        <a:pt x="39" y="19"/>
                      </a:cubicBezTo>
                      <a:cubicBezTo>
                        <a:pt x="38" y="18"/>
                        <a:pt x="38" y="18"/>
                        <a:pt x="38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4" y="18"/>
                        <a:pt x="34" y="18"/>
                        <a:pt x="34" y="18"/>
                      </a:cubicBezTo>
                      <a:cubicBezTo>
                        <a:pt x="34" y="18"/>
                        <a:pt x="34" y="18"/>
                        <a:pt x="34" y="18"/>
                      </a:cubicBezTo>
                      <a:cubicBezTo>
                        <a:pt x="33" y="18"/>
                        <a:pt x="33" y="19"/>
                        <a:pt x="32" y="19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31" y="20"/>
                        <a:pt x="31" y="20"/>
                        <a:pt x="31" y="20"/>
                      </a:cubicBez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8" y="20"/>
                        <a:pt x="28" y="20"/>
                        <a:pt x="28" y="21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27" y="21"/>
                        <a:pt x="27" y="21"/>
                        <a:pt x="27" y="21"/>
                      </a:cubicBezTo>
                      <a:cubicBezTo>
                        <a:pt x="27" y="21"/>
                        <a:pt x="27" y="21"/>
                        <a:pt x="27" y="21"/>
                      </a:cubicBezTo>
                      <a:cubicBezTo>
                        <a:pt x="26" y="21"/>
                        <a:pt x="25" y="21"/>
                        <a:pt x="24" y="22"/>
                      </a:cubicBezTo>
                      <a:cubicBezTo>
                        <a:pt x="24" y="23"/>
                        <a:pt x="23" y="23"/>
                        <a:pt x="23" y="24"/>
                      </a:cubicBezTo>
                      <a:cubicBezTo>
                        <a:pt x="22" y="25"/>
                        <a:pt x="22" y="25"/>
                        <a:pt x="22" y="25"/>
                      </a:cubicBezTo>
                      <a:cubicBezTo>
                        <a:pt x="22" y="25"/>
                        <a:pt x="22" y="26"/>
                        <a:pt x="22" y="26"/>
                      </a:cubicBezTo>
                      <a:cubicBezTo>
                        <a:pt x="21" y="26"/>
                        <a:pt x="21" y="27"/>
                        <a:pt x="20" y="27"/>
                      </a:cubicBez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20" y="28"/>
                        <a:pt x="20" y="28"/>
                        <a:pt x="20" y="28"/>
                      </a:cubicBezTo>
                      <a:cubicBezTo>
                        <a:pt x="21" y="31"/>
                        <a:pt x="23" y="33"/>
                        <a:pt x="25" y="34"/>
                      </a:cubicBezTo>
                      <a:cubicBezTo>
                        <a:pt x="25" y="35"/>
                        <a:pt x="26" y="36"/>
                        <a:pt x="27" y="36"/>
                      </a:cubicBezTo>
                      <a:cubicBezTo>
                        <a:pt x="29" y="39"/>
                        <a:pt x="31" y="42"/>
                        <a:pt x="31" y="45"/>
                      </a:cubicBezTo>
                      <a:cubicBezTo>
                        <a:pt x="31" y="46"/>
                        <a:pt x="31" y="46"/>
                        <a:pt x="31" y="46"/>
                      </a:cubicBezTo>
                      <a:cubicBezTo>
                        <a:pt x="32" y="46"/>
                        <a:pt x="32" y="46"/>
                        <a:pt x="32" y="46"/>
                      </a:cubicBezTo>
                      <a:cubicBezTo>
                        <a:pt x="34" y="46"/>
                        <a:pt x="34" y="44"/>
                        <a:pt x="34" y="43"/>
                      </a:cubicBezTo>
                      <a:cubicBezTo>
                        <a:pt x="34" y="42"/>
                        <a:pt x="34" y="42"/>
                        <a:pt x="34" y="42"/>
                      </a:cubicBezTo>
                      <a:cubicBezTo>
                        <a:pt x="35" y="42"/>
                        <a:pt x="35" y="42"/>
                        <a:pt x="35" y="42"/>
                      </a:cubicBezTo>
                      <a:cubicBezTo>
                        <a:pt x="35" y="42"/>
                        <a:pt x="35" y="42"/>
                        <a:pt x="35" y="42"/>
                      </a:cubicBezTo>
                      <a:cubicBezTo>
                        <a:pt x="38" y="42"/>
                        <a:pt x="38" y="42"/>
                        <a:pt x="38" y="42"/>
                      </a:cubicBezTo>
                      <a:cubicBezTo>
                        <a:pt x="39" y="42"/>
                        <a:pt x="39" y="42"/>
                        <a:pt x="39" y="42"/>
                      </a:cubicBezTo>
                      <a:cubicBezTo>
                        <a:pt x="39" y="42"/>
                        <a:pt x="39" y="42"/>
                        <a:pt x="39" y="42"/>
                      </a:cubicBezTo>
                      <a:cubicBezTo>
                        <a:pt x="39" y="42"/>
                        <a:pt x="40" y="42"/>
                        <a:pt x="40" y="41"/>
                      </a:cubicBezTo>
                      <a:cubicBezTo>
                        <a:pt x="40" y="41"/>
                        <a:pt x="41" y="40"/>
                        <a:pt x="41" y="40"/>
                      </a:cubicBezTo>
                      <a:cubicBezTo>
                        <a:pt x="41" y="40"/>
                        <a:pt x="41" y="40"/>
                        <a:pt x="41" y="40"/>
                      </a:cubicBezTo>
                      <a:cubicBezTo>
                        <a:pt x="42" y="40"/>
                        <a:pt x="42" y="40"/>
                        <a:pt x="42" y="41"/>
                      </a:cubicBezTo>
                      <a:cubicBezTo>
                        <a:pt x="43" y="41"/>
                        <a:pt x="43" y="41"/>
                        <a:pt x="43" y="41"/>
                      </a:cubicBezTo>
                      <a:cubicBezTo>
                        <a:pt x="43" y="41"/>
                        <a:pt x="43" y="42"/>
                        <a:pt x="44" y="42"/>
                      </a:cubicBezTo>
                      <a:cubicBezTo>
                        <a:pt x="44" y="42"/>
                        <a:pt x="44" y="42"/>
                        <a:pt x="44" y="42"/>
                      </a:cubicBezTo>
                      <a:cubicBezTo>
                        <a:pt x="44" y="42"/>
                        <a:pt x="44" y="42"/>
                        <a:pt x="44" y="42"/>
                      </a:cubicBezTo>
                      <a:cubicBezTo>
                        <a:pt x="45" y="42"/>
                        <a:pt x="45" y="42"/>
                        <a:pt x="46" y="42"/>
                      </a:cubicBezTo>
                      <a:cubicBezTo>
                        <a:pt x="46" y="42"/>
                        <a:pt x="46" y="43"/>
                        <a:pt x="46" y="43"/>
                      </a:cubicBezTo>
                      <a:cubicBezTo>
                        <a:pt x="47" y="44"/>
                        <a:pt x="47" y="44"/>
                        <a:pt x="47" y="44"/>
                      </a:cubicBezTo>
                      <a:cubicBezTo>
                        <a:pt x="47" y="44"/>
                        <a:pt x="47" y="45"/>
                        <a:pt x="48" y="45"/>
                      </a:cubicBezTo>
                      <a:cubicBezTo>
                        <a:pt x="48" y="45"/>
                        <a:pt x="48" y="45"/>
                        <a:pt x="48" y="45"/>
                      </a:cubicBezTo>
                      <a:cubicBezTo>
                        <a:pt x="50" y="45"/>
                        <a:pt x="50" y="45"/>
                        <a:pt x="50" y="45"/>
                      </a:cubicBezTo>
                      <a:cubicBezTo>
                        <a:pt x="50" y="45"/>
                        <a:pt x="50" y="45"/>
                        <a:pt x="50" y="45"/>
                      </a:cubicBezTo>
                      <a:cubicBezTo>
                        <a:pt x="49" y="46"/>
                        <a:pt x="49" y="46"/>
                        <a:pt x="49" y="46"/>
                      </a:cubicBezTo>
                      <a:cubicBezTo>
                        <a:pt x="51" y="46"/>
                        <a:pt x="51" y="46"/>
                        <a:pt x="51" y="46"/>
                      </a:cubicBezTo>
                      <a:cubicBezTo>
                        <a:pt x="52" y="46"/>
                        <a:pt x="52" y="46"/>
                        <a:pt x="53" y="47"/>
                      </a:cubicBezTo>
                      <a:cubicBezTo>
                        <a:pt x="54" y="47"/>
                        <a:pt x="54" y="48"/>
                        <a:pt x="54" y="48"/>
                      </a:cubicBezTo>
                      <a:cubicBezTo>
                        <a:pt x="54" y="53"/>
                        <a:pt x="54" y="53"/>
                        <a:pt x="54" y="53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ubicBezTo>
                        <a:pt x="55" y="55"/>
                        <a:pt x="55" y="55"/>
                        <a:pt x="55" y="55"/>
                      </a:cubicBezTo>
                      <a:cubicBezTo>
                        <a:pt x="59" y="55"/>
                        <a:pt x="59" y="55"/>
                        <a:pt x="59" y="55"/>
                      </a:cubicBezTo>
                      <a:cubicBezTo>
                        <a:pt x="59" y="54"/>
                        <a:pt x="59" y="54"/>
                        <a:pt x="59" y="54"/>
                      </a:cubicBezTo>
                      <a:cubicBezTo>
                        <a:pt x="59" y="53"/>
                        <a:pt x="59" y="53"/>
                        <a:pt x="59" y="53"/>
                      </a:cubicBezTo>
                      <a:cubicBezTo>
                        <a:pt x="59" y="53"/>
                        <a:pt x="59" y="53"/>
                        <a:pt x="59" y="53"/>
                      </a:cubicBezTo>
                      <a:cubicBezTo>
                        <a:pt x="60" y="52"/>
                        <a:pt x="60" y="52"/>
                        <a:pt x="60" y="51"/>
                      </a:cubicBezTo>
                      <a:cubicBezTo>
                        <a:pt x="60" y="51"/>
                        <a:pt x="60" y="51"/>
                        <a:pt x="60" y="51"/>
                      </a:cubicBezTo>
                      <a:cubicBezTo>
                        <a:pt x="60" y="45"/>
                        <a:pt x="60" y="45"/>
                        <a:pt x="60" y="45"/>
                      </a:cubicBezTo>
                      <a:cubicBezTo>
                        <a:pt x="60" y="44"/>
                        <a:pt x="59" y="44"/>
                        <a:pt x="59" y="44"/>
                      </a:cubicBezTo>
                      <a:cubicBezTo>
                        <a:pt x="59" y="44"/>
                        <a:pt x="59" y="44"/>
                        <a:pt x="59" y="44"/>
                      </a:cubicBezTo>
                      <a:cubicBezTo>
                        <a:pt x="58" y="43"/>
                        <a:pt x="57" y="43"/>
                        <a:pt x="56" y="42"/>
                      </a:cubicBezTo>
                      <a:cubicBezTo>
                        <a:pt x="57" y="42"/>
                        <a:pt x="57" y="42"/>
                        <a:pt x="57" y="42"/>
                      </a:cubicBezTo>
                      <a:cubicBezTo>
                        <a:pt x="57" y="42"/>
                        <a:pt x="57" y="42"/>
                        <a:pt x="57" y="42"/>
                      </a:cubicBezTo>
                      <a:cubicBezTo>
                        <a:pt x="58" y="42"/>
                        <a:pt x="58" y="42"/>
                        <a:pt x="58" y="42"/>
                      </a:cubicBezTo>
                      <a:cubicBezTo>
                        <a:pt x="58" y="42"/>
                        <a:pt x="58" y="42"/>
                        <a:pt x="58" y="42"/>
                      </a:cubicBezTo>
                      <a:cubicBezTo>
                        <a:pt x="58" y="42"/>
                        <a:pt x="58" y="42"/>
                        <a:pt x="58" y="42"/>
                      </a:cubicBezTo>
                      <a:cubicBezTo>
                        <a:pt x="58" y="43"/>
                        <a:pt x="58" y="43"/>
                        <a:pt x="58" y="43"/>
                      </a:cubicBezTo>
                      <a:cubicBezTo>
                        <a:pt x="59" y="43"/>
                        <a:pt x="59" y="43"/>
                        <a:pt x="59" y="43"/>
                      </a:cubicBezTo>
                      <a:cubicBezTo>
                        <a:pt x="60" y="43"/>
                        <a:pt x="60" y="43"/>
                        <a:pt x="60" y="43"/>
                      </a:cubicBezTo>
                      <a:cubicBezTo>
                        <a:pt x="60" y="43"/>
                        <a:pt x="60" y="43"/>
                        <a:pt x="60" y="43"/>
                      </a:cubicBezTo>
                      <a:cubicBezTo>
                        <a:pt x="61" y="43"/>
                        <a:pt x="61" y="43"/>
                        <a:pt x="61" y="43"/>
                      </a:cubicBezTo>
                      <a:cubicBezTo>
                        <a:pt x="61" y="43"/>
                        <a:pt x="61" y="43"/>
                        <a:pt x="61" y="43"/>
                      </a:cubicBezTo>
                      <a:cubicBezTo>
                        <a:pt x="61" y="43"/>
                        <a:pt x="61" y="43"/>
                        <a:pt x="61" y="43"/>
                      </a:cubicBezTo>
                      <a:cubicBezTo>
                        <a:pt x="61" y="44"/>
                        <a:pt x="61" y="44"/>
                        <a:pt x="61" y="44"/>
                      </a:cubicBezTo>
                      <a:cubicBezTo>
                        <a:pt x="61" y="45"/>
                        <a:pt x="62" y="46"/>
                        <a:pt x="62" y="46"/>
                      </a:cubicBezTo>
                      <a:cubicBezTo>
                        <a:pt x="63" y="47"/>
                        <a:pt x="63" y="47"/>
                        <a:pt x="63" y="47"/>
                      </a:cubicBezTo>
                      <a:cubicBezTo>
                        <a:pt x="63" y="47"/>
                        <a:pt x="63" y="47"/>
                        <a:pt x="63" y="47"/>
                      </a:cubicBezTo>
                      <a:cubicBezTo>
                        <a:pt x="63" y="47"/>
                        <a:pt x="63" y="47"/>
                        <a:pt x="63" y="47"/>
                      </a:cubicBezTo>
                      <a:cubicBezTo>
                        <a:pt x="64" y="48"/>
                        <a:pt x="64" y="48"/>
                        <a:pt x="64" y="48"/>
                      </a:cubicBezTo>
                      <a:cubicBezTo>
                        <a:pt x="65" y="48"/>
                        <a:pt x="65" y="48"/>
                        <a:pt x="65" y="49"/>
                      </a:cubicBezTo>
                      <a:cubicBezTo>
                        <a:pt x="65" y="49"/>
                        <a:pt x="65" y="49"/>
                        <a:pt x="65" y="49"/>
                      </a:cubicBezTo>
                      <a:cubicBezTo>
                        <a:pt x="65" y="49"/>
                        <a:pt x="65" y="49"/>
                        <a:pt x="65" y="49"/>
                      </a:cubicBezTo>
                      <a:cubicBezTo>
                        <a:pt x="66" y="50"/>
                        <a:pt x="66" y="50"/>
                        <a:pt x="67" y="50"/>
                      </a:cubicBezTo>
                      <a:cubicBezTo>
                        <a:pt x="67" y="50"/>
                        <a:pt x="67" y="50"/>
                        <a:pt x="67" y="50"/>
                      </a:cubicBezTo>
                      <a:cubicBezTo>
                        <a:pt x="67" y="50"/>
                        <a:pt x="68" y="50"/>
                        <a:pt x="69" y="49"/>
                      </a:cubicBezTo>
                      <a:cubicBezTo>
                        <a:pt x="69" y="49"/>
                        <a:pt x="69" y="49"/>
                        <a:pt x="69" y="48"/>
                      </a:cubicBezTo>
                      <a:cubicBezTo>
                        <a:pt x="69" y="48"/>
                        <a:pt x="69" y="48"/>
                        <a:pt x="69" y="48"/>
                      </a:cubicBezTo>
                      <a:cubicBezTo>
                        <a:pt x="70" y="47"/>
                        <a:pt x="70" y="46"/>
                        <a:pt x="70" y="44"/>
                      </a:cubicBezTo>
                      <a:cubicBezTo>
                        <a:pt x="70" y="42"/>
                        <a:pt x="69" y="40"/>
                        <a:pt x="67" y="38"/>
                      </a:cubicBezTo>
                      <a:cubicBezTo>
                        <a:pt x="67" y="38"/>
                        <a:pt x="67" y="38"/>
                        <a:pt x="67" y="38"/>
                      </a:cubicBezTo>
                      <a:cubicBezTo>
                        <a:pt x="67" y="37"/>
                        <a:pt x="66" y="37"/>
                        <a:pt x="66" y="36"/>
                      </a:cubicBezTo>
                      <a:cubicBezTo>
                        <a:pt x="66" y="36"/>
                        <a:pt x="66" y="36"/>
                        <a:pt x="66" y="36"/>
                      </a:cubicBezTo>
                      <a:cubicBezTo>
                        <a:pt x="66" y="36"/>
                        <a:pt x="66" y="35"/>
                        <a:pt x="66" y="35"/>
                      </a:cubicBezTo>
                      <a:cubicBezTo>
                        <a:pt x="67" y="34"/>
                        <a:pt x="67" y="34"/>
                        <a:pt x="67" y="34"/>
                      </a:cubicBezTo>
                      <a:cubicBezTo>
                        <a:pt x="67" y="34"/>
                        <a:pt x="67" y="34"/>
                        <a:pt x="67" y="34"/>
                      </a:cubicBezTo>
                      <a:cubicBezTo>
                        <a:pt x="68" y="34"/>
                        <a:pt x="69" y="35"/>
                        <a:pt x="70" y="35"/>
                      </a:cubicBezTo>
                      <a:cubicBezTo>
                        <a:pt x="71" y="36"/>
                        <a:pt x="71" y="36"/>
                        <a:pt x="72" y="36"/>
                      </a:cubicBezTo>
                      <a:cubicBezTo>
                        <a:pt x="73" y="37"/>
                        <a:pt x="73" y="37"/>
                        <a:pt x="73" y="37"/>
                      </a:cubicBezTo>
                      <a:cubicBezTo>
                        <a:pt x="73" y="37"/>
                        <a:pt x="74" y="37"/>
                        <a:pt x="74" y="37"/>
                      </a:cubicBezTo>
                      <a:cubicBezTo>
                        <a:pt x="74" y="37"/>
                        <a:pt x="74" y="37"/>
                        <a:pt x="74" y="37"/>
                      </a:cubicBezTo>
                      <a:cubicBezTo>
                        <a:pt x="74" y="38"/>
                        <a:pt x="74" y="39"/>
                        <a:pt x="75" y="39"/>
                      </a:cubicBezTo>
                      <a:cubicBezTo>
                        <a:pt x="76" y="39"/>
                        <a:pt x="76" y="39"/>
                        <a:pt x="76" y="39"/>
                      </a:cubicBezTo>
                      <a:cubicBezTo>
                        <a:pt x="76" y="40"/>
                        <a:pt x="77" y="40"/>
                        <a:pt x="78" y="41"/>
                      </a:cubicBezTo>
                      <a:cubicBezTo>
                        <a:pt x="78" y="42"/>
                        <a:pt x="78" y="42"/>
                        <a:pt x="78" y="42"/>
                      </a:cubicBezTo>
                      <a:cubicBezTo>
                        <a:pt x="78" y="42"/>
                        <a:pt x="78" y="42"/>
                        <a:pt x="79" y="43"/>
                      </a:cubicBezTo>
                      <a:cubicBezTo>
                        <a:pt x="76" y="43"/>
                        <a:pt x="76" y="43"/>
                        <a:pt x="76" y="43"/>
                      </a:cubicBezTo>
                      <a:cubicBezTo>
                        <a:pt x="75" y="43"/>
                        <a:pt x="74" y="43"/>
                        <a:pt x="74" y="44"/>
                      </a:cubicBezTo>
                      <a:cubicBezTo>
                        <a:pt x="74" y="44"/>
                        <a:pt x="74" y="44"/>
                        <a:pt x="74" y="44"/>
                      </a:cubicBezTo>
                      <a:cubicBezTo>
                        <a:pt x="74" y="44"/>
                        <a:pt x="74" y="44"/>
                        <a:pt x="74" y="44"/>
                      </a:cubicBezTo>
                      <a:cubicBezTo>
                        <a:pt x="74" y="44"/>
                        <a:pt x="74" y="44"/>
                        <a:pt x="74" y="44"/>
                      </a:cubicBezTo>
                      <a:cubicBezTo>
                        <a:pt x="74" y="44"/>
                        <a:pt x="74" y="44"/>
                        <a:pt x="74" y="44"/>
                      </a:cubicBezTo>
                      <a:cubicBezTo>
                        <a:pt x="73" y="44"/>
                        <a:pt x="73" y="44"/>
                        <a:pt x="73" y="44"/>
                      </a:cubicBezTo>
                      <a:cubicBezTo>
                        <a:pt x="73" y="45"/>
                        <a:pt x="73" y="45"/>
                        <a:pt x="73" y="45"/>
                      </a:cubicBezTo>
                      <a:cubicBezTo>
                        <a:pt x="73" y="46"/>
                        <a:pt x="73" y="48"/>
                        <a:pt x="74" y="49"/>
                      </a:cubicBezTo>
                      <a:cubicBezTo>
                        <a:pt x="74" y="49"/>
                        <a:pt x="74" y="49"/>
                        <a:pt x="74" y="49"/>
                      </a:cubicBezTo>
                      <a:cubicBezTo>
                        <a:pt x="74" y="50"/>
                        <a:pt x="74" y="50"/>
                        <a:pt x="75" y="50"/>
                      </a:cubicBezTo>
                      <a:cubicBezTo>
                        <a:pt x="76" y="50"/>
                        <a:pt x="76" y="50"/>
                        <a:pt x="76" y="50"/>
                      </a:cubicBezTo>
                      <a:cubicBezTo>
                        <a:pt x="76" y="51"/>
                        <a:pt x="76" y="51"/>
                        <a:pt x="76" y="51"/>
                      </a:cubicBezTo>
                      <a:cubicBezTo>
                        <a:pt x="76" y="51"/>
                        <a:pt x="76" y="53"/>
                        <a:pt x="77" y="53"/>
                      </a:cubicBezTo>
                      <a:cubicBezTo>
                        <a:pt x="78" y="53"/>
                        <a:pt x="78" y="53"/>
                        <a:pt x="78" y="53"/>
                      </a:cubicBezTo>
                      <a:cubicBezTo>
                        <a:pt x="78" y="53"/>
                        <a:pt x="78" y="53"/>
                        <a:pt x="78" y="53"/>
                      </a:cubicBezTo>
                      <a:cubicBezTo>
                        <a:pt x="78" y="53"/>
                        <a:pt x="78" y="53"/>
                        <a:pt x="78" y="53"/>
                      </a:cubicBezTo>
                      <a:cubicBezTo>
                        <a:pt x="78" y="55"/>
                        <a:pt x="78" y="55"/>
                        <a:pt x="78" y="55"/>
                      </a:cubicBezTo>
                      <a:cubicBezTo>
                        <a:pt x="79" y="55"/>
                        <a:pt x="79" y="55"/>
                        <a:pt x="79" y="55"/>
                      </a:cubicBezTo>
                      <a:cubicBezTo>
                        <a:pt x="80" y="55"/>
                        <a:pt x="80" y="55"/>
                        <a:pt x="81" y="55"/>
                      </a:cubicBezTo>
                      <a:cubicBezTo>
                        <a:pt x="81" y="56"/>
                        <a:pt x="82" y="56"/>
                        <a:pt x="83" y="56"/>
                      </a:cubicBezTo>
                      <a:cubicBezTo>
                        <a:pt x="84" y="56"/>
                        <a:pt x="84" y="56"/>
                        <a:pt x="84" y="56"/>
                      </a:cubicBezTo>
                      <a:cubicBezTo>
                        <a:pt x="85" y="56"/>
                        <a:pt x="85" y="56"/>
                        <a:pt x="85" y="56"/>
                      </a:cubicBezTo>
                      <a:cubicBezTo>
                        <a:pt x="85" y="55"/>
                        <a:pt x="85" y="55"/>
                        <a:pt x="85" y="55"/>
                      </a:cubicBezTo>
                      <a:cubicBezTo>
                        <a:pt x="85" y="55"/>
                        <a:pt x="85" y="55"/>
                        <a:pt x="85" y="55"/>
                      </a:cubicBezTo>
                      <a:cubicBezTo>
                        <a:pt x="85" y="55"/>
                        <a:pt x="85" y="55"/>
                        <a:pt x="85" y="55"/>
                      </a:cubicBezTo>
                      <a:cubicBezTo>
                        <a:pt x="85" y="55"/>
                        <a:pt x="85" y="55"/>
                        <a:pt x="85" y="55"/>
                      </a:cubicBezTo>
                      <a:cubicBezTo>
                        <a:pt x="85" y="55"/>
                        <a:pt x="85" y="55"/>
                        <a:pt x="85" y="55"/>
                      </a:cubicBezTo>
                      <a:cubicBezTo>
                        <a:pt x="85" y="55"/>
                        <a:pt x="85" y="55"/>
                        <a:pt x="85" y="55"/>
                      </a:cubicBezTo>
                      <a:cubicBezTo>
                        <a:pt x="85" y="55"/>
                        <a:pt x="86" y="55"/>
                        <a:pt x="86" y="55"/>
                      </a:cubicBezTo>
                      <a:cubicBezTo>
                        <a:pt x="86" y="55"/>
                        <a:pt x="86" y="55"/>
                        <a:pt x="86" y="55"/>
                      </a:cubicBezTo>
                      <a:cubicBezTo>
                        <a:pt x="85" y="56"/>
                        <a:pt x="85" y="56"/>
                        <a:pt x="85" y="56"/>
                      </a:cubicBezTo>
                      <a:cubicBezTo>
                        <a:pt x="86" y="56"/>
                        <a:pt x="86" y="56"/>
                        <a:pt x="86" y="56"/>
                      </a:cubicBezTo>
                      <a:cubicBezTo>
                        <a:pt x="87" y="56"/>
                        <a:pt x="87" y="56"/>
                        <a:pt x="87" y="56"/>
                      </a:cubicBezTo>
                      <a:cubicBezTo>
                        <a:pt x="87" y="56"/>
                        <a:pt x="87" y="56"/>
                        <a:pt x="87" y="56"/>
                      </a:cubicBezTo>
                      <a:cubicBezTo>
                        <a:pt x="87" y="57"/>
                        <a:pt x="87" y="57"/>
                        <a:pt x="87" y="57"/>
                      </a:cubicBezTo>
                      <a:cubicBezTo>
                        <a:pt x="87" y="59"/>
                        <a:pt x="87" y="59"/>
                        <a:pt x="87" y="59"/>
                      </a:cubicBezTo>
                      <a:cubicBezTo>
                        <a:pt x="87" y="59"/>
                        <a:pt x="87" y="59"/>
                        <a:pt x="87" y="59"/>
                      </a:cubicBezTo>
                      <a:cubicBezTo>
                        <a:pt x="87" y="59"/>
                        <a:pt x="87" y="60"/>
                        <a:pt x="88" y="60"/>
                      </a:cubicBezTo>
                      <a:cubicBezTo>
                        <a:pt x="88" y="60"/>
                        <a:pt x="88" y="60"/>
                        <a:pt x="88" y="60"/>
                      </a:cubicBezTo>
                      <a:cubicBezTo>
                        <a:pt x="88" y="60"/>
                        <a:pt x="88" y="60"/>
                        <a:pt x="88" y="60"/>
                      </a:cubicBezTo>
                      <a:cubicBezTo>
                        <a:pt x="88" y="62"/>
                        <a:pt x="88" y="62"/>
                        <a:pt x="88" y="62"/>
                      </a:cubicBezTo>
                      <a:cubicBezTo>
                        <a:pt x="88" y="62"/>
                        <a:pt x="88" y="62"/>
                        <a:pt x="88" y="62"/>
                      </a:cubicBezTo>
                      <a:cubicBezTo>
                        <a:pt x="88" y="63"/>
                        <a:pt x="88" y="63"/>
                        <a:pt x="88" y="63"/>
                      </a:cubicBezTo>
                      <a:cubicBezTo>
                        <a:pt x="89" y="63"/>
                        <a:pt x="89" y="63"/>
                        <a:pt x="89" y="63"/>
                      </a:cubicBezTo>
                      <a:cubicBezTo>
                        <a:pt x="90" y="63"/>
                        <a:pt x="90" y="63"/>
                        <a:pt x="90" y="63"/>
                      </a:cubicBezTo>
                      <a:cubicBezTo>
                        <a:pt x="90" y="65"/>
                        <a:pt x="90" y="65"/>
                        <a:pt x="90" y="65"/>
                      </a:cubicBezTo>
                      <a:cubicBezTo>
                        <a:pt x="90" y="65"/>
                        <a:pt x="90" y="65"/>
                        <a:pt x="90" y="65"/>
                      </a:cubicBezTo>
                      <a:cubicBezTo>
                        <a:pt x="90" y="66"/>
                        <a:pt x="89" y="66"/>
                        <a:pt x="89" y="66"/>
                      </a:cubicBezTo>
                      <a:cubicBezTo>
                        <a:pt x="88" y="66"/>
                        <a:pt x="88" y="66"/>
                        <a:pt x="88" y="66"/>
                      </a:cubicBezTo>
                      <a:cubicBezTo>
                        <a:pt x="87" y="65"/>
                        <a:pt x="87" y="65"/>
                        <a:pt x="87" y="65"/>
                      </a:cubicBezTo>
                      <a:cubicBezTo>
                        <a:pt x="87" y="67"/>
                        <a:pt x="87" y="67"/>
                        <a:pt x="87" y="67"/>
                      </a:cubicBezTo>
                      <a:cubicBezTo>
                        <a:pt x="87" y="67"/>
                        <a:pt x="86" y="67"/>
                        <a:pt x="86" y="67"/>
                      </a:cubicBezTo>
                      <a:cubicBezTo>
                        <a:pt x="85" y="67"/>
                        <a:pt x="85" y="67"/>
                        <a:pt x="85" y="67"/>
                      </a:cubicBezTo>
                      <a:cubicBezTo>
                        <a:pt x="85" y="66"/>
                        <a:pt x="85" y="66"/>
                        <a:pt x="85" y="66"/>
                      </a:cubicBezTo>
                      <a:cubicBezTo>
                        <a:pt x="84" y="66"/>
                        <a:pt x="83" y="66"/>
                        <a:pt x="83" y="66"/>
                      </a:cubicBezTo>
                      <a:cubicBezTo>
                        <a:pt x="82" y="66"/>
                        <a:pt x="82" y="66"/>
                        <a:pt x="82" y="66"/>
                      </a:cubicBezTo>
                      <a:cubicBezTo>
                        <a:pt x="81" y="66"/>
                        <a:pt x="81" y="66"/>
                        <a:pt x="81" y="66"/>
                      </a:cubicBezTo>
                      <a:cubicBezTo>
                        <a:pt x="80" y="66"/>
                        <a:pt x="80" y="66"/>
                        <a:pt x="80" y="66"/>
                      </a:cubicBezTo>
                      <a:cubicBezTo>
                        <a:pt x="80" y="65"/>
                        <a:pt x="80" y="65"/>
                        <a:pt x="80" y="65"/>
                      </a:cubicBezTo>
                      <a:cubicBezTo>
                        <a:pt x="80" y="64"/>
                        <a:pt x="80" y="64"/>
                        <a:pt x="80" y="64"/>
                      </a:cubicBezTo>
                      <a:cubicBezTo>
                        <a:pt x="79" y="64"/>
                        <a:pt x="79" y="64"/>
                        <a:pt x="79" y="64"/>
                      </a:cubicBezTo>
                      <a:cubicBezTo>
                        <a:pt x="79" y="64"/>
                        <a:pt x="79" y="64"/>
                        <a:pt x="78" y="64"/>
                      </a:cubicBezTo>
                      <a:cubicBezTo>
                        <a:pt x="78" y="63"/>
                        <a:pt x="77" y="63"/>
                        <a:pt x="77" y="63"/>
                      </a:cubicBezTo>
                      <a:cubicBezTo>
                        <a:pt x="76" y="63"/>
                        <a:pt x="76" y="63"/>
                        <a:pt x="76" y="63"/>
                      </a:cubicBezTo>
                      <a:cubicBezTo>
                        <a:pt x="76" y="64"/>
                        <a:pt x="76" y="64"/>
                        <a:pt x="76" y="64"/>
                      </a:cubicBezTo>
                      <a:cubicBezTo>
                        <a:pt x="76" y="65"/>
                        <a:pt x="76" y="66"/>
                        <a:pt x="75" y="67"/>
                      </a:cubicBezTo>
                      <a:cubicBezTo>
                        <a:pt x="75" y="67"/>
                        <a:pt x="75" y="67"/>
                        <a:pt x="74" y="67"/>
                      </a:cubicBezTo>
                      <a:cubicBezTo>
                        <a:pt x="74" y="67"/>
                        <a:pt x="74" y="67"/>
                        <a:pt x="74" y="67"/>
                      </a:cubicBezTo>
                      <a:cubicBezTo>
                        <a:pt x="73" y="67"/>
                        <a:pt x="73" y="67"/>
                        <a:pt x="73" y="67"/>
                      </a:cubicBezTo>
                      <a:cubicBezTo>
                        <a:pt x="73" y="67"/>
                        <a:pt x="73" y="67"/>
                        <a:pt x="73" y="67"/>
                      </a:cubicBezTo>
                      <a:cubicBezTo>
                        <a:pt x="72" y="67"/>
                        <a:pt x="72" y="67"/>
                        <a:pt x="72" y="67"/>
                      </a:cubicBezTo>
                      <a:cubicBezTo>
                        <a:pt x="72" y="66"/>
                        <a:pt x="72" y="66"/>
                        <a:pt x="72" y="66"/>
                      </a:cubicBezTo>
                      <a:cubicBezTo>
                        <a:pt x="71" y="66"/>
                        <a:pt x="71" y="66"/>
                        <a:pt x="71" y="66"/>
                      </a:cubicBezTo>
                      <a:cubicBezTo>
                        <a:pt x="70" y="66"/>
                        <a:pt x="70" y="66"/>
                        <a:pt x="70" y="66"/>
                      </a:cubicBezTo>
                      <a:cubicBezTo>
                        <a:pt x="70" y="66"/>
                        <a:pt x="70" y="66"/>
                        <a:pt x="70" y="66"/>
                      </a:cubicBezTo>
                      <a:cubicBezTo>
                        <a:pt x="69" y="66"/>
                        <a:pt x="69" y="66"/>
                        <a:pt x="69" y="66"/>
                      </a:cubicBezTo>
                      <a:cubicBezTo>
                        <a:pt x="69" y="66"/>
                        <a:pt x="69" y="66"/>
                        <a:pt x="69" y="66"/>
                      </a:cubicBezTo>
                      <a:cubicBezTo>
                        <a:pt x="69" y="65"/>
                        <a:pt x="69" y="65"/>
                        <a:pt x="69" y="65"/>
                      </a:cubicBezTo>
                      <a:cubicBezTo>
                        <a:pt x="69" y="64"/>
                        <a:pt x="69" y="64"/>
                        <a:pt x="69" y="64"/>
                      </a:cubicBezTo>
                      <a:cubicBezTo>
                        <a:pt x="68" y="64"/>
                        <a:pt x="68" y="64"/>
                        <a:pt x="68" y="64"/>
                      </a:cubicBezTo>
                      <a:cubicBezTo>
                        <a:pt x="68" y="64"/>
                        <a:pt x="67" y="64"/>
                        <a:pt x="67" y="64"/>
                      </a:cubicBezTo>
                      <a:cubicBezTo>
                        <a:pt x="67" y="64"/>
                        <a:pt x="67" y="64"/>
                        <a:pt x="67" y="64"/>
                      </a:cubicBezTo>
                      <a:cubicBezTo>
                        <a:pt x="67" y="64"/>
                        <a:pt x="67" y="64"/>
                        <a:pt x="67" y="64"/>
                      </a:cubicBezTo>
                      <a:cubicBezTo>
                        <a:pt x="68" y="63"/>
                        <a:pt x="68" y="63"/>
                        <a:pt x="68" y="63"/>
                      </a:cubicBezTo>
                      <a:cubicBezTo>
                        <a:pt x="66" y="63"/>
                        <a:pt x="66" y="63"/>
                        <a:pt x="66" y="63"/>
                      </a:cubicBezTo>
                      <a:cubicBezTo>
                        <a:pt x="66" y="63"/>
                        <a:pt x="66" y="63"/>
                        <a:pt x="66" y="63"/>
                      </a:cubicBezTo>
                      <a:cubicBezTo>
                        <a:pt x="65" y="63"/>
                        <a:pt x="65" y="63"/>
                        <a:pt x="64" y="63"/>
                      </a:cubicBezTo>
                      <a:cubicBezTo>
                        <a:pt x="63" y="63"/>
                        <a:pt x="63" y="63"/>
                        <a:pt x="63" y="63"/>
                      </a:cubicBezTo>
                      <a:cubicBezTo>
                        <a:pt x="63" y="63"/>
                        <a:pt x="63" y="63"/>
                        <a:pt x="63" y="63"/>
                      </a:cubicBezTo>
                      <a:cubicBezTo>
                        <a:pt x="63" y="62"/>
                        <a:pt x="63" y="62"/>
                        <a:pt x="63" y="62"/>
                      </a:cubicBezTo>
                      <a:cubicBezTo>
                        <a:pt x="63" y="61"/>
                        <a:pt x="63" y="61"/>
                        <a:pt x="63" y="61"/>
                      </a:cubicBezTo>
                      <a:cubicBezTo>
                        <a:pt x="62" y="61"/>
                        <a:pt x="62" y="61"/>
                        <a:pt x="62" y="61"/>
                      </a:cubicBezTo>
                      <a:cubicBezTo>
                        <a:pt x="61" y="61"/>
                        <a:pt x="61" y="61"/>
                        <a:pt x="61" y="61"/>
                      </a:cubicBezTo>
                      <a:cubicBezTo>
                        <a:pt x="61" y="61"/>
                        <a:pt x="60" y="61"/>
                        <a:pt x="60" y="61"/>
                      </a:cubicBezTo>
                      <a:cubicBezTo>
                        <a:pt x="59" y="61"/>
                        <a:pt x="59" y="61"/>
                        <a:pt x="58" y="61"/>
                      </a:cubicBezTo>
                      <a:cubicBezTo>
                        <a:pt x="58" y="61"/>
                        <a:pt x="58" y="61"/>
                        <a:pt x="58" y="61"/>
                      </a:cubicBezTo>
                      <a:cubicBezTo>
                        <a:pt x="57" y="61"/>
                        <a:pt x="57" y="61"/>
                        <a:pt x="57" y="61"/>
                      </a:cubicBezTo>
                      <a:cubicBezTo>
                        <a:pt x="57" y="61"/>
                        <a:pt x="57" y="60"/>
                        <a:pt x="57" y="60"/>
                      </a:cubicBezTo>
                      <a:cubicBezTo>
                        <a:pt x="58" y="59"/>
                        <a:pt x="58" y="59"/>
                        <a:pt x="58" y="59"/>
                      </a:cubicBezTo>
                      <a:cubicBezTo>
                        <a:pt x="56" y="58"/>
                        <a:pt x="56" y="58"/>
                        <a:pt x="56" y="58"/>
                      </a:cubicBezTo>
                      <a:cubicBezTo>
                        <a:pt x="56" y="58"/>
                        <a:pt x="56" y="58"/>
                        <a:pt x="56" y="58"/>
                      </a:cubicBezTo>
                      <a:cubicBezTo>
                        <a:pt x="56" y="58"/>
                        <a:pt x="56" y="58"/>
                        <a:pt x="56" y="58"/>
                      </a:cubicBezTo>
                      <a:cubicBezTo>
                        <a:pt x="56" y="58"/>
                        <a:pt x="56" y="58"/>
                        <a:pt x="56" y="58"/>
                      </a:cubicBezTo>
                      <a:cubicBezTo>
                        <a:pt x="56" y="56"/>
                        <a:pt x="56" y="56"/>
                        <a:pt x="56" y="56"/>
                      </a:cubicBezTo>
                      <a:cubicBezTo>
                        <a:pt x="55" y="56"/>
                        <a:pt x="55" y="56"/>
                        <a:pt x="55" y="56"/>
                      </a:cubicBezTo>
                      <a:cubicBezTo>
                        <a:pt x="55" y="56"/>
                        <a:pt x="55" y="56"/>
                        <a:pt x="55" y="56"/>
                      </a:cubicBezTo>
                      <a:cubicBezTo>
                        <a:pt x="54" y="56"/>
                        <a:pt x="54" y="56"/>
                        <a:pt x="54" y="56"/>
                      </a:cubicBezTo>
                      <a:cubicBezTo>
                        <a:pt x="54" y="55"/>
                        <a:pt x="54" y="55"/>
                        <a:pt x="54" y="55"/>
                      </a:cubicBezTo>
                      <a:cubicBezTo>
                        <a:pt x="55" y="55"/>
                        <a:pt x="55" y="54"/>
                        <a:pt x="54" y="54"/>
                      </a:cubicBezTo>
                      <a:cubicBezTo>
                        <a:pt x="54" y="53"/>
                        <a:pt x="53" y="53"/>
                        <a:pt x="52" y="53"/>
                      </a:cubicBezTo>
                      <a:cubicBezTo>
                        <a:pt x="52" y="53"/>
                        <a:pt x="52" y="53"/>
                        <a:pt x="52" y="53"/>
                      </a:cubicBezTo>
                      <a:cubicBezTo>
                        <a:pt x="52" y="52"/>
                        <a:pt x="52" y="52"/>
                        <a:pt x="52" y="52"/>
                      </a:cubicBezTo>
                      <a:cubicBezTo>
                        <a:pt x="52" y="51"/>
                        <a:pt x="52" y="51"/>
                        <a:pt x="52" y="51"/>
                      </a:cubicBezTo>
                      <a:cubicBezTo>
                        <a:pt x="51" y="51"/>
                        <a:pt x="51" y="51"/>
                        <a:pt x="51" y="51"/>
                      </a:cubicBezTo>
                      <a:cubicBezTo>
                        <a:pt x="49" y="51"/>
                        <a:pt x="48" y="52"/>
                        <a:pt x="48" y="53"/>
                      </a:cubicBezTo>
                      <a:cubicBezTo>
                        <a:pt x="47" y="54"/>
                        <a:pt x="47" y="54"/>
                        <a:pt x="46" y="54"/>
                      </a:cubicBezTo>
                      <a:cubicBezTo>
                        <a:pt x="46" y="54"/>
                        <a:pt x="46" y="54"/>
                        <a:pt x="46" y="54"/>
                      </a:cubicBezTo>
                      <a:cubicBezTo>
                        <a:pt x="46" y="54"/>
                        <a:pt x="45" y="54"/>
                        <a:pt x="44" y="54"/>
                      </a:cubicBezTo>
                      <a:cubicBezTo>
                        <a:pt x="44" y="53"/>
                        <a:pt x="43" y="53"/>
                        <a:pt x="43" y="53"/>
                      </a:cubicBezTo>
                      <a:cubicBezTo>
                        <a:pt x="41" y="53"/>
                        <a:pt x="40" y="53"/>
                        <a:pt x="39" y="53"/>
                      </a:cubicBezTo>
                      <a:cubicBezTo>
                        <a:pt x="39" y="53"/>
                        <a:pt x="38" y="53"/>
                        <a:pt x="38" y="53"/>
                      </a:cubicBezTo>
                      <a:cubicBezTo>
                        <a:pt x="37" y="53"/>
                        <a:pt x="37" y="53"/>
                        <a:pt x="36" y="53"/>
                      </a:cubicBezTo>
                      <a:cubicBezTo>
                        <a:pt x="35" y="53"/>
                        <a:pt x="35" y="53"/>
                        <a:pt x="35" y="53"/>
                      </a:cubicBezTo>
                      <a:cubicBezTo>
                        <a:pt x="35" y="54"/>
                        <a:pt x="35" y="54"/>
                        <a:pt x="35" y="54"/>
                      </a:cubicBezTo>
                      <a:cubicBezTo>
                        <a:pt x="35" y="54"/>
                        <a:pt x="35" y="54"/>
                        <a:pt x="35" y="54"/>
                      </a:cubicBezTo>
                      <a:cubicBezTo>
                        <a:pt x="35" y="54"/>
                        <a:pt x="35" y="54"/>
                        <a:pt x="34" y="54"/>
                      </a:cubicBezTo>
                      <a:cubicBezTo>
                        <a:pt x="34" y="54"/>
                        <a:pt x="34" y="54"/>
                        <a:pt x="34" y="54"/>
                      </a:cubicBezTo>
                      <a:cubicBezTo>
                        <a:pt x="33" y="54"/>
                        <a:pt x="33" y="54"/>
                        <a:pt x="33" y="54"/>
                      </a:cubicBezTo>
                      <a:cubicBezTo>
                        <a:pt x="32" y="54"/>
                        <a:pt x="32" y="54"/>
                        <a:pt x="32" y="54"/>
                      </a:cubicBezTo>
                      <a:cubicBezTo>
                        <a:pt x="32" y="55"/>
                        <a:pt x="32" y="55"/>
                        <a:pt x="32" y="55"/>
                      </a:cubicBezTo>
                      <a:cubicBezTo>
                        <a:pt x="32" y="56"/>
                        <a:pt x="32" y="56"/>
                        <a:pt x="32" y="56"/>
                      </a:cubicBezTo>
                      <a:cubicBezTo>
                        <a:pt x="32" y="56"/>
                        <a:pt x="32" y="56"/>
                        <a:pt x="31" y="56"/>
                      </a:cubicBezTo>
                      <a:cubicBezTo>
                        <a:pt x="31" y="56"/>
                        <a:pt x="30" y="56"/>
                        <a:pt x="30" y="56"/>
                      </a:cubicBezTo>
                      <a:cubicBezTo>
                        <a:pt x="29" y="56"/>
                        <a:pt x="29" y="56"/>
                        <a:pt x="29" y="56"/>
                      </a:cubicBezTo>
                      <a:cubicBezTo>
                        <a:pt x="29" y="55"/>
                        <a:pt x="28" y="55"/>
                        <a:pt x="27" y="55"/>
                      </a:cubicBezTo>
                      <a:cubicBezTo>
                        <a:pt x="27" y="55"/>
                        <a:pt x="27" y="55"/>
                        <a:pt x="26" y="56"/>
                      </a:cubicBezTo>
                      <a:cubicBezTo>
                        <a:pt x="26" y="56"/>
                        <a:pt x="26" y="56"/>
                        <a:pt x="26" y="56"/>
                      </a:cubicBezTo>
                      <a:cubicBezTo>
                        <a:pt x="26" y="57"/>
                        <a:pt x="26" y="57"/>
                        <a:pt x="26" y="57"/>
                      </a:cubicBezTo>
                      <a:cubicBezTo>
                        <a:pt x="26" y="56"/>
                        <a:pt x="26" y="56"/>
                        <a:pt x="26" y="56"/>
                      </a:cubicBezTo>
                      <a:cubicBezTo>
                        <a:pt x="26" y="56"/>
                        <a:pt x="25" y="56"/>
                        <a:pt x="24" y="57"/>
                      </a:cubicBezTo>
                      <a:cubicBezTo>
                        <a:pt x="24" y="57"/>
                        <a:pt x="24" y="57"/>
                        <a:pt x="24" y="58"/>
                      </a:cubicBezTo>
                      <a:cubicBezTo>
                        <a:pt x="24" y="58"/>
                        <a:pt x="24" y="58"/>
                        <a:pt x="24" y="58"/>
                      </a:cubicBezTo>
                      <a:cubicBezTo>
                        <a:pt x="24" y="58"/>
                        <a:pt x="24" y="58"/>
                        <a:pt x="24" y="58"/>
                      </a:cubicBezTo>
                      <a:cubicBezTo>
                        <a:pt x="23" y="60"/>
                        <a:pt x="22" y="60"/>
                        <a:pt x="21" y="60"/>
                      </a:cubicBezTo>
                      <a:cubicBezTo>
                        <a:pt x="20" y="60"/>
                        <a:pt x="20" y="60"/>
                        <a:pt x="20" y="61"/>
                      </a:cubicBezTo>
                      <a:cubicBezTo>
                        <a:pt x="20" y="61"/>
                        <a:pt x="20" y="61"/>
                        <a:pt x="20" y="61"/>
                      </a:cubicBezTo>
                      <a:cubicBezTo>
                        <a:pt x="19" y="61"/>
                        <a:pt x="19" y="61"/>
                        <a:pt x="19" y="61"/>
                      </a:cubicBezTo>
                      <a:cubicBezTo>
                        <a:pt x="19" y="61"/>
                        <a:pt x="19" y="61"/>
                        <a:pt x="19" y="61"/>
                      </a:cubicBezTo>
                      <a:cubicBezTo>
                        <a:pt x="19" y="61"/>
                        <a:pt x="19" y="61"/>
                        <a:pt x="19" y="61"/>
                      </a:cubicBezTo>
                      <a:cubicBezTo>
                        <a:pt x="18" y="61"/>
                        <a:pt x="18" y="61"/>
                        <a:pt x="18" y="61"/>
                      </a:cubicBezTo>
                      <a:cubicBezTo>
                        <a:pt x="17" y="62"/>
                        <a:pt x="17" y="64"/>
                        <a:pt x="17" y="65"/>
                      </a:cubicBezTo>
                      <a:cubicBezTo>
                        <a:pt x="17" y="65"/>
                        <a:pt x="17" y="65"/>
                        <a:pt x="17" y="65"/>
                      </a:cubicBezTo>
                      <a:cubicBezTo>
                        <a:pt x="17" y="66"/>
                        <a:pt x="16" y="67"/>
                        <a:pt x="16" y="67"/>
                      </a:cubicBezTo>
                      <a:cubicBezTo>
                        <a:pt x="15" y="67"/>
                        <a:pt x="15" y="67"/>
                        <a:pt x="15" y="67"/>
                      </a:cubicBezTo>
                      <a:cubicBezTo>
                        <a:pt x="15" y="68"/>
                        <a:pt x="15" y="68"/>
                        <a:pt x="15" y="68"/>
                      </a:cubicBezTo>
                      <a:cubicBezTo>
                        <a:pt x="16" y="70"/>
                        <a:pt x="16" y="71"/>
                        <a:pt x="15" y="71"/>
                      </a:cubicBezTo>
                      <a:cubicBezTo>
                        <a:pt x="15" y="72"/>
                        <a:pt x="14" y="72"/>
                        <a:pt x="14" y="72"/>
                      </a:cubicBezTo>
                      <a:cubicBezTo>
                        <a:pt x="13" y="72"/>
                        <a:pt x="13" y="72"/>
                        <a:pt x="13" y="72"/>
                      </a:cubicBezTo>
                      <a:cubicBezTo>
                        <a:pt x="13" y="72"/>
                        <a:pt x="13" y="72"/>
                        <a:pt x="13" y="72"/>
                      </a:cubicBezTo>
                      <a:cubicBezTo>
                        <a:pt x="12" y="71"/>
                        <a:pt x="12" y="71"/>
                        <a:pt x="12" y="71"/>
                      </a:cubicBezTo>
                      <a:cubicBezTo>
                        <a:pt x="11" y="71"/>
                        <a:pt x="11" y="72"/>
                        <a:pt x="11" y="72"/>
                      </a:cubicBezTo>
                      <a:cubicBezTo>
                        <a:pt x="11" y="73"/>
                        <a:pt x="11" y="73"/>
                        <a:pt x="11" y="73"/>
                      </a:cubicBezTo>
                      <a:cubicBezTo>
                        <a:pt x="10" y="73"/>
                        <a:pt x="10" y="73"/>
                        <a:pt x="10" y="73"/>
                      </a:cubicBezTo>
                      <a:cubicBezTo>
                        <a:pt x="10" y="73"/>
                        <a:pt x="10" y="73"/>
                        <a:pt x="10" y="73"/>
                      </a:cubicBezTo>
                      <a:cubicBezTo>
                        <a:pt x="10" y="73"/>
                        <a:pt x="10" y="73"/>
                        <a:pt x="10" y="73"/>
                      </a:cubicBezTo>
                      <a:cubicBezTo>
                        <a:pt x="9" y="73"/>
                        <a:pt x="9" y="73"/>
                        <a:pt x="9" y="73"/>
                      </a:cubicBezTo>
                      <a:cubicBezTo>
                        <a:pt x="9" y="73"/>
                        <a:pt x="8" y="73"/>
                        <a:pt x="8" y="73"/>
                      </a:cubicBezTo>
                      <a:cubicBezTo>
                        <a:pt x="8" y="74"/>
                        <a:pt x="8" y="74"/>
                        <a:pt x="8" y="74"/>
                      </a:cubicBezTo>
                      <a:cubicBezTo>
                        <a:pt x="7" y="75"/>
                        <a:pt x="7" y="77"/>
                        <a:pt x="7" y="78"/>
                      </a:cubicBezTo>
                      <a:cubicBezTo>
                        <a:pt x="7" y="79"/>
                        <a:pt x="7" y="79"/>
                        <a:pt x="7" y="79"/>
                      </a:cubicBezTo>
                      <a:cubicBezTo>
                        <a:pt x="6" y="79"/>
                        <a:pt x="6" y="80"/>
                        <a:pt x="6" y="80"/>
                      </a:cubicBezTo>
                      <a:cubicBezTo>
                        <a:pt x="6" y="80"/>
                        <a:pt x="6" y="80"/>
                        <a:pt x="6" y="80"/>
                      </a:cubicBezTo>
                      <a:cubicBezTo>
                        <a:pt x="5" y="80"/>
                        <a:pt x="5" y="80"/>
                        <a:pt x="5" y="80"/>
                      </a:cubicBezTo>
                      <a:cubicBezTo>
                        <a:pt x="5" y="83"/>
                        <a:pt x="5" y="83"/>
                        <a:pt x="5" y="83"/>
                      </a:cubicBezTo>
                      <a:cubicBezTo>
                        <a:pt x="5" y="84"/>
                        <a:pt x="5" y="85"/>
                        <a:pt x="4" y="85"/>
                      </a:cubicBezTo>
                      <a:cubicBezTo>
                        <a:pt x="3" y="86"/>
                        <a:pt x="3" y="86"/>
                        <a:pt x="3" y="86"/>
                      </a:cubicBezTo>
                      <a:cubicBezTo>
                        <a:pt x="2" y="86"/>
                        <a:pt x="2" y="86"/>
                        <a:pt x="2" y="86"/>
                      </a:cubicBezTo>
                      <a:cubicBezTo>
                        <a:pt x="2" y="87"/>
                        <a:pt x="2" y="87"/>
                        <a:pt x="2" y="87"/>
                      </a:cubicBezTo>
                      <a:cubicBezTo>
                        <a:pt x="2" y="87"/>
                        <a:pt x="2" y="88"/>
                        <a:pt x="2" y="88"/>
                      </a:cubicBezTo>
                      <a:cubicBezTo>
                        <a:pt x="2" y="89"/>
                        <a:pt x="2" y="89"/>
                        <a:pt x="1" y="90"/>
                      </a:cubicBezTo>
                      <a:cubicBezTo>
                        <a:pt x="1" y="90"/>
                        <a:pt x="1" y="90"/>
                        <a:pt x="0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93"/>
                        <a:pt x="0" y="93"/>
                        <a:pt x="0" y="93"/>
                      </a:cubicBezTo>
                      <a:cubicBezTo>
                        <a:pt x="0" y="94"/>
                        <a:pt x="0" y="95"/>
                        <a:pt x="0" y="96"/>
                      </a:cubicBezTo>
                      <a:cubicBezTo>
                        <a:pt x="1" y="96"/>
                        <a:pt x="1" y="96"/>
                        <a:pt x="1" y="96"/>
                      </a:cubicBezTo>
                      <a:cubicBezTo>
                        <a:pt x="1" y="97"/>
                        <a:pt x="1" y="97"/>
                        <a:pt x="1" y="97"/>
                      </a:cubicBezTo>
                      <a:cubicBezTo>
                        <a:pt x="1" y="97"/>
                        <a:pt x="1" y="98"/>
                        <a:pt x="2" y="98"/>
                      </a:cubicBezTo>
                      <a:cubicBezTo>
                        <a:pt x="2" y="98"/>
                        <a:pt x="2" y="98"/>
                        <a:pt x="2" y="98"/>
                      </a:cubicBezTo>
                      <a:cubicBezTo>
                        <a:pt x="2" y="98"/>
                        <a:pt x="2" y="98"/>
                        <a:pt x="2" y="98"/>
                      </a:cubicBezTo>
                      <a:cubicBezTo>
                        <a:pt x="2" y="99"/>
                        <a:pt x="2" y="99"/>
                        <a:pt x="2" y="99"/>
                      </a:cubicBezTo>
                      <a:cubicBezTo>
                        <a:pt x="2" y="99"/>
                        <a:pt x="2" y="99"/>
                        <a:pt x="2" y="99"/>
                      </a:cubicBezTo>
                      <a:cubicBezTo>
                        <a:pt x="2" y="100"/>
                        <a:pt x="3" y="100"/>
                        <a:pt x="4" y="101"/>
                      </a:cubicBezTo>
                      <a:cubicBezTo>
                        <a:pt x="4" y="101"/>
                        <a:pt x="4" y="101"/>
                        <a:pt x="4" y="101"/>
                      </a:cubicBezTo>
                      <a:cubicBezTo>
                        <a:pt x="4" y="101"/>
                        <a:pt x="4" y="101"/>
                        <a:pt x="4" y="101"/>
                      </a:cubicBezTo>
                      <a:cubicBezTo>
                        <a:pt x="4" y="101"/>
                        <a:pt x="4" y="102"/>
                        <a:pt x="4" y="102"/>
                      </a:cubicBezTo>
                      <a:cubicBezTo>
                        <a:pt x="4" y="103"/>
                        <a:pt x="4" y="103"/>
                        <a:pt x="4" y="103"/>
                      </a:cubicBezTo>
                      <a:cubicBezTo>
                        <a:pt x="4" y="104"/>
                        <a:pt x="4" y="105"/>
                        <a:pt x="3" y="106"/>
                      </a:cubicBezTo>
                      <a:cubicBezTo>
                        <a:pt x="3" y="106"/>
                        <a:pt x="3" y="107"/>
                        <a:pt x="2" y="107"/>
                      </a:cubicBezTo>
                      <a:cubicBezTo>
                        <a:pt x="2" y="108"/>
                        <a:pt x="1" y="108"/>
                        <a:pt x="1" y="109"/>
                      </a:cubicBezTo>
                      <a:cubicBezTo>
                        <a:pt x="0" y="110"/>
                        <a:pt x="0" y="110"/>
                        <a:pt x="0" y="110"/>
                      </a:cubicBezTo>
                      <a:cubicBezTo>
                        <a:pt x="2" y="111"/>
                        <a:pt x="2" y="111"/>
                        <a:pt x="2" y="111"/>
                      </a:cubicBezTo>
                      <a:cubicBezTo>
                        <a:pt x="2" y="111"/>
                        <a:pt x="2" y="111"/>
                        <a:pt x="2" y="111"/>
                      </a:cubicBezTo>
                      <a:cubicBezTo>
                        <a:pt x="2" y="111"/>
                        <a:pt x="2" y="111"/>
                        <a:pt x="2" y="111"/>
                      </a:cubicBezTo>
                      <a:cubicBezTo>
                        <a:pt x="2" y="112"/>
                        <a:pt x="2" y="112"/>
                        <a:pt x="2" y="112"/>
                      </a:cubicBezTo>
                      <a:cubicBezTo>
                        <a:pt x="2" y="112"/>
                        <a:pt x="2" y="112"/>
                        <a:pt x="2" y="112"/>
                      </a:cubicBezTo>
                      <a:cubicBezTo>
                        <a:pt x="2" y="112"/>
                        <a:pt x="2" y="113"/>
                        <a:pt x="3" y="113"/>
                      </a:cubicBezTo>
                      <a:cubicBezTo>
                        <a:pt x="4" y="114"/>
                        <a:pt x="4" y="114"/>
                        <a:pt x="4" y="114"/>
                      </a:cubicBezTo>
                      <a:cubicBezTo>
                        <a:pt x="4" y="114"/>
                        <a:pt x="4" y="115"/>
                        <a:pt x="5" y="116"/>
                      </a:cubicBezTo>
                      <a:cubicBezTo>
                        <a:pt x="5" y="116"/>
                        <a:pt x="5" y="116"/>
                        <a:pt x="5" y="116"/>
                      </a:cubicBezTo>
                      <a:cubicBezTo>
                        <a:pt x="5" y="117"/>
                        <a:pt x="5" y="117"/>
                        <a:pt x="6" y="118"/>
                      </a:cubicBezTo>
                      <a:cubicBezTo>
                        <a:pt x="6" y="118"/>
                        <a:pt x="7" y="118"/>
                        <a:pt x="7" y="118"/>
                      </a:cubicBezTo>
                      <a:cubicBezTo>
                        <a:pt x="7" y="119"/>
                        <a:pt x="7" y="119"/>
                        <a:pt x="7" y="119"/>
                      </a:cubicBezTo>
                      <a:cubicBezTo>
                        <a:pt x="8" y="119"/>
                        <a:pt x="9" y="120"/>
                        <a:pt x="9" y="120"/>
                      </a:cubicBezTo>
                      <a:cubicBezTo>
                        <a:pt x="11" y="121"/>
                        <a:pt x="11" y="123"/>
                        <a:pt x="11" y="125"/>
                      </a:cubicBezTo>
                      <a:cubicBezTo>
                        <a:pt x="11" y="125"/>
                        <a:pt x="11" y="125"/>
                        <a:pt x="11" y="125"/>
                      </a:cubicBezTo>
                      <a:cubicBezTo>
                        <a:pt x="11" y="126"/>
                        <a:pt x="11" y="129"/>
                        <a:pt x="13" y="129"/>
                      </a:cubicBezTo>
                      <a:cubicBezTo>
                        <a:pt x="13" y="129"/>
                        <a:pt x="13" y="129"/>
                        <a:pt x="13" y="129"/>
                      </a:cubicBezTo>
                      <a:cubicBezTo>
                        <a:pt x="14" y="129"/>
                        <a:pt x="14" y="129"/>
                        <a:pt x="14" y="129"/>
                      </a:cubicBezTo>
                      <a:cubicBezTo>
                        <a:pt x="14" y="129"/>
                        <a:pt x="14" y="129"/>
                        <a:pt x="14" y="129"/>
                      </a:cubicBezTo>
                      <a:cubicBezTo>
                        <a:pt x="14" y="131"/>
                        <a:pt x="14" y="131"/>
                        <a:pt x="14" y="131"/>
                      </a:cubicBezTo>
                      <a:cubicBezTo>
                        <a:pt x="15" y="131"/>
                        <a:pt x="15" y="131"/>
                        <a:pt x="15" y="131"/>
                      </a:cubicBezTo>
                      <a:cubicBezTo>
                        <a:pt x="16" y="131"/>
                        <a:pt x="16" y="131"/>
                        <a:pt x="16" y="131"/>
                      </a:cubicBezTo>
                      <a:cubicBezTo>
                        <a:pt x="18" y="131"/>
                        <a:pt x="18" y="131"/>
                        <a:pt x="18" y="131"/>
                      </a:cubicBezTo>
                      <a:cubicBezTo>
                        <a:pt x="18" y="131"/>
                        <a:pt x="18" y="132"/>
                        <a:pt x="20" y="132"/>
                      </a:cubicBezTo>
                      <a:cubicBezTo>
                        <a:pt x="20" y="132"/>
                        <a:pt x="20" y="132"/>
                        <a:pt x="20" y="132"/>
                      </a:cubicBezTo>
                      <a:cubicBezTo>
                        <a:pt x="20" y="132"/>
                        <a:pt x="20" y="132"/>
                        <a:pt x="20" y="132"/>
                      </a:cubicBezTo>
                      <a:cubicBezTo>
                        <a:pt x="21" y="132"/>
                        <a:pt x="21" y="132"/>
                        <a:pt x="21" y="132"/>
                      </a:cubicBezTo>
                      <a:cubicBezTo>
                        <a:pt x="21" y="132"/>
                        <a:pt x="21" y="132"/>
                        <a:pt x="21" y="132"/>
                      </a:cubicBezTo>
                      <a:cubicBezTo>
                        <a:pt x="21" y="132"/>
                        <a:pt x="21" y="132"/>
                        <a:pt x="21" y="132"/>
                      </a:cubicBezTo>
                      <a:cubicBezTo>
                        <a:pt x="21" y="133"/>
                        <a:pt x="21" y="134"/>
                        <a:pt x="22" y="134"/>
                      </a:cubicBezTo>
                      <a:cubicBezTo>
                        <a:pt x="22" y="134"/>
                        <a:pt x="22" y="134"/>
                        <a:pt x="22" y="134"/>
                      </a:cubicBezTo>
                      <a:cubicBezTo>
                        <a:pt x="22" y="135"/>
                        <a:pt x="23" y="136"/>
                        <a:pt x="24" y="136"/>
                      </a:cubicBezTo>
                      <a:cubicBezTo>
                        <a:pt x="25" y="136"/>
                        <a:pt x="26" y="137"/>
                        <a:pt x="26" y="137"/>
                      </a:cubicBezTo>
                      <a:cubicBezTo>
                        <a:pt x="27" y="138"/>
                        <a:pt x="27" y="138"/>
                        <a:pt x="27" y="138"/>
                      </a:cubicBezTo>
                      <a:cubicBezTo>
                        <a:pt x="27" y="138"/>
                        <a:pt x="27" y="138"/>
                        <a:pt x="27" y="138"/>
                      </a:cubicBezTo>
                      <a:cubicBezTo>
                        <a:pt x="27" y="139"/>
                        <a:pt x="28" y="139"/>
                        <a:pt x="28" y="139"/>
                      </a:cubicBezTo>
                      <a:cubicBezTo>
                        <a:pt x="30" y="139"/>
                        <a:pt x="30" y="139"/>
                        <a:pt x="30" y="139"/>
                      </a:cubicBezTo>
                      <a:cubicBezTo>
                        <a:pt x="30" y="138"/>
                        <a:pt x="30" y="138"/>
                        <a:pt x="30" y="138"/>
                      </a:cubicBezTo>
                      <a:cubicBezTo>
                        <a:pt x="30" y="138"/>
                        <a:pt x="30" y="138"/>
                        <a:pt x="30" y="138"/>
                      </a:cubicBezTo>
                      <a:cubicBezTo>
                        <a:pt x="31" y="138"/>
                        <a:pt x="31" y="138"/>
                        <a:pt x="32" y="138"/>
                      </a:cubicBezTo>
                      <a:cubicBezTo>
                        <a:pt x="33" y="138"/>
                        <a:pt x="33" y="138"/>
                        <a:pt x="33" y="138"/>
                      </a:cubicBezTo>
                      <a:cubicBezTo>
                        <a:pt x="33" y="137"/>
                        <a:pt x="33" y="137"/>
                        <a:pt x="33" y="137"/>
                      </a:cubicBezTo>
                      <a:cubicBezTo>
                        <a:pt x="33" y="137"/>
                        <a:pt x="33" y="137"/>
                        <a:pt x="33" y="137"/>
                      </a:cubicBezTo>
                      <a:cubicBezTo>
                        <a:pt x="33" y="137"/>
                        <a:pt x="34" y="136"/>
                        <a:pt x="34" y="136"/>
                      </a:cubicBezTo>
                      <a:cubicBezTo>
                        <a:pt x="34" y="136"/>
                        <a:pt x="35" y="137"/>
                        <a:pt x="35" y="137"/>
                      </a:cubicBezTo>
                      <a:cubicBezTo>
                        <a:pt x="35" y="137"/>
                        <a:pt x="35" y="137"/>
                        <a:pt x="35" y="137"/>
                      </a:cubicBezTo>
                      <a:cubicBezTo>
                        <a:pt x="35" y="137"/>
                        <a:pt x="36" y="138"/>
                        <a:pt x="37" y="138"/>
                      </a:cubicBezTo>
                      <a:cubicBezTo>
                        <a:pt x="38" y="138"/>
                        <a:pt x="38" y="138"/>
                        <a:pt x="38" y="138"/>
                      </a:cubicBezTo>
                      <a:cubicBezTo>
                        <a:pt x="38" y="138"/>
                        <a:pt x="38" y="138"/>
                        <a:pt x="38" y="138"/>
                      </a:cubicBezTo>
                      <a:cubicBezTo>
                        <a:pt x="38" y="138"/>
                        <a:pt x="38" y="138"/>
                        <a:pt x="38" y="138"/>
                      </a:cubicBezTo>
                      <a:cubicBezTo>
                        <a:pt x="39" y="138"/>
                        <a:pt x="39" y="138"/>
                        <a:pt x="39" y="139"/>
                      </a:cubicBezTo>
                      <a:cubicBezTo>
                        <a:pt x="40" y="139"/>
                        <a:pt x="41" y="139"/>
                        <a:pt x="42" y="139"/>
                      </a:cubicBezTo>
                      <a:cubicBezTo>
                        <a:pt x="42" y="139"/>
                        <a:pt x="42" y="139"/>
                        <a:pt x="42" y="139"/>
                      </a:cubicBezTo>
                      <a:cubicBezTo>
                        <a:pt x="43" y="139"/>
                        <a:pt x="43" y="139"/>
                        <a:pt x="43" y="139"/>
                      </a:cubicBezTo>
                      <a:cubicBezTo>
                        <a:pt x="43" y="139"/>
                        <a:pt x="43" y="139"/>
                        <a:pt x="43" y="139"/>
                      </a:cubicBezTo>
                      <a:cubicBezTo>
                        <a:pt x="44" y="139"/>
                        <a:pt x="44" y="139"/>
                        <a:pt x="44" y="139"/>
                      </a:cubicBezTo>
                      <a:cubicBezTo>
                        <a:pt x="46" y="139"/>
                        <a:pt x="46" y="139"/>
                        <a:pt x="46" y="138"/>
                      </a:cubicBezTo>
                      <a:cubicBezTo>
                        <a:pt x="46" y="138"/>
                        <a:pt x="46" y="138"/>
                        <a:pt x="46" y="138"/>
                      </a:cubicBezTo>
                      <a:cubicBezTo>
                        <a:pt x="46" y="138"/>
                        <a:pt x="46" y="138"/>
                        <a:pt x="46" y="138"/>
                      </a:cubicBezTo>
                      <a:cubicBezTo>
                        <a:pt x="46" y="138"/>
                        <a:pt x="46" y="138"/>
                        <a:pt x="46" y="138"/>
                      </a:cubicBezTo>
                      <a:cubicBezTo>
                        <a:pt x="47" y="138"/>
                        <a:pt x="47" y="138"/>
                        <a:pt x="47" y="138"/>
                      </a:cubicBezTo>
                      <a:cubicBezTo>
                        <a:pt x="47" y="137"/>
                        <a:pt x="47" y="137"/>
                        <a:pt x="47" y="137"/>
                      </a:cubicBezTo>
                      <a:cubicBezTo>
                        <a:pt x="47" y="136"/>
                        <a:pt x="47" y="136"/>
                        <a:pt x="48" y="135"/>
                      </a:cubicBezTo>
                      <a:cubicBezTo>
                        <a:pt x="48" y="134"/>
                        <a:pt x="48" y="134"/>
                        <a:pt x="49" y="134"/>
                      </a:cubicBezTo>
                      <a:cubicBezTo>
                        <a:pt x="49" y="134"/>
                        <a:pt x="49" y="133"/>
                        <a:pt x="50" y="133"/>
                      </a:cubicBezTo>
                      <a:cubicBezTo>
                        <a:pt x="50" y="133"/>
                        <a:pt x="50" y="133"/>
                        <a:pt x="50" y="133"/>
                      </a:cubicBezTo>
                      <a:cubicBezTo>
                        <a:pt x="51" y="133"/>
                        <a:pt x="51" y="133"/>
                        <a:pt x="51" y="133"/>
                      </a:cubicBezTo>
                      <a:cubicBezTo>
                        <a:pt x="54" y="133"/>
                        <a:pt x="54" y="133"/>
                        <a:pt x="54" y="133"/>
                      </a:cubicBezTo>
                      <a:cubicBezTo>
                        <a:pt x="55" y="133"/>
                        <a:pt x="56" y="134"/>
                        <a:pt x="57" y="135"/>
                      </a:cubicBezTo>
                      <a:cubicBezTo>
                        <a:pt x="57" y="136"/>
                        <a:pt x="57" y="136"/>
                        <a:pt x="58" y="136"/>
                      </a:cubicBezTo>
                      <a:cubicBezTo>
                        <a:pt x="59" y="136"/>
                        <a:pt x="59" y="136"/>
                        <a:pt x="59" y="136"/>
                      </a:cubicBezTo>
                      <a:cubicBezTo>
                        <a:pt x="60" y="136"/>
                        <a:pt x="60" y="136"/>
                        <a:pt x="60" y="136"/>
                      </a:cubicBezTo>
                      <a:cubicBezTo>
                        <a:pt x="60" y="136"/>
                        <a:pt x="60" y="136"/>
                        <a:pt x="60" y="136"/>
                      </a:cubicBezTo>
                      <a:cubicBezTo>
                        <a:pt x="60" y="137"/>
                        <a:pt x="60" y="137"/>
                        <a:pt x="60" y="137"/>
                      </a:cubicBezTo>
                      <a:cubicBezTo>
                        <a:pt x="60" y="138"/>
                        <a:pt x="60" y="138"/>
                        <a:pt x="60" y="138"/>
                      </a:cubicBezTo>
                      <a:cubicBezTo>
                        <a:pt x="61" y="138"/>
                        <a:pt x="61" y="138"/>
                        <a:pt x="61" y="138"/>
                      </a:cubicBezTo>
                      <a:cubicBezTo>
                        <a:pt x="61" y="138"/>
                        <a:pt x="61" y="138"/>
                        <a:pt x="61" y="138"/>
                      </a:cubicBezTo>
                      <a:cubicBezTo>
                        <a:pt x="62" y="138"/>
                        <a:pt x="62" y="138"/>
                        <a:pt x="63" y="138"/>
                      </a:cubicBezTo>
                      <a:cubicBezTo>
                        <a:pt x="64" y="138"/>
                        <a:pt x="64" y="138"/>
                        <a:pt x="64" y="138"/>
                      </a:cubicBezTo>
                      <a:cubicBezTo>
                        <a:pt x="64" y="138"/>
                        <a:pt x="64" y="138"/>
                        <a:pt x="64" y="138"/>
                      </a:cubicBezTo>
                      <a:cubicBezTo>
                        <a:pt x="64" y="139"/>
                        <a:pt x="64" y="139"/>
                        <a:pt x="64" y="139"/>
                      </a:cubicBezTo>
                      <a:cubicBezTo>
                        <a:pt x="65" y="139"/>
                        <a:pt x="65" y="139"/>
                        <a:pt x="65" y="139"/>
                      </a:cubicBezTo>
                      <a:cubicBezTo>
                        <a:pt x="66" y="139"/>
                        <a:pt x="66" y="139"/>
                        <a:pt x="67" y="140"/>
                      </a:cubicBezTo>
                      <a:cubicBezTo>
                        <a:pt x="67" y="140"/>
                        <a:pt x="68" y="140"/>
                        <a:pt x="68" y="141"/>
                      </a:cubicBezTo>
                      <a:cubicBezTo>
                        <a:pt x="69" y="141"/>
                        <a:pt x="70" y="143"/>
                        <a:pt x="70" y="144"/>
                      </a:cubicBezTo>
                      <a:cubicBezTo>
                        <a:pt x="70" y="145"/>
                        <a:pt x="70" y="145"/>
                        <a:pt x="69" y="146"/>
                      </a:cubicBezTo>
                      <a:cubicBezTo>
                        <a:pt x="69" y="147"/>
                        <a:pt x="69" y="147"/>
                        <a:pt x="69" y="147"/>
                      </a:cubicBezTo>
                      <a:cubicBezTo>
                        <a:pt x="69" y="147"/>
                        <a:pt x="69" y="148"/>
                        <a:pt x="68" y="148"/>
                      </a:cubicBezTo>
                      <a:cubicBezTo>
                        <a:pt x="68" y="149"/>
                        <a:pt x="68" y="149"/>
                        <a:pt x="68" y="149"/>
                      </a:cubicBezTo>
                      <a:cubicBezTo>
                        <a:pt x="68" y="149"/>
                        <a:pt x="68" y="149"/>
                        <a:pt x="68" y="149"/>
                      </a:cubicBezTo>
                      <a:cubicBezTo>
                        <a:pt x="67" y="149"/>
                        <a:pt x="67" y="149"/>
                        <a:pt x="67" y="149"/>
                      </a:cubicBezTo>
                      <a:cubicBezTo>
                        <a:pt x="67" y="151"/>
                        <a:pt x="67" y="151"/>
                        <a:pt x="67" y="151"/>
                      </a:cubicBezTo>
                      <a:cubicBezTo>
                        <a:pt x="67" y="152"/>
                        <a:pt x="67" y="152"/>
                        <a:pt x="67" y="152"/>
                      </a:cubicBezTo>
                      <a:cubicBezTo>
                        <a:pt x="68" y="152"/>
                        <a:pt x="68" y="152"/>
                        <a:pt x="68" y="152"/>
                      </a:cubicBezTo>
                      <a:cubicBezTo>
                        <a:pt x="68" y="152"/>
                        <a:pt x="68" y="152"/>
                        <a:pt x="68" y="152"/>
                      </a:cubicBezTo>
                      <a:cubicBezTo>
                        <a:pt x="68" y="153"/>
                        <a:pt x="68" y="153"/>
                        <a:pt x="68" y="153"/>
                      </a:cubicBezTo>
                      <a:cubicBezTo>
                        <a:pt x="68" y="153"/>
                        <a:pt x="68" y="153"/>
                        <a:pt x="68" y="153"/>
                      </a:cubicBezTo>
                      <a:cubicBezTo>
                        <a:pt x="68" y="154"/>
                        <a:pt x="68" y="154"/>
                        <a:pt x="68" y="154"/>
                      </a:cubicBezTo>
                      <a:cubicBezTo>
                        <a:pt x="68" y="154"/>
                        <a:pt x="69" y="155"/>
                        <a:pt x="70" y="155"/>
                      </a:cubicBezTo>
                      <a:cubicBezTo>
                        <a:pt x="70" y="155"/>
                        <a:pt x="70" y="155"/>
                        <a:pt x="70" y="155"/>
                      </a:cubicBezTo>
                      <a:cubicBezTo>
                        <a:pt x="70" y="156"/>
                        <a:pt x="71" y="156"/>
                        <a:pt x="71" y="157"/>
                      </a:cubicBezTo>
                      <a:cubicBezTo>
                        <a:pt x="71" y="157"/>
                        <a:pt x="71" y="157"/>
                        <a:pt x="72" y="158"/>
                      </a:cubicBezTo>
                      <a:cubicBezTo>
                        <a:pt x="72" y="159"/>
                        <a:pt x="72" y="159"/>
                        <a:pt x="73" y="160"/>
                      </a:cubicBezTo>
                      <a:cubicBezTo>
                        <a:pt x="73" y="161"/>
                        <a:pt x="73" y="161"/>
                        <a:pt x="73" y="161"/>
                      </a:cubicBezTo>
                      <a:cubicBezTo>
                        <a:pt x="73" y="161"/>
                        <a:pt x="73" y="162"/>
                        <a:pt x="73" y="162"/>
                      </a:cubicBezTo>
                      <a:cubicBezTo>
                        <a:pt x="73" y="163"/>
                        <a:pt x="73" y="163"/>
                        <a:pt x="74" y="164"/>
                      </a:cubicBezTo>
                      <a:cubicBezTo>
                        <a:pt x="75" y="164"/>
                        <a:pt x="75" y="164"/>
                        <a:pt x="75" y="164"/>
                      </a:cubicBezTo>
                      <a:cubicBezTo>
                        <a:pt x="75" y="165"/>
                        <a:pt x="75" y="165"/>
                        <a:pt x="76" y="165"/>
                      </a:cubicBezTo>
                      <a:cubicBezTo>
                        <a:pt x="76" y="165"/>
                        <a:pt x="76" y="166"/>
                        <a:pt x="76" y="166"/>
                      </a:cubicBezTo>
                      <a:cubicBezTo>
                        <a:pt x="76" y="166"/>
                        <a:pt x="76" y="166"/>
                        <a:pt x="76" y="166"/>
                      </a:cubicBezTo>
                      <a:cubicBezTo>
                        <a:pt x="76" y="167"/>
                        <a:pt x="76" y="167"/>
                        <a:pt x="76" y="168"/>
                      </a:cubicBezTo>
                      <a:cubicBezTo>
                        <a:pt x="76" y="169"/>
                        <a:pt x="76" y="169"/>
                        <a:pt x="76" y="169"/>
                      </a:cubicBezTo>
                      <a:cubicBezTo>
                        <a:pt x="76" y="169"/>
                        <a:pt x="76" y="169"/>
                        <a:pt x="76" y="169"/>
                      </a:cubicBezTo>
                      <a:cubicBezTo>
                        <a:pt x="77" y="169"/>
                        <a:pt x="77" y="169"/>
                        <a:pt x="77" y="169"/>
                      </a:cubicBezTo>
                      <a:cubicBezTo>
                        <a:pt x="77" y="169"/>
                        <a:pt x="77" y="169"/>
                        <a:pt x="77" y="169"/>
                      </a:cubicBezTo>
                      <a:cubicBezTo>
                        <a:pt x="77" y="170"/>
                        <a:pt x="77" y="170"/>
                        <a:pt x="77" y="170"/>
                      </a:cubicBezTo>
                      <a:cubicBezTo>
                        <a:pt x="77" y="170"/>
                        <a:pt x="77" y="170"/>
                        <a:pt x="77" y="170"/>
                      </a:cubicBezTo>
                      <a:cubicBezTo>
                        <a:pt x="77" y="173"/>
                        <a:pt x="77" y="173"/>
                        <a:pt x="77" y="173"/>
                      </a:cubicBezTo>
                      <a:cubicBezTo>
                        <a:pt x="77" y="174"/>
                        <a:pt x="77" y="174"/>
                        <a:pt x="77" y="174"/>
                      </a:cubicBezTo>
                      <a:cubicBezTo>
                        <a:pt x="77" y="174"/>
                        <a:pt x="77" y="176"/>
                        <a:pt x="77" y="176"/>
                      </a:cubicBezTo>
                      <a:cubicBezTo>
                        <a:pt x="77" y="176"/>
                        <a:pt x="77" y="176"/>
                        <a:pt x="77" y="176"/>
                      </a:cubicBezTo>
                      <a:cubicBezTo>
                        <a:pt x="76" y="176"/>
                        <a:pt x="76" y="176"/>
                        <a:pt x="76" y="176"/>
                      </a:cubicBezTo>
                      <a:cubicBezTo>
                        <a:pt x="76" y="181"/>
                        <a:pt x="76" y="181"/>
                        <a:pt x="76" y="181"/>
                      </a:cubicBezTo>
                      <a:cubicBezTo>
                        <a:pt x="76" y="181"/>
                        <a:pt x="76" y="181"/>
                        <a:pt x="76" y="181"/>
                      </a:cubicBezTo>
                      <a:cubicBezTo>
                        <a:pt x="77" y="181"/>
                        <a:pt x="77" y="181"/>
                        <a:pt x="77" y="181"/>
                      </a:cubicBezTo>
                      <a:cubicBezTo>
                        <a:pt x="78" y="182"/>
                        <a:pt x="78" y="182"/>
                        <a:pt x="78" y="182"/>
                      </a:cubicBezTo>
                      <a:cubicBezTo>
                        <a:pt x="77" y="182"/>
                        <a:pt x="77" y="182"/>
                        <a:pt x="77" y="183"/>
                      </a:cubicBezTo>
                      <a:cubicBezTo>
                        <a:pt x="77" y="183"/>
                        <a:pt x="77" y="183"/>
                        <a:pt x="77" y="183"/>
                      </a:cubicBezTo>
                      <a:cubicBezTo>
                        <a:pt x="77" y="183"/>
                        <a:pt x="76" y="184"/>
                        <a:pt x="76" y="184"/>
                      </a:cubicBezTo>
                      <a:cubicBezTo>
                        <a:pt x="75" y="185"/>
                        <a:pt x="75" y="185"/>
                        <a:pt x="75" y="185"/>
                      </a:cubicBezTo>
                      <a:cubicBezTo>
                        <a:pt x="74" y="186"/>
                        <a:pt x="74" y="186"/>
                        <a:pt x="74" y="187"/>
                      </a:cubicBezTo>
                      <a:cubicBezTo>
                        <a:pt x="74" y="188"/>
                        <a:pt x="74" y="188"/>
                        <a:pt x="74" y="188"/>
                      </a:cubicBezTo>
                      <a:cubicBezTo>
                        <a:pt x="74" y="188"/>
                        <a:pt x="74" y="188"/>
                        <a:pt x="74" y="188"/>
                      </a:cubicBezTo>
                      <a:cubicBezTo>
                        <a:pt x="73" y="187"/>
                        <a:pt x="73" y="187"/>
                        <a:pt x="73" y="187"/>
                      </a:cubicBezTo>
                      <a:cubicBezTo>
                        <a:pt x="73" y="193"/>
                        <a:pt x="73" y="193"/>
                        <a:pt x="73" y="193"/>
                      </a:cubicBezTo>
                      <a:cubicBezTo>
                        <a:pt x="73" y="193"/>
                        <a:pt x="73" y="193"/>
                        <a:pt x="73" y="193"/>
                      </a:cubicBezTo>
                      <a:cubicBezTo>
                        <a:pt x="72" y="193"/>
                        <a:pt x="72" y="193"/>
                        <a:pt x="72" y="193"/>
                      </a:cubicBezTo>
                      <a:cubicBezTo>
                        <a:pt x="71" y="193"/>
                        <a:pt x="71" y="193"/>
                        <a:pt x="71" y="193"/>
                      </a:cubicBezTo>
                      <a:cubicBezTo>
                        <a:pt x="71" y="194"/>
                        <a:pt x="71" y="194"/>
                        <a:pt x="71" y="194"/>
                      </a:cubicBezTo>
                      <a:cubicBezTo>
                        <a:pt x="71" y="195"/>
                        <a:pt x="71" y="195"/>
                        <a:pt x="71" y="195"/>
                      </a:cubicBezTo>
                      <a:cubicBezTo>
                        <a:pt x="70" y="196"/>
                        <a:pt x="70" y="196"/>
                        <a:pt x="70" y="196"/>
                      </a:cubicBezTo>
                      <a:cubicBezTo>
                        <a:pt x="70" y="197"/>
                        <a:pt x="70" y="197"/>
                        <a:pt x="70" y="197"/>
                      </a:cubicBezTo>
                      <a:cubicBezTo>
                        <a:pt x="70" y="198"/>
                        <a:pt x="70" y="198"/>
                        <a:pt x="70" y="198"/>
                      </a:cubicBezTo>
                      <a:cubicBezTo>
                        <a:pt x="69" y="198"/>
                        <a:pt x="69" y="198"/>
                        <a:pt x="69" y="198"/>
                      </a:cubicBezTo>
                      <a:cubicBezTo>
                        <a:pt x="68" y="197"/>
                        <a:pt x="68" y="197"/>
                        <a:pt x="68" y="197"/>
                      </a:cubicBezTo>
                      <a:cubicBezTo>
                        <a:pt x="68" y="211"/>
                        <a:pt x="68" y="211"/>
                        <a:pt x="68" y="211"/>
                      </a:cubicBezTo>
                      <a:cubicBezTo>
                        <a:pt x="69" y="211"/>
                        <a:pt x="69" y="211"/>
                        <a:pt x="69" y="211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1"/>
                        <a:pt x="70" y="211"/>
                        <a:pt x="70" y="211"/>
                      </a:cubicBezTo>
                      <a:cubicBezTo>
                        <a:pt x="70" y="212"/>
                        <a:pt x="70" y="212"/>
                        <a:pt x="70" y="212"/>
                      </a:cubicBezTo>
                      <a:cubicBezTo>
                        <a:pt x="70" y="213"/>
                        <a:pt x="70" y="213"/>
                        <a:pt x="70" y="213"/>
                      </a:cubicBezTo>
                      <a:cubicBezTo>
                        <a:pt x="70" y="213"/>
                        <a:pt x="70" y="214"/>
                        <a:pt x="71" y="214"/>
                      </a:cubicBezTo>
                      <a:cubicBezTo>
                        <a:pt x="71" y="214"/>
                        <a:pt x="71" y="214"/>
                        <a:pt x="71" y="214"/>
                      </a:cubicBezTo>
                      <a:cubicBezTo>
                        <a:pt x="71" y="214"/>
                        <a:pt x="71" y="214"/>
                        <a:pt x="71" y="214"/>
                      </a:cubicBezTo>
                      <a:cubicBezTo>
                        <a:pt x="71" y="214"/>
                        <a:pt x="71" y="214"/>
                        <a:pt x="71" y="214"/>
                      </a:cubicBezTo>
                      <a:cubicBezTo>
                        <a:pt x="71" y="214"/>
                        <a:pt x="71" y="214"/>
                        <a:pt x="71" y="214"/>
                      </a:cubicBezTo>
                      <a:cubicBezTo>
                        <a:pt x="71" y="214"/>
                        <a:pt x="71" y="214"/>
                        <a:pt x="71" y="214"/>
                      </a:cubicBezTo>
                      <a:cubicBezTo>
                        <a:pt x="71" y="214"/>
                        <a:pt x="71" y="214"/>
                        <a:pt x="71" y="214"/>
                      </a:cubicBezTo>
                      <a:cubicBezTo>
                        <a:pt x="71" y="215"/>
                        <a:pt x="71" y="215"/>
                        <a:pt x="71" y="215"/>
                      </a:cubicBezTo>
                      <a:cubicBezTo>
                        <a:pt x="71" y="217"/>
                        <a:pt x="71" y="217"/>
                        <a:pt x="71" y="218"/>
                      </a:cubicBezTo>
                      <a:cubicBezTo>
                        <a:pt x="71" y="218"/>
                        <a:pt x="71" y="218"/>
                        <a:pt x="71" y="218"/>
                      </a:cubicBezTo>
                      <a:cubicBezTo>
                        <a:pt x="70" y="217"/>
                        <a:pt x="70" y="217"/>
                        <a:pt x="70" y="217"/>
                      </a:cubicBezTo>
                      <a:cubicBezTo>
                        <a:pt x="70" y="231"/>
                        <a:pt x="70" y="231"/>
                        <a:pt x="70" y="231"/>
                      </a:cubicBezTo>
                      <a:cubicBezTo>
                        <a:pt x="70" y="231"/>
                        <a:pt x="70" y="231"/>
                        <a:pt x="70" y="231"/>
                      </a:cubicBezTo>
                      <a:cubicBezTo>
                        <a:pt x="71" y="232"/>
                        <a:pt x="71" y="232"/>
                        <a:pt x="71" y="232"/>
                      </a:cubicBezTo>
                      <a:cubicBezTo>
                        <a:pt x="72" y="232"/>
                        <a:pt x="72" y="233"/>
                        <a:pt x="72" y="234"/>
                      </a:cubicBezTo>
                      <a:cubicBezTo>
                        <a:pt x="73" y="235"/>
                        <a:pt x="73" y="236"/>
                        <a:pt x="72" y="236"/>
                      </a:cubicBezTo>
                      <a:cubicBezTo>
                        <a:pt x="72" y="237"/>
                        <a:pt x="72" y="237"/>
                        <a:pt x="71" y="238"/>
                      </a:cubicBezTo>
                      <a:cubicBezTo>
                        <a:pt x="71" y="238"/>
                        <a:pt x="70" y="238"/>
                        <a:pt x="70" y="238"/>
                      </a:cubicBezTo>
                      <a:cubicBezTo>
                        <a:pt x="69" y="239"/>
                        <a:pt x="69" y="239"/>
                        <a:pt x="69" y="239"/>
                      </a:cubicBezTo>
                      <a:cubicBezTo>
                        <a:pt x="68" y="239"/>
                        <a:pt x="68" y="239"/>
                        <a:pt x="67" y="239"/>
                      </a:cubicBezTo>
                      <a:cubicBezTo>
                        <a:pt x="67" y="240"/>
                        <a:pt x="67" y="241"/>
                        <a:pt x="67" y="242"/>
                      </a:cubicBezTo>
                      <a:cubicBezTo>
                        <a:pt x="67" y="243"/>
                        <a:pt x="67" y="243"/>
                        <a:pt x="67" y="243"/>
                      </a:cubicBezTo>
                      <a:cubicBezTo>
                        <a:pt x="67" y="243"/>
                        <a:pt x="67" y="244"/>
                        <a:pt x="68" y="245"/>
                      </a:cubicBezTo>
                      <a:cubicBezTo>
                        <a:pt x="68" y="245"/>
                        <a:pt x="69" y="245"/>
                        <a:pt x="69" y="245"/>
                      </a:cubicBezTo>
                      <a:cubicBezTo>
                        <a:pt x="70" y="245"/>
                        <a:pt x="70" y="245"/>
                        <a:pt x="71" y="245"/>
                      </a:cubicBezTo>
                      <a:cubicBezTo>
                        <a:pt x="71" y="244"/>
                        <a:pt x="71" y="244"/>
                        <a:pt x="71" y="244"/>
                      </a:cubicBezTo>
                      <a:cubicBezTo>
                        <a:pt x="72" y="244"/>
                        <a:pt x="74" y="244"/>
                        <a:pt x="75" y="244"/>
                      </a:cubicBezTo>
                      <a:cubicBezTo>
                        <a:pt x="76" y="244"/>
                        <a:pt x="76" y="244"/>
                        <a:pt x="76" y="244"/>
                      </a:cubicBezTo>
                      <a:cubicBezTo>
                        <a:pt x="78" y="244"/>
                        <a:pt x="80" y="243"/>
                        <a:pt x="81" y="242"/>
                      </a:cubicBezTo>
                      <a:cubicBezTo>
                        <a:pt x="83" y="242"/>
                        <a:pt x="83" y="242"/>
                        <a:pt x="83" y="242"/>
                      </a:cubicBezTo>
                      <a:cubicBezTo>
                        <a:pt x="83" y="242"/>
                        <a:pt x="83" y="242"/>
                        <a:pt x="83" y="242"/>
                      </a:cubicBezTo>
                      <a:cubicBezTo>
                        <a:pt x="83" y="243"/>
                        <a:pt x="83" y="243"/>
                        <a:pt x="83" y="243"/>
                      </a:cubicBezTo>
                      <a:cubicBezTo>
                        <a:pt x="84" y="243"/>
                        <a:pt x="84" y="242"/>
                        <a:pt x="85" y="242"/>
                      </a:cubicBezTo>
                      <a:cubicBezTo>
                        <a:pt x="85" y="241"/>
                        <a:pt x="85" y="241"/>
                        <a:pt x="85" y="241"/>
                      </a:cubicBezTo>
                      <a:cubicBezTo>
                        <a:pt x="85" y="240"/>
                        <a:pt x="86" y="240"/>
                        <a:pt x="87" y="240"/>
                      </a:cubicBezTo>
                      <a:cubicBezTo>
                        <a:pt x="87" y="239"/>
                        <a:pt x="87" y="239"/>
                        <a:pt x="87" y="239"/>
                      </a:cubicBezTo>
                      <a:cubicBezTo>
                        <a:pt x="87" y="239"/>
                        <a:pt x="87" y="239"/>
                        <a:pt x="87" y="239"/>
                      </a:cubicBezTo>
                      <a:cubicBezTo>
                        <a:pt x="87" y="236"/>
                        <a:pt x="88" y="234"/>
                        <a:pt x="90" y="233"/>
                      </a:cubicBezTo>
                      <a:cubicBezTo>
                        <a:pt x="90" y="233"/>
                        <a:pt x="91" y="232"/>
                        <a:pt x="93" y="232"/>
                      </a:cubicBezTo>
                      <a:cubicBezTo>
                        <a:pt x="93" y="232"/>
                        <a:pt x="93" y="232"/>
                        <a:pt x="93" y="232"/>
                      </a:cubicBezTo>
                      <a:cubicBezTo>
                        <a:pt x="94" y="232"/>
                        <a:pt x="94" y="232"/>
                        <a:pt x="95" y="232"/>
                      </a:cubicBezTo>
                      <a:cubicBezTo>
                        <a:pt x="95" y="232"/>
                        <a:pt x="95" y="232"/>
                        <a:pt x="96" y="232"/>
                      </a:cubicBezTo>
                      <a:cubicBezTo>
                        <a:pt x="96" y="232"/>
                        <a:pt x="97" y="232"/>
                        <a:pt x="97" y="232"/>
                      </a:cubicBezTo>
                      <a:cubicBezTo>
                        <a:pt x="99" y="232"/>
                        <a:pt x="99" y="231"/>
                        <a:pt x="99" y="231"/>
                      </a:cubicBezTo>
                      <a:cubicBezTo>
                        <a:pt x="99" y="230"/>
                        <a:pt x="99" y="229"/>
                        <a:pt x="99" y="229"/>
                      </a:cubicBezTo>
                      <a:cubicBezTo>
                        <a:pt x="99" y="228"/>
                        <a:pt x="99" y="228"/>
                        <a:pt x="99" y="228"/>
                      </a:cubicBezTo>
                      <a:cubicBezTo>
                        <a:pt x="99" y="226"/>
                        <a:pt x="99" y="226"/>
                        <a:pt x="99" y="226"/>
                      </a:cubicBezTo>
                      <a:cubicBezTo>
                        <a:pt x="99" y="225"/>
                        <a:pt x="99" y="225"/>
                        <a:pt x="98" y="225"/>
                      </a:cubicBezTo>
                      <a:cubicBezTo>
                        <a:pt x="98" y="224"/>
                        <a:pt x="98" y="224"/>
                        <a:pt x="98" y="224"/>
                      </a:cubicBezTo>
                      <a:cubicBezTo>
                        <a:pt x="97" y="224"/>
                        <a:pt x="98" y="223"/>
                        <a:pt x="98" y="223"/>
                      </a:cubicBezTo>
                      <a:cubicBezTo>
                        <a:pt x="98" y="222"/>
                        <a:pt x="98" y="222"/>
                        <a:pt x="98" y="222"/>
                      </a:cubicBezTo>
                      <a:cubicBezTo>
                        <a:pt x="99" y="222"/>
                        <a:pt x="99" y="222"/>
                        <a:pt x="99" y="221"/>
                      </a:cubicBezTo>
                      <a:cubicBezTo>
                        <a:pt x="99" y="221"/>
                        <a:pt x="99" y="221"/>
                        <a:pt x="99" y="221"/>
                      </a:cubicBezTo>
                      <a:cubicBezTo>
                        <a:pt x="99" y="221"/>
                        <a:pt x="99" y="221"/>
                        <a:pt x="99" y="221"/>
                      </a:cubicBezTo>
                      <a:cubicBezTo>
                        <a:pt x="99" y="221"/>
                        <a:pt x="99" y="221"/>
                        <a:pt x="99" y="221"/>
                      </a:cubicBezTo>
                      <a:cubicBezTo>
                        <a:pt x="99" y="221"/>
                        <a:pt x="99" y="221"/>
                        <a:pt x="99" y="221"/>
                      </a:cubicBezTo>
                      <a:cubicBezTo>
                        <a:pt x="100" y="221"/>
                        <a:pt x="100" y="221"/>
                        <a:pt x="100" y="221"/>
                      </a:cubicBezTo>
                      <a:cubicBezTo>
                        <a:pt x="100" y="220"/>
                        <a:pt x="100" y="220"/>
                        <a:pt x="100" y="220"/>
                      </a:cubicBezTo>
                      <a:cubicBezTo>
                        <a:pt x="100" y="219"/>
                        <a:pt x="100" y="219"/>
                        <a:pt x="100" y="219"/>
                      </a:cubicBezTo>
                      <a:cubicBezTo>
                        <a:pt x="101" y="219"/>
                        <a:pt x="101" y="219"/>
                        <a:pt x="101" y="219"/>
                      </a:cubicBezTo>
                      <a:cubicBezTo>
                        <a:pt x="101" y="219"/>
                        <a:pt x="101" y="219"/>
                        <a:pt x="101" y="219"/>
                      </a:cubicBezTo>
                      <a:cubicBezTo>
                        <a:pt x="101" y="219"/>
                        <a:pt x="102" y="219"/>
                        <a:pt x="102" y="219"/>
                      </a:cubicBezTo>
                      <a:cubicBezTo>
                        <a:pt x="103" y="219"/>
                        <a:pt x="104" y="218"/>
                        <a:pt x="105" y="216"/>
                      </a:cubicBezTo>
                      <a:cubicBezTo>
                        <a:pt x="105" y="215"/>
                        <a:pt x="105" y="213"/>
                        <a:pt x="105" y="212"/>
                      </a:cubicBezTo>
                      <a:cubicBezTo>
                        <a:pt x="105" y="211"/>
                        <a:pt x="105" y="211"/>
                        <a:pt x="105" y="211"/>
                      </a:cubicBezTo>
                      <a:cubicBezTo>
                        <a:pt x="105" y="211"/>
                        <a:pt x="105" y="210"/>
                        <a:pt x="105" y="209"/>
                      </a:cubicBezTo>
                      <a:cubicBezTo>
                        <a:pt x="105" y="209"/>
                        <a:pt x="105" y="209"/>
                        <a:pt x="105" y="209"/>
                      </a:cubicBezTo>
                      <a:cubicBezTo>
                        <a:pt x="106" y="210"/>
                        <a:pt x="106" y="210"/>
                        <a:pt x="106" y="210"/>
                      </a:cubicBezTo>
                      <a:cubicBezTo>
                        <a:pt x="106" y="208"/>
                        <a:pt x="106" y="208"/>
                        <a:pt x="106" y="208"/>
                      </a:cubicBezTo>
                      <a:cubicBezTo>
                        <a:pt x="106" y="208"/>
                        <a:pt x="106" y="207"/>
                        <a:pt x="106" y="207"/>
                      </a:cubicBezTo>
                      <a:cubicBezTo>
                        <a:pt x="107" y="206"/>
                        <a:pt x="107" y="206"/>
                        <a:pt x="108" y="206"/>
                      </a:cubicBezTo>
                      <a:cubicBezTo>
                        <a:pt x="108" y="205"/>
                        <a:pt x="108" y="205"/>
                        <a:pt x="108" y="205"/>
                      </a:cubicBezTo>
                      <a:cubicBezTo>
                        <a:pt x="109" y="205"/>
                        <a:pt x="109" y="205"/>
                        <a:pt x="110" y="204"/>
                      </a:cubicBezTo>
                      <a:cubicBezTo>
                        <a:pt x="110" y="204"/>
                        <a:pt x="110" y="203"/>
                        <a:pt x="110" y="202"/>
                      </a:cubicBezTo>
                      <a:cubicBezTo>
                        <a:pt x="110" y="201"/>
                        <a:pt x="110" y="201"/>
                        <a:pt x="110" y="201"/>
                      </a:cubicBezTo>
                      <a:cubicBezTo>
                        <a:pt x="110" y="200"/>
                        <a:pt x="110" y="200"/>
                        <a:pt x="110" y="200"/>
                      </a:cubicBezTo>
                      <a:cubicBezTo>
                        <a:pt x="111" y="199"/>
                        <a:pt x="111" y="199"/>
                        <a:pt x="112" y="198"/>
                      </a:cubicBezTo>
                      <a:cubicBezTo>
                        <a:pt x="113" y="197"/>
                        <a:pt x="114" y="196"/>
                        <a:pt x="116" y="195"/>
                      </a:cubicBezTo>
                      <a:cubicBezTo>
                        <a:pt x="116" y="194"/>
                        <a:pt x="116" y="194"/>
                        <a:pt x="117" y="194"/>
                      </a:cubicBezTo>
                      <a:cubicBezTo>
                        <a:pt x="117" y="193"/>
                        <a:pt x="118" y="193"/>
                        <a:pt x="118" y="192"/>
                      </a:cubicBezTo>
                      <a:cubicBezTo>
                        <a:pt x="118" y="191"/>
                        <a:pt x="118" y="191"/>
                        <a:pt x="118" y="190"/>
                      </a:cubicBezTo>
                      <a:cubicBezTo>
                        <a:pt x="118" y="189"/>
                        <a:pt x="118" y="189"/>
                        <a:pt x="118" y="188"/>
                      </a:cubicBezTo>
                      <a:cubicBezTo>
                        <a:pt x="117" y="187"/>
                        <a:pt x="117" y="186"/>
                        <a:pt x="118" y="185"/>
                      </a:cubicBezTo>
                      <a:cubicBezTo>
                        <a:pt x="118" y="184"/>
                        <a:pt x="118" y="182"/>
                        <a:pt x="118" y="181"/>
                      </a:cubicBezTo>
                      <a:cubicBezTo>
                        <a:pt x="119" y="181"/>
                        <a:pt x="119" y="181"/>
                        <a:pt x="119" y="181"/>
                      </a:cubicBezTo>
                      <a:cubicBezTo>
                        <a:pt x="119" y="180"/>
                        <a:pt x="119" y="180"/>
                        <a:pt x="119" y="180"/>
                      </a:cubicBezTo>
                      <a:cubicBezTo>
                        <a:pt x="119" y="179"/>
                        <a:pt x="119" y="179"/>
                        <a:pt x="119" y="179"/>
                      </a:cubicBezTo>
                      <a:cubicBezTo>
                        <a:pt x="119" y="179"/>
                        <a:pt x="119" y="179"/>
                        <a:pt x="119" y="179"/>
                      </a:cubicBezTo>
                      <a:cubicBezTo>
                        <a:pt x="119" y="179"/>
                        <a:pt x="119" y="179"/>
                        <a:pt x="119" y="179"/>
                      </a:cubicBezTo>
                      <a:cubicBezTo>
                        <a:pt x="119" y="179"/>
                        <a:pt x="119" y="179"/>
                        <a:pt x="119" y="179"/>
                      </a:cubicBezTo>
                      <a:cubicBezTo>
                        <a:pt x="120" y="180"/>
                        <a:pt x="120" y="180"/>
                        <a:pt x="120" y="180"/>
                      </a:cubicBezTo>
                      <a:cubicBezTo>
                        <a:pt x="120" y="179"/>
                        <a:pt x="120" y="179"/>
                        <a:pt x="120" y="179"/>
                      </a:cubicBezTo>
                      <a:cubicBezTo>
                        <a:pt x="121" y="176"/>
                        <a:pt x="121" y="173"/>
                        <a:pt x="120" y="171"/>
                      </a:cubicBezTo>
                      <a:cubicBezTo>
                        <a:pt x="120" y="169"/>
                        <a:pt x="120" y="168"/>
                        <a:pt x="120" y="166"/>
                      </a:cubicBezTo>
                      <a:cubicBezTo>
                        <a:pt x="120" y="164"/>
                        <a:pt x="120" y="162"/>
                        <a:pt x="121" y="161"/>
                      </a:cubicBezTo>
                      <a:cubicBezTo>
                        <a:pt x="121" y="160"/>
                        <a:pt x="121" y="159"/>
                        <a:pt x="122" y="159"/>
                      </a:cubicBezTo>
                      <a:cubicBezTo>
                        <a:pt x="122" y="159"/>
                        <a:pt x="122" y="159"/>
                        <a:pt x="122" y="159"/>
                      </a:cubicBezTo>
                      <a:cubicBezTo>
                        <a:pt x="122" y="158"/>
                        <a:pt x="122" y="158"/>
                        <a:pt x="122" y="158"/>
                      </a:cubicBezTo>
                      <a:cubicBezTo>
                        <a:pt x="122" y="158"/>
                        <a:pt x="122" y="158"/>
                        <a:pt x="122" y="158"/>
                      </a:cubicBezTo>
                      <a:cubicBezTo>
                        <a:pt x="122" y="158"/>
                        <a:pt x="122" y="158"/>
                        <a:pt x="122" y="158"/>
                      </a:cubicBezTo>
                      <a:cubicBezTo>
                        <a:pt x="123" y="158"/>
                        <a:pt x="123" y="158"/>
                        <a:pt x="123" y="158"/>
                      </a:cubicBezTo>
                      <a:cubicBezTo>
                        <a:pt x="123" y="157"/>
                        <a:pt x="123" y="157"/>
                        <a:pt x="123" y="157"/>
                      </a:cubicBezTo>
                      <a:cubicBezTo>
                        <a:pt x="123" y="156"/>
                        <a:pt x="123" y="156"/>
                        <a:pt x="123" y="156"/>
                      </a:cubicBezTo>
                      <a:cubicBezTo>
                        <a:pt x="123" y="156"/>
                        <a:pt x="123" y="155"/>
                        <a:pt x="123" y="155"/>
                      </a:cubicBezTo>
                      <a:cubicBezTo>
                        <a:pt x="124" y="155"/>
                        <a:pt x="124" y="155"/>
                        <a:pt x="124" y="155"/>
                      </a:cubicBezTo>
                      <a:cubicBezTo>
                        <a:pt x="125" y="155"/>
                        <a:pt x="125" y="155"/>
                        <a:pt x="125" y="155"/>
                      </a:cubicBezTo>
                      <a:cubicBezTo>
                        <a:pt x="125" y="150"/>
                        <a:pt x="125" y="150"/>
                        <a:pt x="125" y="150"/>
                      </a:cubicBezTo>
                      <a:cubicBezTo>
                        <a:pt x="125" y="149"/>
                        <a:pt x="124" y="149"/>
                        <a:pt x="124" y="149"/>
                      </a:cubicBezTo>
                      <a:cubicBezTo>
                        <a:pt x="124" y="149"/>
                        <a:pt x="124" y="149"/>
                        <a:pt x="124" y="149"/>
                      </a:cubicBezTo>
                      <a:cubicBezTo>
                        <a:pt x="123" y="148"/>
                        <a:pt x="123" y="148"/>
                        <a:pt x="123" y="147"/>
                      </a:cubicBezTo>
                      <a:cubicBezTo>
                        <a:pt x="123" y="146"/>
                        <a:pt x="123" y="146"/>
                        <a:pt x="123" y="146"/>
                      </a:cubicBezTo>
                      <a:cubicBezTo>
                        <a:pt x="123" y="145"/>
                        <a:pt x="123" y="145"/>
                        <a:pt x="123" y="145"/>
                      </a:cubicBezTo>
                      <a:cubicBezTo>
                        <a:pt x="123" y="144"/>
                        <a:pt x="123" y="143"/>
                        <a:pt x="124" y="142"/>
                      </a:cubicBezTo>
                      <a:cubicBezTo>
                        <a:pt x="124" y="142"/>
                        <a:pt x="124" y="142"/>
                        <a:pt x="124" y="142"/>
                      </a:cubicBezTo>
                      <a:cubicBezTo>
                        <a:pt x="124" y="142"/>
                        <a:pt x="125" y="142"/>
                        <a:pt x="125" y="141"/>
                      </a:cubicBezTo>
                      <a:cubicBezTo>
                        <a:pt x="125" y="140"/>
                        <a:pt x="125" y="140"/>
                        <a:pt x="125" y="140"/>
                      </a:cubicBezTo>
                      <a:cubicBezTo>
                        <a:pt x="125" y="139"/>
                        <a:pt x="125" y="139"/>
                        <a:pt x="125" y="138"/>
                      </a:cubicBezTo>
                      <a:cubicBezTo>
                        <a:pt x="125" y="138"/>
                        <a:pt x="125" y="137"/>
                        <a:pt x="125" y="137"/>
                      </a:cubicBezTo>
                      <a:cubicBezTo>
                        <a:pt x="125" y="136"/>
                        <a:pt x="125" y="136"/>
                        <a:pt x="125" y="135"/>
                      </a:cubicBezTo>
                      <a:cubicBezTo>
                        <a:pt x="125" y="135"/>
                        <a:pt x="125" y="135"/>
                        <a:pt x="125" y="135"/>
                      </a:cubicBezTo>
                      <a:cubicBezTo>
                        <a:pt x="126" y="135"/>
                        <a:pt x="126" y="135"/>
                        <a:pt x="126" y="135"/>
                      </a:cubicBezTo>
                      <a:cubicBezTo>
                        <a:pt x="126" y="128"/>
                        <a:pt x="126" y="128"/>
                        <a:pt x="126" y="128"/>
                      </a:cubicBezTo>
                      <a:cubicBezTo>
                        <a:pt x="126" y="127"/>
                        <a:pt x="126" y="127"/>
                        <a:pt x="126" y="127"/>
                      </a:cubicBezTo>
                      <a:cubicBezTo>
                        <a:pt x="126" y="126"/>
                        <a:pt x="126" y="125"/>
                        <a:pt x="126" y="124"/>
                      </a:cubicBezTo>
                      <a:cubicBezTo>
                        <a:pt x="125" y="123"/>
                        <a:pt x="124" y="122"/>
                        <a:pt x="122" y="121"/>
                      </a:cubicBezTo>
                      <a:cubicBezTo>
                        <a:pt x="122" y="121"/>
                        <a:pt x="122" y="120"/>
                        <a:pt x="122" y="120"/>
                      </a:cubicBezTo>
                      <a:cubicBezTo>
                        <a:pt x="122" y="116"/>
                        <a:pt x="122" y="116"/>
                        <a:pt x="122" y="116"/>
                      </a:cubicBezTo>
                      <a:cubicBezTo>
                        <a:pt x="120" y="116"/>
                        <a:pt x="120" y="116"/>
                        <a:pt x="120" y="116"/>
                      </a:cubicBezTo>
                      <a:cubicBezTo>
                        <a:pt x="120" y="116"/>
                        <a:pt x="120" y="116"/>
                        <a:pt x="120" y="116"/>
                      </a:cubicBezTo>
                      <a:cubicBezTo>
                        <a:pt x="120" y="115"/>
                        <a:pt x="120" y="115"/>
                        <a:pt x="120" y="115"/>
                      </a:cubicBezTo>
                      <a:cubicBezTo>
                        <a:pt x="120" y="115"/>
                        <a:pt x="120" y="115"/>
                        <a:pt x="120" y="115"/>
                      </a:cubicBezTo>
                      <a:cubicBezTo>
                        <a:pt x="120" y="114"/>
                        <a:pt x="120" y="114"/>
                        <a:pt x="120" y="113"/>
                      </a:cubicBezTo>
                      <a:cubicBezTo>
                        <a:pt x="119" y="113"/>
                        <a:pt x="119" y="113"/>
                        <a:pt x="119" y="113"/>
                      </a:cubicBezTo>
                      <a:cubicBezTo>
                        <a:pt x="119" y="112"/>
                        <a:pt x="119" y="112"/>
                        <a:pt x="118" y="112"/>
                      </a:cubicBezTo>
                      <a:cubicBezTo>
                        <a:pt x="118" y="111"/>
                        <a:pt x="118" y="111"/>
                        <a:pt x="118" y="111"/>
                      </a:cubicBezTo>
                      <a:cubicBezTo>
                        <a:pt x="118" y="111"/>
                        <a:pt x="118" y="111"/>
                        <a:pt x="118" y="111"/>
                      </a:cubicBezTo>
                      <a:cubicBezTo>
                        <a:pt x="118" y="110"/>
                        <a:pt x="118" y="109"/>
                        <a:pt x="117" y="109"/>
                      </a:cubicBezTo>
                      <a:cubicBezTo>
                        <a:pt x="116" y="109"/>
                        <a:pt x="116" y="109"/>
                        <a:pt x="116" y="109"/>
                      </a:cubicBezTo>
                      <a:cubicBezTo>
                        <a:pt x="116" y="109"/>
                        <a:pt x="116" y="109"/>
                        <a:pt x="116" y="109"/>
                      </a:cubicBezTo>
                      <a:cubicBezTo>
                        <a:pt x="116" y="108"/>
                        <a:pt x="116" y="108"/>
                        <a:pt x="116" y="108"/>
                      </a:cubicBezTo>
                      <a:cubicBezTo>
                        <a:pt x="116" y="107"/>
                        <a:pt x="116" y="107"/>
                        <a:pt x="116" y="107"/>
                      </a:cubicBezTo>
                      <a:cubicBezTo>
                        <a:pt x="115" y="106"/>
                        <a:pt x="115" y="106"/>
                        <a:pt x="115" y="106"/>
                      </a:cubicBezTo>
                      <a:cubicBezTo>
                        <a:pt x="114" y="105"/>
                        <a:pt x="114" y="105"/>
                        <a:pt x="114" y="105"/>
                      </a:cubicBezTo>
                      <a:cubicBezTo>
                        <a:pt x="113" y="104"/>
                        <a:pt x="113" y="104"/>
                        <a:pt x="113" y="104"/>
                      </a:cubicBezTo>
                      <a:cubicBezTo>
                        <a:pt x="112" y="102"/>
                        <a:pt x="111" y="101"/>
                        <a:pt x="112" y="98"/>
                      </a:cubicBezTo>
                      <a:cubicBezTo>
                        <a:pt x="112" y="97"/>
                        <a:pt x="112" y="97"/>
                        <a:pt x="112" y="97"/>
                      </a:cubicBezTo>
                      <a:cubicBezTo>
                        <a:pt x="111" y="97"/>
                        <a:pt x="111" y="97"/>
                        <a:pt x="111" y="97"/>
                      </a:cubicBezTo>
                      <a:cubicBezTo>
                        <a:pt x="110" y="97"/>
                        <a:pt x="110" y="97"/>
                        <a:pt x="110" y="97"/>
                      </a:cubicBezTo>
                      <a:cubicBezTo>
                        <a:pt x="110" y="96"/>
                        <a:pt x="110" y="95"/>
                        <a:pt x="109" y="94"/>
                      </a:cubicBezTo>
                      <a:cubicBezTo>
                        <a:pt x="109" y="94"/>
                        <a:pt x="109" y="94"/>
                        <a:pt x="109" y="94"/>
                      </a:cubicBezTo>
                      <a:cubicBezTo>
                        <a:pt x="108" y="93"/>
                        <a:pt x="108" y="93"/>
                        <a:pt x="108" y="92"/>
                      </a:cubicBezTo>
                      <a:cubicBezTo>
                        <a:pt x="107" y="92"/>
                        <a:pt x="107" y="91"/>
                        <a:pt x="106" y="91"/>
                      </a:cubicBezTo>
                      <a:cubicBezTo>
                        <a:pt x="106" y="91"/>
                        <a:pt x="106" y="91"/>
                        <a:pt x="106" y="91"/>
                      </a:cubicBezTo>
                      <a:cubicBezTo>
                        <a:pt x="106" y="91"/>
                        <a:pt x="106" y="90"/>
                        <a:pt x="106" y="90"/>
                      </a:cubicBezTo>
                      <a:cubicBezTo>
                        <a:pt x="106" y="90"/>
                        <a:pt x="106" y="90"/>
                        <a:pt x="106" y="90"/>
                      </a:cubicBezTo>
                      <a:cubicBezTo>
                        <a:pt x="106" y="89"/>
                        <a:pt x="106" y="89"/>
                        <a:pt x="106" y="89"/>
                      </a:cubicBezTo>
                      <a:cubicBezTo>
                        <a:pt x="105" y="89"/>
                        <a:pt x="105" y="89"/>
                        <a:pt x="105" y="89"/>
                      </a:cubicBezTo>
                      <a:cubicBezTo>
                        <a:pt x="105" y="88"/>
                        <a:pt x="105" y="88"/>
                        <a:pt x="105" y="88"/>
                      </a:cubicBezTo>
                      <a:cubicBezTo>
                        <a:pt x="105" y="88"/>
                        <a:pt x="105" y="88"/>
                        <a:pt x="105" y="88"/>
                      </a:cubicBezTo>
                      <a:cubicBezTo>
                        <a:pt x="105" y="88"/>
                        <a:pt x="105" y="88"/>
                        <a:pt x="105" y="88"/>
                      </a:cubicBezTo>
                      <a:cubicBezTo>
                        <a:pt x="104" y="88"/>
                        <a:pt x="104" y="88"/>
                        <a:pt x="104" y="88"/>
                      </a:cubicBezTo>
                      <a:cubicBezTo>
                        <a:pt x="104" y="87"/>
                        <a:pt x="104" y="87"/>
                        <a:pt x="103" y="86"/>
                      </a:cubicBezTo>
                      <a:cubicBezTo>
                        <a:pt x="102" y="84"/>
                        <a:pt x="101" y="83"/>
                        <a:pt x="100" y="81"/>
                      </a:cubicBezTo>
                      <a:cubicBezTo>
                        <a:pt x="99" y="80"/>
                        <a:pt x="99" y="80"/>
                        <a:pt x="99" y="80"/>
                      </a:cubicBezTo>
                      <a:cubicBezTo>
                        <a:pt x="98" y="78"/>
                        <a:pt x="97" y="76"/>
                        <a:pt x="95" y="75"/>
                      </a:cubicBezTo>
                      <a:cubicBezTo>
                        <a:pt x="97" y="75"/>
                        <a:pt x="97" y="75"/>
                        <a:pt x="97" y="75"/>
                      </a:cubicBezTo>
                      <a:cubicBezTo>
                        <a:pt x="97" y="74"/>
                        <a:pt x="97" y="74"/>
                        <a:pt x="97" y="74"/>
                      </a:cubicBezTo>
                      <a:cubicBezTo>
                        <a:pt x="98" y="74"/>
                        <a:pt x="98" y="75"/>
                        <a:pt x="98" y="75"/>
                      </a:cubicBezTo>
                      <a:cubicBezTo>
                        <a:pt x="99" y="76"/>
                        <a:pt x="99" y="76"/>
                        <a:pt x="99" y="76"/>
                      </a:cubicBezTo>
                      <a:cubicBezTo>
                        <a:pt x="99" y="76"/>
                        <a:pt x="99" y="76"/>
                        <a:pt x="99" y="76"/>
                      </a:cubicBezTo>
                      <a:cubicBezTo>
                        <a:pt x="100" y="76"/>
                        <a:pt x="100" y="76"/>
                        <a:pt x="100" y="76"/>
                      </a:cubicBezTo>
                      <a:cubicBezTo>
                        <a:pt x="100" y="76"/>
                        <a:pt x="100" y="76"/>
                        <a:pt x="100" y="76"/>
                      </a:cubicBezTo>
                      <a:cubicBezTo>
                        <a:pt x="100" y="76"/>
                        <a:pt x="100" y="76"/>
                        <a:pt x="100" y="76"/>
                      </a:cubicBezTo>
                      <a:cubicBezTo>
                        <a:pt x="100" y="77"/>
                        <a:pt x="100" y="77"/>
                        <a:pt x="100" y="77"/>
                      </a:cubicBezTo>
                      <a:cubicBezTo>
                        <a:pt x="101" y="78"/>
                        <a:pt x="101" y="78"/>
                        <a:pt x="101" y="78"/>
                      </a:cubicBezTo>
                      <a:cubicBezTo>
                        <a:pt x="101" y="78"/>
                        <a:pt x="101" y="78"/>
                        <a:pt x="101" y="78"/>
                      </a:cubicBezTo>
                      <a:cubicBezTo>
                        <a:pt x="101" y="78"/>
                        <a:pt x="101" y="78"/>
                        <a:pt x="101" y="78"/>
                      </a:cubicBezTo>
                      <a:cubicBezTo>
                        <a:pt x="101" y="78"/>
                        <a:pt x="101" y="79"/>
                        <a:pt x="101" y="79"/>
                      </a:cubicBezTo>
                      <a:cubicBezTo>
                        <a:pt x="101" y="82"/>
                        <a:pt x="101" y="82"/>
                        <a:pt x="101" y="82"/>
                      </a:cubicBezTo>
                      <a:cubicBezTo>
                        <a:pt x="102" y="82"/>
                        <a:pt x="102" y="82"/>
                        <a:pt x="102" y="82"/>
                      </a:cubicBezTo>
                      <a:cubicBezTo>
                        <a:pt x="103" y="82"/>
                        <a:pt x="103" y="82"/>
                        <a:pt x="103" y="82"/>
                      </a:cubicBezTo>
                      <a:cubicBezTo>
                        <a:pt x="103" y="82"/>
                        <a:pt x="103" y="82"/>
                        <a:pt x="103" y="82"/>
                      </a:cubicBezTo>
                      <a:cubicBezTo>
                        <a:pt x="103" y="82"/>
                        <a:pt x="103" y="82"/>
                        <a:pt x="103" y="82"/>
                      </a:cubicBezTo>
                      <a:cubicBezTo>
                        <a:pt x="103" y="83"/>
                        <a:pt x="103" y="83"/>
                        <a:pt x="103" y="83"/>
                      </a:cubicBezTo>
                      <a:cubicBezTo>
                        <a:pt x="103" y="85"/>
                        <a:pt x="104" y="85"/>
                        <a:pt x="105" y="85"/>
                      </a:cubicBezTo>
                      <a:cubicBezTo>
                        <a:pt x="105" y="85"/>
                        <a:pt x="105" y="85"/>
                        <a:pt x="105" y="85"/>
                      </a:cubicBezTo>
                      <a:cubicBezTo>
                        <a:pt x="106" y="85"/>
                        <a:pt x="106" y="86"/>
                        <a:pt x="107" y="86"/>
                      </a:cubicBezTo>
                      <a:cubicBezTo>
                        <a:pt x="107" y="87"/>
                        <a:pt x="107" y="87"/>
                        <a:pt x="107" y="88"/>
                      </a:cubicBezTo>
                      <a:cubicBezTo>
                        <a:pt x="107" y="88"/>
                        <a:pt x="107" y="89"/>
                        <a:pt x="108" y="89"/>
                      </a:cubicBezTo>
                      <a:cubicBezTo>
                        <a:pt x="108" y="89"/>
                        <a:pt x="108" y="89"/>
                        <a:pt x="108" y="89"/>
                      </a:cubicBezTo>
                      <a:cubicBezTo>
                        <a:pt x="108" y="90"/>
                        <a:pt x="108" y="90"/>
                        <a:pt x="108" y="90"/>
                      </a:cubicBezTo>
                      <a:cubicBezTo>
                        <a:pt x="108" y="90"/>
                        <a:pt x="108" y="92"/>
                        <a:pt x="110" y="92"/>
                      </a:cubicBezTo>
                      <a:cubicBezTo>
                        <a:pt x="110" y="92"/>
                        <a:pt x="110" y="92"/>
                        <a:pt x="110" y="92"/>
                      </a:cubicBezTo>
                      <a:cubicBezTo>
                        <a:pt x="110" y="92"/>
                        <a:pt x="110" y="92"/>
                        <a:pt x="110" y="92"/>
                      </a:cubicBezTo>
                      <a:cubicBezTo>
                        <a:pt x="110" y="93"/>
                        <a:pt x="110" y="93"/>
                        <a:pt x="110" y="93"/>
                      </a:cubicBezTo>
                      <a:cubicBezTo>
                        <a:pt x="110" y="93"/>
                        <a:pt x="110" y="93"/>
                        <a:pt x="110" y="93"/>
                      </a:cubicBezTo>
                      <a:cubicBezTo>
                        <a:pt x="110" y="94"/>
                        <a:pt x="110" y="95"/>
                        <a:pt x="111" y="95"/>
                      </a:cubicBezTo>
                      <a:cubicBezTo>
                        <a:pt x="111" y="95"/>
                        <a:pt x="111" y="95"/>
                        <a:pt x="111" y="95"/>
                      </a:cubicBezTo>
                      <a:cubicBezTo>
                        <a:pt x="111" y="95"/>
                        <a:pt x="111" y="95"/>
                        <a:pt x="111" y="95"/>
                      </a:cubicBezTo>
                      <a:cubicBezTo>
                        <a:pt x="111" y="95"/>
                        <a:pt x="111" y="95"/>
                        <a:pt x="111" y="95"/>
                      </a:cubicBezTo>
                      <a:cubicBezTo>
                        <a:pt x="111" y="96"/>
                        <a:pt x="111" y="96"/>
                        <a:pt x="111" y="96"/>
                      </a:cubicBezTo>
                      <a:cubicBezTo>
                        <a:pt x="112" y="97"/>
                        <a:pt x="112" y="97"/>
                        <a:pt x="112" y="98"/>
                      </a:cubicBezTo>
                      <a:cubicBezTo>
                        <a:pt x="113" y="98"/>
                        <a:pt x="113" y="98"/>
                        <a:pt x="113" y="98"/>
                      </a:cubicBezTo>
                      <a:cubicBezTo>
                        <a:pt x="113" y="99"/>
                        <a:pt x="114" y="99"/>
                        <a:pt x="114" y="99"/>
                      </a:cubicBezTo>
                      <a:cubicBezTo>
                        <a:pt x="114" y="99"/>
                        <a:pt x="114" y="99"/>
                        <a:pt x="114" y="99"/>
                      </a:cubicBezTo>
                      <a:cubicBezTo>
                        <a:pt x="114" y="100"/>
                        <a:pt x="114" y="100"/>
                        <a:pt x="114" y="100"/>
                      </a:cubicBezTo>
                      <a:cubicBezTo>
                        <a:pt x="114" y="101"/>
                        <a:pt x="114" y="102"/>
                        <a:pt x="115" y="102"/>
                      </a:cubicBezTo>
                      <a:cubicBezTo>
                        <a:pt x="116" y="102"/>
                        <a:pt x="116" y="102"/>
                        <a:pt x="116" y="102"/>
                      </a:cubicBezTo>
                      <a:cubicBezTo>
                        <a:pt x="116" y="102"/>
                        <a:pt x="116" y="102"/>
                        <a:pt x="116" y="102"/>
                      </a:cubicBezTo>
                      <a:cubicBezTo>
                        <a:pt x="116" y="103"/>
                        <a:pt x="116" y="103"/>
                        <a:pt x="116" y="103"/>
                      </a:cubicBezTo>
                      <a:cubicBezTo>
                        <a:pt x="116" y="105"/>
                        <a:pt x="116" y="105"/>
                        <a:pt x="116" y="105"/>
                      </a:cubicBezTo>
                      <a:cubicBezTo>
                        <a:pt x="116" y="106"/>
                        <a:pt x="116" y="106"/>
                        <a:pt x="117" y="106"/>
                      </a:cubicBezTo>
                      <a:cubicBezTo>
                        <a:pt x="117" y="106"/>
                        <a:pt x="117" y="106"/>
                        <a:pt x="117" y="106"/>
                      </a:cubicBezTo>
                      <a:cubicBezTo>
                        <a:pt x="117" y="107"/>
                        <a:pt x="117" y="108"/>
                        <a:pt x="118" y="108"/>
                      </a:cubicBezTo>
                      <a:cubicBezTo>
                        <a:pt x="118" y="109"/>
                        <a:pt x="119" y="110"/>
                        <a:pt x="120" y="110"/>
                      </a:cubicBezTo>
                      <a:cubicBezTo>
                        <a:pt x="122" y="111"/>
                        <a:pt x="122" y="111"/>
                        <a:pt x="122" y="111"/>
                      </a:cubicBezTo>
                      <a:cubicBezTo>
                        <a:pt x="122" y="109"/>
                        <a:pt x="122" y="109"/>
                        <a:pt x="122" y="109"/>
                      </a:cubicBezTo>
                      <a:cubicBezTo>
                        <a:pt x="121" y="106"/>
                        <a:pt x="120" y="102"/>
                        <a:pt x="119" y="97"/>
                      </a:cubicBezTo>
                      <a:cubicBezTo>
                        <a:pt x="118" y="95"/>
                        <a:pt x="118" y="93"/>
                        <a:pt x="118" y="91"/>
                      </a:cubicBezTo>
                      <a:cubicBezTo>
                        <a:pt x="118" y="90"/>
                        <a:pt x="118" y="90"/>
                        <a:pt x="118" y="89"/>
                      </a:cubicBezTo>
                      <a:cubicBezTo>
                        <a:pt x="119" y="88"/>
                        <a:pt x="119" y="88"/>
                        <a:pt x="119" y="88"/>
                      </a:cubicBezTo>
                      <a:cubicBezTo>
                        <a:pt x="119" y="87"/>
                        <a:pt x="119" y="87"/>
                        <a:pt x="119" y="86"/>
                      </a:cubicBezTo>
                      <a:cubicBezTo>
                        <a:pt x="119" y="86"/>
                        <a:pt x="119" y="86"/>
                        <a:pt x="119" y="86"/>
                      </a:cubicBezTo>
                      <a:cubicBezTo>
                        <a:pt x="119" y="86"/>
                        <a:pt x="119" y="85"/>
                        <a:pt x="119" y="85"/>
                      </a:cubicBezTo>
                      <a:cubicBezTo>
                        <a:pt x="119" y="85"/>
                        <a:pt x="118" y="84"/>
                        <a:pt x="118" y="84"/>
                      </a:cubicBezTo>
                      <a:cubicBezTo>
                        <a:pt x="118" y="84"/>
                        <a:pt x="118" y="84"/>
                        <a:pt x="118" y="84"/>
                      </a:cubicBezTo>
                      <a:cubicBezTo>
                        <a:pt x="118" y="84"/>
                        <a:pt x="118" y="84"/>
                        <a:pt x="118" y="84"/>
                      </a:cubicBezTo>
                      <a:cubicBezTo>
                        <a:pt x="117" y="84"/>
                        <a:pt x="118" y="84"/>
                        <a:pt x="118" y="83"/>
                      </a:cubicBezTo>
                      <a:cubicBezTo>
                        <a:pt x="118" y="82"/>
                        <a:pt x="118" y="82"/>
                        <a:pt x="118" y="82"/>
                      </a:cubicBezTo>
                      <a:cubicBezTo>
                        <a:pt x="117" y="81"/>
                        <a:pt x="117" y="81"/>
                        <a:pt x="117" y="81"/>
                      </a:cubicBezTo>
                      <a:cubicBezTo>
                        <a:pt x="117" y="81"/>
                        <a:pt x="117" y="81"/>
                        <a:pt x="117" y="81"/>
                      </a:cubicBezTo>
                      <a:cubicBezTo>
                        <a:pt x="116" y="81"/>
                        <a:pt x="116" y="81"/>
                        <a:pt x="116" y="81"/>
                      </a:cubicBezTo>
                      <a:cubicBezTo>
                        <a:pt x="116" y="81"/>
                        <a:pt x="116" y="81"/>
                        <a:pt x="116" y="81"/>
                      </a:cubicBezTo>
                      <a:cubicBezTo>
                        <a:pt x="116" y="81"/>
                        <a:pt x="116" y="81"/>
                        <a:pt x="116" y="81"/>
                      </a:cubicBezTo>
                      <a:cubicBezTo>
                        <a:pt x="116" y="79"/>
                        <a:pt x="116" y="79"/>
                        <a:pt x="116" y="79"/>
                      </a:cubicBezTo>
                      <a:cubicBezTo>
                        <a:pt x="115" y="79"/>
                        <a:pt x="115" y="79"/>
                        <a:pt x="115" y="79"/>
                      </a:cubicBezTo>
                      <a:cubicBezTo>
                        <a:pt x="115" y="78"/>
                        <a:pt x="115" y="78"/>
                        <a:pt x="115" y="78"/>
                      </a:cubicBezTo>
                      <a:cubicBezTo>
                        <a:pt x="115" y="77"/>
                        <a:pt x="115" y="77"/>
                        <a:pt x="115" y="77"/>
                      </a:cubicBezTo>
                      <a:cubicBezTo>
                        <a:pt x="115" y="77"/>
                        <a:pt x="115" y="77"/>
                        <a:pt x="115" y="77"/>
                      </a:cubicBezTo>
                      <a:cubicBezTo>
                        <a:pt x="115" y="76"/>
                        <a:pt x="115" y="76"/>
                        <a:pt x="115" y="76"/>
                      </a:cubicBezTo>
                      <a:cubicBezTo>
                        <a:pt x="114" y="76"/>
                        <a:pt x="114" y="76"/>
                        <a:pt x="114" y="76"/>
                      </a:cubicBezTo>
                      <a:cubicBezTo>
                        <a:pt x="113" y="76"/>
                        <a:pt x="113" y="76"/>
                        <a:pt x="113" y="76"/>
                      </a:cubicBezTo>
                      <a:cubicBezTo>
                        <a:pt x="113" y="76"/>
                        <a:pt x="113" y="76"/>
                        <a:pt x="113" y="76"/>
                      </a:cubicBezTo>
                      <a:cubicBezTo>
                        <a:pt x="113" y="75"/>
                        <a:pt x="113" y="75"/>
                        <a:pt x="113" y="75"/>
                      </a:cubicBezTo>
                      <a:cubicBezTo>
                        <a:pt x="113" y="75"/>
                        <a:pt x="113" y="75"/>
                        <a:pt x="113" y="75"/>
                      </a:cubicBezTo>
                      <a:cubicBezTo>
                        <a:pt x="113" y="74"/>
                        <a:pt x="113" y="74"/>
                        <a:pt x="113" y="74"/>
                      </a:cubicBezTo>
                      <a:cubicBezTo>
                        <a:pt x="113" y="73"/>
                        <a:pt x="113" y="73"/>
                        <a:pt x="112" y="73"/>
                      </a:cubicBezTo>
                      <a:cubicBezTo>
                        <a:pt x="112" y="73"/>
                        <a:pt x="112" y="73"/>
                        <a:pt x="112" y="73"/>
                      </a:cubicBezTo>
                      <a:cubicBezTo>
                        <a:pt x="112" y="73"/>
                        <a:pt x="112" y="73"/>
                        <a:pt x="112" y="73"/>
                      </a:cubicBezTo>
                      <a:cubicBezTo>
                        <a:pt x="112" y="72"/>
                        <a:pt x="112" y="72"/>
                        <a:pt x="112" y="72"/>
                      </a:cubicBezTo>
                      <a:cubicBezTo>
                        <a:pt x="112" y="72"/>
                        <a:pt x="112" y="72"/>
                        <a:pt x="112" y="71"/>
                      </a:cubicBezTo>
                      <a:cubicBezTo>
                        <a:pt x="111" y="71"/>
                        <a:pt x="111" y="70"/>
                        <a:pt x="111" y="70"/>
                      </a:cubicBezTo>
                      <a:cubicBezTo>
                        <a:pt x="110" y="69"/>
                        <a:pt x="110" y="69"/>
                        <a:pt x="110" y="69"/>
                      </a:cubicBezTo>
                      <a:cubicBezTo>
                        <a:pt x="110" y="69"/>
                        <a:pt x="110" y="69"/>
                        <a:pt x="110" y="69"/>
                      </a:cubicBezTo>
                      <a:cubicBezTo>
                        <a:pt x="109" y="69"/>
                        <a:pt x="109" y="69"/>
                        <a:pt x="109" y="69"/>
                      </a:cubicBezTo>
                      <a:cubicBezTo>
                        <a:pt x="109" y="68"/>
                        <a:pt x="109" y="68"/>
                        <a:pt x="109" y="68"/>
                      </a:cubicBezTo>
                      <a:cubicBezTo>
                        <a:pt x="109" y="68"/>
                        <a:pt x="109" y="68"/>
                        <a:pt x="109" y="68"/>
                      </a:cubicBezTo>
                      <a:cubicBezTo>
                        <a:pt x="109" y="68"/>
                        <a:pt x="109" y="68"/>
                        <a:pt x="109" y="68"/>
                      </a:cubicBezTo>
                      <a:cubicBezTo>
                        <a:pt x="109" y="66"/>
                        <a:pt x="109" y="66"/>
                        <a:pt x="109" y="66"/>
                      </a:cubicBezTo>
                      <a:cubicBezTo>
                        <a:pt x="108" y="66"/>
                        <a:pt x="108" y="66"/>
                        <a:pt x="108" y="66"/>
                      </a:cubicBezTo>
                      <a:cubicBezTo>
                        <a:pt x="108" y="66"/>
                        <a:pt x="108" y="66"/>
                        <a:pt x="108" y="66"/>
                      </a:cubicBezTo>
                      <a:cubicBezTo>
                        <a:pt x="108" y="66"/>
                        <a:pt x="108" y="66"/>
                        <a:pt x="108" y="66"/>
                      </a:cubicBezTo>
                      <a:cubicBezTo>
                        <a:pt x="107" y="65"/>
                        <a:pt x="107" y="65"/>
                        <a:pt x="107" y="65"/>
                      </a:cubicBezTo>
                      <a:cubicBezTo>
                        <a:pt x="107" y="65"/>
                        <a:pt x="107" y="64"/>
                        <a:pt x="107" y="64"/>
                      </a:cubicBezTo>
                      <a:cubicBezTo>
                        <a:pt x="107" y="63"/>
                        <a:pt x="107" y="63"/>
                        <a:pt x="107" y="63"/>
                      </a:cubicBezTo>
                      <a:cubicBezTo>
                        <a:pt x="106" y="63"/>
                        <a:pt x="106" y="63"/>
                        <a:pt x="106" y="63"/>
                      </a:cubicBezTo>
                      <a:cubicBezTo>
                        <a:pt x="106" y="62"/>
                        <a:pt x="106" y="62"/>
                        <a:pt x="106" y="62"/>
                      </a:cubicBezTo>
                      <a:cubicBezTo>
                        <a:pt x="106" y="62"/>
                        <a:pt x="106" y="61"/>
                        <a:pt x="105" y="61"/>
                      </a:cubicBezTo>
                      <a:cubicBezTo>
                        <a:pt x="105" y="61"/>
                        <a:pt x="105" y="61"/>
                        <a:pt x="105" y="61"/>
                      </a:cubicBezTo>
                      <a:cubicBezTo>
                        <a:pt x="105" y="61"/>
                        <a:pt x="105" y="61"/>
                        <a:pt x="105" y="61"/>
                      </a:cubicBezTo>
                      <a:cubicBezTo>
                        <a:pt x="105" y="60"/>
                        <a:pt x="105" y="60"/>
                        <a:pt x="105" y="60"/>
                      </a:cubicBezTo>
                      <a:cubicBezTo>
                        <a:pt x="104" y="59"/>
                        <a:pt x="104" y="59"/>
                        <a:pt x="104" y="59"/>
                      </a:cubicBezTo>
                      <a:cubicBezTo>
                        <a:pt x="103" y="58"/>
                        <a:pt x="103" y="58"/>
                        <a:pt x="103" y="58"/>
                      </a:cubicBezTo>
                      <a:cubicBezTo>
                        <a:pt x="103" y="57"/>
                        <a:pt x="102" y="57"/>
                        <a:pt x="102" y="57"/>
                      </a:cubicBezTo>
                      <a:cubicBezTo>
                        <a:pt x="102" y="57"/>
                        <a:pt x="102" y="57"/>
                        <a:pt x="102" y="57"/>
                      </a:cubicBezTo>
                      <a:cubicBezTo>
                        <a:pt x="101" y="56"/>
                        <a:pt x="101" y="56"/>
                        <a:pt x="101" y="56"/>
                      </a:cubicBezTo>
                      <a:cubicBezTo>
                        <a:pt x="100" y="56"/>
                        <a:pt x="100" y="55"/>
                        <a:pt x="100" y="55"/>
                      </a:cubicBezTo>
                      <a:cubicBezTo>
                        <a:pt x="100" y="54"/>
                        <a:pt x="100" y="54"/>
                        <a:pt x="100" y="53"/>
                      </a:cubicBezTo>
                      <a:cubicBezTo>
                        <a:pt x="99" y="53"/>
                        <a:pt x="99" y="53"/>
                        <a:pt x="99" y="53"/>
                      </a:cubicBezTo>
                      <a:cubicBezTo>
                        <a:pt x="99" y="52"/>
                        <a:pt x="99" y="52"/>
                        <a:pt x="99" y="52"/>
                      </a:cubicBezTo>
                      <a:cubicBezTo>
                        <a:pt x="99" y="52"/>
                        <a:pt x="99" y="52"/>
                        <a:pt x="99" y="52"/>
                      </a:cubicBezTo>
                      <a:cubicBezTo>
                        <a:pt x="99" y="52"/>
                        <a:pt x="99" y="51"/>
                        <a:pt x="98" y="51"/>
                      </a:cubicBezTo>
                      <a:cubicBezTo>
                        <a:pt x="97" y="51"/>
                        <a:pt x="97" y="51"/>
                        <a:pt x="97" y="51"/>
                      </a:cubicBezTo>
                      <a:cubicBezTo>
                        <a:pt x="96" y="50"/>
                        <a:pt x="96" y="50"/>
                        <a:pt x="95" y="49"/>
                      </a:cubicBezTo>
                      <a:cubicBezTo>
                        <a:pt x="95" y="49"/>
                        <a:pt x="95" y="48"/>
                        <a:pt x="95" y="48"/>
                      </a:cubicBezTo>
                      <a:cubicBezTo>
                        <a:pt x="95" y="47"/>
                        <a:pt x="94" y="47"/>
                        <a:pt x="94" y="46"/>
                      </a:cubicBezTo>
                      <a:cubicBezTo>
                        <a:pt x="94" y="45"/>
                        <a:pt x="93" y="45"/>
                        <a:pt x="92" y="44"/>
                      </a:cubicBezTo>
                      <a:cubicBezTo>
                        <a:pt x="91" y="44"/>
                        <a:pt x="91" y="43"/>
                        <a:pt x="91" y="43"/>
                      </a:cubicBezTo>
                      <a:cubicBezTo>
                        <a:pt x="90" y="43"/>
                        <a:pt x="90" y="43"/>
                        <a:pt x="90" y="43"/>
                      </a:cubicBezTo>
                      <a:cubicBezTo>
                        <a:pt x="90" y="42"/>
                        <a:pt x="90" y="42"/>
                        <a:pt x="90" y="41"/>
                      </a:cubicBezTo>
                      <a:cubicBezTo>
                        <a:pt x="89" y="41"/>
                        <a:pt x="89" y="41"/>
                        <a:pt x="88" y="40"/>
                      </a:cubicBezTo>
                      <a:cubicBezTo>
                        <a:pt x="87" y="39"/>
                        <a:pt x="86" y="38"/>
                        <a:pt x="85" y="38"/>
                      </a:cubicBezTo>
                      <a:cubicBezTo>
                        <a:pt x="83" y="36"/>
                        <a:pt x="82" y="34"/>
                        <a:pt x="80" y="32"/>
                      </a:cubicBezTo>
                      <a:cubicBezTo>
                        <a:pt x="80" y="31"/>
                        <a:pt x="80" y="31"/>
                        <a:pt x="80" y="31"/>
                      </a:cubicBezTo>
                      <a:cubicBezTo>
                        <a:pt x="80" y="31"/>
                        <a:pt x="80" y="31"/>
                        <a:pt x="80" y="31"/>
                      </a:cubicBezTo>
                      <a:cubicBezTo>
                        <a:pt x="78" y="31"/>
                        <a:pt x="77" y="30"/>
                        <a:pt x="76" y="29"/>
                      </a:cubicBezTo>
                      <a:cubicBezTo>
                        <a:pt x="76" y="28"/>
                        <a:pt x="76" y="28"/>
                        <a:pt x="76" y="28"/>
                      </a:cubicBezTo>
                      <a:cubicBezTo>
                        <a:pt x="75" y="27"/>
                        <a:pt x="75" y="26"/>
                        <a:pt x="73" y="26"/>
                      </a:cubicBezTo>
                      <a:cubicBezTo>
                        <a:pt x="73" y="26"/>
                        <a:pt x="73" y="26"/>
                        <a:pt x="72" y="25"/>
                      </a:cubicBezTo>
                      <a:cubicBezTo>
                        <a:pt x="72" y="25"/>
                        <a:pt x="71" y="25"/>
                        <a:pt x="71" y="25"/>
                      </a:cubicBezTo>
                      <a:cubicBezTo>
                        <a:pt x="70" y="24"/>
                        <a:pt x="69" y="23"/>
                        <a:pt x="69" y="22"/>
                      </a:cubicBezTo>
                      <a:cubicBezTo>
                        <a:pt x="69" y="22"/>
                        <a:pt x="69" y="22"/>
                        <a:pt x="69" y="22"/>
                      </a:cubicBezTo>
                      <a:cubicBezTo>
                        <a:pt x="69" y="21"/>
                        <a:pt x="69" y="21"/>
                        <a:pt x="69" y="21"/>
                      </a:cubicBezTo>
                      <a:cubicBezTo>
                        <a:pt x="67" y="21"/>
                        <a:pt x="67" y="21"/>
                        <a:pt x="67" y="21"/>
                      </a:cubicBezTo>
                      <a:cubicBezTo>
                        <a:pt x="66" y="21"/>
                        <a:pt x="66" y="21"/>
                        <a:pt x="65" y="21"/>
                      </a:cubicBezTo>
                      <a:cubicBezTo>
                        <a:pt x="65" y="20"/>
                        <a:pt x="64" y="19"/>
                        <a:pt x="64" y="19"/>
                      </a:cubicBezTo>
                      <a:cubicBezTo>
                        <a:pt x="63" y="18"/>
                        <a:pt x="63" y="18"/>
                        <a:pt x="63" y="17"/>
                      </a:cubicBezTo>
                      <a:cubicBezTo>
                        <a:pt x="63" y="17"/>
                        <a:pt x="63" y="17"/>
                        <a:pt x="63" y="17"/>
                      </a:cubicBezTo>
                      <a:cubicBezTo>
                        <a:pt x="62" y="17"/>
                        <a:pt x="62" y="17"/>
                        <a:pt x="62" y="17"/>
                      </a:cubicBezTo>
                      <a:cubicBezTo>
                        <a:pt x="61" y="17"/>
                        <a:pt x="61" y="17"/>
                        <a:pt x="60" y="17"/>
                      </a:cubicBezTo>
                      <a:cubicBezTo>
                        <a:pt x="60" y="16"/>
                        <a:pt x="59" y="16"/>
                        <a:pt x="59" y="15"/>
                      </a:cubicBezTo>
                      <a:cubicBezTo>
                        <a:pt x="59" y="15"/>
                        <a:pt x="59" y="15"/>
                        <a:pt x="59" y="15"/>
                      </a:cubicBezTo>
                      <a:cubicBezTo>
                        <a:pt x="59" y="14"/>
                        <a:pt x="58" y="14"/>
                        <a:pt x="57" y="14"/>
                      </a:cubicBezTo>
                      <a:cubicBezTo>
                        <a:pt x="57" y="14"/>
                        <a:pt x="57" y="14"/>
                        <a:pt x="57" y="14"/>
                      </a:cubicBezTo>
                      <a:cubicBezTo>
                        <a:pt x="56" y="14"/>
                        <a:pt x="56" y="13"/>
                        <a:pt x="56" y="13"/>
                      </a:cubicBezTo>
                      <a:cubicBezTo>
                        <a:pt x="54" y="11"/>
                        <a:pt x="52" y="10"/>
                        <a:pt x="49" y="8"/>
                      </a:cubicBezTo>
                      <a:cubicBezTo>
                        <a:pt x="47" y="7"/>
                        <a:pt x="44" y="6"/>
                        <a:pt x="42" y="4"/>
                      </a:cubicBezTo>
                      <a:cubicBezTo>
                        <a:pt x="40" y="3"/>
                        <a:pt x="38" y="2"/>
                        <a:pt x="36" y="1"/>
                      </a:cubicBezTo>
                      <a:cubicBezTo>
                        <a:pt x="34" y="0"/>
                        <a:pt x="34" y="0"/>
                        <a:pt x="3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" name="Freeform 42"/>
                <p:cNvSpPr>
                  <a:spLocks noEditPoints="1"/>
                </p:cNvSpPr>
                <p:nvPr/>
              </p:nvSpPr>
              <p:spPr bwMode="auto">
                <a:xfrm>
                  <a:off x="3477" y="1838"/>
                  <a:ext cx="322" cy="675"/>
                </a:xfrm>
                <a:custGeom>
                  <a:avLst/>
                  <a:gdLst>
                    <a:gd name="T0" fmla="*/ 3 w 135"/>
                    <a:gd name="T1" fmla="*/ 78 h 283"/>
                    <a:gd name="T2" fmla="*/ 0 w 135"/>
                    <a:gd name="T3" fmla="*/ 85 h 283"/>
                    <a:gd name="T4" fmla="*/ 9 w 135"/>
                    <a:gd name="T5" fmla="*/ 113 h 283"/>
                    <a:gd name="T6" fmla="*/ 14 w 135"/>
                    <a:gd name="T7" fmla="*/ 116 h 283"/>
                    <a:gd name="T8" fmla="*/ 18 w 135"/>
                    <a:gd name="T9" fmla="*/ 128 h 283"/>
                    <a:gd name="T10" fmla="*/ 25 w 135"/>
                    <a:gd name="T11" fmla="*/ 137 h 283"/>
                    <a:gd name="T12" fmla="*/ 22 w 135"/>
                    <a:gd name="T13" fmla="*/ 150 h 283"/>
                    <a:gd name="T14" fmla="*/ 20 w 135"/>
                    <a:gd name="T15" fmla="*/ 166 h 283"/>
                    <a:gd name="T16" fmla="*/ 29 w 135"/>
                    <a:gd name="T17" fmla="*/ 180 h 283"/>
                    <a:gd name="T18" fmla="*/ 32 w 135"/>
                    <a:gd name="T19" fmla="*/ 192 h 283"/>
                    <a:gd name="T20" fmla="*/ 42 w 135"/>
                    <a:gd name="T21" fmla="*/ 204 h 283"/>
                    <a:gd name="T22" fmla="*/ 48 w 135"/>
                    <a:gd name="T23" fmla="*/ 208 h 283"/>
                    <a:gd name="T24" fmla="*/ 51 w 135"/>
                    <a:gd name="T25" fmla="*/ 218 h 283"/>
                    <a:gd name="T26" fmla="*/ 54 w 135"/>
                    <a:gd name="T27" fmla="*/ 238 h 283"/>
                    <a:gd name="T28" fmla="*/ 57 w 135"/>
                    <a:gd name="T29" fmla="*/ 253 h 283"/>
                    <a:gd name="T30" fmla="*/ 66 w 135"/>
                    <a:gd name="T31" fmla="*/ 265 h 283"/>
                    <a:gd name="T32" fmla="*/ 74 w 135"/>
                    <a:gd name="T33" fmla="*/ 278 h 283"/>
                    <a:gd name="T34" fmla="*/ 80 w 135"/>
                    <a:gd name="T35" fmla="*/ 283 h 283"/>
                    <a:gd name="T36" fmla="*/ 84 w 135"/>
                    <a:gd name="T37" fmla="*/ 275 h 283"/>
                    <a:gd name="T38" fmla="*/ 79 w 135"/>
                    <a:gd name="T39" fmla="*/ 262 h 283"/>
                    <a:gd name="T40" fmla="*/ 85 w 135"/>
                    <a:gd name="T41" fmla="*/ 255 h 283"/>
                    <a:gd name="T42" fmla="*/ 90 w 135"/>
                    <a:gd name="T43" fmla="*/ 244 h 283"/>
                    <a:gd name="T44" fmla="*/ 98 w 135"/>
                    <a:gd name="T45" fmla="*/ 224 h 283"/>
                    <a:gd name="T46" fmla="*/ 111 w 135"/>
                    <a:gd name="T47" fmla="*/ 217 h 283"/>
                    <a:gd name="T48" fmla="*/ 119 w 135"/>
                    <a:gd name="T49" fmla="*/ 210 h 283"/>
                    <a:gd name="T50" fmla="*/ 124 w 135"/>
                    <a:gd name="T51" fmla="*/ 188 h 283"/>
                    <a:gd name="T52" fmla="*/ 134 w 135"/>
                    <a:gd name="T53" fmla="*/ 178 h 283"/>
                    <a:gd name="T54" fmla="*/ 133 w 135"/>
                    <a:gd name="T55" fmla="*/ 166 h 283"/>
                    <a:gd name="T56" fmla="*/ 120 w 135"/>
                    <a:gd name="T57" fmla="*/ 159 h 283"/>
                    <a:gd name="T58" fmla="*/ 104 w 135"/>
                    <a:gd name="T59" fmla="*/ 156 h 283"/>
                    <a:gd name="T60" fmla="*/ 91 w 135"/>
                    <a:gd name="T61" fmla="*/ 153 h 283"/>
                    <a:gd name="T62" fmla="*/ 95 w 135"/>
                    <a:gd name="T63" fmla="*/ 146 h 283"/>
                    <a:gd name="T64" fmla="*/ 85 w 135"/>
                    <a:gd name="T65" fmla="*/ 136 h 283"/>
                    <a:gd name="T66" fmla="*/ 70 w 135"/>
                    <a:gd name="T67" fmla="*/ 129 h 283"/>
                    <a:gd name="T68" fmla="*/ 60 w 135"/>
                    <a:gd name="T69" fmla="*/ 123 h 283"/>
                    <a:gd name="T70" fmla="*/ 44 w 135"/>
                    <a:gd name="T71" fmla="*/ 117 h 283"/>
                    <a:gd name="T72" fmla="*/ 32 w 135"/>
                    <a:gd name="T73" fmla="*/ 120 h 283"/>
                    <a:gd name="T74" fmla="*/ 29 w 135"/>
                    <a:gd name="T75" fmla="*/ 125 h 283"/>
                    <a:gd name="T76" fmla="*/ 20 w 135"/>
                    <a:gd name="T77" fmla="*/ 120 h 283"/>
                    <a:gd name="T78" fmla="*/ 19 w 135"/>
                    <a:gd name="T79" fmla="*/ 106 h 283"/>
                    <a:gd name="T80" fmla="*/ 18 w 135"/>
                    <a:gd name="T81" fmla="*/ 99 h 283"/>
                    <a:gd name="T82" fmla="*/ 14 w 135"/>
                    <a:gd name="T83" fmla="*/ 94 h 283"/>
                    <a:gd name="T84" fmla="*/ 7 w 135"/>
                    <a:gd name="T85" fmla="*/ 96 h 283"/>
                    <a:gd name="T86" fmla="*/ 10 w 135"/>
                    <a:gd name="T87" fmla="*/ 89 h 283"/>
                    <a:gd name="T88" fmla="*/ 15 w 135"/>
                    <a:gd name="T89" fmla="*/ 79 h 283"/>
                    <a:gd name="T90" fmla="*/ 27 w 135"/>
                    <a:gd name="T91" fmla="*/ 71 h 283"/>
                    <a:gd name="T92" fmla="*/ 32 w 135"/>
                    <a:gd name="T93" fmla="*/ 82 h 283"/>
                    <a:gd name="T94" fmla="*/ 39 w 135"/>
                    <a:gd name="T95" fmla="*/ 69 h 283"/>
                    <a:gd name="T96" fmla="*/ 43 w 135"/>
                    <a:gd name="T97" fmla="*/ 63 h 283"/>
                    <a:gd name="T98" fmla="*/ 56 w 135"/>
                    <a:gd name="T99" fmla="*/ 55 h 283"/>
                    <a:gd name="T100" fmla="*/ 68 w 135"/>
                    <a:gd name="T101" fmla="*/ 45 h 283"/>
                    <a:gd name="T102" fmla="*/ 74 w 135"/>
                    <a:gd name="T103" fmla="*/ 37 h 283"/>
                    <a:gd name="T104" fmla="*/ 83 w 135"/>
                    <a:gd name="T105" fmla="*/ 31 h 283"/>
                    <a:gd name="T106" fmla="*/ 80 w 135"/>
                    <a:gd name="T107" fmla="*/ 29 h 283"/>
                    <a:gd name="T108" fmla="*/ 96 w 135"/>
                    <a:gd name="T109" fmla="*/ 24 h 283"/>
                    <a:gd name="T110" fmla="*/ 102 w 135"/>
                    <a:gd name="T111" fmla="*/ 11 h 283"/>
                    <a:gd name="T112" fmla="*/ 96 w 135"/>
                    <a:gd name="T113" fmla="*/ 8 h 283"/>
                    <a:gd name="T114" fmla="*/ 80 w 135"/>
                    <a:gd name="T115" fmla="*/ 18 h 283"/>
                    <a:gd name="T116" fmla="*/ 72 w 135"/>
                    <a:gd name="T117" fmla="*/ 18 h 283"/>
                    <a:gd name="T118" fmla="*/ 76 w 135"/>
                    <a:gd name="T119" fmla="*/ 9 h 283"/>
                    <a:gd name="T120" fmla="*/ 86 w 135"/>
                    <a:gd name="T121" fmla="*/ 6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35" h="283">
                      <a:moveTo>
                        <a:pt x="71" y="39"/>
                      </a:moveTo>
                      <a:cubicBezTo>
                        <a:pt x="71" y="39"/>
                        <a:pt x="71" y="39"/>
                        <a:pt x="71" y="39"/>
                      </a:cubicBezTo>
                      <a:cubicBezTo>
                        <a:pt x="71" y="39"/>
                        <a:pt x="71" y="39"/>
                        <a:pt x="71" y="39"/>
                      </a:cubicBezTo>
                      <a:moveTo>
                        <a:pt x="96" y="12"/>
                      </a:moveTo>
                      <a:cubicBezTo>
                        <a:pt x="96" y="12"/>
                        <a:pt x="96" y="12"/>
                        <a:pt x="96" y="12"/>
                      </a:cubicBezTo>
                      <a:moveTo>
                        <a:pt x="86" y="0"/>
                      </a:moveTo>
                      <a:cubicBezTo>
                        <a:pt x="84" y="0"/>
                        <a:pt x="84" y="0"/>
                        <a:pt x="84" y="0"/>
                      </a:cubicBezTo>
                      <a:cubicBezTo>
                        <a:pt x="83" y="0"/>
                        <a:pt x="82" y="0"/>
                        <a:pt x="81" y="0"/>
                      </a:cubicBezTo>
                      <a:cubicBezTo>
                        <a:pt x="72" y="5"/>
                        <a:pt x="63" y="10"/>
                        <a:pt x="56" y="16"/>
                      </a:cubicBezTo>
                      <a:cubicBezTo>
                        <a:pt x="39" y="28"/>
                        <a:pt x="25" y="41"/>
                        <a:pt x="14" y="57"/>
                      </a:cubicBezTo>
                      <a:cubicBezTo>
                        <a:pt x="9" y="63"/>
                        <a:pt x="5" y="69"/>
                        <a:pt x="1" y="76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2" y="78"/>
                        <a:pt x="2" y="78"/>
                        <a:pt x="2" y="78"/>
                      </a:cubicBezTo>
                      <a:cubicBezTo>
                        <a:pt x="3" y="78"/>
                        <a:pt x="3" y="78"/>
                        <a:pt x="3" y="78"/>
                      </a:cubicBezTo>
                      <a:cubicBezTo>
                        <a:pt x="3" y="78"/>
                        <a:pt x="3" y="78"/>
                        <a:pt x="3" y="78"/>
                      </a:cubicBezTo>
                      <a:cubicBezTo>
                        <a:pt x="4" y="78"/>
                        <a:pt x="4" y="78"/>
                        <a:pt x="4" y="78"/>
                      </a:cubicBezTo>
                      <a:cubicBezTo>
                        <a:pt x="4" y="78"/>
                        <a:pt x="4" y="78"/>
                        <a:pt x="4" y="78"/>
                      </a:cubicBezTo>
                      <a:cubicBezTo>
                        <a:pt x="4" y="78"/>
                        <a:pt x="4" y="78"/>
                        <a:pt x="4" y="78"/>
                      </a:cubicBezTo>
                      <a:cubicBezTo>
                        <a:pt x="3" y="79"/>
                        <a:pt x="3" y="79"/>
                        <a:pt x="3" y="80"/>
                      </a:cubicBezTo>
                      <a:cubicBezTo>
                        <a:pt x="3" y="82"/>
                        <a:pt x="3" y="82"/>
                        <a:pt x="3" y="82"/>
                      </a:cubicBezTo>
                      <a:cubicBezTo>
                        <a:pt x="3" y="83"/>
                        <a:pt x="2" y="83"/>
                        <a:pt x="2" y="83"/>
                      </a:cubicBezTo>
                      <a:cubicBezTo>
                        <a:pt x="2" y="83"/>
                        <a:pt x="2" y="83"/>
                        <a:pt x="2" y="83"/>
                      </a:cubicBezTo>
                      <a:cubicBezTo>
                        <a:pt x="1" y="83"/>
                        <a:pt x="1" y="83"/>
                        <a:pt x="1" y="83"/>
                      </a:cubicBezTo>
                      <a:cubicBezTo>
                        <a:pt x="1" y="84"/>
                        <a:pt x="1" y="84"/>
                        <a:pt x="1" y="84"/>
                      </a:cubicBezTo>
                      <a:cubicBezTo>
                        <a:pt x="1" y="84"/>
                        <a:pt x="1" y="84"/>
                        <a:pt x="1" y="84"/>
                      </a:cubicBezTo>
                      <a:cubicBezTo>
                        <a:pt x="1" y="85"/>
                        <a:pt x="1" y="86"/>
                        <a:pt x="1" y="86"/>
                      </a:cubicBezTo>
                      <a:cubicBezTo>
                        <a:pt x="1" y="86"/>
                        <a:pt x="1" y="86"/>
                        <a:pt x="1" y="86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0" y="105"/>
                        <a:pt x="0" y="106"/>
                        <a:pt x="1" y="106"/>
                      </a:cubicBezTo>
                      <a:cubicBezTo>
                        <a:pt x="1" y="106"/>
                        <a:pt x="1" y="106"/>
                        <a:pt x="1" y="106"/>
                      </a:cubicBezTo>
                      <a:cubicBezTo>
                        <a:pt x="2" y="107"/>
                        <a:pt x="2" y="107"/>
                        <a:pt x="2" y="107"/>
                      </a:cubicBezTo>
                      <a:cubicBezTo>
                        <a:pt x="2" y="107"/>
                        <a:pt x="2" y="107"/>
                        <a:pt x="2" y="107"/>
                      </a:cubicBezTo>
                      <a:cubicBezTo>
                        <a:pt x="3" y="108"/>
                        <a:pt x="4" y="108"/>
                        <a:pt x="4" y="108"/>
                      </a:cubicBezTo>
                      <a:cubicBezTo>
                        <a:pt x="5" y="108"/>
                        <a:pt x="5" y="108"/>
                        <a:pt x="5" y="108"/>
                      </a:cubicBezTo>
                      <a:cubicBezTo>
                        <a:pt x="5" y="108"/>
                        <a:pt x="5" y="108"/>
                        <a:pt x="5" y="108"/>
                      </a:cubicBezTo>
                      <a:cubicBezTo>
                        <a:pt x="6" y="109"/>
                        <a:pt x="6" y="109"/>
                        <a:pt x="6" y="109"/>
                      </a:cubicBezTo>
                      <a:cubicBezTo>
                        <a:pt x="5" y="109"/>
                        <a:pt x="5" y="109"/>
                        <a:pt x="5" y="109"/>
                      </a:cubicBezTo>
                      <a:cubicBezTo>
                        <a:pt x="5" y="110"/>
                        <a:pt x="6" y="110"/>
                        <a:pt x="6" y="111"/>
                      </a:cubicBezTo>
                      <a:cubicBezTo>
                        <a:pt x="7" y="111"/>
                        <a:pt x="7" y="111"/>
                        <a:pt x="7" y="111"/>
                      </a:cubicBezTo>
                      <a:cubicBezTo>
                        <a:pt x="7" y="111"/>
                        <a:pt x="8" y="112"/>
                        <a:pt x="8" y="113"/>
                      </a:cubicBezTo>
                      <a:cubicBezTo>
                        <a:pt x="9" y="113"/>
                        <a:pt x="9" y="113"/>
                        <a:pt x="9" y="113"/>
                      </a:cubicBezTo>
                      <a:cubicBezTo>
                        <a:pt x="9" y="113"/>
                        <a:pt x="9" y="113"/>
                        <a:pt x="9" y="113"/>
                      </a:cubicBezTo>
                      <a:cubicBezTo>
                        <a:pt x="10" y="113"/>
                        <a:pt x="10" y="113"/>
                        <a:pt x="10" y="113"/>
                      </a:cubicBezTo>
                      <a:cubicBezTo>
                        <a:pt x="10" y="113"/>
                        <a:pt x="10" y="113"/>
                        <a:pt x="10" y="113"/>
                      </a:cubicBezTo>
                      <a:cubicBezTo>
                        <a:pt x="11" y="113"/>
                        <a:pt x="11" y="114"/>
                        <a:pt x="11" y="114"/>
                      </a:cubicBezTo>
                      <a:cubicBezTo>
                        <a:pt x="11" y="114"/>
                        <a:pt x="11" y="114"/>
                        <a:pt x="11" y="114"/>
                      </a:cubicBezTo>
                      <a:cubicBezTo>
                        <a:pt x="11" y="114"/>
                        <a:pt x="11" y="114"/>
                        <a:pt x="11" y="114"/>
                      </a:cubicBezTo>
                      <a:cubicBezTo>
                        <a:pt x="11" y="115"/>
                        <a:pt x="11" y="115"/>
                        <a:pt x="11" y="115"/>
                      </a:cubicBezTo>
                      <a:cubicBezTo>
                        <a:pt x="12" y="115"/>
                        <a:pt x="12" y="115"/>
                        <a:pt x="12" y="115"/>
                      </a:cubicBezTo>
                      <a:cubicBezTo>
                        <a:pt x="12" y="115"/>
                        <a:pt x="13" y="115"/>
                        <a:pt x="13" y="115"/>
                      </a:cubicBezTo>
                      <a:cubicBezTo>
                        <a:pt x="13" y="115"/>
                        <a:pt x="13" y="115"/>
                        <a:pt x="13" y="115"/>
                      </a:cubicBezTo>
                      <a:cubicBezTo>
                        <a:pt x="13" y="115"/>
                        <a:pt x="13" y="115"/>
                        <a:pt x="13" y="115"/>
                      </a:cubicBezTo>
                      <a:cubicBezTo>
                        <a:pt x="12" y="116"/>
                        <a:pt x="12" y="116"/>
                        <a:pt x="12" y="116"/>
                      </a:cubicBezTo>
                      <a:cubicBezTo>
                        <a:pt x="13" y="116"/>
                        <a:pt x="13" y="116"/>
                        <a:pt x="13" y="116"/>
                      </a:cubicBezTo>
                      <a:cubicBezTo>
                        <a:pt x="14" y="116"/>
                        <a:pt x="14" y="116"/>
                        <a:pt x="14" y="116"/>
                      </a:cubicBezTo>
                      <a:cubicBezTo>
                        <a:pt x="14" y="117"/>
                        <a:pt x="14" y="117"/>
                        <a:pt x="14" y="117"/>
                      </a:cubicBezTo>
                      <a:cubicBezTo>
                        <a:pt x="14" y="117"/>
                        <a:pt x="14" y="118"/>
                        <a:pt x="15" y="119"/>
                      </a:cubicBezTo>
                      <a:cubicBezTo>
                        <a:pt x="15" y="119"/>
                        <a:pt x="15" y="119"/>
                        <a:pt x="15" y="119"/>
                      </a:cubicBezTo>
                      <a:cubicBezTo>
                        <a:pt x="15" y="120"/>
                        <a:pt x="15" y="120"/>
                        <a:pt x="15" y="120"/>
                      </a:cubicBezTo>
                      <a:cubicBezTo>
                        <a:pt x="16" y="120"/>
                        <a:pt x="16" y="120"/>
                        <a:pt x="16" y="120"/>
                      </a:cubicBezTo>
                      <a:cubicBezTo>
                        <a:pt x="16" y="121"/>
                        <a:pt x="16" y="121"/>
                        <a:pt x="16" y="121"/>
                      </a:cubicBezTo>
                      <a:cubicBezTo>
                        <a:pt x="17" y="121"/>
                        <a:pt x="17" y="121"/>
                        <a:pt x="17" y="121"/>
                      </a:cubicBezTo>
                      <a:cubicBezTo>
                        <a:pt x="17" y="122"/>
                        <a:pt x="17" y="123"/>
                        <a:pt x="17" y="124"/>
                      </a:cubicBezTo>
                      <a:cubicBezTo>
                        <a:pt x="17" y="124"/>
                        <a:pt x="17" y="124"/>
                        <a:pt x="17" y="125"/>
                      </a:cubicBezTo>
                      <a:cubicBezTo>
                        <a:pt x="17" y="125"/>
                        <a:pt x="17" y="125"/>
                        <a:pt x="17" y="125"/>
                      </a:cubicBezTo>
                      <a:cubicBezTo>
                        <a:pt x="17" y="126"/>
                        <a:pt x="17" y="126"/>
                        <a:pt x="17" y="126"/>
                      </a:cubicBezTo>
                      <a:cubicBezTo>
                        <a:pt x="17" y="126"/>
                        <a:pt x="17" y="126"/>
                        <a:pt x="17" y="126"/>
                      </a:cubicBezTo>
                      <a:cubicBezTo>
                        <a:pt x="17" y="127"/>
                        <a:pt x="17" y="128"/>
                        <a:pt x="18" y="128"/>
                      </a:cubicBezTo>
                      <a:cubicBezTo>
                        <a:pt x="18" y="128"/>
                        <a:pt x="18" y="128"/>
                        <a:pt x="18" y="128"/>
                      </a:cubicBezTo>
                      <a:cubicBezTo>
                        <a:pt x="18" y="128"/>
                        <a:pt x="18" y="128"/>
                        <a:pt x="18" y="128"/>
                      </a:cubicBezTo>
                      <a:cubicBezTo>
                        <a:pt x="18" y="128"/>
                        <a:pt x="18" y="128"/>
                        <a:pt x="18" y="128"/>
                      </a:cubicBezTo>
                      <a:cubicBezTo>
                        <a:pt x="18" y="128"/>
                        <a:pt x="18" y="128"/>
                        <a:pt x="18" y="128"/>
                      </a:cubicBezTo>
                      <a:cubicBezTo>
                        <a:pt x="18" y="129"/>
                        <a:pt x="18" y="129"/>
                        <a:pt x="18" y="129"/>
                      </a:cubicBezTo>
                      <a:cubicBezTo>
                        <a:pt x="23" y="129"/>
                        <a:pt x="23" y="129"/>
                        <a:pt x="23" y="129"/>
                      </a:cubicBezTo>
                      <a:cubicBezTo>
                        <a:pt x="23" y="129"/>
                        <a:pt x="23" y="129"/>
                        <a:pt x="23" y="129"/>
                      </a:cubicBezTo>
                      <a:cubicBezTo>
                        <a:pt x="23" y="129"/>
                        <a:pt x="23" y="129"/>
                        <a:pt x="23" y="129"/>
                      </a:cubicBezTo>
                      <a:cubicBezTo>
                        <a:pt x="24" y="129"/>
                        <a:pt x="24" y="129"/>
                        <a:pt x="24" y="129"/>
                      </a:cubicBezTo>
                      <a:cubicBezTo>
                        <a:pt x="24" y="131"/>
                        <a:pt x="24" y="131"/>
                        <a:pt x="24" y="131"/>
                      </a:cubicBezTo>
                      <a:cubicBezTo>
                        <a:pt x="24" y="132"/>
                        <a:pt x="25" y="132"/>
                        <a:pt x="25" y="132"/>
                      </a:cubicBezTo>
                      <a:cubicBezTo>
                        <a:pt x="25" y="132"/>
                        <a:pt x="25" y="132"/>
                        <a:pt x="25" y="132"/>
                      </a:cubicBezTo>
                      <a:cubicBezTo>
                        <a:pt x="26" y="133"/>
                        <a:pt x="26" y="134"/>
                        <a:pt x="26" y="135"/>
                      </a:cubicBezTo>
                      <a:cubicBezTo>
                        <a:pt x="25" y="135"/>
                        <a:pt x="25" y="135"/>
                        <a:pt x="25" y="135"/>
                      </a:cubicBezTo>
                      <a:cubicBezTo>
                        <a:pt x="25" y="137"/>
                        <a:pt x="25" y="137"/>
                        <a:pt x="25" y="137"/>
                      </a:cubicBezTo>
                      <a:cubicBezTo>
                        <a:pt x="27" y="136"/>
                        <a:pt x="27" y="136"/>
                        <a:pt x="27" y="136"/>
                      </a:cubicBezTo>
                      <a:cubicBezTo>
                        <a:pt x="27" y="136"/>
                        <a:pt x="27" y="137"/>
                        <a:pt x="27" y="138"/>
                      </a:cubicBezTo>
                      <a:cubicBezTo>
                        <a:pt x="27" y="139"/>
                        <a:pt x="27" y="140"/>
                        <a:pt x="27" y="140"/>
                      </a:cubicBezTo>
                      <a:cubicBezTo>
                        <a:pt x="25" y="140"/>
                        <a:pt x="25" y="140"/>
                        <a:pt x="25" y="140"/>
                      </a:cubicBezTo>
                      <a:cubicBezTo>
                        <a:pt x="26" y="145"/>
                        <a:pt x="26" y="145"/>
                        <a:pt x="26" y="145"/>
                      </a:cubicBezTo>
                      <a:cubicBezTo>
                        <a:pt x="25" y="146"/>
                        <a:pt x="25" y="146"/>
                        <a:pt x="25" y="146"/>
                      </a:cubicBezTo>
                      <a:cubicBezTo>
                        <a:pt x="25" y="146"/>
                        <a:pt x="25" y="146"/>
                        <a:pt x="25" y="146"/>
                      </a:cubicBezTo>
                      <a:cubicBezTo>
                        <a:pt x="24" y="146"/>
                        <a:pt x="24" y="146"/>
                        <a:pt x="24" y="146"/>
                      </a:cubicBezTo>
                      <a:cubicBezTo>
                        <a:pt x="24" y="147"/>
                        <a:pt x="24" y="147"/>
                        <a:pt x="24" y="147"/>
                      </a:cubicBezTo>
                      <a:cubicBezTo>
                        <a:pt x="24" y="147"/>
                        <a:pt x="24" y="147"/>
                        <a:pt x="24" y="148"/>
                      </a:cubicBezTo>
                      <a:cubicBezTo>
                        <a:pt x="23" y="148"/>
                        <a:pt x="23" y="149"/>
                        <a:pt x="23" y="149"/>
                      </a:cubicBezTo>
                      <a:cubicBezTo>
                        <a:pt x="23" y="150"/>
                        <a:pt x="23" y="150"/>
                        <a:pt x="23" y="150"/>
                      </a:cubicBezTo>
                      <a:cubicBezTo>
                        <a:pt x="22" y="150"/>
                        <a:pt x="22" y="150"/>
                        <a:pt x="22" y="150"/>
                      </a:cubicBezTo>
                      <a:cubicBezTo>
                        <a:pt x="22" y="150"/>
                        <a:pt x="22" y="150"/>
                        <a:pt x="22" y="150"/>
                      </a:cubicBezTo>
                      <a:cubicBezTo>
                        <a:pt x="21" y="150"/>
                        <a:pt x="21" y="150"/>
                        <a:pt x="21" y="150"/>
                      </a:cubicBezTo>
                      <a:cubicBezTo>
                        <a:pt x="21" y="153"/>
                        <a:pt x="21" y="153"/>
                        <a:pt x="21" y="153"/>
                      </a:cubicBezTo>
                      <a:cubicBezTo>
                        <a:pt x="21" y="154"/>
                        <a:pt x="21" y="154"/>
                        <a:pt x="21" y="154"/>
                      </a:cubicBezTo>
                      <a:cubicBezTo>
                        <a:pt x="21" y="155"/>
                        <a:pt x="21" y="156"/>
                        <a:pt x="22" y="156"/>
                      </a:cubicBezTo>
                      <a:cubicBezTo>
                        <a:pt x="22" y="157"/>
                        <a:pt x="22" y="157"/>
                        <a:pt x="22" y="157"/>
                      </a:cubicBezTo>
                      <a:cubicBezTo>
                        <a:pt x="22" y="157"/>
                        <a:pt x="22" y="157"/>
                        <a:pt x="22" y="157"/>
                      </a:cubicBezTo>
                      <a:cubicBezTo>
                        <a:pt x="22" y="157"/>
                        <a:pt x="22" y="157"/>
                        <a:pt x="22" y="157"/>
                      </a:cubicBezTo>
                      <a:cubicBezTo>
                        <a:pt x="21" y="158"/>
                        <a:pt x="21" y="158"/>
                        <a:pt x="21" y="159"/>
                      </a:cubicBezTo>
                      <a:cubicBezTo>
                        <a:pt x="21" y="159"/>
                        <a:pt x="21" y="159"/>
                        <a:pt x="21" y="159"/>
                      </a:cubicBezTo>
                      <a:cubicBezTo>
                        <a:pt x="21" y="160"/>
                        <a:pt x="21" y="160"/>
                        <a:pt x="21" y="160"/>
                      </a:cubicBezTo>
                      <a:cubicBezTo>
                        <a:pt x="21" y="160"/>
                        <a:pt x="21" y="160"/>
                        <a:pt x="21" y="160"/>
                      </a:cubicBezTo>
                      <a:cubicBezTo>
                        <a:pt x="20" y="160"/>
                        <a:pt x="20" y="160"/>
                        <a:pt x="20" y="160"/>
                      </a:cubicBezTo>
                      <a:cubicBezTo>
                        <a:pt x="20" y="165"/>
                        <a:pt x="20" y="165"/>
                        <a:pt x="20" y="165"/>
                      </a:cubicBezTo>
                      <a:cubicBezTo>
                        <a:pt x="20" y="166"/>
                        <a:pt x="20" y="166"/>
                        <a:pt x="20" y="166"/>
                      </a:cubicBezTo>
                      <a:cubicBezTo>
                        <a:pt x="20" y="166"/>
                        <a:pt x="20" y="168"/>
                        <a:pt x="21" y="168"/>
                      </a:cubicBezTo>
                      <a:cubicBezTo>
                        <a:pt x="21" y="168"/>
                        <a:pt x="21" y="168"/>
                        <a:pt x="22" y="169"/>
                      </a:cubicBezTo>
                      <a:cubicBezTo>
                        <a:pt x="23" y="169"/>
                        <a:pt x="24" y="171"/>
                        <a:pt x="24" y="172"/>
                      </a:cubicBezTo>
                      <a:cubicBezTo>
                        <a:pt x="24" y="172"/>
                        <a:pt x="25" y="173"/>
                        <a:pt x="25" y="173"/>
                      </a:cubicBezTo>
                      <a:cubicBezTo>
                        <a:pt x="25" y="174"/>
                        <a:pt x="25" y="174"/>
                        <a:pt x="26" y="175"/>
                      </a:cubicBezTo>
                      <a:cubicBezTo>
                        <a:pt x="26" y="175"/>
                        <a:pt x="26" y="176"/>
                        <a:pt x="27" y="176"/>
                      </a:cubicBezTo>
                      <a:cubicBezTo>
                        <a:pt x="27" y="177"/>
                        <a:pt x="27" y="177"/>
                        <a:pt x="27" y="177"/>
                      </a:cubicBezTo>
                      <a:cubicBezTo>
                        <a:pt x="27" y="178"/>
                        <a:pt x="27" y="178"/>
                        <a:pt x="28" y="178"/>
                      </a:cubicBezTo>
                      <a:cubicBezTo>
                        <a:pt x="28" y="178"/>
                        <a:pt x="28" y="178"/>
                        <a:pt x="28" y="178"/>
                      </a:cubicBezTo>
                      <a:cubicBezTo>
                        <a:pt x="28" y="178"/>
                        <a:pt x="28" y="178"/>
                        <a:pt x="28" y="178"/>
                      </a:cubicBezTo>
                      <a:cubicBezTo>
                        <a:pt x="28" y="179"/>
                        <a:pt x="28" y="179"/>
                        <a:pt x="28" y="179"/>
                      </a:cubicBezTo>
                      <a:cubicBezTo>
                        <a:pt x="28" y="179"/>
                        <a:pt x="28" y="179"/>
                        <a:pt x="28" y="179"/>
                      </a:cubicBezTo>
                      <a:cubicBezTo>
                        <a:pt x="28" y="179"/>
                        <a:pt x="28" y="179"/>
                        <a:pt x="28" y="179"/>
                      </a:cubicBezTo>
                      <a:cubicBezTo>
                        <a:pt x="28" y="180"/>
                        <a:pt x="28" y="180"/>
                        <a:pt x="29" y="180"/>
                      </a:cubicBezTo>
                      <a:cubicBezTo>
                        <a:pt x="29" y="181"/>
                        <a:pt x="29" y="181"/>
                        <a:pt x="29" y="181"/>
                      </a:cubicBezTo>
                      <a:cubicBezTo>
                        <a:pt x="30" y="181"/>
                        <a:pt x="30" y="181"/>
                        <a:pt x="30" y="181"/>
                      </a:cubicBezTo>
                      <a:cubicBezTo>
                        <a:pt x="30" y="182"/>
                        <a:pt x="30" y="182"/>
                        <a:pt x="30" y="182"/>
                      </a:cubicBezTo>
                      <a:cubicBezTo>
                        <a:pt x="30" y="183"/>
                        <a:pt x="30" y="183"/>
                        <a:pt x="30" y="183"/>
                      </a:cubicBezTo>
                      <a:cubicBezTo>
                        <a:pt x="30" y="184"/>
                        <a:pt x="30" y="184"/>
                        <a:pt x="30" y="184"/>
                      </a:cubicBezTo>
                      <a:cubicBezTo>
                        <a:pt x="31" y="184"/>
                        <a:pt x="31" y="184"/>
                        <a:pt x="31" y="184"/>
                      </a:cubicBezTo>
                      <a:cubicBezTo>
                        <a:pt x="31" y="184"/>
                        <a:pt x="31" y="184"/>
                        <a:pt x="31" y="184"/>
                      </a:cubicBezTo>
                      <a:cubicBezTo>
                        <a:pt x="31" y="184"/>
                        <a:pt x="31" y="184"/>
                        <a:pt x="31" y="184"/>
                      </a:cubicBezTo>
                      <a:cubicBezTo>
                        <a:pt x="32" y="184"/>
                        <a:pt x="31" y="186"/>
                        <a:pt x="31" y="187"/>
                      </a:cubicBezTo>
                      <a:cubicBezTo>
                        <a:pt x="31" y="188"/>
                        <a:pt x="31" y="189"/>
                        <a:pt x="31" y="189"/>
                      </a:cubicBezTo>
                      <a:cubicBezTo>
                        <a:pt x="31" y="190"/>
                        <a:pt x="31" y="190"/>
                        <a:pt x="31" y="190"/>
                      </a:cubicBezTo>
                      <a:cubicBezTo>
                        <a:pt x="31" y="190"/>
                        <a:pt x="31" y="190"/>
                        <a:pt x="31" y="190"/>
                      </a:cubicBezTo>
                      <a:cubicBezTo>
                        <a:pt x="31" y="192"/>
                        <a:pt x="31" y="192"/>
                        <a:pt x="31" y="192"/>
                      </a:cubicBezTo>
                      <a:cubicBezTo>
                        <a:pt x="32" y="192"/>
                        <a:pt x="32" y="192"/>
                        <a:pt x="32" y="192"/>
                      </a:cubicBezTo>
                      <a:cubicBezTo>
                        <a:pt x="33" y="192"/>
                        <a:pt x="33" y="192"/>
                        <a:pt x="33" y="192"/>
                      </a:cubicBezTo>
                      <a:cubicBezTo>
                        <a:pt x="33" y="193"/>
                        <a:pt x="33" y="193"/>
                        <a:pt x="34" y="194"/>
                      </a:cubicBezTo>
                      <a:cubicBezTo>
                        <a:pt x="34" y="194"/>
                        <a:pt x="34" y="195"/>
                        <a:pt x="34" y="195"/>
                      </a:cubicBezTo>
                      <a:cubicBezTo>
                        <a:pt x="34" y="195"/>
                        <a:pt x="34" y="195"/>
                        <a:pt x="34" y="195"/>
                      </a:cubicBezTo>
                      <a:cubicBezTo>
                        <a:pt x="34" y="196"/>
                        <a:pt x="34" y="196"/>
                        <a:pt x="35" y="197"/>
                      </a:cubicBezTo>
                      <a:cubicBezTo>
                        <a:pt x="35" y="197"/>
                        <a:pt x="35" y="197"/>
                        <a:pt x="35" y="197"/>
                      </a:cubicBezTo>
                      <a:cubicBezTo>
                        <a:pt x="36" y="197"/>
                        <a:pt x="36" y="198"/>
                        <a:pt x="36" y="198"/>
                      </a:cubicBezTo>
                      <a:cubicBezTo>
                        <a:pt x="35" y="199"/>
                        <a:pt x="35" y="199"/>
                        <a:pt x="35" y="199"/>
                      </a:cubicBezTo>
                      <a:cubicBezTo>
                        <a:pt x="41" y="199"/>
                        <a:pt x="41" y="199"/>
                        <a:pt x="41" y="199"/>
                      </a:cubicBezTo>
                      <a:cubicBezTo>
                        <a:pt x="41" y="200"/>
                        <a:pt x="41" y="200"/>
                        <a:pt x="41" y="200"/>
                      </a:cubicBezTo>
                      <a:cubicBezTo>
                        <a:pt x="41" y="200"/>
                        <a:pt x="41" y="200"/>
                        <a:pt x="41" y="200"/>
                      </a:cubicBezTo>
                      <a:cubicBezTo>
                        <a:pt x="41" y="200"/>
                        <a:pt x="41" y="200"/>
                        <a:pt x="41" y="200"/>
                      </a:cubicBezTo>
                      <a:cubicBezTo>
                        <a:pt x="41" y="202"/>
                        <a:pt x="41" y="202"/>
                        <a:pt x="41" y="202"/>
                      </a:cubicBezTo>
                      <a:cubicBezTo>
                        <a:pt x="41" y="203"/>
                        <a:pt x="42" y="204"/>
                        <a:pt x="42" y="204"/>
                      </a:cubicBezTo>
                      <a:cubicBezTo>
                        <a:pt x="43" y="204"/>
                        <a:pt x="43" y="204"/>
                        <a:pt x="43" y="204"/>
                      </a:cubicBezTo>
                      <a:cubicBezTo>
                        <a:pt x="43" y="204"/>
                        <a:pt x="43" y="204"/>
                        <a:pt x="43" y="204"/>
                      </a:cubicBezTo>
                      <a:cubicBezTo>
                        <a:pt x="43" y="204"/>
                        <a:pt x="43" y="204"/>
                        <a:pt x="43" y="204"/>
                      </a:cubicBezTo>
                      <a:cubicBezTo>
                        <a:pt x="44" y="204"/>
                        <a:pt x="44" y="204"/>
                        <a:pt x="44" y="204"/>
                      </a:cubicBezTo>
                      <a:cubicBezTo>
                        <a:pt x="44" y="204"/>
                        <a:pt x="44" y="204"/>
                        <a:pt x="44" y="204"/>
                      </a:cubicBezTo>
                      <a:cubicBezTo>
                        <a:pt x="45" y="204"/>
                        <a:pt x="45" y="204"/>
                        <a:pt x="46" y="204"/>
                      </a:cubicBezTo>
                      <a:cubicBezTo>
                        <a:pt x="46" y="205"/>
                        <a:pt x="46" y="205"/>
                        <a:pt x="47" y="205"/>
                      </a:cubicBezTo>
                      <a:cubicBezTo>
                        <a:pt x="47" y="205"/>
                        <a:pt x="47" y="205"/>
                        <a:pt x="47" y="205"/>
                      </a:cubicBezTo>
                      <a:cubicBezTo>
                        <a:pt x="47" y="205"/>
                        <a:pt x="47" y="205"/>
                        <a:pt x="47" y="205"/>
                      </a:cubicBezTo>
                      <a:cubicBezTo>
                        <a:pt x="48" y="205"/>
                        <a:pt x="48" y="205"/>
                        <a:pt x="48" y="205"/>
                      </a:cubicBezTo>
                      <a:cubicBezTo>
                        <a:pt x="48" y="205"/>
                        <a:pt x="48" y="205"/>
                        <a:pt x="48" y="205"/>
                      </a:cubicBezTo>
                      <a:cubicBezTo>
                        <a:pt x="48" y="205"/>
                        <a:pt x="48" y="205"/>
                        <a:pt x="48" y="205"/>
                      </a:cubicBezTo>
                      <a:cubicBezTo>
                        <a:pt x="49" y="206"/>
                        <a:pt x="49" y="206"/>
                        <a:pt x="49" y="206"/>
                      </a:cubicBezTo>
                      <a:cubicBezTo>
                        <a:pt x="49" y="207"/>
                        <a:pt x="49" y="207"/>
                        <a:pt x="48" y="208"/>
                      </a:cubicBezTo>
                      <a:cubicBezTo>
                        <a:pt x="48" y="209"/>
                        <a:pt x="48" y="210"/>
                        <a:pt x="48" y="210"/>
                      </a:cubicBezTo>
                      <a:cubicBezTo>
                        <a:pt x="48" y="211"/>
                        <a:pt x="48" y="211"/>
                        <a:pt x="48" y="212"/>
                      </a:cubicBezTo>
                      <a:cubicBezTo>
                        <a:pt x="48" y="212"/>
                        <a:pt x="48" y="212"/>
                        <a:pt x="48" y="212"/>
                      </a:cubicBezTo>
                      <a:cubicBezTo>
                        <a:pt x="48" y="212"/>
                        <a:pt x="48" y="214"/>
                        <a:pt x="49" y="214"/>
                      </a:cubicBezTo>
                      <a:cubicBezTo>
                        <a:pt x="50" y="214"/>
                        <a:pt x="50" y="214"/>
                        <a:pt x="50" y="214"/>
                      </a:cubicBezTo>
                      <a:cubicBezTo>
                        <a:pt x="50" y="214"/>
                        <a:pt x="50" y="214"/>
                        <a:pt x="50" y="214"/>
                      </a:cubicBezTo>
                      <a:cubicBezTo>
                        <a:pt x="50" y="215"/>
                        <a:pt x="50" y="215"/>
                        <a:pt x="50" y="215"/>
                      </a:cubicBezTo>
                      <a:cubicBezTo>
                        <a:pt x="50" y="215"/>
                        <a:pt x="50" y="215"/>
                        <a:pt x="50" y="215"/>
                      </a:cubicBezTo>
                      <a:cubicBezTo>
                        <a:pt x="50" y="215"/>
                        <a:pt x="50" y="215"/>
                        <a:pt x="50" y="215"/>
                      </a:cubicBezTo>
                      <a:cubicBezTo>
                        <a:pt x="50" y="215"/>
                        <a:pt x="50" y="216"/>
                        <a:pt x="50" y="216"/>
                      </a:cubicBezTo>
                      <a:cubicBezTo>
                        <a:pt x="50" y="216"/>
                        <a:pt x="50" y="217"/>
                        <a:pt x="51" y="217"/>
                      </a:cubicBezTo>
                      <a:cubicBezTo>
                        <a:pt x="51" y="217"/>
                        <a:pt x="51" y="217"/>
                        <a:pt x="51" y="217"/>
                      </a:cubicBezTo>
                      <a:cubicBezTo>
                        <a:pt x="51" y="217"/>
                        <a:pt x="51" y="217"/>
                        <a:pt x="51" y="217"/>
                      </a:cubicBezTo>
                      <a:cubicBezTo>
                        <a:pt x="51" y="217"/>
                        <a:pt x="51" y="217"/>
                        <a:pt x="51" y="218"/>
                      </a:cubicBezTo>
                      <a:cubicBezTo>
                        <a:pt x="51" y="219"/>
                        <a:pt x="51" y="219"/>
                        <a:pt x="51" y="219"/>
                      </a:cubicBezTo>
                      <a:cubicBezTo>
                        <a:pt x="51" y="219"/>
                        <a:pt x="51" y="219"/>
                        <a:pt x="51" y="219"/>
                      </a:cubicBezTo>
                      <a:cubicBezTo>
                        <a:pt x="52" y="220"/>
                        <a:pt x="52" y="220"/>
                        <a:pt x="52" y="220"/>
                      </a:cubicBezTo>
                      <a:cubicBezTo>
                        <a:pt x="53" y="220"/>
                        <a:pt x="53" y="220"/>
                        <a:pt x="53" y="220"/>
                      </a:cubicBezTo>
                      <a:cubicBezTo>
                        <a:pt x="53" y="220"/>
                        <a:pt x="53" y="221"/>
                        <a:pt x="53" y="221"/>
                      </a:cubicBezTo>
                      <a:cubicBezTo>
                        <a:pt x="53" y="222"/>
                        <a:pt x="53" y="222"/>
                        <a:pt x="53" y="223"/>
                      </a:cubicBezTo>
                      <a:cubicBezTo>
                        <a:pt x="53" y="223"/>
                        <a:pt x="53" y="224"/>
                        <a:pt x="53" y="225"/>
                      </a:cubicBezTo>
                      <a:cubicBezTo>
                        <a:pt x="53" y="236"/>
                        <a:pt x="53" y="236"/>
                        <a:pt x="53" y="236"/>
                      </a:cubicBezTo>
                      <a:cubicBezTo>
                        <a:pt x="53" y="237"/>
                        <a:pt x="53" y="237"/>
                        <a:pt x="53" y="237"/>
                      </a:cubicBezTo>
                      <a:cubicBezTo>
                        <a:pt x="54" y="237"/>
                        <a:pt x="54" y="237"/>
                        <a:pt x="54" y="237"/>
                      </a:cubicBezTo>
                      <a:cubicBezTo>
                        <a:pt x="54" y="237"/>
                        <a:pt x="54" y="237"/>
                        <a:pt x="54" y="237"/>
                      </a:cubicBezTo>
                      <a:cubicBezTo>
                        <a:pt x="54" y="237"/>
                        <a:pt x="54" y="237"/>
                        <a:pt x="54" y="237"/>
                      </a:cubicBezTo>
                      <a:cubicBezTo>
                        <a:pt x="54" y="237"/>
                        <a:pt x="54" y="237"/>
                        <a:pt x="54" y="237"/>
                      </a:cubicBezTo>
                      <a:cubicBezTo>
                        <a:pt x="54" y="238"/>
                        <a:pt x="54" y="238"/>
                        <a:pt x="54" y="238"/>
                      </a:cubicBezTo>
                      <a:cubicBezTo>
                        <a:pt x="54" y="239"/>
                        <a:pt x="54" y="239"/>
                        <a:pt x="55" y="240"/>
                      </a:cubicBezTo>
                      <a:cubicBezTo>
                        <a:pt x="55" y="240"/>
                        <a:pt x="55" y="240"/>
                        <a:pt x="55" y="240"/>
                      </a:cubicBezTo>
                      <a:cubicBezTo>
                        <a:pt x="56" y="240"/>
                        <a:pt x="56" y="241"/>
                        <a:pt x="56" y="241"/>
                      </a:cubicBezTo>
                      <a:cubicBezTo>
                        <a:pt x="56" y="242"/>
                        <a:pt x="56" y="243"/>
                        <a:pt x="56" y="244"/>
                      </a:cubicBezTo>
                      <a:cubicBezTo>
                        <a:pt x="56" y="245"/>
                        <a:pt x="56" y="245"/>
                        <a:pt x="56" y="246"/>
                      </a:cubicBezTo>
                      <a:cubicBezTo>
                        <a:pt x="56" y="247"/>
                        <a:pt x="56" y="247"/>
                        <a:pt x="56" y="247"/>
                      </a:cubicBezTo>
                      <a:cubicBezTo>
                        <a:pt x="57" y="247"/>
                        <a:pt x="57" y="247"/>
                        <a:pt x="57" y="247"/>
                      </a:cubicBezTo>
                      <a:cubicBezTo>
                        <a:pt x="57" y="247"/>
                        <a:pt x="57" y="247"/>
                        <a:pt x="57" y="247"/>
                      </a:cubicBezTo>
                      <a:cubicBezTo>
                        <a:pt x="57" y="247"/>
                        <a:pt x="57" y="247"/>
                        <a:pt x="57" y="247"/>
                      </a:cubicBezTo>
                      <a:cubicBezTo>
                        <a:pt x="57" y="247"/>
                        <a:pt x="57" y="247"/>
                        <a:pt x="57" y="249"/>
                      </a:cubicBezTo>
                      <a:cubicBezTo>
                        <a:pt x="57" y="249"/>
                        <a:pt x="57" y="249"/>
                        <a:pt x="57" y="250"/>
                      </a:cubicBezTo>
                      <a:cubicBezTo>
                        <a:pt x="57" y="250"/>
                        <a:pt x="57" y="251"/>
                        <a:pt x="57" y="251"/>
                      </a:cubicBezTo>
                      <a:cubicBezTo>
                        <a:pt x="57" y="251"/>
                        <a:pt x="57" y="252"/>
                        <a:pt x="57" y="252"/>
                      </a:cubicBezTo>
                      <a:cubicBezTo>
                        <a:pt x="57" y="253"/>
                        <a:pt x="57" y="253"/>
                        <a:pt x="57" y="253"/>
                      </a:cubicBezTo>
                      <a:cubicBezTo>
                        <a:pt x="57" y="255"/>
                        <a:pt x="58" y="257"/>
                        <a:pt x="59" y="258"/>
                      </a:cubicBezTo>
                      <a:cubicBezTo>
                        <a:pt x="59" y="258"/>
                        <a:pt x="59" y="258"/>
                        <a:pt x="59" y="258"/>
                      </a:cubicBezTo>
                      <a:cubicBezTo>
                        <a:pt x="61" y="259"/>
                        <a:pt x="61" y="259"/>
                        <a:pt x="61" y="260"/>
                      </a:cubicBezTo>
                      <a:cubicBezTo>
                        <a:pt x="61" y="261"/>
                        <a:pt x="61" y="261"/>
                        <a:pt x="61" y="261"/>
                      </a:cubicBezTo>
                      <a:cubicBezTo>
                        <a:pt x="62" y="261"/>
                        <a:pt x="62" y="261"/>
                        <a:pt x="62" y="261"/>
                      </a:cubicBezTo>
                      <a:cubicBezTo>
                        <a:pt x="63" y="261"/>
                        <a:pt x="63" y="261"/>
                        <a:pt x="63" y="261"/>
                      </a:cubicBezTo>
                      <a:cubicBezTo>
                        <a:pt x="63" y="261"/>
                        <a:pt x="63" y="261"/>
                        <a:pt x="63" y="261"/>
                      </a:cubicBezTo>
                      <a:cubicBezTo>
                        <a:pt x="63" y="261"/>
                        <a:pt x="63" y="261"/>
                        <a:pt x="63" y="261"/>
                      </a:cubicBezTo>
                      <a:cubicBezTo>
                        <a:pt x="63" y="262"/>
                        <a:pt x="63" y="262"/>
                        <a:pt x="63" y="262"/>
                      </a:cubicBezTo>
                      <a:cubicBezTo>
                        <a:pt x="63" y="262"/>
                        <a:pt x="63" y="262"/>
                        <a:pt x="63" y="262"/>
                      </a:cubicBezTo>
                      <a:cubicBezTo>
                        <a:pt x="63" y="263"/>
                        <a:pt x="63" y="263"/>
                        <a:pt x="64" y="263"/>
                      </a:cubicBezTo>
                      <a:cubicBezTo>
                        <a:pt x="64" y="264"/>
                        <a:pt x="64" y="264"/>
                        <a:pt x="64" y="264"/>
                      </a:cubicBezTo>
                      <a:cubicBezTo>
                        <a:pt x="64" y="265"/>
                        <a:pt x="65" y="265"/>
                        <a:pt x="65" y="265"/>
                      </a:cubicBezTo>
                      <a:cubicBezTo>
                        <a:pt x="66" y="265"/>
                        <a:pt x="66" y="265"/>
                        <a:pt x="66" y="265"/>
                      </a:cubicBezTo>
                      <a:cubicBezTo>
                        <a:pt x="66" y="265"/>
                        <a:pt x="66" y="265"/>
                        <a:pt x="66" y="265"/>
                      </a:cubicBezTo>
                      <a:cubicBezTo>
                        <a:pt x="66" y="267"/>
                        <a:pt x="66" y="268"/>
                        <a:pt x="67" y="269"/>
                      </a:cubicBezTo>
                      <a:cubicBezTo>
                        <a:pt x="67" y="269"/>
                        <a:pt x="68" y="269"/>
                        <a:pt x="68" y="270"/>
                      </a:cubicBezTo>
                      <a:cubicBezTo>
                        <a:pt x="69" y="270"/>
                        <a:pt x="70" y="271"/>
                        <a:pt x="70" y="272"/>
                      </a:cubicBezTo>
                      <a:cubicBezTo>
                        <a:pt x="70" y="273"/>
                        <a:pt x="70" y="273"/>
                        <a:pt x="70" y="273"/>
                      </a:cubicBezTo>
                      <a:cubicBezTo>
                        <a:pt x="70" y="273"/>
                        <a:pt x="70" y="273"/>
                        <a:pt x="70" y="273"/>
                      </a:cubicBezTo>
                      <a:cubicBezTo>
                        <a:pt x="70" y="273"/>
                        <a:pt x="70" y="273"/>
                        <a:pt x="70" y="274"/>
                      </a:cubicBezTo>
                      <a:cubicBezTo>
                        <a:pt x="70" y="274"/>
                        <a:pt x="70" y="274"/>
                        <a:pt x="70" y="274"/>
                      </a:cubicBezTo>
                      <a:cubicBezTo>
                        <a:pt x="70" y="274"/>
                        <a:pt x="70" y="274"/>
                        <a:pt x="70" y="274"/>
                      </a:cubicBezTo>
                      <a:cubicBezTo>
                        <a:pt x="70" y="274"/>
                        <a:pt x="70" y="275"/>
                        <a:pt x="71" y="275"/>
                      </a:cubicBezTo>
                      <a:cubicBezTo>
                        <a:pt x="72" y="276"/>
                        <a:pt x="72" y="276"/>
                        <a:pt x="72" y="276"/>
                      </a:cubicBezTo>
                      <a:cubicBezTo>
                        <a:pt x="72" y="276"/>
                        <a:pt x="72" y="277"/>
                        <a:pt x="73" y="277"/>
                      </a:cubicBezTo>
                      <a:cubicBezTo>
                        <a:pt x="73" y="277"/>
                        <a:pt x="73" y="277"/>
                        <a:pt x="73" y="277"/>
                      </a:cubicBezTo>
                      <a:cubicBezTo>
                        <a:pt x="73" y="278"/>
                        <a:pt x="73" y="278"/>
                        <a:pt x="74" y="278"/>
                      </a:cubicBezTo>
                      <a:cubicBezTo>
                        <a:pt x="74" y="279"/>
                        <a:pt x="74" y="279"/>
                        <a:pt x="74" y="279"/>
                      </a:cubicBezTo>
                      <a:cubicBezTo>
                        <a:pt x="75" y="280"/>
                        <a:pt x="76" y="280"/>
                        <a:pt x="77" y="280"/>
                      </a:cubicBezTo>
                      <a:cubicBezTo>
                        <a:pt x="77" y="280"/>
                        <a:pt x="77" y="280"/>
                        <a:pt x="77" y="280"/>
                      </a:cubicBezTo>
                      <a:cubicBezTo>
                        <a:pt x="77" y="280"/>
                        <a:pt x="77" y="280"/>
                        <a:pt x="77" y="280"/>
                      </a:cubicBezTo>
                      <a:cubicBezTo>
                        <a:pt x="77" y="280"/>
                        <a:pt x="77" y="280"/>
                        <a:pt x="77" y="280"/>
                      </a:cubicBezTo>
                      <a:cubicBezTo>
                        <a:pt x="77" y="280"/>
                        <a:pt x="77" y="280"/>
                        <a:pt x="77" y="280"/>
                      </a:cubicBezTo>
                      <a:cubicBezTo>
                        <a:pt x="77" y="281"/>
                        <a:pt x="77" y="281"/>
                        <a:pt x="77" y="281"/>
                      </a:cubicBezTo>
                      <a:cubicBezTo>
                        <a:pt x="78" y="281"/>
                        <a:pt x="78" y="281"/>
                        <a:pt x="78" y="281"/>
                      </a:cubicBezTo>
                      <a:cubicBezTo>
                        <a:pt x="79" y="281"/>
                        <a:pt x="79" y="281"/>
                        <a:pt x="79" y="281"/>
                      </a:cubicBezTo>
                      <a:cubicBezTo>
                        <a:pt x="79" y="281"/>
                        <a:pt x="79" y="281"/>
                        <a:pt x="79" y="281"/>
                      </a:cubicBezTo>
                      <a:cubicBezTo>
                        <a:pt x="80" y="281"/>
                        <a:pt x="80" y="281"/>
                        <a:pt x="80" y="281"/>
                      </a:cubicBezTo>
                      <a:cubicBezTo>
                        <a:pt x="80" y="281"/>
                        <a:pt x="80" y="281"/>
                        <a:pt x="80" y="281"/>
                      </a:cubicBezTo>
                      <a:cubicBezTo>
                        <a:pt x="80" y="281"/>
                        <a:pt x="80" y="281"/>
                        <a:pt x="80" y="281"/>
                      </a:cubicBezTo>
                      <a:cubicBezTo>
                        <a:pt x="80" y="283"/>
                        <a:pt x="80" y="283"/>
                        <a:pt x="80" y="283"/>
                      </a:cubicBezTo>
                      <a:cubicBezTo>
                        <a:pt x="81" y="283"/>
                        <a:pt x="81" y="283"/>
                        <a:pt x="81" y="283"/>
                      </a:cubicBezTo>
                      <a:cubicBezTo>
                        <a:pt x="81" y="283"/>
                        <a:pt x="81" y="283"/>
                        <a:pt x="81" y="283"/>
                      </a:cubicBezTo>
                      <a:cubicBezTo>
                        <a:pt x="81" y="283"/>
                        <a:pt x="82" y="283"/>
                        <a:pt x="82" y="283"/>
                      </a:cubicBezTo>
                      <a:cubicBezTo>
                        <a:pt x="83" y="283"/>
                        <a:pt x="84" y="283"/>
                        <a:pt x="84" y="282"/>
                      </a:cubicBezTo>
                      <a:cubicBezTo>
                        <a:pt x="85" y="282"/>
                        <a:pt x="85" y="281"/>
                        <a:pt x="85" y="281"/>
                      </a:cubicBezTo>
                      <a:cubicBezTo>
                        <a:pt x="84" y="280"/>
                        <a:pt x="84" y="280"/>
                        <a:pt x="84" y="279"/>
                      </a:cubicBezTo>
                      <a:cubicBezTo>
                        <a:pt x="83" y="278"/>
                        <a:pt x="83" y="278"/>
                        <a:pt x="83" y="278"/>
                      </a:cubicBezTo>
                      <a:cubicBezTo>
                        <a:pt x="83" y="278"/>
                        <a:pt x="83" y="278"/>
                        <a:pt x="83" y="278"/>
                      </a:cubicBezTo>
                      <a:cubicBezTo>
                        <a:pt x="83" y="278"/>
                        <a:pt x="83" y="278"/>
                        <a:pt x="83" y="278"/>
                      </a:cubicBezTo>
                      <a:cubicBezTo>
                        <a:pt x="84" y="278"/>
                        <a:pt x="84" y="278"/>
                        <a:pt x="84" y="278"/>
                      </a:cubicBezTo>
                      <a:cubicBezTo>
                        <a:pt x="85" y="278"/>
                        <a:pt x="85" y="278"/>
                        <a:pt x="85" y="278"/>
                      </a:cubicBezTo>
                      <a:cubicBezTo>
                        <a:pt x="85" y="278"/>
                        <a:pt x="85" y="278"/>
                        <a:pt x="85" y="278"/>
                      </a:cubicBezTo>
                      <a:cubicBezTo>
                        <a:pt x="85" y="277"/>
                        <a:pt x="85" y="277"/>
                        <a:pt x="85" y="276"/>
                      </a:cubicBezTo>
                      <a:cubicBezTo>
                        <a:pt x="85" y="276"/>
                        <a:pt x="85" y="275"/>
                        <a:pt x="84" y="275"/>
                      </a:cubicBezTo>
                      <a:cubicBezTo>
                        <a:pt x="84" y="274"/>
                        <a:pt x="83" y="274"/>
                        <a:pt x="82" y="274"/>
                      </a:cubicBezTo>
                      <a:cubicBezTo>
                        <a:pt x="82" y="273"/>
                        <a:pt x="82" y="273"/>
                        <a:pt x="82" y="273"/>
                      </a:cubicBezTo>
                      <a:cubicBezTo>
                        <a:pt x="82" y="273"/>
                        <a:pt x="82" y="273"/>
                        <a:pt x="82" y="273"/>
                      </a:cubicBezTo>
                      <a:cubicBezTo>
                        <a:pt x="82" y="273"/>
                        <a:pt x="82" y="273"/>
                        <a:pt x="82" y="273"/>
                      </a:cubicBezTo>
                      <a:cubicBezTo>
                        <a:pt x="82" y="271"/>
                        <a:pt x="82" y="271"/>
                        <a:pt x="82" y="271"/>
                      </a:cubicBezTo>
                      <a:cubicBezTo>
                        <a:pt x="82" y="271"/>
                        <a:pt x="82" y="271"/>
                        <a:pt x="82" y="271"/>
                      </a:cubicBezTo>
                      <a:cubicBezTo>
                        <a:pt x="82" y="271"/>
                        <a:pt x="82" y="270"/>
                        <a:pt x="82" y="270"/>
                      </a:cubicBezTo>
                      <a:cubicBezTo>
                        <a:pt x="82" y="270"/>
                        <a:pt x="81" y="269"/>
                        <a:pt x="81" y="269"/>
                      </a:cubicBezTo>
                      <a:cubicBezTo>
                        <a:pt x="80" y="269"/>
                        <a:pt x="80" y="269"/>
                        <a:pt x="80" y="269"/>
                      </a:cubicBezTo>
                      <a:cubicBezTo>
                        <a:pt x="80" y="268"/>
                        <a:pt x="80" y="267"/>
                        <a:pt x="80" y="266"/>
                      </a:cubicBezTo>
                      <a:cubicBezTo>
                        <a:pt x="80" y="266"/>
                        <a:pt x="80" y="265"/>
                        <a:pt x="80" y="265"/>
                      </a:cubicBezTo>
                      <a:cubicBezTo>
                        <a:pt x="80" y="264"/>
                        <a:pt x="80" y="263"/>
                        <a:pt x="80" y="263"/>
                      </a:cubicBezTo>
                      <a:cubicBezTo>
                        <a:pt x="79" y="262"/>
                        <a:pt x="79" y="262"/>
                        <a:pt x="79" y="262"/>
                      </a:cubicBezTo>
                      <a:cubicBezTo>
                        <a:pt x="79" y="262"/>
                        <a:pt x="79" y="262"/>
                        <a:pt x="79" y="262"/>
                      </a:cubicBezTo>
                      <a:cubicBezTo>
                        <a:pt x="79" y="261"/>
                        <a:pt x="79" y="261"/>
                        <a:pt x="79" y="261"/>
                      </a:cubicBezTo>
                      <a:cubicBezTo>
                        <a:pt x="78" y="261"/>
                        <a:pt x="78" y="261"/>
                        <a:pt x="78" y="261"/>
                      </a:cubicBezTo>
                      <a:cubicBezTo>
                        <a:pt x="78" y="261"/>
                        <a:pt x="78" y="261"/>
                        <a:pt x="78" y="261"/>
                      </a:cubicBezTo>
                      <a:cubicBezTo>
                        <a:pt x="78" y="260"/>
                        <a:pt x="78" y="260"/>
                        <a:pt x="78" y="260"/>
                      </a:cubicBezTo>
                      <a:cubicBezTo>
                        <a:pt x="78" y="260"/>
                        <a:pt x="78" y="260"/>
                        <a:pt x="78" y="260"/>
                      </a:cubicBezTo>
                      <a:cubicBezTo>
                        <a:pt x="78" y="260"/>
                        <a:pt x="78" y="260"/>
                        <a:pt x="78" y="260"/>
                      </a:cubicBezTo>
                      <a:cubicBezTo>
                        <a:pt x="79" y="260"/>
                        <a:pt x="79" y="260"/>
                        <a:pt x="79" y="260"/>
                      </a:cubicBezTo>
                      <a:cubicBezTo>
                        <a:pt x="80" y="259"/>
                        <a:pt x="80" y="258"/>
                        <a:pt x="81" y="257"/>
                      </a:cubicBezTo>
                      <a:cubicBezTo>
                        <a:pt x="81" y="256"/>
                        <a:pt x="81" y="256"/>
                        <a:pt x="81" y="256"/>
                      </a:cubicBezTo>
                      <a:cubicBezTo>
                        <a:pt x="81" y="256"/>
                        <a:pt x="81" y="255"/>
                        <a:pt x="81" y="255"/>
                      </a:cubicBezTo>
                      <a:cubicBezTo>
                        <a:pt x="82" y="255"/>
                        <a:pt x="82" y="255"/>
                        <a:pt x="82" y="255"/>
                      </a:cubicBezTo>
                      <a:cubicBezTo>
                        <a:pt x="82" y="255"/>
                        <a:pt x="83" y="255"/>
                        <a:pt x="83" y="255"/>
                      </a:cubicBezTo>
                      <a:cubicBezTo>
                        <a:pt x="85" y="256"/>
                        <a:pt x="85" y="256"/>
                        <a:pt x="85" y="256"/>
                      </a:cubicBezTo>
                      <a:cubicBezTo>
                        <a:pt x="85" y="255"/>
                        <a:pt x="85" y="255"/>
                        <a:pt x="85" y="255"/>
                      </a:cubicBezTo>
                      <a:cubicBezTo>
                        <a:pt x="85" y="254"/>
                        <a:pt x="85" y="254"/>
                        <a:pt x="85" y="254"/>
                      </a:cubicBezTo>
                      <a:cubicBezTo>
                        <a:pt x="85" y="254"/>
                        <a:pt x="85" y="254"/>
                        <a:pt x="85" y="254"/>
                      </a:cubicBezTo>
                      <a:cubicBezTo>
                        <a:pt x="85" y="254"/>
                        <a:pt x="85" y="254"/>
                        <a:pt x="85" y="254"/>
                      </a:cubicBezTo>
                      <a:cubicBezTo>
                        <a:pt x="86" y="254"/>
                        <a:pt x="86" y="254"/>
                        <a:pt x="86" y="254"/>
                      </a:cubicBezTo>
                      <a:cubicBezTo>
                        <a:pt x="87" y="254"/>
                        <a:pt x="88" y="253"/>
                        <a:pt x="89" y="252"/>
                      </a:cubicBezTo>
                      <a:cubicBezTo>
                        <a:pt x="90" y="251"/>
                        <a:pt x="89" y="250"/>
                        <a:pt x="88" y="249"/>
                      </a:cubicBezTo>
                      <a:cubicBezTo>
                        <a:pt x="88" y="248"/>
                        <a:pt x="88" y="248"/>
                        <a:pt x="88" y="247"/>
                      </a:cubicBezTo>
                      <a:cubicBezTo>
                        <a:pt x="88" y="246"/>
                        <a:pt x="88" y="246"/>
                        <a:pt x="88" y="246"/>
                      </a:cubicBezTo>
                      <a:cubicBezTo>
                        <a:pt x="87" y="246"/>
                        <a:pt x="87" y="246"/>
                        <a:pt x="87" y="246"/>
                      </a:cubicBezTo>
                      <a:cubicBezTo>
                        <a:pt x="86" y="246"/>
                        <a:pt x="86" y="246"/>
                        <a:pt x="86" y="246"/>
                      </a:cubicBezTo>
                      <a:cubicBezTo>
                        <a:pt x="85" y="246"/>
                        <a:pt x="85" y="246"/>
                        <a:pt x="85" y="246"/>
                      </a:cubicBezTo>
                      <a:cubicBezTo>
                        <a:pt x="85" y="245"/>
                        <a:pt x="85" y="245"/>
                        <a:pt x="85" y="245"/>
                      </a:cubicBezTo>
                      <a:cubicBezTo>
                        <a:pt x="90" y="245"/>
                        <a:pt x="90" y="245"/>
                        <a:pt x="90" y="245"/>
                      </a:cubicBezTo>
                      <a:cubicBezTo>
                        <a:pt x="90" y="244"/>
                        <a:pt x="90" y="244"/>
                        <a:pt x="90" y="244"/>
                      </a:cubicBezTo>
                      <a:cubicBezTo>
                        <a:pt x="91" y="244"/>
                        <a:pt x="91" y="244"/>
                        <a:pt x="91" y="244"/>
                      </a:cubicBezTo>
                      <a:cubicBezTo>
                        <a:pt x="91" y="244"/>
                        <a:pt x="91" y="244"/>
                        <a:pt x="91" y="244"/>
                      </a:cubicBezTo>
                      <a:cubicBezTo>
                        <a:pt x="92" y="244"/>
                        <a:pt x="92" y="244"/>
                        <a:pt x="92" y="244"/>
                      </a:cubicBezTo>
                      <a:cubicBezTo>
                        <a:pt x="92" y="243"/>
                        <a:pt x="92" y="243"/>
                        <a:pt x="92" y="243"/>
                      </a:cubicBezTo>
                      <a:cubicBezTo>
                        <a:pt x="92" y="242"/>
                        <a:pt x="92" y="242"/>
                        <a:pt x="92" y="242"/>
                      </a:cubicBezTo>
                      <a:cubicBezTo>
                        <a:pt x="92" y="241"/>
                        <a:pt x="92" y="240"/>
                        <a:pt x="92" y="240"/>
                      </a:cubicBezTo>
                      <a:cubicBezTo>
                        <a:pt x="92" y="240"/>
                        <a:pt x="92" y="240"/>
                        <a:pt x="92" y="240"/>
                      </a:cubicBezTo>
                      <a:cubicBezTo>
                        <a:pt x="92" y="240"/>
                        <a:pt x="92" y="240"/>
                        <a:pt x="92" y="240"/>
                      </a:cubicBezTo>
                      <a:cubicBezTo>
                        <a:pt x="92" y="240"/>
                        <a:pt x="93" y="240"/>
                        <a:pt x="93" y="239"/>
                      </a:cubicBezTo>
                      <a:cubicBezTo>
                        <a:pt x="94" y="239"/>
                        <a:pt x="94" y="239"/>
                        <a:pt x="94" y="239"/>
                      </a:cubicBezTo>
                      <a:cubicBezTo>
                        <a:pt x="95" y="238"/>
                        <a:pt x="96" y="237"/>
                        <a:pt x="97" y="236"/>
                      </a:cubicBezTo>
                      <a:cubicBezTo>
                        <a:pt x="98" y="235"/>
                        <a:pt x="98" y="234"/>
                        <a:pt x="98" y="233"/>
                      </a:cubicBezTo>
                      <a:cubicBezTo>
                        <a:pt x="98" y="224"/>
                        <a:pt x="98" y="224"/>
                        <a:pt x="98" y="224"/>
                      </a:cubicBezTo>
                      <a:cubicBezTo>
                        <a:pt x="98" y="224"/>
                        <a:pt x="98" y="224"/>
                        <a:pt x="98" y="224"/>
                      </a:cubicBezTo>
                      <a:cubicBezTo>
                        <a:pt x="98" y="224"/>
                        <a:pt x="98" y="224"/>
                        <a:pt x="98" y="224"/>
                      </a:cubicBezTo>
                      <a:cubicBezTo>
                        <a:pt x="99" y="224"/>
                        <a:pt x="99" y="224"/>
                        <a:pt x="99" y="224"/>
                      </a:cubicBezTo>
                      <a:cubicBezTo>
                        <a:pt x="99" y="223"/>
                        <a:pt x="99" y="223"/>
                        <a:pt x="99" y="223"/>
                      </a:cubicBezTo>
                      <a:cubicBezTo>
                        <a:pt x="99" y="223"/>
                        <a:pt x="99" y="222"/>
                        <a:pt x="100" y="222"/>
                      </a:cubicBezTo>
                      <a:cubicBezTo>
                        <a:pt x="100" y="221"/>
                        <a:pt x="100" y="221"/>
                        <a:pt x="101" y="220"/>
                      </a:cubicBezTo>
                      <a:cubicBezTo>
                        <a:pt x="101" y="220"/>
                        <a:pt x="101" y="220"/>
                        <a:pt x="101" y="220"/>
                      </a:cubicBezTo>
                      <a:cubicBezTo>
                        <a:pt x="101" y="219"/>
                        <a:pt x="101" y="219"/>
                        <a:pt x="103" y="218"/>
                      </a:cubicBezTo>
                      <a:cubicBezTo>
                        <a:pt x="103" y="218"/>
                        <a:pt x="104" y="218"/>
                        <a:pt x="105" y="218"/>
                      </a:cubicBezTo>
                      <a:cubicBezTo>
                        <a:pt x="105" y="218"/>
                        <a:pt x="106" y="218"/>
                        <a:pt x="106" y="218"/>
                      </a:cubicBezTo>
                      <a:cubicBezTo>
                        <a:pt x="107" y="218"/>
                        <a:pt x="107" y="218"/>
                        <a:pt x="108" y="218"/>
                      </a:cubicBezTo>
                      <a:cubicBezTo>
                        <a:pt x="109" y="218"/>
                        <a:pt x="109" y="218"/>
                        <a:pt x="109" y="218"/>
                      </a:cubicBezTo>
                      <a:cubicBezTo>
                        <a:pt x="110" y="218"/>
                        <a:pt x="111" y="218"/>
                        <a:pt x="111" y="217"/>
                      </a:cubicBezTo>
                      <a:cubicBezTo>
                        <a:pt x="111" y="217"/>
                        <a:pt x="111" y="217"/>
                        <a:pt x="111" y="217"/>
                      </a:cubicBezTo>
                      <a:cubicBezTo>
                        <a:pt x="111" y="217"/>
                        <a:pt x="111" y="217"/>
                        <a:pt x="111" y="217"/>
                      </a:cubicBezTo>
                      <a:cubicBezTo>
                        <a:pt x="111" y="217"/>
                        <a:pt x="111" y="217"/>
                        <a:pt x="111" y="217"/>
                      </a:cubicBezTo>
                      <a:cubicBezTo>
                        <a:pt x="111" y="217"/>
                        <a:pt x="111" y="217"/>
                        <a:pt x="111" y="217"/>
                      </a:cubicBezTo>
                      <a:cubicBezTo>
                        <a:pt x="112" y="217"/>
                        <a:pt x="112" y="217"/>
                        <a:pt x="112" y="217"/>
                      </a:cubicBezTo>
                      <a:cubicBezTo>
                        <a:pt x="112" y="216"/>
                        <a:pt x="112" y="216"/>
                        <a:pt x="112" y="216"/>
                      </a:cubicBezTo>
                      <a:cubicBezTo>
                        <a:pt x="112" y="215"/>
                        <a:pt x="112" y="215"/>
                        <a:pt x="112" y="215"/>
                      </a:cubicBezTo>
                      <a:cubicBezTo>
                        <a:pt x="112" y="215"/>
                        <a:pt x="112" y="214"/>
                        <a:pt x="112" y="214"/>
                      </a:cubicBezTo>
                      <a:cubicBezTo>
                        <a:pt x="113" y="214"/>
                        <a:pt x="113" y="214"/>
                        <a:pt x="113" y="214"/>
                      </a:cubicBezTo>
                      <a:cubicBezTo>
                        <a:pt x="113" y="214"/>
                        <a:pt x="113" y="214"/>
                        <a:pt x="114" y="213"/>
                      </a:cubicBezTo>
                      <a:cubicBezTo>
                        <a:pt x="114" y="213"/>
                        <a:pt x="115" y="213"/>
                        <a:pt x="115" y="213"/>
                      </a:cubicBezTo>
                      <a:cubicBezTo>
                        <a:pt x="115" y="212"/>
                        <a:pt x="115" y="212"/>
                        <a:pt x="115" y="212"/>
                      </a:cubicBezTo>
                      <a:cubicBezTo>
                        <a:pt x="116" y="212"/>
                        <a:pt x="116" y="212"/>
                        <a:pt x="116" y="212"/>
                      </a:cubicBezTo>
                      <a:cubicBezTo>
                        <a:pt x="116" y="212"/>
                        <a:pt x="116" y="212"/>
                        <a:pt x="116" y="212"/>
                      </a:cubicBezTo>
                      <a:cubicBezTo>
                        <a:pt x="117" y="212"/>
                        <a:pt x="118" y="212"/>
                        <a:pt x="118" y="211"/>
                      </a:cubicBezTo>
                      <a:cubicBezTo>
                        <a:pt x="118" y="211"/>
                        <a:pt x="119" y="210"/>
                        <a:pt x="119" y="210"/>
                      </a:cubicBezTo>
                      <a:cubicBezTo>
                        <a:pt x="119" y="209"/>
                        <a:pt x="119" y="208"/>
                        <a:pt x="120" y="207"/>
                      </a:cubicBezTo>
                      <a:cubicBezTo>
                        <a:pt x="120" y="207"/>
                        <a:pt x="121" y="207"/>
                        <a:pt x="121" y="207"/>
                      </a:cubicBezTo>
                      <a:cubicBezTo>
                        <a:pt x="123" y="206"/>
                        <a:pt x="124" y="205"/>
                        <a:pt x="124" y="204"/>
                      </a:cubicBezTo>
                      <a:cubicBezTo>
                        <a:pt x="123" y="203"/>
                        <a:pt x="123" y="201"/>
                        <a:pt x="123" y="199"/>
                      </a:cubicBezTo>
                      <a:cubicBezTo>
                        <a:pt x="123" y="199"/>
                        <a:pt x="123" y="198"/>
                        <a:pt x="123" y="197"/>
                      </a:cubicBezTo>
                      <a:cubicBezTo>
                        <a:pt x="123" y="191"/>
                        <a:pt x="123" y="191"/>
                        <a:pt x="123" y="191"/>
                      </a:cubicBezTo>
                      <a:cubicBezTo>
                        <a:pt x="123" y="190"/>
                        <a:pt x="123" y="190"/>
                        <a:pt x="123" y="190"/>
                      </a:cubicBezTo>
                      <a:cubicBezTo>
                        <a:pt x="123" y="190"/>
                        <a:pt x="123" y="190"/>
                        <a:pt x="123" y="190"/>
                      </a:cubicBezTo>
                      <a:cubicBezTo>
                        <a:pt x="122" y="190"/>
                        <a:pt x="122" y="190"/>
                        <a:pt x="122" y="190"/>
                      </a:cubicBezTo>
                      <a:cubicBezTo>
                        <a:pt x="122" y="189"/>
                        <a:pt x="122" y="189"/>
                        <a:pt x="122" y="189"/>
                      </a:cubicBezTo>
                      <a:cubicBezTo>
                        <a:pt x="122" y="188"/>
                        <a:pt x="122" y="188"/>
                        <a:pt x="122" y="188"/>
                      </a:cubicBezTo>
                      <a:cubicBezTo>
                        <a:pt x="122" y="188"/>
                        <a:pt x="122" y="188"/>
                        <a:pt x="122" y="188"/>
                      </a:cubicBezTo>
                      <a:cubicBezTo>
                        <a:pt x="124" y="188"/>
                        <a:pt x="124" y="188"/>
                        <a:pt x="124" y="188"/>
                      </a:cubicBezTo>
                      <a:cubicBezTo>
                        <a:pt x="124" y="188"/>
                        <a:pt x="124" y="188"/>
                        <a:pt x="124" y="188"/>
                      </a:cubicBezTo>
                      <a:cubicBezTo>
                        <a:pt x="125" y="188"/>
                        <a:pt x="125" y="188"/>
                        <a:pt x="125" y="188"/>
                      </a:cubicBezTo>
                      <a:cubicBezTo>
                        <a:pt x="126" y="188"/>
                        <a:pt x="126" y="187"/>
                        <a:pt x="126" y="187"/>
                      </a:cubicBezTo>
                      <a:cubicBezTo>
                        <a:pt x="127" y="186"/>
                        <a:pt x="127" y="186"/>
                        <a:pt x="127" y="186"/>
                      </a:cubicBezTo>
                      <a:cubicBezTo>
                        <a:pt x="127" y="186"/>
                        <a:pt x="127" y="186"/>
                        <a:pt x="127" y="186"/>
                      </a:cubicBezTo>
                      <a:cubicBezTo>
                        <a:pt x="127" y="185"/>
                        <a:pt x="127" y="185"/>
                        <a:pt x="127" y="185"/>
                      </a:cubicBezTo>
                      <a:cubicBezTo>
                        <a:pt x="128" y="185"/>
                        <a:pt x="128" y="185"/>
                        <a:pt x="128" y="185"/>
                      </a:cubicBezTo>
                      <a:cubicBezTo>
                        <a:pt x="128" y="184"/>
                        <a:pt x="128" y="184"/>
                        <a:pt x="128" y="184"/>
                      </a:cubicBezTo>
                      <a:cubicBezTo>
                        <a:pt x="128" y="184"/>
                        <a:pt x="128" y="184"/>
                        <a:pt x="128" y="184"/>
                      </a:cubicBezTo>
                      <a:cubicBezTo>
                        <a:pt x="128" y="184"/>
                        <a:pt x="128" y="184"/>
                        <a:pt x="128" y="184"/>
                      </a:cubicBezTo>
                      <a:cubicBezTo>
                        <a:pt x="128" y="184"/>
                        <a:pt x="128" y="184"/>
                        <a:pt x="128" y="184"/>
                      </a:cubicBezTo>
                      <a:cubicBezTo>
                        <a:pt x="128" y="184"/>
                        <a:pt x="129" y="184"/>
                        <a:pt x="129" y="183"/>
                      </a:cubicBezTo>
                      <a:cubicBezTo>
                        <a:pt x="129" y="183"/>
                        <a:pt x="130" y="182"/>
                        <a:pt x="130" y="182"/>
                      </a:cubicBezTo>
                      <a:cubicBezTo>
                        <a:pt x="131" y="180"/>
                        <a:pt x="132" y="179"/>
                        <a:pt x="133" y="179"/>
                      </a:cubicBezTo>
                      <a:cubicBezTo>
                        <a:pt x="134" y="178"/>
                        <a:pt x="134" y="178"/>
                        <a:pt x="134" y="178"/>
                      </a:cubicBezTo>
                      <a:cubicBezTo>
                        <a:pt x="135" y="177"/>
                        <a:pt x="135" y="176"/>
                        <a:pt x="135" y="176"/>
                      </a:cubicBezTo>
                      <a:cubicBezTo>
                        <a:pt x="135" y="176"/>
                        <a:pt x="135" y="176"/>
                        <a:pt x="135" y="176"/>
                      </a:cubicBezTo>
                      <a:cubicBezTo>
                        <a:pt x="135" y="175"/>
                        <a:pt x="135" y="175"/>
                        <a:pt x="135" y="175"/>
                      </a:cubicBezTo>
                      <a:cubicBezTo>
                        <a:pt x="134" y="175"/>
                        <a:pt x="134" y="175"/>
                        <a:pt x="134" y="175"/>
                      </a:cubicBezTo>
                      <a:cubicBezTo>
                        <a:pt x="133" y="175"/>
                        <a:pt x="133" y="175"/>
                        <a:pt x="133" y="175"/>
                      </a:cubicBezTo>
                      <a:cubicBezTo>
                        <a:pt x="133" y="174"/>
                        <a:pt x="133" y="174"/>
                        <a:pt x="134" y="172"/>
                      </a:cubicBezTo>
                      <a:cubicBezTo>
                        <a:pt x="134" y="172"/>
                        <a:pt x="134" y="172"/>
                        <a:pt x="134" y="172"/>
                      </a:cubicBezTo>
                      <a:cubicBezTo>
                        <a:pt x="134" y="172"/>
                        <a:pt x="134" y="172"/>
                        <a:pt x="134" y="172"/>
                      </a:cubicBezTo>
                      <a:cubicBezTo>
                        <a:pt x="135" y="172"/>
                        <a:pt x="135" y="172"/>
                        <a:pt x="135" y="172"/>
                      </a:cubicBezTo>
                      <a:cubicBezTo>
                        <a:pt x="135" y="166"/>
                        <a:pt x="135" y="166"/>
                        <a:pt x="135" y="166"/>
                      </a:cubicBezTo>
                      <a:cubicBezTo>
                        <a:pt x="134" y="166"/>
                        <a:pt x="134" y="166"/>
                        <a:pt x="134" y="166"/>
                      </a:cubicBezTo>
                      <a:cubicBezTo>
                        <a:pt x="134" y="166"/>
                        <a:pt x="134" y="166"/>
                        <a:pt x="133" y="166"/>
                      </a:cubicBezTo>
                      <a:cubicBezTo>
                        <a:pt x="133" y="166"/>
                        <a:pt x="133" y="166"/>
                        <a:pt x="133" y="166"/>
                      </a:cubicBezTo>
                      <a:cubicBezTo>
                        <a:pt x="133" y="166"/>
                        <a:pt x="133" y="166"/>
                        <a:pt x="133" y="166"/>
                      </a:cubicBezTo>
                      <a:cubicBezTo>
                        <a:pt x="134" y="165"/>
                        <a:pt x="134" y="165"/>
                        <a:pt x="134" y="165"/>
                      </a:cubicBezTo>
                      <a:cubicBezTo>
                        <a:pt x="133" y="165"/>
                        <a:pt x="133" y="165"/>
                        <a:pt x="133" y="165"/>
                      </a:cubicBezTo>
                      <a:cubicBezTo>
                        <a:pt x="132" y="165"/>
                        <a:pt x="132" y="165"/>
                        <a:pt x="131" y="165"/>
                      </a:cubicBezTo>
                      <a:cubicBezTo>
                        <a:pt x="131" y="165"/>
                        <a:pt x="131" y="165"/>
                        <a:pt x="130" y="165"/>
                      </a:cubicBezTo>
                      <a:cubicBezTo>
                        <a:pt x="128" y="165"/>
                        <a:pt x="128" y="164"/>
                        <a:pt x="127" y="164"/>
                      </a:cubicBezTo>
                      <a:cubicBezTo>
                        <a:pt x="126" y="163"/>
                        <a:pt x="126" y="163"/>
                        <a:pt x="126" y="163"/>
                      </a:cubicBezTo>
                      <a:cubicBezTo>
                        <a:pt x="126" y="163"/>
                        <a:pt x="126" y="163"/>
                        <a:pt x="126" y="163"/>
                      </a:cubicBezTo>
                      <a:cubicBezTo>
                        <a:pt x="126" y="162"/>
                        <a:pt x="125" y="162"/>
                        <a:pt x="125" y="162"/>
                      </a:cubicBezTo>
                      <a:cubicBezTo>
                        <a:pt x="124" y="162"/>
                        <a:pt x="124" y="162"/>
                        <a:pt x="124" y="162"/>
                      </a:cubicBezTo>
                      <a:cubicBezTo>
                        <a:pt x="123" y="161"/>
                        <a:pt x="123" y="161"/>
                        <a:pt x="122" y="160"/>
                      </a:cubicBezTo>
                      <a:cubicBezTo>
                        <a:pt x="122" y="160"/>
                        <a:pt x="122" y="160"/>
                        <a:pt x="122" y="160"/>
                      </a:cubicBezTo>
                      <a:cubicBezTo>
                        <a:pt x="122" y="159"/>
                        <a:pt x="121" y="159"/>
                        <a:pt x="121" y="159"/>
                      </a:cubicBezTo>
                      <a:cubicBezTo>
                        <a:pt x="121" y="159"/>
                        <a:pt x="121" y="159"/>
                        <a:pt x="121" y="159"/>
                      </a:cubicBezTo>
                      <a:cubicBezTo>
                        <a:pt x="120" y="159"/>
                        <a:pt x="120" y="159"/>
                        <a:pt x="120" y="159"/>
                      </a:cubicBezTo>
                      <a:cubicBezTo>
                        <a:pt x="119" y="159"/>
                        <a:pt x="119" y="159"/>
                        <a:pt x="119" y="159"/>
                      </a:cubicBezTo>
                      <a:cubicBezTo>
                        <a:pt x="119" y="159"/>
                        <a:pt x="119" y="159"/>
                        <a:pt x="119" y="159"/>
                      </a:cubicBezTo>
                      <a:cubicBezTo>
                        <a:pt x="118" y="159"/>
                        <a:pt x="118" y="159"/>
                        <a:pt x="118" y="159"/>
                      </a:cubicBezTo>
                      <a:cubicBezTo>
                        <a:pt x="117" y="159"/>
                        <a:pt x="117" y="159"/>
                        <a:pt x="117" y="159"/>
                      </a:cubicBezTo>
                      <a:cubicBezTo>
                        <a:pt x="117" y="159"/>
                        <a:pt x="116" y="159"/>
                        <a:pt x="116" y="159"/>
                      </a:cubicBezTo>
                      <a:cubicBezTo>
                        <a:pt x="115" y="159"/>
                        <a:pt x="115" y="158"/>
                        <a:pt x="115" y="158"/>
                      </a:cubicBezTo>
                      <a:cubicBezTo>
                        <a:pt x="115" y="157"/>
                        <a:pt x="114" y="157"/>
                        <a:pt x="112" y="157"/>
                      </a:cubicBezTo>
                      <a:cubicBezTo>
                        <a:pt x="112" y="157"/>
                        <a:pt x="111" y="157"/>
                        <a:pt x="110" y="157"/>
                      </a:cubicBezTo>
                      <a:cubicBezTo>
                        <a:pt x="110" y="157"/>
                        <a:pt x="110" y="157"/>
                        <a:pt x="110" y="157"/>
                      </a:cubicBezTo>
                      <a:cubicBezTo>
                        <a:pt x="108" y="157"/>
                        <a:pt x="108" y="157"/>
                        <a:pt x="108" y="157"/>
                      </a:cubicBezTo>
                      <a:cubicBezTo>
                        <a:pt x="108" y="158"/>
                        <a:pt x="108" y="158"/>
                        <a:pt x="108" y="158"/>
                      </a:cubicBezTo>
                      <a:cubicBezTo>
                        <a:pt x="108" y="157"/>
                        <a:pt x="108" y="156"/>
                        <a:pt x="107" y="156"/>
                      </a:cubicBezTo>
                      <a:cubicBezTo>
                        <a:pt x="106" y="156"/>
                        <a:pt x="106" y="156"/>
                        <a:pt x="105" y="156"/>
                      </a:cubicBezTo>
                      <a:cubicBezTo>
                        <a:pt x="105" y="156"/>
                        <a:pt x="104" y="156"/>
                        <a:pt x="104" y="156"/>
                      </a:cubicBezTo>
                      <a:cubicBezTo>
                        <a:pt x="103" y="156"/>
                        <a:pt x="103" y="156"/>
                        <a:pt x="103" y="156"/>
                      </a:cubicBezTo>
                      <a:cubicBezTo>
                        <a:pt x="103" y="155"/>
                        <a:pt x="103" y="155"/>
                        <a:pt x="103" y="155"/>
                      </a:cubicBezTo>
                      <a:cubicBezTo>
                        <a:pt x="103" y="155"/>
                        <a:pt x="103" y="155"/>
                        <a:pt x="102" y="155"/>
                      </a:cubicBezTo>
                      <a:cubicBezTo>
                        <a:pt x="102" y="155"/>
                        <a:pt x="102" y="155"/>
                        <a:pt x="102" y="155"/>
                      </a:cubicBezTo>
                      <a:cubicBezTo>
                        <a:pt x="102" y="155"/>
                        <a:pt x="102" y="155"/>
                        <a:pt x="102" y="155"/>
                      </a:cubicBezTo>
                      <a:cubicBezTo>
                        <a:pt x="102" y="154"/>
                        <a:pt x="102" y="154"/>
                        <a:pt x="102" y="154"/>
                      </a:cubicBezTo>
                      <a:cubicBezTo>
                        <a:pt x="102" y="154"/>
                        <a:pt x="101" y="153"/>
                        <a:pt x="101" y="153"/>
                      </a:cubicBezTo>
                      <a:cubicBezTo>
                        <a:pt x="100" y="153"/>
                        <a:pt x="100" y="153"/>
                        <a:pt x="100" y="153"/>
                      </a:cubicBezTo>
                      <a:cubicBezTo>
                        <a:pt x="100" y="153"/>
                        <a:pt x="100" y="153"/>
                        <a:pt x="100" y="153"/>
                      </a:cubicBezTo>
                      <a:cubicBezTo>
                        <a:pt x="96" y="153"/>
                        <a:pt x="96" y="153"/>
                        <a:pt x="96" y="153"/>
                      </a:cubicBezTo>
                      <a:cubicBezTo>
                        <a:pt x="94" y="153"/>
                        <a:pt x="94" y="153"/>
                        <a:pt x="94" y="153"/>
                      </a:cubicBezTo>
                      <a:cubicBezTo>
                        <a:pt x="93" y="153"/>
                        <a:pt x="93" y="153"/>
                        <a:pt x="92" y="153"/>
                      </a:cubicBezTo>
                      <a:cubicBezTo>
                        <a:pt x="92" y="153"/>
                        <a:pt x="92" y="153"/>
                        <a:pt x="92" y="153"/>
                      </a:cubicBezTo>
                      <a:cubicBezTo>
                        <a:pt x="91" y="153"/>
                        <a:pt x="91" y="153"/>
                        <a:pt x="91" y="153"/>
                      </a:cubicBezTo>
                      <a:cubicBezTo>
                        <a:pt x="90" y="153"/>
                        <a:pt x="90" y="153"/>
                        <a:pt x="90" y="153"/>
                      </a:cubicBezTo>
                      <a:cubicBezTo>
                        <a:pt x="89" y="153"/>
                        <a:pt x="89" y="153"/>
                        <a:pt x="89" y="153"/>
                      </a:cubicBezTo>
                      <a:cubicBezTo>
                        <a:pt x="89" y="152"/>
                        <a:pt x="89" y="152"/>
                        <a:pt x="89" y="152"/>
                      </a:cubicBezTo>
                      <a:cubicBezTo>
                        <a:pt x="89" y="152"/>
                        <a:pt x="89" y="152"/>
                        <a:pt x="89" y="152"/>
                      </a:cubicBezTo>
                      <a:cubicBezTo>
                        <a:pt x="89" y="152"/>
                        <a:pt x="89" y="152"/>
                        <a:pt x="89" y="152"/>
                      </a:cubicBezTo>
                      <a:cubicBezTo>
                        <a:pt x="90" y="152"/>
                        <a:pt x="90" y="152"/>
                        <a:pt x="90" y="152"/>
                      </a:cubicBezTo>
                      <a:cubicBezTo>
                        <a:pt x="90" y="152"/>
                        <a:pt x="91" y="152"/>
                        <a:pt x="92" y="151"/>
                      </a:cubicBezTo>
                      <a:cubicBezTo>
                        <a:pt x="92" y="151"/>
                        <a:pt x="92" y="151"/>
                        <a:pt x="92" y="151"/>
                      </a:cubicBezTo>
                      <a:cubicBezTo>
                        <a:pt x="95" y="151"/>
                        <a:pt x="95" y="151"/>
                        <a:pt x="95" y="151"/>
                      </a:cubicBezTo>
                      <a:cubicBezTo>
                        <a:pt x="95" y="151"/>
                        <a:pt x="95" y="151"/>
                        <a:pt x="95" y="151"/>
                      </a:cubicBezTo>
                      <a:cubicBezTo>
                        <a:pt x="96" y="150"/>
                        <a:pt x="96" y="150"/>
                        <a:pt x="96" y="150"/>
                      </a:cubicBezTo>
                      <a:cubicBezTo>
                        <a:pt x="96" y="150"/>
                        <a:pt x="96" y="150"/>
                        <a:pt x="96" y="149"/>
                      </a:cubicBezTo>
                      <a:cubicBezTo>
                        <a:pt x="96" y="149"/>
                        <a:pt x="96" y="149"/>
                        <a:pt x="96" y="149"/>
                      </a:cubicBezTo>
                      <a:cubicBezTo>
                        <a:pt x="96" y="148"/>
                        <a:pt x="96" y="147"/>
                        <a:pt x="95" y="146"/>
                      </a:cubicBezTo>
                      <a:cubicBezTo>
                        <a:pt x="94" y="145"/>
                        <a:pt x="93" y="144"/>
                        <a:pt x="92" y="144"/>
                      </a:cubicBezTo>
                      <a:cubicBezTo>
                        <a:pt x="91" y="143"/>
                        <a:pt x="91" y="143"/>
                        <a:pt x="91" y="143"/>
                      </a:cubicBezTo>
                      <a:cubicBezTo>
                        <a:pt x="91" y="143"/>
                        <a:pt x="91" y="143"/>
                        <a:pt x="91" y="143"/>
                      </a:cubicBezTo>
                      <a:cubicBezTo>
                        <a:pt x="91" y="143"/>
                        <a:pt x="91" y="143"/>
                        <a:pt x="91" y="143"/>
                      </a:cubicBezTo>
                      <a:cubicBezTo>
                        <a:pt x="91" y="143"/>
                        <a:pt x="91" y="143"/>
                        <a:pt x="91" y="143"/>
                      </a:cubicBezTo>
                      <a:cubicBezTo>
                        <a:pt x="90" y="143"/>
                        <a:pt x="90" y="143"/>
                        <a:pt x="90" y="143"/>
                      </a:cubicBezTo>
                      <a:cubicBezTo>
                        <a:pt x="90" y="142"/>
                        <a:pt x="90" y="142"/>
                        <a:pt x="90" y="142"/>
                      </a:cubicBezTo>
                      <a:cubicBezTo>
                        <a:pt x="89" y="141"/>
                        <a:pt x="88" y="141"/>
                        <a:pt x="88" y="140"/>
                      </a:cubicBezTo>
                      <a:cubicBezTo>
                        <a:pt x="88" y="140"/>
                        <a:pt x="88" y="140"/>
                        <a:pt x="88" y="140"/>
                      </a:cubicBezTo>
                      <a:cubicBezTo>
                        <a:pt x="88" y="140"/>
                        <a:pt x="88" y="140"/>
                        <a:pt x="88" y="140"/>
                      </a:cubicBezTo>
                      <a:cubicBezTo>
                        <a:pt x="88" y="140"/>
                        <a:pt x="88" y="140"/>
                        <a:pt x="88" y="140"/>
                      </a:cubicBezTo>
                      <a:cubicBezTo>
                        <a:pt x="88" y="139"/>
                        <a:pt x="88" y="139"/>
                        <a:pt x="88" y="139"/>
                      </a:cubicBezTo>
                      <a:cubicBezTo>
                        <a:pt x="87" y="139"/>
                        <a:pt x="87" y="139"/>
                        <a:pt x="87" y="138"/>
                      </a:cubicBezTo>
                      <a:cubicBezTo>
                        <a:pt x="86" y="137"/>
                        <a:pt x="86" y="137"/>
                        <a:pt x="85" y="136"/>
                      </a:cubicBezTo>
                      <a:cubicBezTo>
                        <a:pt x="84" y="136"/>
                        <a:pt x="84" y="136"/>
                        <a:pt x="84" y="136"/>
                      </a:cubicBezTo>
                      <a:cubicBezTo>
                        <a:pt x="84" y="135"/>
                        <a:pt x="83" y="135"/>
                        <a:pt x="83" y="135"/>
                      </a:cubicBezTo>
                      <a:cubicBezTo>
                        <a:pt x="83" y="134"/>
                        <a:pt x="83" y="134"/>
                        <a:pt x="83" y="134"/>
                      </a:cubicBezTo>
                      <a:cubicBezTo>
                        <a:pt x="82" y="134"/>
                        <a:pt x="81" y="133"/>
                        <a:pt x="81" y="133"/>
                      </a:cubicBezTo>
                      <a:cubicBezTo>
                        <a:pt x="80" y="133"/>
                        <a:pt x="80" y="133"/>
                        <a:pt x="80" y="133"/>
                      </a:cubicBezTo>
                      <a:cubicBezTo>
                        <a:pt x="78" y="133"/>
                        <a:pt x="78" y="133"/>
                        <a:pt x="78" y="133"/>
                      </a:cubicBezTo>
                      <a:cubicBezTo>
                        <a:pt x="78" y="131"/>
                        <a:pt x="78" y="131"/>
                        <a:pt x="78" y="131"/>
                      </a:cubicBezTo>
                      <a:cubicBezTo>
                        <a:pt x="77" y="132"/>
                        <a:pt x="77" y="132"/>
                        <a:pt x="77" y="132"/>
                      </a:cubicBezTo>
                      <a:cubicBezTo>
                        <a:pt x="76" y="132"/>
                        <a:pt x="75" y="132"/>
                        <a:pt x="75" y="132"/>
                      </a:cubicBezTo>
                      <a:cubicBezTo>
                        <a:pt x="74" y="132"/>
                        <a:pt x="74" y="132"/>
                        <a:pt x="73" y="131"/>
                      </a:cubicBezTo>
                      <a:cubicBezTo>
                        <a:pt x="72" y="131"/>
                        <a:pt x="72" y="131"/>
                        <a:pt x="72" y="131"/>
                      </a:cubicBezTo>
                      <a:cubicBezTo>
                        <a:pt x="72" y="130"/>
                        <a:pt x="72" y="130"/>
                        <a:pt x="72" y="130"/>
                      </a:cubicBezTo>
                      <a:cubicBezTo>
                        <a:pt x="72" y="130"/>
                        <a:pt x="72" y="129"/>
                        <a:pt x="71" y="129"/>
                      </a:cubicBezTo>
                      <a:cubicBezTo>
                        <a:pt x="70" y="129"/>
                        <a:pt x="70" y="129"/>
                        <a:pt x="70" y="129"/>
                      </a:cubicBezTo>
                      <a:cubicBezTo>
                        <a:pt x="70" y="128"/>
                        <a:pt x="70" y="128"/>
                        <a:pt x="70" y="128"/>
                      </a:cubicBezTo>
                      <a:cubicBezTo>
                        <a:pt x="70" y="128"/>
                        <a:pt x="70" y="128"/>
                        <a:pt x="70" y="127"/>
                      </a:cubicBezTo>
                      <a:cubicBezTo>
                        <a:pt x="69" y="126"/>
                        <a:pt x="68" y="126"/>
                        <a:pt x="68" y="126"/>
                      </a:cubicBezTo>
                      <a:cubicBezTo>
                        <a:pt x="67" y="126"/>
                        <a:pt x="66" y="126"/>
                        <a:pt x="66" y="126"/>
                      </a:cubicBezTo>
                      <a:cubicBezTo>
                        <a:pt x="65" y="126"/>
                        <a:pt x="65" y="126"/>
                        <a:pt x="65" y="126"/>
                      </a:cubicBezTo>
                      <a:cubicBezTo>
                        <a:pt x="64" y="126"/>
                        <a:pt x="64" y="126"/>
                        <a:pt x="63" y="126"/>
                      </a:cubicBezTo>
                      <a:cubicBezTo>
                        <a:pt x="64" y="125"/>
                        <a:pt x="64" y="125"/>
                        <a:pt x="64" y="125"/>
                      </a:cubicBezTo>
                      <a:cubicBezTo>
                        <a:pt x="66" y="123"/>
                        <a:pt x="66" y="123"/>
                        <a:pt x="66" y="123"/>
                      </a:cubicBezTo>
                      <a:cubicBezTo>
                        <a:pt x="64" y="123"/>
                        <a:pt x="64" y="123"/>
                        <a:pt x="64" y="123"/>
                      </a:cubicBezTo>
                      <a:cubicBezTo>
                        <a:pt x="63" y="123"/>
                        <a:pt x="63" y="123"/>
                        <a:pt x="63" y="123"/>
                      </a:cubicBezTo>
                      <a:cubicBezTo>
                        <a:pt x="63" y="123"/>
                        <a:pt x="63" y="123"/>
                        <a:pt x="63" y="123"/>
                      </a:cubicBezTo>
                      <a:cubicBezTo>
                        <a:pt x="63" y="122"/>
                        <a:pt x="63" y="122"/>
                        <a:pt x="63" y="122"/>
                      </a:cubicBezTo>
                      <a:cubicBezTo>
                        <a:pt x="61" y="122"/>
                        <a:pt x="61" y="122"/>
                        <a:pt x="61" y="122"/>
                      </a:cubicBezTo>
                      <a:cubicBezTo>
                        <a:pt x="60" y="122"/>
                        <a:pt x="60" y="122"/>
                        <a:pt x="60" y="123"/>
                      </a:cubicBezTo>
                      <a:cubicBezTo>
                        <a:pt x="60" y="123"/>
                        <a:pt x="60" y="123"/>
                        <a:pt x="60" y="123"/>
                      </a:cubicBezTo>
                      <a:cubicBezTo>
                        <a:pt x="60" y="123"/>
                        <a:pt x="60" y="123"/>
                        <a:pt x="60" y="123"/>
                      </a:cubicBezTo>
                      <a:cubicBezTo>
                        <a:pt x="60" y="123"/>
                        <a:pt x="60" y="123"/>
                        <a:pt x="60" y="123"/>
                      </a:cubicBezTo>
                      <a:cubicBezTo>
                        <a:pt x="59" y="123"/>
                        <a:pt x="59" y="123"/>
                        <a:pt x="59" y="123"/>
                      </a:cubicBezTo>
                      <a:cubicBezTo>
                        <a:pt x="58" y="123"/>
                        <a:pt x="57" y="122"/>
                        <a:pt x="57" y="121"/>
                      </a:cubicBezTo>
                      <a:cubicBezTo>
                        <a:pt x="58" y="120"/>
                        <a:pt x="58" y="120"/>
                        <a:pt x="58" y="120"/>
                      </a:cubicBezTo>
                      <a:cubicBezTo>
                        <a:pt x="56" y="120"/>
                        <a:pt x="56" y="120"/>
                        <a:pt x="56" y="120"/>
                      </a:cubicBezTo>
                      <a:cubicBezTo>
                        <a:pt x="55" y="120"/>
                        <a:pt x="55" y="121"/>
                        <a:pt x="54" y="121"/>
                      </a:cubicBezTo>
                      <a:cubicBezTo>
                        <a:pt x="53" y="121"/>
                        <a:pt x="52" y="120"/>
                        <a:pt x="52" y="120"/>
                      </a:cubicBezTo>
                      <a:cubicBezTo>
                        <a:pt x="51" y="120"/>
                        <a:pt x="50" y="119"/>
                        <a:pt x="50" y="119"/>
                      </a:cubicBezTo>
                      <a:cubicBezTo>
                        <a:pt x="49" y="119"/>
                        <a:pt x="49" y="118"/>
                        <a:pt x="48" y="118"/>
                      </a:cubicBezTo>
                      <a:cubicBezTo>
                        <a:pt x="47" y="118"/>
                        <a:pt x="46" y="117"/>
                        <a:pt x="46" y="117"/>
                      </a:cubicBezTo>
                      <a:cubicBezTo>
                        <a:pt x="45" y="117"/>
                        <a:pt x="45" y="117"/>
                        <a:pt x="45" y="117"/>
                      </a:cubicBezTo>
                      <a:cubicBezTo>
                        <a:pt x="44" y="117"/>
                        <a:pt x="44" y="117"/>
                        <a:pt x="44" y="117"/>
                      </a:cubicBezTo>
                      <a:cubicBezTo>
                        <a:pt x="44" y="117"/>
                        <a:pt x="44" y="117"/>
                        <a:pt x="44" y="117"/>
                      </a:cubicBezTo>
                      <a:cubicBezTo>
                        <a:pt x="43" y="117"/>
                        <a:pt x="43" y="118"/>
                        <a:pt x="43" y="118"/>
                      </a:cubicBezTo>
                      <a:cubicBezTo>
                        <a:pt x="43" y="118"/>
                        <a:pt x="43" y="118"/>
                        <a:pt x="43" y="118"/>
                      </a:cubicBezTo>
                      <a:cubicBezTo>
                        <a:pt x="42" y="117"/>
                        <a:pt x="40" y="117"/>
                        <a:pt x="39" y="117"/>
                      </a:cubicBezTo>
                      <a:cubicBezTo>
                        <a:pt x="38" y="117"/>
                        <a:pt x="38" y="117"/>
                        <a:pt x="38" y="117"/>
                      </a:cubicBezTo>
                      <a:cubicBezTo>
                        <a:pt x="38" y="118"/>
                        <a:pt x="38" y="118"/>
                        <a:pt x="38" y="118"/>
                      </a:cubicBezTo>
                      <a:cubicBezTo>
                        <a:pt x="38" y="119"/>
                        <a:pt x="38" y="119"/>
                        <a:pt x="38" y="119"/>
                      </a:cubicBezTo>
                      <a:cubicBezTo>
                        <a:pt x="38" y="119"/>
                        <a:pt x="38" y="119"/>
                        <a:pt x="38" y="119"/>
                      </a:cubicBezTo>
                      <a:cubicBezTo>
                        <a:pt x="38" y="119"/>
                        <a:pt x="38" y="119"/>
                        <a:pt x="38" y="119"/>
                      </a:cubicBezTo>
                      <a:cubicBezTo>
                        <a:pt x="37" y="119"/>
                        <a:pt x="37" y="119"/>
                        <a:pt x="37" y="119"/>
                      </a:cubicBezTo>
                      <a:cubicBezTo>
                        <a:pt x="37" y="119"/>
                        <a:pt x="36" y="119"/>
                        <a:pt x="35" y="120"/>
                      </a:cubicBezTo>
                      <a:cubicBezTo>
                        <a:pt x="35" y="120"/>
                        <a:pt x="35" y="120"/>
                        <a:pt x="34" y="120"/>
                      </a:cubicBezTo>
                      <a:cubicBezTo>
                        <a:pt x="33" y="120"/>
                        <a:pt x="33" y="120"/>
                        <a:pt x="33" y="120"/>
                      </a:cubicBezTo>
                      <a:cubicBezTo>
                        <a:pt x="32" y="120"/>
                        <a:pt x="32" y="120"/>
                        <a:pt x="32" y="120"/>
                      </a:cubicBezTo>
                      <a:cubicBezTo>
                        <a:pt x="31" y="120"/>
                        <a:pt x="31" y="120"/>
                        <a:pt x="31" y="120"/>
                      </a:cubicBezTo>
                      <a:cubicBezTo>
                        <a:pt x="31" y="121"/>
                        <a:pt x="31" y="121"/>
                        <a:pt x="31" y="121"/>
                      </a:cubicBezTo>
                      <a:cubicBezTo>
                        <a:pt x="31" y="122"/>
                        <a:pt x="32" y="122"/>
                        <a:pt x="32" y="123"/>
                      </a:cubicBezTo>
                      <a:cubicBezTo>
                        <a:pt x="33" y="124"/>
                        <a:pt x="33" y="124"/>
                        <a:pt x="33" y="124"/>
                      </a:cubicBezTo>
                      <a:cubicBezTo>
                        <a:pt x="33" y="124"/>
                        <a:pt x="33" y="124"/>
                        <a:pt x="33" y="124"/>
                      </a:cubicBezTo>
                      <a:cubicBezTo>
                        <a:pt x="33" y="125"/>
                        <a:pt x="33" y="125"/>
                        <a:pt x="33" y="125"/>
                      </a:cubicBezTo>
                      <a:cubicBezTo>
                        <a:pt x="33" y="125"/>
                        <a:pt x="33" y="125"/>
                        <a:pt x="33" y="125"/>
                      </a:cubicBezTo>
                      <a:cubicBezTo>
                        <a:pt x="33" y="125"/>
                        <a:pt x="33" y="126"/>
                        <a:pt x="32" y="126"/>
                      </a:cubicBezTo>
                      <a:cubicBezTo>
                        <a:pt x="32" y="126"/>
                        <a:pt x="32" y="126"/>
                        <a:pt x="32" y="126"/>
                      </a:cubicBezTo>
                      <a:cubicBezTo>
                        <a:pt x="31" y="126"/>
                        <a:pt x="31" y="126"/>
                        <a:pt x="31" y="126"/>
                      </a:cubicBezTo>
                      <a:cubicBezTo>
                        <a:pt x="30" y="126"/>
                        <a:pt x="30" y="126"/>
                        <a:pt x="30" y="126"/>
                      </a:cubicBezTo>
                      <a:cubicBezTo>
                        <a:pt x="30" y="126"/>
                        <a:pt x="30" y="126"/>
                        <a:pt x="30" y="126"/>
                      </a:cubicBezTo>
                      <a:cubicBezTo>
                        <a:pt x="30" y="125"/>
                        <a:pt x="30" y="125"/>
                        <a:pt x="30" y="125"/>
                      </a:cubicBezTo>
                      <a:cubicBezTo>
                        <a:pt x="30" y="125"/>
                        <a:pt x="30" y="125"/>
                        <a:pt x="29" y="125"/>
                      </a:cubicBezTo>
                      <a:cubicBezTo>
                        <a:pt x="29" y="124"/>
                        <a:pt x="29" y="124"/>
                        <a:pt x="29" y="124"/>
                      </a:cubicBezTo>
                      <a:cubicBezTo>
                        <a:pt x="29" y="124"/>
                        <a:pt x="29" y="124"/>
                        <a:pt x="29" y="124"/>
                      </a:cubicBezTo>
                      <a:cubicBezTo>
                        <a:pt x="29" y="123"/>
                        <a:pt x="29" y="123"/>
                        <a:pt x="29" y="123"/>
                      </a:cubicBezTo>
                      <a:cubicBezTo>
                        <a:pt x="28" y="122"/>
                        <a:pt x="27" y="122"/>
                        <a:pt x="27" y="122"/>
                      </a:cubicBezTo>
                      <a:cubicBezTo>
                        <a:pt x="26" y="122"/>
                        <a:pt x="26" y="122"/>
                        <a:pt x="25" y="122"/>
                      </a:cubicBezTo>
                      <a:cubicBezTo>
                        <a:pt x="25" y="122"/>
                        <a:pt x="25" y="122"/>
                        <a:pt x="25" y="122"/>
                      </a:cubicBezTo>
                      <a:cubicBezTo>
                        <a:pt x="24" y="123"/>
                        <a:pt x="23" y="123"/>
                        <a:pt x="23" y="123"/>
                      </a:cubicBezTo>
                      <a:cubicBezTo>
                        <a:pt x="22" y="123"/>
                        <a:pt x="22" y="123"/>
                        <a:pt x="22" y="123"/>
                      </a:cubicBezTo>
                      <a:cubicBezTo>
                        <a:pt x="22" y="123"/>
                        <a:pt x="22" y="123"/>
                        <a:pt x="22" y="123"/>
                      </a:cubicBezTo>
                      <a:cubicBezTo>
                        <a:pt x="22" y="123"/>
                        <a:pt x="22" y="123"/>
                        <a:pt x="22" y="123"/>
                      </a:cubicBezTo>
                      <a:cubicBezTo>
                        <a:pt x="22" y="123"/>
                        <a:pt x="22" y="123"/>
                        <a:pt x="22" y="123"/>
                      </a:cubicBezTo>
                      <a:cubicBezTo>
                        <a:pt x="22" y="122"/>
                        <a:pt x="21" y="122"/>
                        <a:pt x="20" y="122"/>
                      </a:cubicBezTo>
                      <a:cubicBezTo>
                        <a:pt x="20" y="121"/>
                        <a:pt x="20" y="121"/>
                        <a:pt x="20" y="121"/>
                      </a:cubicBezTo>
                      <a:cubicBezTo>
                        <a:pt x="20" y="121"/>
                        <a:pt x="20" y="120"/>
                        <a:pt x="20" y="120"/>
                      </a:cubicBezTo>
                      <a:cubicBezTo>
                        <a:pt x="19" y="120"/>
                        <a:pt x="19" y="120"/>
                        <a:pt x="19" y="120"/>
                      </a:cubicBezTo>
                      <a:cubicBezTo>
                        <a:pt x="19" y="119"/>
                        <a:pt x="19" y="119"/>
                        <a:pt x="19" y="118"/>
                      </a:cubicBezTo>
                      <a:cubicBezTo>
                        <a:pt x="19" y="118"/>
                        <a:pt x="19" y="118"/>
                        <a:pt x="19" y="117"/>
                      </a:cubicBezTo>
                      <a:cubicBezTo>
                        <a:pt x="19" y="117"/>
                        <a:pt x="19" y="117"/>
                        <a:pt x="19" y="117"/>
                      </a:cubicBezTo>
                      <a:cubicBezTo>
                        <a:pt x="19" y="117"/>
                        <a:pt x="20" y="117"/>
                        <a:pt x="20" y="117"/>
                      </a:cubicBezTo>
                      <a:cubicBezTo>
                        <a:pt x="21" y="117"/>
                        <a:pt x="22" y="116"/>
                        <a:pt x="23" y="115"/>
                      </a:cubicBezTo>
                      <a:cubicBezTo>
                        <a:pt x="24" y="114"/>
                        <a:pt x="23" y="113"/>
                        <a:pt x="23" y="112"/>
                      </a:cubicBezTo>
                      <a:cubicBezTo>
                        <a:pt x="23" y="112"/>
                        <a:pt x="23" y="112"/>
                        <a:pt x="23" y="112"/>
                      </a:cubicBezTo>
                      <a:cubicBezTo>
                        <a:pt x="22" y="112"/>
                        <a:pt x="22" y="112"/>
                        <a:pt x="22" y="112"/>
                      </a:cubicBezTo>
                      <a:cubicBezTo>
                        <a:pt x="22" y="112"/>
                        <a:pt x="22" y="111"/>
                        <a:pt x="22" y="111"/>
                      </a:cubicBezTo>
                      <a:cubicBezTo>
                        <a:pt x="22" y="110"/>
                        <a:pt x="22" y="109"/>
                        <a:pt x="22" y="109"/>
                      </a:cubicBezTo>
                      <a:cubicBezTo>
                        <a:pt x="22" y="108"/>
                        <a:pt x="22" y="107"/>
                        <a:pt x="22" y="107"/>
                      </a:cubicBezTo>
                      <a:cubicBezTo>
                        <a:pt x="22" y="107"/>
                        <a:pt x="21" y="106"/>
                        <a:pt x="20" y="106"/>
                      </a:cubicBezTo>
                      <a:cubicBezTo>
                        <a:pt x="19" y="106"/>
                        <a:pt x="19" y="106"/>
                        <a:pt x="19" y="106"/>
                      </a:cubicBezTo>
                      <a:cubicBezTo>
                        <a:pt x="19" y="106"/>
                        <a:pt x="19" y="106"/>
                        <a:pt x="19" y="106"/>
                      </a:cubicBezTo>
                      <a:cubicBezTo>
                        <a:pt x="19" y="106"/>
                        <a:pt x="19" y="106"/>
                        <a:pt x="19" y="106"/>
                      </a:cubicBezTo>
                      <a:cubicBezTo>
                        <a:pt x="18" y="106"/>
                        <a:pt x="18" y="106"/>
                        <a:pt x="18" y="106"/>
                      </a:cubicBezTo>
                      <a:cubicBezTo>
                        <a:pt x="17" y="106"/>
                        <a:pt x="17" y="106"/>
                        <a:pt x="17" y="106"/>
                      </a:cubicBezTo>
                      <a:cubicBezTo>
                        <a:pt x="16" y="106"/>
                        <a:pt x="16" y="105"/>
                        <a:pt x="16" y="105"/>
                      </a:cubicBezTo>
                      <a:cubicBezTo>
                        <a:pt x="16" y="105"/>
                        <a:pt x="16" y="105"/>
                        <a:pt x="16" y="105"/>
                      </a:cubicBezTo>
                      <a:cubicBezTo>
                        <a:pt x="16" y="105"/>
                        <a:pt x="16" y="104"/>
                        <a:pt x="16" y="103"/>
                      </a:cubicBezTo>
                      <a:cubicBezTo>
                        <a:pt x="16" y="103"/>
                        <a:pt x="16" y="103"/>
                        <a:pt x="16" y="103"/>
                      </a:cubicBezTo>
                      <a:cubicBezTo>
                        <a:pt x="17" y="104"/>
                        <a:pt x="17" y="104"/>
                        <a:pt x="17" y="104"/>
                      </a:cubicBezTo>
                      <a:cubicBezTo>
                        <a:pt x="17" y="102"/>
                        <a:pt x="17" y="102"/>
                        <a:pt x="17" y="102"/>
                      </a:cubicBezTo>
                      <a:cubicBezTo>
                        <a:pt x="17" y="101"/>
                        <a:pt x="17" y="101"/>
                        <a:pt x="17" y="101"/>
                      </a:cubicBezTo>
                      <a:cubicBezTo>
                        <a:pt x="17" y="101"/>
                        <a:pt x="17" y="100"/>
                        <a:pt x="17" y="99"/>
                      </a:cubicBezTo>
                      <a:cubicBezTo>
                        <a:pt x="17" y="99"/>
                        <a:pt x="17" y="99"/>
                        <a:pt x="17" y="99"/>
                      </a:cubicBezTo>
                      <a:cubicBezTo>
                        <a:pt x="18" y="99"/>
                        <a:pt x="18" y="99"/>
                        <a:pt x="18" y="99"/>
                      </a:cubicBezTo>
                      <a:cubicBezTo>
                        <a:pt x="18" y="99"/>
                        <a:pt x="18" y="99"/>
                        <a:pt x="18" y="99"/>
                      </a:cubicBezTo>
                      <a:cubicBezTo>
                        <a:pt x="19" y="99"/>
                        <a:pt x="19" y="99"/>
                        <a:pt x="19" y="99"/>
                      </a:cubicBezTo>
                      <a:cubicBezTo>
                        <a:pt x="20" y="99"/>
                        <a:pt x="21" y="99"/>
                        <a:pt x="22" y="96"/>
                      </a:cubicBezTo>
                      <a:cubicBezTo>
                        <a:pt x="22" y="95"/>
                        <a:pt x="22" y="94"/>
                        <a:pt x="22" y="93"/>
                      </a:cubicBezTo>
                      <a:cubicBezTo>
                        <a:pt x="22" y="92"/>
                        <a:pt x="22" y="92"/>
                        <a:pt x="22" y="92"/>
                      </a:cubicBezTo>
                      <a:cubicBezTo>
                        <a:pt x="22" y="92"/>
                        <a:pt x="22" y="92"/>
                        <a:pt x="22" y="92"/>
                      </a:cubicBezTo>
                      <a:cubicBezTo>
                        <a:pt x="20" y="91"/>
                        <a:pt x="20" y="91"/>
                        <a:pt x="20" y="91"/>
                      </a:cubicBezTo>
                      <a:cubicBezTo>
                        <a:pt x="20" y="91"/>
                        <a:pt x="20" y="91"/>
                        <a:pt x="19" y="91"/>
                      </a:cubicBezTo>
                      <a:cubicBezTo>
                        <a:pt x="19" y="91"/>
                        <a:pt x="18" y="91"/>
                        <a:pt x="18" y="92"/>
                      </a:cubicBezTo>
                      <a:cubicBezTo>
                        <a:pt x="16" y="92"/>
                        <a:pt x="16" y="93"/>
                        <a:pt x="15" y="94"/>
                      </a:cubicBezTo>
                      <a:cubicBezTo>
                        <a:pt x="15" y="94"/>
                        <a:pt x="15" y="94"/>
                        <a:pt x="15" y="94"/>
                      </a:cubicBezTo>
                      <a:cubicBezTo>
                        <a:pt x="15" y="94"/>
                        <a:pt x="15" y="94"/>
                        <a:pt x="15" y="94"/>
                      </a:cubicBezTo>
                      <a:cubicBezTo>
                        <a:pt x="15" y="94"/>
                        <a:pt x="15" y="94"/>
                        <a:pt x="15" y="94"/>
                      </a:cubicBezTo>
                      <a:cubicBezTo>
                        <a:pt x="14" y="94"/>
                        <a:pt x="14" y="94"/>
                        <a:pt x="14" y="94"/>
                      </a:cubicBezTo>
                      <a:cubicBezTo>
                        <a:pt x="14" y="95"/>
                        <a:pt x="14" y="95"/>
                        <a:pt x="14" y="95"/>
                      </a:cubicBezTo>
                      <a:cubicBezTo>
                        <a:pt x="14" y="96"/>
                        <a:pt x="14" y="96"/>
                        <a:pt x="14" y="96"/>
                      </a:cubicBezTo>
                      <a:cubicBezTo>
                        <a:pt x="14" y="96"/>
                        <a:pt x="14" y="96"/>
                        <a:pt x="14" y="96"/>
                      </a:cubicBezTo>
                      <a:cubicBezTo>
                        <a:pt x="13" y="96"/>
                        <a:pt x="13" y="96"/>
                        <a:pt x="13" y="96"/>
                      </a:cubicBezTo>
                      <a:cubicBezTo>
                        <a:pt x="13" y="96"/>
                        <a:pt x="13" y="96"/>
                        <a:pt x="13" y="96"/>
                      </a:cubicBezTo>
                      <a:cubicBezTo>
                        <a:pt x="13" y="96"/>
                        <a:pt x="12" y="97"/>
                        <a:pt x="12" y="97"/>
                      </a:cubicBezTo>
                      <a:cubicBezTo>
                        <a:pt x="11" y="97"/>
                        <a:pt x="11" y="97"/>
                        <a:pt x="11" y="97"/>
                      </a:cubicBezTo>
                      <a:cubicBezTo>
                        <a:pt x="11" y="98"/>
                        <a:pt x="11" y="98"/>
                        <a:pt x="11" y="98"/>
                      </a:cubicBezTo>
                      <a:cubicBezTo>
                        <a:pt x="10" y="98"/>
                        <a:pt x="9" y="99"/>
                        <a:pt x="9" y="100"/>
                      </a:cubicBezTo>
                      <a:cubicBezTo>
                        <a:pt x="9" y="99"/>
                        <a:pt x="9" y="99"/>
                        <a:pt x="9" y="99"/>
                      </a:cubicBezTo>
                      <a:cubicBezTo>
                        <a:pt x="9" y="98"/>
                        <a:pt x="9" y="98"/>
                        <a:pt x="9" y="98"/>
                      </a:cubicBezTo>
                      <a:cubicBezTo>
                        <a:pt x="9" y="97"/>
                        <a:pt x="9" y="97"/>
                        <a:pt x="9" y="97"/>
                      </a:cubicBezTo>
                      <a:cubicBezTo>
                        <a:pt x="9" y="96"/>
                        <a:pt x="8" y="96"/>
                        <a:pt x="8" y="96"/>
                      </a:cubicBezTo>
                      <a:cubicBezTo>
                        <a:pt x="7" y="96"/>
                        <a:pt x="7" y="96"/>
                        <a:pt x="7" y="96"/>
                      </a:cubicBezTo>
                      <a:cubicBezTo>
                        <a:pt x="7" y="96"/>
                        <a:pt x="7" y="96"/>
                        <a:pt x="7" y="96"/>
                      </a:cubicBezTo>
                      <a:cubicBezTo>
                        <a:pt x="7" y="95"/>
                        <a:pt x="7" y="95"/>
                        <a:pt x="7" y="95"/>
                      </a:cubicBezTo>
                      <a:cubicBezTo>
                        <a:pt x="7" y="94"/>
                        <a:pt x="7" y="94"/>
                        <a:pt x="7" y="94"/>
                      </a:cubicBezTo>
                      <a:cubicBezTo>
                        <a:pt x="7" y="93"/>
                        <a:pt x="7" y="93"/>
                        <a:pt x="7" y="93"/>
                      </a:cubicBezTo>
                      <a:cubicBezTo>
                        <a:pt x="8" y="93"/>
                        <a:pt x="8" y="93"/>
                        <a:pt x="8" y="93"/>
                      </a:cubicBezTo>
                      <a:cubicBezTo>
                        <a:pt x="9" y="94"/>
                        <a:pt x="9" y="94"/>
                        <a:pt x="9" y="94"/>
                      </a:cubicBezTo>
                      <a:cubicBezTo>
                        <a:pt x="9" y="92"/>
                        <a:pt x="9" y="92"/>
                        <a:pt x="9" y="92"/>
                      </a:cubicBezTo>
                      <a:cubicBezTo>
                        <a:pt x="9" y="92"/>
                        <a:pt x="9" y="92"/>
                        <a:pt x="9" y="92"/>
                      </a:cubicBezTo>
                      <a:cubicBezTo>
                        <a:pt x="9" y="92"/>
                        <a:pt x="9" y="92"/>
                        <a:pt x="9" y="92"/>
                      </a:cubicBezTo>
                      <a:cubicBezTo>
                        <a:pt x="10" y="92"/>
                        <a:pt x="10" y="92"/>
                        <a:pt x="10" y="92"/>
                      </a:cubicBezTo>
                      <a:cubicBezTo>
                        <a:pt x="10" y="91"/>
                        <a:pt x="10" y="91"/>
                        <a:pt x="10" y="91"/>
                      </a:cubicBezTo>
                      <a:cubicBezTo>
                        <a:pt x="10" y="91"/>
                        <a:pt x="10" y="91"/>
                        <a:pt x="10" y="91"/>
                      </a:cubicBezTo>
                      <a:cubicBezTo>
                        <a:pt x="10" y="90"/>
                        <a:pt x="10" y="89"/>
                        <a:pt x="10" y="89"/>
                      </a:cubicBezTo>
                      <a:cubicBezTo>
                        <a:pt x="10" y="89"/>
                        <a:pt x="10" y="89"/>
                        <a:pt x="10" y="89"/>
                      </a:cubicBezTo>
                      <a:cubicBezTo>
                        <a:pt x="12" y="89"/>
                        <a:pt x="12" y="89"/>
                        <a:pt x="12" y="89"/>
                      </a:cubicBezTo>
                      <a:cubicBezTo>
                        <a:pt x="12" y="88"/>
                        <a:pt x="12" y="88"/>
                        <a:pt x="12" y="88"/>
                      </a:cubicBezTo>
                      <a:cubicBezTo>
                        <a:pt x="12" y="87"/>
                        <a:pt x="12" y="87"/>
                        <a:pt x="12" y="87"/>
                      </a:cubicBezTo>
                      <a:cubicBezTo>
                        <a:pt x="11" y="86"/>
                        <a:pt x="12" y="85"/>
                        <a:pt x="12" y="85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13" y="84"/>
                        <a:pt x="13" y="84"/>
                        <a:pt x="13" y="84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13" y="83"/>
                        <a:pt x="13" y="82"/>
                        <a:pt x="13" y="82"/>
                      </a:cubicBezTo>
                      <a:cubicBezTo>
                        <a:pt x="13" y="82"/>
                        <a:pt x="13" y="82"/>
                        <a:pt x="13" y="82"/>
                      </a:cubicBezTo>
                      <a:cubicBezTo>
                        <a:pt x="14" y="82"/>
                        <a:pt x="14" y="82"/>
                        <a:pt x="14" y="82"/>
                      </a:cubicBezTo>
                      <a:cubicBezTo>
                        <a:pt x="14" y="81"/>
                        <a:pt x="14" y="81"/>
                        <a:pt x="14" y="81"/>
                      </a:cubicBezTo>
                      <a:cubicBezTo>
                        <a:pt x="14" y="80"/>
                        <a:pt x="14" y="80"/>
                        <a:pt x="14" y="80"/>
                      </a:cubicBezTo>
                      <a:cubicBezTo>
                        <a:pt x="15" y="79"/>
                        <a:pt x="15" y="79"/>
                        <a:pt x="15" y="79"/>
                      </a:cubicBezTo>
                      <a:cubicBezTo>
                        <a:pt x="15" y="79"/>
                        <a:pt x="15" y="79"/>
                        <a:pt x="15" y="79"/>
                      </a:cubicBezTo>
                      <a:cubicBezTo>
                        <a:pt x="15" y="79"/>
                        <a:pt x="15" y="79"/>
                        <a:pt x="15" y="79"/>
                      </a:cubicBezTo>
                      <a:cubicBezTo>
                        <a:pt x="15" y="79"/>
                        <a:pt x="16" y="79"/>
                        <a:pt x="16" y="78"/>
                      </a:cubicBezTo>
                      <a:cubicBezTo>
                        <a:pt x="16" y="77"/>
                        <a:pt x="16" y="77"/>
                        <a:pt x="16" y="77"/>
                      </a:cubicBezTo>
                      <a:cubicBezTo>
                        <a:pt x="17" y="77"/>
                        <a:pt x="17" y="76"/>
                        <a:pt x="18" y="76"/>
                      </a:cubicBezTo>
                      <a:cubicBezTo>
                        <a:pt x="19" y="75"/>
                        <a:pt x="20" y="74"/>
                        <a:pt x="20" y="73"/>
                      </a:cubicBezTo>
                      <a:cubicBezTo>
                        <a:pt x="20" y="72"/>
                        <a:pt x="20" y="72"/>
                        <a:pt x="20" y="72"/>
                      </a:cubicBezTo>
                      <a:cubicBezTo>
                        <a:pt x="20" y="72"/>
                        <a:pt x="20" y="72"/>
                        <a:pt x="20" y="72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22" y="73"/>
                        <a:pt x="23" y="73"/>
                        <a:pt x="23" y="73"/>
                      </a:cubicBezTo>
                      <a:cubicBezTo>
                        <a:pt x="24" y="73"/>
                        <a:pt x="24" y="73"/>
                        <a:pt x="24" y="73"/>
                      </a:cubicBezTo>
                      <a:cubicBezTo>
                        <a:pt x="25" y="73"/>
                        <a:pt x="26" y="72"/>
                        <a:pt x="27" y="72"/>
                      </a:cubicBezTo>
                      <a:cubicBezTo>
                        <a:pt x="27" y="71"/>
                        <a:pt x="27" y="71"/>
                        <a:pt x="27" y="71"/>
                      </a:cubicBezTo>
                      <a:cubicBezTo>
                        <a:pt x="28" y="71"/>
                        <a:pt x="29" y="70"/>
                        <a:pt x="30" y="70"/>
                      </a:cubicBezTo>
                      <a:cubicBezTo>
                        <a:pt x="30" y="70"/>
                        <a:pt x="30" y="70"/>
                        <a:pt x="30" y="70"/>
                      </a:cubicBezTo>
                      <a:cubicBezTo>
                        <a:pt x="31" y="70"/>
                        <a:pt x="31" y="70"/>
                        <a:pt x="31" y="70"/>
                      </a:cubicBezTo>
                      <a:cubicBezTo>
                        <a:pt x="31" y="70"/>
                        <a:pt x="31" y="70"/>
                        <a:pt x="31" y="70"/>
                      </a:cubicBezTo>
                      <a:cubicBezTo>
                        <a:pt x="32" y="71"/>
                        <a:pt x="33" y="72"/>
                        <a:pt x="33" y="73"/>
                      </a:cubicBezTo>
                      <a:cubicBezTo>
                        <a:pt x="33" y="75"/>
                        <a:pt x="33" y="76"/>
                        <a:pt x="33" y="77"/>
                      </a:cubicBezTo>
                      <a:cubicBezTo>
                        <a:pt x="32" y="77"/>
                        <a:pt x="32" y="77"/>
                        <a:pt x="32" y="77"/>
                      </a:cubicBezTo>
                      <a:cubicBezTo>
                        <a:pt x="31" y="77"/>
                        <a:pt x="31" y="77"/>
                        <a:pt x="31" y="77"/>
                      </a:cubicBezTo>
                      <a:cubicBezTo>
                        <a:pt x="31" y="79"/>
                        <a:pt x="31" y="79"/>
                        <a:pt x="31" y="79"/>
                      </a:cubicBezTo>
                      <a:cubicBezTo>
                        <a:pt x="31" y="80"/>
                        <a:pt x="32" y="80"/>
                        <a:pt x="32" y="80"/>
                      </a:cubicBezTo>
                      <a:cubicBezTo>
                        <a:pt x="32" y="80"/>
                        <a:pt x="32" y="80"/>
                        <a:pt x="32" y="80"/>
                      </a:cubicBezTo>
                      <a:cubicBezTo>
                        <a:pt x="33" y="81"/>
                        <a:pt x="33" y="81"/>
                        <a:pt x="33" y="81"/>
                      </a:cubicBezTo>
                      <a:cubicBezTo>
                        <a:pt x="33" y="81"/>
                        <a:pt x="33" y="81"/>
                        <a:pt x="33" y="81"/>
                      </a:cubicBezTo>
                      <a:cubicBezTo>
                        <a:pt x="32" y="82"/>
                        <a:pt x="32" y="82"/>
                        <a:pt x="32" y="82"/>
                      </a:cubicBezTo>
                      <a:cubicBezTo>
                        <a:pt x="34" y="82"/>
                        <a:pt x="34" y="82"/>
                        <a:pt x="34" y="82"/>
                      </a:cubicBezTo>
                      <a:cubicBezTo>
                        <a:pt x="36" y="82"/>
                        <a:pt x="36" y="79"/>
                        <a:pt x="36" y="78"/>
                      </a:cubicBezTo>
                      <a:cubicBezTo>
                        <a:pt x="36" y="77"/>
                        <a:pt x="36" y="76"/>
                        <a:pt x="36" y="76"/>
                      </a:cubicBezTo>
                      <a:cubicBezTo>
                        <a:pt x="36" y="76"/>
                        <a:pt x="36" y="76"/>
                        <a:pt x="36" y="76"/>
                      </a:cubicBezTo>
                      <a:cubicBezTo>
                        <a:pt x="37" y="76"/>
                        <a:pt x="37" y="76"/>
                        <a:pt x="37" y="76"/>
                      </a:cubicBezTo>
                      <a:cubicBezTo>
                        <a:pt x="37" y="75"/>
                        <a:pt x="37" y="75"/>
                        <a:pt x="37" y="75"/>
                      </a:cubicBezTo>
                      <a:cubicBezTo>
                        <a:pt x="37" y="75"/>
                        <a:pt x="37" y="75"/>
                        <a:pt x="37" y="75"/>
                      </a:cubicBezTo>
                      <a:cubicBezTo>
                        <a:pt x="37" y="74"/>
                        <a:pt x="37" y="73"/>
                        <a:pt x="38" y="73"/>
                      </a:cubicBezTo>
                      <a:cubicBezTo>
                        <a:pt x="38" y="73"/>
                        <a:pt x="38" y="73"/>
                        <a:pt x="38" y="73"/>
                      </a:cubicBezTo>
                      <a:cubicBezTo>
                        <a:pt x="39" y="73"/>
                        <a:pt x="39" y="73"/>
                        <a:pt x="39" y="73"/>
                      </a:cubicBezTo>
                      <a:cubicBezTo>
                        <a:pt x="39" y="72"/>
                        <a:pt x="39" y="72"/>
                        <a:pt x="39" y="72"/>
                      </a:cubicBezTo>
                      <a:cubicBezTo>
                        <a:pt x="39" y="72"/>
                        <a:pt x="39" y="72"/>
                        <a:pt x="39" y="72"/>
                      </a:cubicBezTo>
                      <a:cubicBezTo>
                        <a:pt x="39" y="70"/>
                        <a:pt x="39" y="69"/>
                        <a:pt x="39" y="69"/>
                      </a:cubicBezTo>
                      <a:cubicBezTo>
                        <a:pt x="39" y="69"/>
                        <a:pt x="39" y="69"/>
                        <a:pt x="39" y="69"/>
                      </a:cubicBezTo>
                      <a:cubicBezTo>
                        <a:pt x="39" y="69"/>
                        <a:pt x="39" y="69"/>
                        <a:pt x="39" y="69"/>
                      </a:cubicBezTo>
                      <a:cubicBezTo>
                        <a:pt x="39" y="69"/>
                        <a:pt x="39" y="69"/>
                        <a:pt x="39" y="69"/>
                      </a:cubicBezTo>
                      <a:cubicBezTo>
                        <a:pt x="40" y="69"/>
                        <a:pt x="40" y="69"/>
                        <a:pt x="40" y="69"/>
                      </a:cubicBezTo>
                      <a:cubicBezTo>
                        <a:pt x="40" y="69"/>
                        <a:pt x="40" y="69"/>
                        <a:pt x="40" y="69"/>
                      </a:cubicBezTo>
                      <a:cubicBezTo>
                        <a:pt x="41" y="69"/>
                        <a:pt x="42" y="69"/>
                        <a:pt x="42" y="68"/>
                      </a:cubicBezTo>
                      <a:cubicBezTo>
                        <a:pt x="42" y="68"/>
                        <a:pt x="42" y="68"/>
                        <a:pt x="42" y="68"/>
                      </a:cubicBezTo>
                      <a:cubicBezTo>
                        <a:pt x="42" y="68"/>
                        <a:pt x="43" y="67"/>
                        <a:pt x="43" y="67"/>
                      </a:cubicBezTo>
                      <a:cubicBezTo>
                        <a:pt x="44" y="68"/>
                        <a:pt x="44" y="68"/>
                        <a:pt x="44" y="68"/>
                      </a:cubicBezTo>
                      <a:cubicBezTo>
                        <a:pt x="45" y="68"/>
                        <a:pt x="45" y="68"/>
                        <a:pt x="45" y="68"/>
                      </a:cubicBezTo>
                      <a:cubicBezTo>
                        <a:pt x="45" y="67"/>
                        <a:pt x="45" y="67"/>
                        <a:pt x="45" y="67"/>
                      </a:cubicBezTo>
                      <a:cubicBezTo>
                        <a:pt x="45" y="66"/>
                        <a:pt x="45" y="66"/>
                        <a:pt x="45" y="66"/>
                      </a:cubicBezTo>
                      <a:cubicBezTo>
                        <a:pt x="45" y="66"/>
                        <a:pt x="45" y="65"/>
                        <a:pt x="44" y="64"/>
                      </a:cubicBezTo>
                      <a:cubicBezTo>
                        <a:pt x="43" y="64"/>
                        <a:pt x="43" y="64"/>
                        <a:pt x="43" y="64"/>
                      </a:cubicBezTo>
                      <a:cubicBezTo>
                        <a:pt x="43" y="63"/>
                        <a:pt x="43" y="63"/>
                        <a:pt x="43" y="63"/>
                      </a:cubicBezTo>
                      <a:cubicBezTo>
                        <a:pt x="43" y="63"/>
                        <a:pt x="43" y="63"/>
                        <a:pt x="43" y="63"/>
                      </a:cubicBezTo>
                      <a:cubicBezTo>
                        <a:pt x="45" y="63"/>
                        <a:pt x="45" y="63"/>
                        <a:pt x="45" y="63"/>
                      </a:cubicBezTo>
                      <a:cubicBezTo>
                        <a:pt x="45" y="63"/>
                        <a:pt x="45" y="63"/>
                        <a:pt x="45" y="63"/>
                      </a:cubicBezTo>
                      <a:cubicBezTo>
                        <a:pt x="46" y="63"/>
                        <a:pt x="46" y="63"/>
                        <a:pt x="46" y="63"/>
                      </a:cubicBezTo>
                      <a:cubicBezTo>
                        <a:pt x="47" y="63"/>
                        <a:pt x="47" y="63"/>
                        <a:pt x="47" y="62"/>
                      </a:cubicBezTo>
                      <a:cubicBezTo>
                        <a:pt x="48" y="62"/>
                        <a:pt x="48" y="61"/>
                        <a:pt x="49" y="60"/>
                      </a:cubicBezTo>
                      <a:cubicBezTo>
                        <a:pt x="50" y="60"/>
                        <a:pt x="50" y="59"/>
                        <a:pt x="51" y="59"/>
                      </a:cubicBezTo>
                      <a:cubicBezTo>
                        <a:pt x="52" y="59"/>
                        <a:pt x="52" y="59"/>
                        <a:pt x="52" y="59"/>
                      </a:cubicBezTo>
                      <a:cubicBezTo>
                        <a:pt x="52" y="59"/>
                        <a:pt x="53" y="59"/>
                        <a:pt x="53" y="58"/>
                      </a:cubicBezTo>
                      <a:cubicBezTo>
                        <a:pt x="53" y="58"/>
                        <a:pt x="53" y="58"/>
                        <a:pt x="53" y="58"/>
                      </a:cubicBezTo>
                      <a:cubicBezTo>
                        <a:pt x="54" y="58"/>
                        <a:pt x="54" y="57"/>
                        <a:pt x="54" y="57"/>
                      </a:cubicBezTo>
                      <a:cubicBezTo>
                        <a:pt x="55" y="56"/>
                        <a:pt x="55" y="56"/>
                        <a:pt x="55" y="56"/>
                      </a:cubicBezTo>
                      <a:cubicBezTo>
                        <a:pt x="55" y="56"/>
                        <a:pt x="55" y="56"/>
                        <a:pt x="55" y="56"/>
                      </a:cubicBezTo>
                      <a:cubicBezTo>
                        <a:pt x="56" y="56"/>
                        <a:pt x="56" y="56"/>
                        <a:pt x="56" y="55"/>
                      </a:cubicBezTo>
                      <a:cubicBezTo>
                        <a:pt x="56" y="54"/>
                        <a:pt x="56" y="54"/>
                        <a:pt x="56" y="54"/>
                      </a:cubicBezTo>
                      <a:cubicBezTo>
                        <a:pt x="56" y="52"/>
                        <a:pt x="56" y="52"/>
                        <a:pt x="56" y="52"/>
                      </a:cubicBezTo>
                      <a:cubicBezTo>
                        <a:pt x="56" y="52"/>
                        <a:pt x="57" y="52"/>
                        <a:pt x="57" y="51"/>
                      </a:cubicBezTo>
                      <a:cubicBezTo>
                        <a:pt x="58" y="50"/>
                        <a:pt x="59" y="48"/>
                        <a:pt x="61" y="47"/>
                      </a:cubicBezTo>
                      <a:cubicBezTo>
                        <a:pt x="61" y="47"/>
                        <a:pt x="61" y="47"/>
                        <a:pt x="61" y="47"/>
                      </a:cubicBezTo>
                      <a:cubicBezTo>
                        <a:pt x="62" y="47"/>
                        <a:pt x="62" y="47"/>
                        <a:pt x="62" y="47"/>
                      </a:cubicBezTo>
                      <a:cubicBezTo>
                        <a:pt x="63" y="47"/>
                        <a:pt x="63" y="47"/>
                        <a:pt x="63" y="46"/>
                      </a:cubicBezTo>
                      <a:cubicBezTo>
                        <a:pt x="63" y="46"/>
                        <a:pt x="63" y="46"/>
                        <a:pt x="63" y="46"/>
                      </a:cubicBezTo>
                      <a:cubicBezTo>
                        <a:pt x="63" y="46"/>
                        <a:pt x="63" y="46"/>
                        <a:pt x="63" y="46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6" y="46"/>
                        <a:pt x="66" y="46"/>
                        <a:pt x="66" y="46"/>
                      </a:cubicBezTo>
                      <a:cubicBezTo>
                        <a:pt x="67" y="46"/>
                        <a:pt x="68" y="45"/>
                        <a:pt x="68" y="45"/>
                      </a:cubicBezTo>
                      <a:cubicBezTo>
                        <a:pt x="68" y="45"/>
                        <a:pt x="68" y="45"/>
                        <a:pt x="68" y="45"/>
                      </a:cubicBezTo>
                      <a:cubicBezTo>
                        <a:pt x="68" y="45"/>
                        <a:pt x="68" y="45"/>
                        <a:pt x="68" y="45"/>
                      </a:cubicBezTo>
                      <a:cubicBezTo>
                        <a:pt x="69" y="44"/>
                        <a:pt x="69" y="44"/>
                        <a:pt x="69" y="44"/>
                      </a:cubicBezTo>
                      <a:cubicBezTo>
                        <a:pt x="69" y="43"/>
                        <a:pt x="69" y="42"/>
                        <a:pt x="69" y="42"/>
                      </a:cubicBezTo>
                      <a:cubicBezTo>
                        <a:pt x="69" y="41"/>
                        <a:pt x="69" y="41"/>
                        <a:pt x="69" y="41"/>
                      </a:cubicBezTo>
                      <a:cubicBezTo>
                        <a:pt x="69" y="40"/>
                        <a:pt x="69" y="40"/>
                        <a:pt x="69" y="40"/>
                      </a:cubicBezTo>
                      <a:cubicBezTo>
                        <a:pt x="70" y="40"/>
                        <a:pt x="70" y="40"/>
                        <a:pt x="70" y="40"/>
                      </a:cubicBezTo>
                      <a:cubicBezTo>
                        <a:pt x="70" y="39"/>
                        <a:pt x="70" y="39"/>
                        <a:pt x="70" y="39"/>
                      </a:cubicBezTo>
                      <a:cubicBezTo>
                        <a:pt x="70" y="39"/>
                        <a:pt x="71" y="39"/>
                        <a:pt x="71" y="39"/>
                      </a:cubicBezTo>
                      <a:cubicBezTo>
                        <a:pt x="71" y="39"/>
                        <a:pt x="71" y="39"/>
                        <a:pt x="71" y="39"/>
                      </a:cubicBezTo>
                      <a:cubicBezTo>
                        <a:pt x="72" y="39"/>
                        <a:pt x="72" y="39"/>
                        <a:pt x="72" y="39"/>
                      </a:cubicBezTo>
                      <a:cubicBezTo>
                        <a:pt x="72" y="37"/>
                        <a:pt x="72" y="37"/>
                        <a:pt x="72" y="37"/>
                      </a:cubicBezTo>
                      <a:cubicBezTo>
                        <a:pt x="72" y="37"/>
                        <a:pt x="72" y="37"/>
                        <a:pt x="72" y="37"/>
                      </a:cubicBezTo>
                      <a:cubicBezTo>
                        <a:pt x="73" y="37"/>
                        <a:pt x="73" y="37"/>
                        <a:pt x="73" y="37"/>
                      </a:cubicBezTo>
                      <a:cubicBezTo>
                        <a:pt x="74" y="37"/>
                        <a:pt x="74" y="37"/>
                        <a:pt x="74" y="37"/>
                      </a:cubicBezTo>
                      <a:cubicBezTo>
                        <a:pt x="75" y="37"/>
                        <a:pt x="75" y="37"/>
                        <a:pt x="75" y="37"/>
                      </a:cubicBezTo>
                      <a:cubicBezTo>
                        <a:pt x="75" y="36"/>
                        <a:pt x="75" y="36"/>
                        <a:pt x="75" y="36"/>
                      </a:cubicBezTo>
                      <a:cubicBezTo>
                        <a:pt x="75" y="36"/>
                        <a:pt x="75" y="36"/>
                        <a:pt x="75" y="36"/>
                      </a:cubicBezTo>
                      <a:cubicBezTo>
                        <a:pt x="75" y="36"/>
                        <a:pt x="75" y="36"/>
                        <a:pt x="75" y="36"/>
                      </a:cubicBezTo>
                      <a:cubicBezTo>
                        <a:pt x="76" y="36"/>
                        <a:pt x="76" y="36"/>
                        <a:pt x="76" y="36"/>
                      </a:cubicBezTo>
                      <a:cubicBezTo>
                        <a:pt x="77" y="36"/>
                        <a:pt x="78" y="35"/>
                        <a:pt x="78" y="35"/>
                      </a:cubicBezTo>
                      <a:cubicBezTo>
                        <a:pt x="78" y="34"/>
                        <a:pt x="78" y="34"/>
                        <a:pt x="78" y="34"/>
                      </a:cubicBezTo>
                      <a:cubicBezTo>
                        <a:pt x="78" y="35"/>
                        <a:pt x="78" y="35"/>
                        <a:pt x="78" y="35"/>
                      </a:cubicBezTo>
                      <a:cubicBezTo>
                        <a:pt x="78" y="35"/>
                        <a:pt x="78" y="35"/>
                        <a:pt x="78" y="35"/>
                      </a:cubicBezTo>
                      <a:cubicBezTo>
                        <a:pt x="80" y="35"/>
                        <a:pt x="80" y="35"/>
                        <a:pt x="80" y="35"/>
                      </a:cubicBezTo>
                      <a:cubicBezTo>
                        <a:pt x="81" y="35"/>
                        <a:pt x="81" y="35"/>
                        <a:pt x="81" y="35"/>
                      </a:cubicBezTo>
                      <a:cubicBezTo>
                        <a:pt x="81" y="35"/>
                        <a:pt x="82" y="34"/>
                        <a:pt x="82" y="34"/>
                      </a:cubicBezTo>
                      <a:cubicBezTo>
                        <a:pt x="82" y="33"/>
                        <a:pt x="82" y="33"/>
                        <a:pt x="82" y="33"/>
                      </a:cubicBezTo>
                      <a:cubicBezTo>
                        <a:pt x="83" y="33"/>
                        <a:pt x="83" y="32"/>
                        <a:pt x="83" y="31"/>
                      </a:cubicBezTo>
                      <a:cubicBezTo>
                        <a:pt x="83" y="30"/>
                        <a:pt x="83" y="30"/>
                        <a:pt x="83" y="30"/>
                      </a:cubicBezTo>
                      <a:cubicBezTo>
                        <a:pt x="80" y="30"/>
                        <a:pt x="80" y="30"/>
                        <a:pt x="80" y="30"/>
                      </a:cubicBezTo>
                      <a:cubicBezTo>
                        <a:pt x="79" y="30"/>
                        <a:pt x="79" y="30"/>
                        <a:pt x="79" y="31"/>
                      </a:cubicBezTo>
                      <a:cubicBezTo>
                        <a:pt x="78" y="31"/>
                        <a:pt x="78" y="31"/>
                        <a:pt x="78" y="31"/>
                      </a:cubicBezTo>
                      <a:cubicBezTo>
                        <a:pt x="78" y="31"/>
                        <a:pt x="78" y="31"/>
                        <a:pt x="78" y="31"/>
                      </a:cubicBezTo>
                      <a:cubicBezTo>
                        <a:pt x="77" y="31"/>
                        <a:pt x="77" y="31"/>
                        <a:pt x="77" y="31"/>
                      </a:cubicBezTo>
                      <a:cubicBezTo>
                        <a:pt x="76" y="30"/>
                        <a:pt x="76" y="30"/>
                        <a:pt x="76" y="30"/>
                      </a:cubicBezTo>
                      <a:cubicBezTo>
                        <a:pt x="76" y="30"/>
                        <a:pt x="76" y="30"/>
                        <a:pt x="76" y="30"/>
                      </a:cubicBezTo>
                      <a:cubicBezTo>
                        <a:pt x="77" y="30"/>
                        <a:pt x="77" y="30"/>
                        <a:pt x="77" y="30"/>
                      </a:cubicBezTo>
                      <a:cubicBezTo>
                        <a:pt x="78" y="30"/>
                        <a:pt x="78" y="30"/>
                        <a:pt x="78" y="30"/>
                      </a:cubicBezTo>
                      <a:cubicBezTo>
                        <a:pt x="78" y="29"/>
                        <a:pt x="78" y="29"/>
                        <a:pt x="78" y="29"/>
                      </a:cubicBezTo>
                      <a:cubicBezTo>
                        <a:pt x="78" y="29"/>
                        <a:pt x="78" y="29"/>
                        <a:pt x="78" y="29"/>
                      </a:cubicBezTo>
                      <a:cubicBezTo>
                        <a:pt x="79" y="29"/>
                        <a:pt x="79" y="29"/>
                        <a:pt x="79" y="29"/>
                      </a:cubicBezTo>
                      <a:cubicBezTo>
                        <a:pt x="80" y="29"/>
                        <a:pt x="80" y="29"/>
                        <a:pt x="80" y="29"/>
                      </a:cubicBezTo>
                      <a:cubicBezTo>
                        <a:pt x="80" y="29"/>
                        <a:pt x="80" y="29"/>
                        <a:pt x="80" y="29"/>
                      </a:cubicBezTo>
                      <a:cubicBezTo>
                        <a:pt x="81" y="27"/>
                        <a:pt x="81" y="27"/>
                        <a:pt x="81" y="27"/>
                      </a:cubicBezTo>
                      <a:cubicBezTo>
                        <a:pt x="81" y="27"/>
                        <a:pt x="81" y="27"/>
                        <a:pt x="81" y="27"/>
                      </a:cubicBezTo>
                      <a:cubicBezTo>
                        <a:pt x="82" y="27"/>
                        <a:pt x="82" y="27"/>
                        <a:pt x="82" y="27"/>
                      </a:cubicBezTo>
                      <a:cubicBezTo>
                        <a:pt x="82" y="27"/>
                        <a:pt x="82" y="27"/>
                        <a:pt x="82" y="27"/>
                      </a:cubicBezTo>
                      <a:cubicBezTo>
                        <a:pt x="93" y="27"/>
                        <a:pt x="93" y="27"/>
                        <a:pt x="93" y="27"/>
                      </a:cubicBezTo>
                      <a:cubicBezTo>
                        <a:pt x="93" y="27"/>
                        <a:pt x="93" y="27"/>
                        <a:pt x="93" y="27"/>
                      </a:cubicBezTo>
                      <a:cubicBezTo>
                        <a:pt x="93" y="26"/>
                        <a:pt x="93" y="26"/>
                        <a:pt x="93" y="26"/>
                      </a:cubicBezTo>
                      <a:cubicBezTo>
                        <a:pt x="94" y="26"/>
                        <a:pt x="94" y="26"/>
                        <a:pt x="94" y="26"/>
                      </a:cubicBezTo>
                      <a:cubicBezTo>
                        <a:pt x="95" y="26"/>
                        <a:pt x="95" y="26"/>
                        <a:pt x="95" y="26"/>
                      </a:cubicBezTo>
                      <a:cubicBezTo>
                        <a:pt x="95" y="25"/>
                        <a:pt x="95" y="25"/>
                        <a:pt x="95" y="25"/>
                      </a:cubicBezTo>
                      <a:cubicBezTo>
                        <a:pt x="95" y="25"/>
                        <a:pt x="95" y="25"/>
                        <a:pt x="95" y="25"/>
                      </a:cubicBezTo>
                      <a:cubicBezTo>
                        <a:pt x="95" y="25"/>
                        <a:pt x="95" y="25"/>
                        <a:pt x="95" y="25"/>
                      </a:cubicBezTo>
                      <a:cubicBezTo>
                        <a:pt x="96" y="24"/>
                        <a:pt x="96" y="24"/>
                        <a:pt x="96" y="24"/>
                      </a:cubicBezTo>
                      <a:cubicBezTo>
                        <a:pt x="96" y="23"/>
                        <a:pt x="96" y="23"/>
                        <a:pt x="96" y="23"/>
                      </a:cubicBezTo>
                      <a:cubicBezTo>
                        <a:pt x="97" y="23"/>
                        <a:pt x="97" y="23"/>
                        <a:pt x="97" y="23"/>
                      </a:cubicBezTo>
                      <a:cubicBezTo>
                        <a:pt x="97" y="23"/>
                        <a:pt x="97" y="23"/>
                        <a:pt x="98" y="23"/>
                      </a:cubicBezTo>
                      <a:cubicBezTo>
                        <a:pt x="98" y="23"/>
                        <a:pt x="99" y="23"/>
                        <a:pt x="99" y="23"/>
                      </a:cubicBezTo>
                      <a:cubicBezTo>
                        <a:pt x="100" y="23"/>
                        <a:pt x="100" y="23"/>
                        <a:pt x="101" y="23"/>
                      </a:cubicBezTo>
                      <a:cubicBezTo>
                        <a:pt x="101" y="23"/>
                        <a:pt x="101" y="23"/>
                        <a:pt x="101" y="23"/>
                      </a:cubicBezTo>
                      <a:cubicBezTo>
                        <a:pt x="101" y="23"/>
                        <a:pt x="101" y="23"/>
                        <a:pt x="101" y="23"/>
                      </a:cubicBezTo>
                      <a:cubicBezTo>
                        <a:pt x="102" y="23"/>
                        <a:pt x="102" y="23"/>
                        <a:pt x="102" y="23"/>
                      </a:cubicBezTo>
                      <a:cubicBezTo>
                        <a:pt x="103" y="23"/>
                        <a:pt x="103" y="22"/>
                        <a:pt x="103" y="22"/>
                      </a:cubicBezTo>
                      <a:cubicBezTo>
                        <a:pt x="104" y="21"/>
                        <a:pt x="104" y="21"/>
                        <a:pt x="104" y="20"/>
                      </a:cubicBezTo>
                      <a:cubicBezTo>
                        <a:pt x="103" y="19"/>
                        <a:pt x="103" y="18"/>
                        <a:pt x="103" y="18"/>
                      </a:cubicBezTo>
                      <a:cubicBezTo>
                        <a:pt x="103" y="18"/>
                        <a:pt x="103" y="18"/>
                        <a:pt x="103" y="18"/>
                      </a:cubicBezTo>
                      <a:cubicBezTo>
                        <a:pt x="102" y="17"/>
                        <a:pt x="102" y="17"/>
                        <a:pt x="102" y="16"/>
                      </a:cubicBezTo>
                      <a:cubicBezTo>
                        <a:pt x="102" y="11"/>
                        <a:pt x="102" y="11"/>
                        <a:pt x="102" y="11"/>
                      </a:cubicBezTo>
                      <a:cubicBezTo>
                        <a:pt x="101" y="11"/>
                        <a:pt x="101" y="11"/>
                        <a:pt x="101" y="11"/>
                      </a:cubicBezTo>
                      <a:cubicBezTo>
                        <a:pt x="100" y="11"/>
                        <a:pt x="100" y="12"/>
                        <a:pt x="99" y="12"/>
                      </a:cubicBezTo>
                      <a:cubicBezTo>
                        <a:pt x="99" y="12"/>
                        <a:pt x="99" y="12"/>
                        <a:pt x="99" y="12"/>
                      </a:cubicBezTo>
                      <a:cubicBezTo>
                        <a:pt x="98" y="13"/>
                        <a:pt x="98" y="13"/>
                        <a:pt x="98" y="13"/>
                      </a:cubicBezTo>
                      <a:cubicBezTo>
                        <a:pt x="97" y="12"/>
                        <a:pt x="97" y="12"/>
                        <a:pt x="97" y="12"/>
                      </a:cubicBezTo>
                      <a:cubicBezTo>
                        <a:pt x="97" y="12"/>
                        <a:pt x="97" y="12"/>
                        <a:pt x="97" y="12"/>
                      </a:cubicBezTo>
                      <a:cubicBezTo>
                        <a:pt x="96" y="12"/>
                        <a:pt x="96" y="12"/>
                        <a:pt x="96" y="12"/>
                      </a:cubicBezTo>
                      <a:cubicBezTo>
                        <a:pt x="96" y="12"/>
                        <a:pt x="96" y="12"/>
                        <a:pt x="96" y="12"/>
                      </a:cubicBezTo>
                      <a:cubicBezTo>
                        <a:pt x="97" y="12"/>
                        <a:pt x="97" y="12"/>
                        <a:pt x="97" y="12"/>
                      </a:cubicBezTo>
                      <a:cubicBezTo>
                        <a:pt x="98" y="12"/>
                        <a:pt x="98" y="12"/>
                        <a:pt x="98" y="12"/>
                      </a:cubicBezTo>
                      <a:cubicBezTo>
                        <a:pt x="98" y="10"/>
                        <a:pt x="98" y="10"/>
                        <a:pt x="98" y="10"/>
                      </a:cubicBezTo>
                      <a:cubicBezTo>
                        <a:pt x="98" y="9"/>
                        <a:pt x="97" y="8"/>
                        <a:pt x="96" y="8"/>
                      </a:cubicBezTo>
                      <a:cubicBezTo>
                        <a:pt x="96" y="8"/>
                        <a:pt x="96" y="8"/>
                        <a:pt x="96" y="8"/>
                      </a:cubicBezTo>
                      <a:cubicBezTo>
                        <a:pt x="96" y="8"/>
                        <a:pt x="96" y="8"/>
                        <a:pt x="96" y="8"/>
                      </a:cubicBezTo>
                      <a:cubicBezTo>
                        <a:pt x="90" y="8"/>
                        <a:pt x="90" y="8"/>
                        <a:pt x="90" y="8"/>
                      </a:cubicBezTo>
                      <a:cubicBezTo>
                        <a:pt x="89" y="8"/>
                        <a:pt x="89" y="9"/>
                        <a:pt x="88" y="9"/>
                      </a:cubicBezTo>
                      <a:cubicBezTo>
                        <a:pt x="88" y="10"/>
                        <a:pt x="88" y="11"/>
                        <a:pt x="87" y="11"/>
                      </a:cubicBezTo>
                      <a:cubicBezTo>
                        <a:pt x="87" y="11"/>
                        <a:pt x="86" y="11"/>
                        <a:pt x="86" y="11"/>
                      </a:cubicBezTo>
                      <a:cubicBezTo>
                        <a:pt x="85" y="11"/>
                        <a:pt x="85" y="11"/>
                        <a:pt x="85" y="11"/>
                      </a:cubicBezTo>
                      <a:cubicBezTo>
                        <a:pt x="85" y="11"/>
                        <a:pt x="85" y="11"/>
                        <a:pt x="85" y="11"/>
                      </a:cubicBezTo>
                      <a:cubicBezTo>
                        <a:pt x="81" y="11"/>
                        <a:pt x="81" y="11"/>
                        <a:pt x="81" y="11"/>
                      </a:cubicBezTo>
                      <a:cubicBezTo>
                        <a:pt x="81" y="12"/>
                        <a:pt x="81" y="12"/>
                        <a:pt x="81" y="12"/>
                      </a:cubicBezTo>
                      <a:cubicBezTo>
                        <a:pt x="81" y="13"/>
                        <a:pt x="81" y="13"/>
                        <a:pt x="81" y="13"/>
                      </a:cubicBezTo>
                      <a:cubicBezTo>
                        <a:pt x="82" y="14"/>
                        <a:pt x="82" y="15"/>
                        <a:pt x="81" y="15"/>
                      </a:cubicBezTo>
                      <a:cubicBezTo>
                        <a:pt x="81" y="15"/>
                        <a:pt x="81" y="15"/>
                        <a:pt x="81" y="15"/>
                      </a:cubicBezTo>
                      <a:cubicBezTo>
                        <a:pt x="80" y="16"/>
                        <a:pt x="80" y="16"/>
                        <a:pt x="80" y="17"/>
                      </a:cubicBezTo>
                      <a:cubicBezTo>
                        <a:pt x="80" y="17"/>
                        <a:pt x="80" y="17"/>
                        <a:pt x="80" y="17"/>
                      </a:cubicBezTo>
                      <a:cubicBezTo>
                        <a:pt x="80" y="18"/>
                        <a:pt x="80" y="18"/>
                        <a:pt x="80" y="18"/>
                      </a:cubicBezTo>
                      <a:cubicBezTo>
                        <a:pt x="79" y="18"/>
                        <a:pt x="79" y="18"/>
                        <a:pt x="79" y="18"/>
                      </a:cubicBezTo>
                      <a:cubicBezTo>
                        <a:pt x="79" y="18"/>
                        <a:pt x="79" y="18"/>
                        <a:pt x="79" y="18"/>
                      </a:cubicBezTo>
                      <a:cubicBezTo>
                        <a:pt x="78" y="18"/>
                        <a:pt x="77" y="19"/>
                        <a:pt x="76" y="19"/>
                      </a:cubicBezTo>
                      <a:cubicBezTo>
                        <a:pt x="75" y="20"/>
                        <a:pt x="75" y="20"/>
                        <a:pt x="75" y="20"/>
                      </a:cubicBezTo>
                      <a:cubicBezTo>
                        <a:pt x="75" y="21"/>
                        <a:pt x="74" y="21"/>
                        <a:pt x="74" y="21"/>
                      </a:cubicBezTo>
                      <a:cubicBezTo>
                        <a:pt x="73" y="21"/>
                        <a:pt x="73" y="22"/>
                        <a:pt x="73" y="23"/>
                      </a:cubicBezTo>
                      <a:cubicBezTo>
                        <a:pt x="73" y="23"/>
                        <a:pt x="73" y="23"/>
                        <a:pt x="73" y="23"/>
                      </a:cubicBezTo>
                      <a:cubicBezTo>
                        <a:pt x="72" y="23"/>
                        <a:pt x="72" y="23"/>
                        <a:pt x="72" y="23"/>
                      </a:cubicBezTo>
                      <a:cubicBezTo>
                        <a:pt x="72" y="23"/>
                        <a:pt x="72" y="23"/>
                        <a:pt x="72" y="23"/>
                      </a:cubicBezTo>
                      <a:cubicBezTo>
                        <a:pt x="72" y="23"/>
                        <a:pt x="72" y="23"/>
                        <a:pt x="72" y="23"/>
                      </a:cubicBezTo>
                      <a:cubicBezTo>
                        <a:pt x="72" y="22"/>
                        <a:pt x="72" y="22"/>
                        <a:pt x="72" y="22"/>
                      </a:cubicBezTo>
                      <a:cubicBezTo>
                        <a:pt x="72" y="22"/>
                        <a:pt x="73" y="22"/>
                        <a:pt x="73" y="21"/>
                      </a:cubicBezTo>
                      <a:cubicBezTo>
                        <a:pt x="73" y="20"/>
                        <a:pt x="73" y="19"/>
                        <a:pt x="72" y="18"/>
                      </a:cubicBezTo>
                      <a:cubicBezTo>
                        <a:pt x="72" y="18"/>
                        <a:pt x="72" y="18"/>
                        <a:pt x="72" y="18"/>
                      </a:cubicBezTo>
                      <a:cubicBezTo>
                        <a:pt x="72" y="17"/>
                        <a:pt x="72" y="17"/>
                        <a:pt x="72" y="17"/>
                      </a:cubicBezTo>
                      <a:cubicBezTo>
                        <a:pt x="72" y="17"/>
                        <a:pt x="72" y="16"/>
                        <a:pt x="72" y="16"/>
                      </a:cubicBezTo>
                      <a:cubicBezTo>
                        <a:pt x="72" y="16"/>
                        <a:pt x="72" y="16"/>
                        <a:pt x="72" y="16"/>
                      </a:cubicBezTo>
                      <a:cubicBezTo>
                        <a:pt x="73" y="16"/>
                        <a:pt x="73" y="16"/>
                        <a:pt x="73" y="16"/>
                      </a:cubicBezTo>
                      <a:cubicBezTo>
                        <a:pt x="73" y="14"/>
                        <a:pt x="73" y="14"/>
                        <a:pt x="73" y="14"/>
                      </a:cubicBezTo>
                      <a:cubicBezTo>
                        <a:pt x="73" y="14"/>
                        <a:pt x="73" y="14"/>
                        <a:pt x="73" y="14"/>
                      </a:cubicBezTo>
                      <a:cubicBezTo>
                        <a:pt x="74" y="14"/>
                        <a:pt x="74" y="14"/>
                        <a:pt x="74" y="14"/>
                      </a:cubicBezTo>
                      <a:cubicBezTo>
                        <a:pt x="75" y="14"/>
                        <a:pt x="75" y="13"/>
                        <a:pt x="75" y="13"/>
                      </a:cubicBezTo>
                      <a:cubicBezTo>
                        <a:pt x="75" y="13"/>
                        <a:pt x="75" y="13"/>
                        <a:pt x="75" y="13"/>
                      </a:cubicBezTo>
                      <a:cubicBezTo>
                        <a:pt x="75" y="11"/>
                        <a:pt x="75" y="11"/>
                        <a:pt x="75" y="11"/>
                      </a:cubicBezTo>
                      <a:cubicBezTo>
                        <a:pt x="75" y="10"/>
                        <a:pt x="75" y="10"/>
                        <a:pt x="75" y="10"/>
                      </a:cubicBezTo>
                      <a:cubicBezTo>
                        <a:pt x="75" y="10"/>
                        <a:pt x="75" y="10"/>
                        <a:pt x="75" y="10"/>
                      </a:cubicBezTo>
                      <a:cubicBezTo>
                        <a:pt x="76" y="10"/>
                        <a:pt x="76" y="10"/>
                        <a:pt x="76" y="10"/>
                      </a:cubicBezTo>
                      <a:cubicBezTo>
                        <a:pt x="76" y="9"/>
                        <a:pt x="76" y="9"/>
                        <a:pt x="76" y="9"/>
                      </a:cubicBezTo>
                      <a:cubicBezTo>
                        <a:pt x="76" y="9"/>
                        <a:pt x="76" y="9"/>
                        <a:pt x="76" y="9"/>
                      </a:cubicBezTo>
                      <a:cubicBezTo>
                        <a:pt x="76" y="9"/>
                        <a:pt x="76" y="9"/>
                        <a:pt x="76" y="9"/>
                      </a:cubicBezTo>
                      <a:cubicBezTo>
                        <a:pt x="76" y="9"/>
                        <a:pt x="76" y="9"/>
                        <a:pt x="76" y="9"/>
                      </a:cubicBezTo>
                      <a:cubicBezTo>
                        <a:pt x="77" y="9"/>
                        <a:pt x="77" y="9"/>
                        <a:pt x="77" y="9"/>
                      </a:cubicBezTo>
                      <a:cubicBezTo>
                        <a:pt x="80" y="9"/>
                        <a:pt x="80" y="9"/>
                        <a:pt x="80" y="9"/>
                      </a:cubicBezTo>
                      <a:cubicBezTo>
                        <a:pt x="80" y="9"/>
                        <a:pt x="80" y="9"/>
                        <a:pt x="80" y="9"/>
                      </a:cubicBezTo>
                      <a:cubicBezTo>
                        <a:pt x="80" y="9"/>
                        <a:pt x="80" y="9"/>
                        <a:pt x="80" y="9"/>
                      </a:cubicBezTo>
                      <a:cubicBezTo>
                        <a:pt x="81" y="9"/>
                        <a:pt x="82" y="8"/>
                        <a:pt x="82" y="8"/>
                      </a:cubicBezTo>
                      <a:cubicBezTo>
                        <a:pt x="82" y="7"/>
                        <a:pt x="82" y="7"/>
                        <a:pt x="82" y="7"/>
                      </a:cubicBezTo>
                      <a:cubicBezTo>
                        <a:pt x="83" y="7"/>
                        <a:pt x="83" y="7"/>
                        <a:pt x="83" y="7"/>
                      </a:cubicBezTo>
                      <a:cubicBezTo>
                        <a:pt x="85" y="7"/>
                        <a:pt x="85" y="7"/>
                        <a:pt x="85" y="7"/>
                      </a:cubicBezTo>
                      <a:cubicBezTo>
                        <a:pt x="86" y="7"/>
                        <a:pt x="86" y="7"/>
                        <a:pt x="86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7" y="6"/>
                        <a:pt x="87" y="6"/>
                      </a:cubicBezTo>
                      <a:cubicBezTo>
                        <a:pt x="87" y="6"/>
                        <a:pt x="87" y="6"/>
                        <a:pt x="87" y="6"/>
                      </a:cubicBezTo>
                      <a:cubicBezTo>
                        <a:pt x="88" y="5"/>
                        <a:pt x="88" y="5"/>
                        <a:pt x="88" y="4"/>
                      </a:cubicBezTo>
                      <a:cubicBezTo>
                        <a:pt x="89" y="3"/>
                        <a:pt x="89" y="2"/>
                        <a:pt x="89" y="2"/>
                      </a:cubicBezTo>
                      <a:cubicBezTo>
                        <a:pt x="88" y="0"/>
                        <a:pt x="87" y="0"/>
                        <a:pt x="86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" name="Freeform 43"/>
                <p:cNvSpPr>
                  <a:spLocks noEditPoints="1"/>
                </p:cNvSpPr>
                <p:nvPr/>
              </p:nvSpPr>
              <p:spPr bwMode="auto">
                <a:xfrm>
                  <a:off x="4164" y="2301"/>
                  <a:ext cx="31" cy="55"/>
                </a:xfrm>
                <a:custGeom>
                  <a:avLst/>
                  <a:gdLst>
                    <a:gd name="T0" fmla="*/ 12 w 13"/>
                    <a:gd name="T1" fmla="*/ 0 h 23"/>
                    <a:gd name="T2" fmla="*/ 12 w 13"/>
                    <a:gd name="T3" fmla="*/ 0 h 23"/>
                    <a:gd name="T4" fmla="*/ 12 w 13"/>
                    <a:gd name="T5" fmla="*/ 0 h 23"/>
                    <a:gd name="T6" fmla="*/ 12 w 13"/>
                    <a:gd name="T7" fmla="*/ 0 h 23"/>
                    <a:gd name="T8" fmla="*/ 9 w 13"/>
                    <a:gd name="T9" fmla="*/ 0 h 23"/>
                    <a:gd name="T10" fmla="*/ 7 w 13"/>
                    <a:gd name="T11" fmla="*/ 2 h 23"/>
                    <a:gd name="T12" fmla="*/ 6 w 13"/>
                    <a:gd name="T13" fmla="*/ 4 h 23"/>
                    <a:gd name="T14" fmla="*/ 5 w 13"/>
                    <a:gd name="T15" fmla="*/ 6 h 23"/>
                    <a:gd name="T16" fmla="*/ 5 w 13"/>
                    <a:gd name="T17" fmla="*/ 6 h 23"/>
                    <a:gd name="T18" fmla="*/ 4 w 13"/>
                    <a:gd name="T19" fmla="*/ 7 h 23"/>
                    <a:gd name="T20" fmla="*/ 3 w 13"/>
                    <a:gd name="T21" fmla="*/ 9 h 23"/>
                    <a:gd name="T22" fmla="*/ 3 w 13"/>
                    <a:gd name="T23" fmla="*/ 9 h 23"/>
                    <a:gd name="T24" fmla="*/ 3 w 13"/>
                    <a:gd name="T25" fmla="*/ 10 h 23"/>
                    <a:gd name="T26" fmla="*/ 2 w 13"/>
                    <a:gd name="T27" fmla="*/ 14 h 23"/>
                    <a:gd name="T28" fmla="*/ 2 w 13"/>
                    <a:gd name="T29" fmla="*/ 14 h 23"/>
                    <a:gd name="T30" fmla="*/ 1 w 13"/>
                    <a:gd name="T31" fmla="*/ 14 h 23"/>
                    <a:gd name="T32" fmla="*/ 0 w 13"/>
                    <a:gd name="T33" fmla="*/ 19 h 23"/>
                    <a:gd name="T34" fmla="*/ 1 w 13"/>
                    <a:gd name="T35" fmla="*/ 21 h 23"/>
                    <a:gd name="T36" fmla="*/ 0 w 13"/>
                    <a:gd name="T37" fmla="*/ 22 h 23"/>
                    <a:gd name="T38" fmla="*/ 1 w 13"/>
                    <a:gd name="T39" fmla="*/ 23 h 23"/>
                    <a:gd name="T40" fmla="*/ 2 w 13"/>
                    <a:gd name="T41" fmla="*/ 23 h 23"/>
                    <a:gd name="T42" fmla="*/ 6 w 13"/>
                    <a:gd name="T43" fmla="*/ 19 h 23"/>
                    <a:gd name="T44" fmla="*/ 6 w 13"/>
                    <a:gd name="T45" fmla="*/ 18 h 23"/>
                    <a:gd name="T46" fmla="*/ 7 w 13"/>
                    <a:gd name="T47" fmla="*/ 18 h 23"/>
                    <a:gd name="T48" fmla="*/ 7 w 13"/>
                    <a:gd name="T49" fmla="*/ 16 h 23"/>
                    <a:gd name="T50" fmla="*/ 7 w 13"/>
                    <a:gd name="T51" fmla="*/ 14 h 23"/>
                    <a:gd name="T52" fmla="*/ 7 w 13"/>
                    <a:gd name="T53" fmla="*/ 14 h 23"/>
                    <a:gd name="T54" fmla="*/ 7 w 13"/>
                    <a:gd name="T55" fmla="*/ 13 h 23"/>
                    <a:gd name="T56" fmla="*/ 7 w 13"/>
                    <a:gd name="T57" fmla="*/ 12 h 23"/>
                    <a:gd name="T58" fmla="*/ 7 w 13"/>
                    <a:gd name="T59" fmla="*/ 12 h 23"/>
                    <a:gd name="T60" fmla="*/ 8 w 13"/>
                    <a:gd name="T61" fmla="*/ 10 h 23"/>
                    <a:gd name="T62" fmla="*/ 8 w 13"/>
                    <a:gd name="T63" fmla="*/ 10 h 23"/>
                    <a:gd name="T64" fmla="*/ 8 w 13"/>
                    <a:gd name="T65" fmla="*/ 9 h 23"/>
                    <a:gd name="T66" fmla="*/ 8 w 13"/>
                    <a:gd name="T67" fmla="*/ 9 h 23"/>
                    <a:gd name="T68" fmla="*/ 9 w 13"/>
                    <a:gd name="T69" fmla="*/ 9 h 23"/>
                    <a:gd name="T70" fmla="*/ 12 w 13"/>
                    <a:gd name="T71" fmla="*/ 2 h 23"/>
                    <a:gd name="T72" fmla="*/ 12 w 13"/>
                    <a:gd name="T73" fmla="*/ 3 h 23"/>
                    <a:gd name="T74" fmla="*/ 11 w 13"/>
                    <a:gd name="T75" fmla="*/ 3 h 23"/>
                    <a:gd name="T76" fmla="*/ 11 w 13"/>
                    <a:gd name="T77" fmla="*/ 2 h 23"/>
                    <a:gd name="T78" fmla="*/ 10 w 13"/>
                    <a:gd name="T79" fmla="*/ 1 h 23"/>
                    <a:gd name="T80" fmla="*/ 10 w 13"/>
                    <a:gd name="T81" fmla="*/ 0 h 23"/>
                    <a:gd name="T82" fmla="*/ 9 w 13"/>
                    <a:gd name="T8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" h="23">
                      <a:moveTo>
                        <a:pt x="12" y="0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moveTo>
                        <a:pt x="9" y="0"/>
                      </a:moveTo>
                      <a:cubicBezTo>
                        <a:pt x="9" y="1"/>
                        <a:pt x="8" y="1"/>
                        <a:pt x="7" y="2"/>
                      </a:cubicBezTo>
                      <a:cubicBezTo>
                        <a:pt x="7" y="3"/>
                        <a:pt x="6" y="3"/>
                        <a:pt x="6" y="4"/>
                      </a:cubicBezTo>
                      <a:cubicBezTo>
                        <a:pt x="5" y="4"/>
                        <a:pt x="5" y="5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3" y="7"/>
                        <a:pt x="3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2" y="11"/>
                        <a:pt x="2" y="12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0" y="15"/>
                        <a:pt x="0" y="17"/>
                        <a:pt x="0" y="19"/>
                      </a:cubicBezTo>
                      <a:cubicBezTo>
                        <a:pt x="1" y="20"/>
                        <a:pt x="1" y="21"/>
                        <a:pt x="1" y="21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5" y="23"/>
                        <a:pt x="5" y="20"/>
                        <a:pt x="6" y="19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7" y="17"/>
                        <a:pt x="7" y="16"/>
                        <a:pt x="7" y="16"/>
                      </a:cubicBezTo>
                      <a:cubicBezTo>
                        <a:pt x="7" y="15"/>
                        <a:pt x="7" y="15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8" y="12"/>
                        <a:pt x="8" y="11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1" y="8"/>
                        <a:pt x="13" y="5"/>
                        <a:pt x="12" y="2"/>
                      </a:cubicBezTo>
                      <a:cubicBezTo>
                        <a:pt x="12" y="2"/>
                        <a:pt x="12" y="2"/>
                        <a:pt x="12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0" y="2"/>
                        <a:pt x="10" y="1"/>
                        <a:pt x="10" y="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9" y="0"/>
                        <a:pt x="9" y="0"/>
                        <a:pt x="9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" name="Freeform 44"/>
                <p:cNvSpPr>
                  <a:spLocks/>
                </p:cNvSpPr>
                <p:nvPr/>
              </p:nvSpPr>
              <p:spPr bwMode="auto">
                <a:xfrm>
                  <a:off x="4188" y="2298"/>
                  <a:ext cx="7" cy="10"/>
                </a:xfrm>
                <a:custGeom>
                  <a:avLst/>
                  <a:gdLst>
                    <a:gd name="T0" fmla="*/ 1 w 3"/>
                    <a:gd name="T1" fmla="*/ 0 h 4"/>
                    <a:gd name="T2" fmla="*/ 0 w 3"/>
                    <a:gd name="T3" fmla="*/ 1 h 4"/>
                    <a:gd name="T4" fmla="*/ 0 w 3"/>
                    <a:gd name="T5" fmla="*/ 2 h 4"/>
                    <a:gd name="T6" fmla="*/ 1 w 3"/>
                    <a:gd name="T7" fmla="*/ 3 h 4"/>
                    <a:gd name="T8" fmla="*/ 1 w 3"/>
                    <a:gd name="T9" fmla="*/ 4 h 4"/>
                    <a:gd name="T10" fmla="*/ 2 w 3"/>
                    <a:gd name="T11" fmla="*/ 4 h 4"/>
                    <a:gd name="T12" fmla="*/ 2 w 3"/>
                    <a:gd name="T13" fmla="*/ 3 h 4"/>
                    <a:gd name="T14" fmla="*/ 3 w 3"/>
                    <a:gd name="T15" fmla="*/ 2 h 4"/>
                    <a:gd name="T16" fmla="*/ 2 w 3"/>
                    <a:gd name="T17" fmla="*/ 1 h 4"/>
                    <a:gd name="T18" fmla="*/ 2 w 3"/>
                    <a:gd name="T19" fmla="*/ 1 h 4"/>
                    <a:gd name="T20" fmla="*/ 1 w 3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4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3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1"/>
                        <a:pt x="1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43" name="椭圆 42"/>
              <p:cNvSpPr/>
              <p:nvPr/>
            </p:nvSpPr>
            <p:spPr>
              <a:xfrm>
                <a:off x="3618836" y="1341562"/>
                <a:ext cx="4757648" cy="4757650"/>
              </a:xfrm>
              <a:prstGeom prst="ellipse">
                <a:avLst/>
              </a:prstGeom>
              <a:gradFill flip="none" rotWithShape="1">
                <a:gsLst>
                  <a:gs pos="75000">
                    <a:srgbClr val="000000">
                      <a:alpha val="32000"/>
                    </a:srgbClr>
                  </a:gs>
                  <a:gs pos="59000">
                    <a:schemeClr val="tx1">
                      <a:alpha val="9000"/>
                    </a:schemeClr>
                  </a:gs>
                  <a:gs pos="0">
                    <a:schemeClr val="bg1">
                      <a:lumMod val="95000"/>
                      <a:alpha val="0"/>
                    </a:schemeClr>
                  </a:gs>
                  <a:gs pos="100000">
                    <a:schemeClr val="tx1">
                      <a:alpha val="56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4235605" y="1554288"/>
                <a:ext cx="3550574" cy="2501503"/>
              </a:xfrm>
              <a:prstGeom prst="ellipse">
                <a:avLst/>
              </a:prstGeom>
              <a:solidFill>
                <a:schemeClr val="bg1">
                  <a:lumMod val="95000"/>
                  <a:alpha val="1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5" name="Group 78"/>
              <p:cNvGrpSpPr>
                <a:grpSpLocks noChangeAspect="1"/>
              </p:cNvGrpSpPr>
              <p:nvPr/>
            </p:nvGrpSpPr>
            <p:grpSpPr bwMode="auto">
              <a:xfrm>
                <a:off x="5779015" y="5292036"/>
                <a:ext cx="455986" cy="275312"/>
                <a:chOff x="3787" y="2128"/>
                <a:chExt cx="106" cy="64"/>
              </a:xfrm>
            </p:grpSpPr>
            <p:sp>
              <p:nvSpPr>
                <p:cNvPr id="60" name="AutoShape 77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787" y="2128"/>
                  <a:ext cx="106" cy="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1" name="Freeform 79"/>
                <p:cNvSpPr>
                  <a:spLocks/>
                </p:cNvSpPr>
                <p:nvPr/>
              </p:nvSpPr>
              <p:spPr bwMode="auto">
                <a:xfrm>
                  <a:off x="3837" y="2155"/>
                  <a:ext cx="11" cy="40"/>
                </a:xfrm>
                <a:custGeom>
                  <a:avLst/>
                  <a:gdLst>
                    <a:gd name="T0" fmla="*/ 0 w 11"/>
                    <a:gd name="T1" fmla="*/ 0 h 40"/>
                    <a:gd name="T2" fmla="*/ 0 w 11"/>
                    <a:gd name="T3" fmla="*/ 40 h 40"/>
                    <a:gd name="T4" fmla="*/ 3 w 11"/>
                    <a:gd name="T5" fmla="*/ 40 h 40"/>
                    <a:gd name="T6" fmla="*/ 11 w 11"/>
                    <a:gd name="T7" fmla="*/ 40 h 40"/>
                    <a:gd name="T8" fmla="*/ 11 w 11"/>
                    <a:gd name="T9" fmla="*/ 10 h 40"/>
                    <a:gd name="T10" fmla="*/ 3 w 11"/>
                    <a:gd name="T11" fmla="*/ 2 h 40"/>
                    <a:gd name="T12" fmla="*/ 0 w 11"/>
                    <a:gd name="T13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40">
                      <a:moveTo>
                        <a:pt x="0" y="0"/>
                      </a:moveTo>
                      <a:lnTo>
                        <a:pt x="0" y="40"/>
                      </a:lnTo>
                      <a:lnTo>
                        <a:pt x="3" y="40"/>
                      </a:lnTo>
                      <a:lnTo>
                        <a:pt x="11" y="40"/>
                      </a:lnTo>
                      <a:lnTo>
                        <a:pt x="11" y="10"/>
                      </a:lnTo>
                      <a:lnTo>
                        <a:pt x="3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" name="Freeform 80"/>
                <p:cNvSpPr>
                  <a:spLocks/>
                </p:cNvSpPr>
                <p:nvPr/>
              </p:nvSpPr>
              <p:spPr bwMode="auto">
                <a:xfrm>
                  <a:off x="3820" y="2147"/>
                  <a:ext cx="12" cy="48"/>
                </a:xfrm>
                <a:custGeom>
                  <a:avLst/>
                  <a:gdLst>
                    <a:gd name="T0" fmla="*/ 0 w 12"/>
                    <a:gd name="T1" fmla="*/ 13 h 48"/>
                    <a:gd name="T2" fmla="*/ 0 w 12"/>
                    <a:gd name="T3" fmla="*/ 48 h 48"/>
                    <a:gd name="T4" fmla="*/ 12 w 12"/>
                    <a:gd name="T5" fmla="*/ 48 h 48"/>
                    <a:gd name="T6" fmla="*/ 12 w 12"/>
                    <a:gd name="T7" fmla="*/ 0 h 48"/>
                    <a:gd name="T8" fmla="*/ 12 w 12"/>
                    <a:gd name="T9" fmla="*/ 0 h 48"/>
                    <a:gd name="T10" fmla="*/ 0 w 12"/>
                    <a:gd name="T11" fmla="*/ 13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48">
                      <a:moveTo>
                        <a:pt x="0" y="13"/>
                      </a:moveTo>
                      <a:lnTo>
                        <a:pt x="0" y="48"/>
                      </a:lnTo>
                      <a:lnTo>
                        <a:pt x="12" y="48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" name="Freeform 81"/>
                <p:cNvSpPr>
                  <a:spLocks/>
                </p:cNvSpPr>
                <p:nvPr/>
              </p:nvSpPr>
              <p:spPr bwMode="auto">
                <a:xfrm>
                  <a:off x="3805" y="2163"/>
                  <a:ext cx="10" cy="32"/>
                </a:xfrm>
                <a:custGeom>
                  <a:avLst/>
                  <a:gdLst>
                    <a:gd name="T0" fmla="*/ 0 w 10"/>
                    <a:gd name="T1" fmla="*/ 32 h 32"/>
                    <a:gd name="T2" fmla="*/ 10 w 10"/>
                    <a:gd name="T3" fmla="*/ 32 h 32"/>
                    <a:gd name="T4" fmla="*/ 10 w 10"/>
                    <a:gd name="T5" fmla="*/ 0 h 32"/>
                    <a:gd name="T6" fmla="*/ 0 w 10"/>
                    <a:gd name="T7" fmla="*/ 13 h 32"/>
                    <a:gd name="T8" fmla="*/ 0 w 10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32">
                      <a:moveTo>
                        <a:pt x="0" y="32"/>
                      </a:moveTo>
                      <a:lnTo>
                        <a:pt x="10" y="32"/>
                      </a:lnTo>
                      <a:lnTo>
                        <a:pt x="10" y="0"/>
                      </a:lnTo>
                      <a:lnTo>
                        <a:pt x="0" y="13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" name="Freeform 82"/>
                <p:cNvSpPr>
                  <a:spLocks/>
                </p:cNvSpPr>
                <p:nvPr/>
              </p:nvSpPr>
              <p:spPr bwMode="auto">
                <a:xfrm>
                  <a:off x="3789" y="2179"/>
                  <a:ext cx="11" cy="16"/>
                </a:xfrm>
                <a:custGeom>
                  <a:avLst/>
                  <a:gdLst>
                    <a:gd name="T0" fmla="*/ 0 w 11"/>
                    <a:gd name="T1" fmla="*/ 16 h 16"/>
                    <a:gd name="T2" fmla="*/ 11 w 11"/>
                    <a:gd name="T3" fmla="*/ 16 h 16"/>
                    <a:gd name="T4" fmla="*/ 11 w 11"/>
                    <a:gd name="T5" fmla="*/ 0 h 16"/>
                    <a:gd name="T6" fmla="*/ 0 w 11"/>
                    <a:gd name="T7" fmla="*/ 13 h 16"/>
                    <a:gd name="T8" fmla="*/ 0 w 11"/>
                    <a:gd name="T9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6">
                      <a:moveTo>
                        <a:pt x="0" y="16"/>
                      </a:moveTo>
                      <a:lnTo>
                        <a:pt x="11" y="16"/>
                      </a:lnTo>
                      <a:lnTo>
                        <a:pt x="11" y="0"/>
                      </a:lnTo>
                      <a:lnTo>
                        <a:pt x="0" y="13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" name="Freeform 83"/>
                <p:cNvSpPr>
                  <a:spLocks/>
                </p:cNvSpPr>
                <p:nvPr/>
              </p:nvSpPr>
              <p:spPr bwMode="auto">
                <a:xfrm>
                  <a:off x="3784" y="2123"/>
                  <a:ext cx="107" cy="66"/>
                </a:xfrm>
                <a:custGeom>
                  <a:avLst/>
                  <a:gdLst>
                    <a:gd name="T0" fmla="*/ 41 w 42"/>
                    <a:gd name="T1" fmla="*/ 1 h 25"/>
                    <a:gd name="T2" fmla="*/ 41 w 42"/>
                    <a:gd name="T3" fmla="*/ 1 h 25"/>
                    <a:gd name="T4" fmla="*/ 38 w 42"/>
                    <a:gd name="T5" fmla="*/ 1 h 25"/>
                    <a:gd name="T6" fmla="*/ 38 w 42"/>
                    <a:gd name="T7" fmla="*/ 1 h 25"/>
                    <a:gd name="T8" fmla="*/ 38 w 42"/>
                    <a:gd name="T9" fmla="*/ 3 h 25"/>
                    <a:gd name="T10" fmla="*/ 38 w 42"/>
                    <a:gd name="T11" fmla="*/ 3 h 25"/>
                    <a:gd name="T12" fmla="*/ 38 w 42"/>
                    <a:gd name="T13" fmla="*/ 3 h 25"/>
                    <a:gd name="T14" fmla="*/ 26 w 42"/>
                    <a:gd name="T15" fmla="*/ 15 h 25"/>
                    <a:gd name="T16" fmla="*/ 22 w 42"/>
                    <a:gd name="T17" fmla="*/ 10 h 25"/>
                    <a:gd name="T18" fmla="*/ 19 w 42"/>
                    <a:gd name="T19" fmla="*/ 7 h 25"/>
                    <a:gd name="T20" fmla="*/ 0 w 42"/>
                    <a:gd name="T21" fmla="*/ 24 h 25"/>
                    <a:gd name="T22" fmla="*/ 1 w 42"/>
                    <a:gd name="T23" fmla="*/ 25 h 25"/>
                    <a:gd name="T24" fmla="*/ 19 w 42"/>
                    <a:gd name="T25" fmla="*/ 8 h 25"/>
                    <a:gd name="T26" fmla="*/ 22 w 42"/>
                    <a:gd name="T27" fmla="*/ 12 h 25"/>
                    <a:gd name="T28" fmla="*/ 26 w 42"/>
                    <a:gd name="T29" fmla="*/ 16 h 25"/>
                    <a:gd name="T30" fmla="*/ 39 w 42"/>
                    <a:gd name="T31" fmla="*/ 4 h 25"/>
                    <a:gd name="T32" fmla="*/ 40 w 42"/>
                    <a:gd name="T33" fmla="*/ 5 h 25"/>
                    <a:gd name="T34" fmla="*/ 40 w 42"/>
                    <a:gd name="T35" fmla="*/ 5 h 25"/>
                    <a:gd name="T36" fmla="*/ 41 w 42"/>
                    <a:gd name="T37" fmla="*/ 5 h 25"/>
                    <a:gd name="T38" fmla="*/ 41 w 42"/>
                    <a:gd name="T39" fmla="*/ 4 h 25"/>
                    <a:gd name="T40" fmla="*/ 42 w 42"/>
                    <a:gd name="T41" fmla="*/ 2 h 25"/>
                    <a:gd name="T42" fmla="*/ 42 w 42"/>
                    <a:gd name="T43" fmla="*/ 2 h 25"/>
                    <a:gd name="T44" fmla="*/ 41 w 42"/>
                    <a:gd name="T45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2" h="25">
                      <a:moveTo>
                        <a:pt x="41" y="1"/>
                      </a:moveTo>
                      <a:cubicBezTo>
                        <a:pt x="41" y="1"/>
                        <a:pt x="41" y="1"/>
                        <a:pt x="41" y="1"/>
                      </a:cubicBezTo>
                      <a:cubicBezTo>
                        <a:pt x="40" y="1"/>
                        <a:pt x="39" y="1"/>
                        <a:pt x="38" y="1"/>
                      </a:cubicBezTo>
                      <a:cubicBezTo>
                        <a:pt x="38" y="1"/>
                        <a:pt x="38" y="1"/>
                        <a:pt x="38" y="1"/>
                      </a:cubicBezTo>
                      <a:cubicBezTo>
                        <a:pt x="37" y="2"/>
                        <a:pt x="37" y="2"/>
                        <a:pt x="38" y="3"/>
                      </a:cubicBezTo>
                      <a:cubicBezTo>
                        <a:pt x="38" y="3"/>
                        <a:pt x="38" y="3"/>
                        <a:pt x="38" y="3"/>
                      </a:cubicBezTo>
                      <a:cubicBezTo>
                        <a:pt x="38" y="3"/>
                        <a:pt x="38" y="3"/>
                        <a:pt x="38" y="3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2" y="10"/>
                        <a:pt x="22" y="10"/>
                        <a:pt x="22" y="10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1" y="25"/>
                        <a:pt x="1" y="25"/>
                        <a:pt x="1" y="25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39" y="4"/>
                        <a:pt x="39" y="4"/>
                        <a:pt x="39" y="4"/>
                      </a:cubicBezTo>
                      <a:cubicBezTo>
                        <a:pt x="39" y="4"/>
                        <a:pt x="40" y="5"/>
                        <a:pt x="40" y="5"/>
                      </a:cubicBezTo>
                      <a:cubicBezTo>
                        <a:pt x="40" y="5"/>
                        <a:pt x="40" y="5"/>
                        <a:pt x="40" y="5"/>
                      </a:cubicBezTo>
                      <a:cubicBezTo>
                        <a:pt x="40" y="6"/>
                        <a:pt x="41" y="5"/>
                        <a:pt x="41" y="5"/>
                      </a:cubicBezTo>
                      <a:cubicBezTo>
                        <a:pt x="41" y="4"/>
                        <a:pt x="41" y="4"/>
                        <a:pt x="41" y="4"/>
                      </a:cubicBezTo>
                      <a:cubicBezTo>
                        <a:pt x="42" y="4"/>
                        <a:pt x="42" y="3"/>
                        <a:pt x="42" y="2"/>
                      </a:cubicBezTo>
                      <a:cubicBezTo>
                        <a:pt x="42" y="2"/>
                        <a:pt x="42" y="2"/>
                        <a:pt x="42" y="2"/>
                      </a:cubicBezTo>
                      <a:cubicBezTo>
                        <a:pt x="42" y="1"/>
                        <a:pt x="42" y="0"/>
                        <a:pt x="4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" name="Freeform 84"/>
                <p:cNvSpPr>
                  <a:spLocks/>
                </p:cNvSpPr>
                <p:nvPr/>
              </p:nvSpPr>
              <p:spPr bwMode="auto">
                <a:xfrm>
                  <a:off x="3870" y="2139"/>
                  <a:ext cx="10" cy="56"/>
                </a:xfrm>
                <a:custGeom>
                  <a:avLst/>
                  <a:gdLst>
                    <a:gd name="T0" fmla="*/ 0 w 10"/>
                    <a:gd name="T1" fmla="*/ 56 h 56"/>
                    <a:gd name="T2" fmla="*/ 10 w 10"/>
                    <a:gd name="T3" fmla="*/ 56 h 56"/>
                    <a:gd name="T4" fmla="*/ 10 w 10"/>
                    <a:gd name="T5" fmla="*/ 0 h 56"/>
                    <a:gd name="T6" fmla="*/ 0 w 10"/>
                    <a:gd name="T7" fmla="*/ 10 h 56"/>
                    <a:gd name="T8" fmla="*/ 0 w 10"/>
                    <a:gd name="T9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56">
                      <a:moveTo>
                        <a:pt x="0" y="56"/>
                      </a:moveTo>
                      <a:lnTo>
                        <a:pt x="10" y="56"/>
                      </a:lnTo>
                      <a:lnTo>
                        <a:pt x="10" y="0"/>
                      </a:lnTo>
                      <a:lnTo>
                        <a:pt x="0" y="1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" name="Freeform 85"/>
                <p:cNvSpPr>
                  <a:spLocks/>
                </p:cNvSpPr>
                <p:nvPr/>
              </p:nvSpPr>
              <p:spPr bwMode="auto">
                <a:xfrm>
                  <a:off x="3853" y="2155"/>
                  <a:ext cx="12" cy="40"/>
                </a:xfrm>
                <a:custGeom>
                  <a:avLst/>
                  <a:gdLst>
                    <a:gd name="T0" fmla="*/ 0 w 12"/>
                    <a:gd name="T1" fmla="*/ 40 h 40"/>
                    <a:gd name="T2" fmla="*/ 12 w 12"/>
                    <a:gd name="T3" fmla="*/ 40 h 40"/>
                    <a:gd name="T4" fmla="*/ 12 w 12"/>
                    <a:gd name="T5" fmla="*/ 0 h 40"/>
                    <a:gd name="T6" fmla="*/ 0 w 12"/>
                    <a:gd name="T7" fmla="*/ 10 h 40"/>
                    <a:gd name="T8" fmla="*/ 0 w 12"/>
                    <a:gd name="T9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40">
                      <a:moveTo>
                        <a:pt x="0" y="40"/>
                      </a:moveTo>
                      <a:lnTo>
                        <a:pt x="12" y="40"/>
                      </a:lnTo>
                      <a:lnTo>
                        <a:pt x="12" y="0"/>
                      </a:lnTo>
                      <a:lnTo>
                        <a:pt x="0" y="1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46" name="Group 88"/>
              <p:cNvGrpSpPr>
                <a:grpSpLocks noChangeAspect="1"/>
              </p:cNvGrpSpPr>
              <p:nvPr/>
            </p:nvGrpSpPr>
            <p:grpSpPr bwMode="auto">
              <a:xfrm>
                <a:off x="5829099" y="4058855"/>
                <a:ext cx="337533" cy="520766"/>
                <a:chOff x="3805" y="2107"/>
                <a:chExt cx="70" cy="108"/>
              </a:xfrm>
            </p:grpSpPr>
            <p:sp>
              <p:nvSpPr>
                <p:cNvPr id="54" name="AutoShape 87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805" y="2107"/>
                  <a:ext cx="70" cy="1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5" name="Freeform 89"/>
                <p:cNvSpPr>
                  <a:spLocks noEditPoints="1"/>
                </p:cNvSpPr>
                <p:nvPr/>
              </p:nvSpPr>
              <p:spPr bwMode="auto">
                <a:xfrm>
                  <a:off x="3808" y="2107"/>
                  <a:ext cx="67" cy="108"/>
                </a:xfrm>
                <a:custGeom>
                  <a:avLst/>
                  <a:gdLst>
                    <a:gd name="T0" fmla="*/ 11 w 26"/>
                    <a:gd name="T1" fmla="*/ 43 h 43"/>
                    <a:gd name="T2" fmla="*/ 7 w 26"/>
                    <a:gd name="T3" fmla="*/ 39 h 43"/>
                    <a:gd name="T4" fmla="*/ 7 w 26"/>
                    <a:gd name="T5" fmla="*/ 38 h 43"/>
                    <a:gd name="T6" fmla="*/ 8 w 26"/>
                    <a:gd name="T7" fmla="*/ 37 h 43"/>
                    <a:gd name="T8" fmla="*/ 8 w 26"/>
                    <a:gd name="T9" fmla="*/ 36 h 43"/>
                    <a:gd name="T10" fmla="*/ 7 w 26"/>
                    <a:gd name="T11" fmla="*/ 35 h 43"/>
                    <a:gd name="T12" fmla="*/ 8 w 26"/>
                    <a:gd name="T13" fmla="*/ 34 h 43"/>
                    <a:gd name="T14" fmla="*/ 7 w 26"/>
                    <a:gd name="T15" fmla="*/ 34 h 43"/>
                    <a:gd name="T16" fmla="*/ 6 w 26"/>
                    <a:gd name="T17" fmla="*/ 28 h 43"/>
                    <a:gd name="T18" fmla="*/ 2 w 26"/>
                    <a:gd name="T19" fmla="*/ 19 h 43"/>
                    <a:gd name="T20" fmla="*/ 26 w 26"/>
                    <a:gd name="T21" fmla="*/ 13 h 43"/>
                    <a:gd name="T22" fmla="*/ 22 w 26"/>
                    <a:gd name="T23" fmla="*/ 23 h 43"/>
                    <a:gd name="T24" fmla="*/ 19 w 26"/>
                    <a:gd name="T25" fmla="*/ 32 h 43"/>
                    <a:gd name="T26" fmla="*/ 18 w 26"/>
                    <a:gd name="T27" fmla="*/ 33 h 43"/>
                    <a:gd name="T28" fmla="*/ 19 w 26"/>
                    <a:gd name="T29" fmla="*/ 35 h 43"/>
                    <a:gd name="T30" fmla="*/ 18 w 26"/>
                    <a:gd name="T31" fmla="*/ 35 h 43"/>
                    <a:gd name="T32" fmla="*/ 19 w 26"/>
                    <a:gd name="T33" fmla="*/ 36 h 43"/>
                    <a:gd name="T34" fmla="*/ 19 w 26"/>
                    <a:gd name="T35" fmla="*/ 36 h 43"/>
                    <a:gd name="T36" fmla="*/ 18 w 26"/>
                    <a:gd name="T37" fmla="*/ 37 h 43"/>
                    <a:gd name="T38" fmla="*/ 19 w 26"/>
                    <a:gd name="T39" fmla="*/ 38 h 43"/>
                    <a:gd name="T40" fmla="*/ 18 w 26"/>
                    <a:gd name="T41" fmla="*/ 38 h 43"/>
                    <a:gd name="T42" fmla="*/ 19 w 26"/>
                    <a:gd name="T43" fmla="*/ 40 h 43"/>
                    <a:gd name="T44" fmla="*/ 8 w 26"/>
                    <a:gd name="T45" fmla="*/ 39 h 43"/>
                    <a:gd name="T46" fmla="*/ 13 w 26"/>
                    <a:gd name="T47" fmla="*/ 43 h 43"/>
                    <a:gd name="T48" fmla="*/ 15 w 26"/>
                    <a:gd name="T49" fmla="*/ 42 h 43"/>
                    <a:gd name="T50" fmla="*/ 18 w 26"/>
                    <a:gd name="T51" fmla="*/ 39 h 43"/>
                    <a:gd name="T52" fmla="*/ 18 w 26"/>
                    <a:gd name="T53" fmla="*/ 38 h 43"/>
                    <a:gd name="T54" fmla="*/ 18 w 26"/>
                    <a:gd name="T55" fmla="*/ 38 h 43"/>
                    <a:gd name="T56" fmla="*/ 18 w 26"/>
                    <a:gd name="T57" fmla="*/ 37 h 43"/>
                    <a:gd name="T58" fmla="*/ 18 w 26"/>
                    <a:gd name="T59" fmla="*/ 37 h 43"/>
                    <a:gd name="T60" fmla="*/ 18 w 26"/>
                    <a:gd name="T61" fmla="*/ 36 h 43"/>
                    <a:gd name="T62" fmla="*/ 18 w 26"/>
                    <a:gd name="T63" fmla="*/ 36 h 43"/>
                    <a:gd name="T64" fmla="*/ 18 w 26"/>
                    <a:gd name="T65" fmla="*/ 36 h 43"/>
                    <a:gd name="T66" fmla="*/ 18 w 26"/>
                    <a:gd name="T67" fmla="*/ 35 h 43"/>
                    <a:gd name="T68" fmla="*/ 18 w 26"/>
                    <a:gd name="T69" fmla="*/ 34 h 43"/>
                    <a:gd name="T70" fmla="*/ 18 w 26"/>
                    <a:gd name="T71" fmla="*/ 34 h 43"/>
                    <a:gd name="T72" fmla="*/ 18 w 26"/>
                    <a:gd name="T73" fmla="*/ 34 h 43"/>
                    <a:gd name="T74" fmla="*/ 18 w 26"/>
                    <a:gd name="T75" fmla="*/ 32 h 43"/>
                    <a:gd name="T76" fmla="*/ 20 w 26"/>
                    <a:gd name="T77" fmla="*/ 30 h 43"/>
                    <a:gd name="T78" fmla="*/ 22 w 26"/>
                    <a:gd name="T79" fmla="*/ 23 h 43"/>
                    <a:gd name="T80" fmla="*/ 13 w 26"/>
                    <a:gd name="T81" fmla="*/ 0 h 43"/>
                    <a:gd name="T82" fmla="*/ 4 w 26"/>
                    <a:gd name="T83" fmla="*/ 23 h 43"/>
                    <a:gd name="T84" fmla="*/ 6 w 26"/>
                    <a:gd name="T85" fmla="*/ 30 h 43"/>
                    <a:gd name="T86" fmla="*/ 8 w 26"/>
                    <a:gd name="T87" fmla="*/ 33 h 43"/>
                    <a:gd name="T88" fmla="*/ 8 w 26"/>
                    <a:gd name="T89" fmla="*/ 35 h 43"/>
                    <a:gd name="T90" fmla="*/ 8 w 26"/>
                    <a:gd name="T91" fmla="*/ 35 h 43"/>
                    <a:gd name="T92" fmla="*/ 8 w 26"/>
                    <a:gd name="T93" fmla="*/ 35 h 43"/>
                    <a:gd name="T94" fmla="*/ 8 w 26"/>
                    <a:gd name="T95" fmla="*/ 36 h 43"/>
                    <a:gd name="T96" fmla="*/ 8 w 26"/>
                    <a:gd name="T97" fmla="*/ 36 h 43"/>
                    <a:gd name="T98" fmla="*/ 8 w 26"/>
                    <a:gd name="T99" fmla="*/ 37 h 43"/>
                    <a:gd name="T100" fmla="*/ 8 w 26"/>
                    <a:gd name="T101" fmla="*/ 38 h 43"/>
                    <a:gd name="T102" fmla="*/ 8 w 26"/>
                    <a:gd name="T103" fmla="*/ 38 h 43"/>
                    <a:gd name="T104" fmla="*/ 8 w 26"/>
                    <a:gd name="T105" fmla="*/ 38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6" h="43">
                      <a:moveTo>
                        <a:pt x="13" y="43"/>
                      </a:move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2" y="43"/>
                        <a:pt x="11" y="43"/>
                        <a:pt x="11" y="43"/>
                      </a:cubicBezTo>
                      <a:cubicBezTo>
                        <a:pt x="7" y="39"/>
                        <a:pt x="7" y="39"/>
                        <a:pt x="7" y="39"/>
                      </a:cubicBezTo>
                      <a:cubicBezTo>
                        <a:pt x="7" y="39"/>
                        <a:pt x="7" y="39"/>
                        <a:pt x="7" y="39"/>
                      </a:cubicBezTo>
                      <a:cubicBezTo>
                        <a:pt x="7" y="39"/>
                        <a:pt x="7" y="39"/>
                        <a:pt x="7" y="39"/>
                      </a:cubicBezTo>
                      <a:cubicBezTo>
                        <a:pt x="8" y="39"/>
                        <a:pt x="8" y="39"/>
                        <a:pt x="8" y="39"/>
                      </a:cubicBezTo>
                      <a:cubicBezTo>
                        <a:pt x="8" y="39"/>
                        <a:pt x="8" y="39"/>
                        <a:pt x="8" y="39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7" y="38"/>
                        <a:pt x="7" y="37"/>
                        <a:pt x="8" y="37"/>
                      </a:cubicBezTo>
                      <a:cubicBezTo>
                        <a:pt x="8" y="37"/>
                        <a:pt x="8" y="37"/>
                        <a:pt x="8" y="37"/>
                      </a:cubicBezTo>
                      <a:cubicBezTo>
                        <a:pt x="8" y="37"/>
                        <a:pt x="8" y="37"/>
                        <a:pt x="8" y="37"/>
                      </a:cubicBezTo>
                      <a:cubicBezTo>
                        <a:pt x="7" y="37"/>
                        <a:pt x="7" y="37"/>
                        <a:pt x="7" y="37"/>
                      </a:cubicBezTo>
                      <a:cubicBezTo>
                        <a:pt x="7" y="36"/>
                        <a:pt x="7" y="36"/>
                        <a:pt x="7" y="36"/>
                      </a:cubicBezTo>
                      <a:cubicBezTo>
                        <a:pt x="7" y="36"/>
                        <a:pt x="7" y="36"/>
                        <a:pt x="8" y="36"/>
                      </a:cubicBezTo>
                      <a:cubicBezTo>
                        <a:pt x="8" y="36"/>
                        <a:pt x="8" y="36"/>
                        <a:pt x="8" y="36"/>
                      </a:cubicBezTo>
                      <a:cubicBezTo>
                        <a:pt x="8" y="36"/>
                        <a:pt x="8" y="36"/>
                        <a:pt x="8" y="36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7" y="34"/>
                        <a:pt x="7" y="34"/>
                        <a:pt x="7" y="34"/>
                      </a:cubicBezTo>
                      <a:cubicBezTo>
                        <a:pt x="8" y="34"/>
                        <a:pt x="8" y="34"/>
                        <a:pt x="8" y="34"/>
                      </a:cubicBezTo>
                      <a:cubicBezTo>
                        <a:pt x="8" y="34"/>
                        <a:pt x="8" y="34"/>
                        <a:pt x="8" y="34"/>
                      </a:cubicBezTo>
                      <a:cubicBezTo>
                        <a:pt x="7" y="34"/>
                        <a:pt x="7" y="34"/>
                        <a:pt x="7" y="34"/>
                      </a:cubicBezTo>
                      <a:cubicBezTo>
                        <a:pt x="7" y="34"/>
                        <a:pt x="7" y="34"/>
                        <a:pt x="7" y="34"/>
                      </a:cubicBezTo>
                      <a:cubicBezTo>
                        <a:pt x="7" y="32"/>
                        <a:pt x="7" y="32"/>
                        <a:pt x="7" y="32"/>
                      </a:cubicBezTo>
                      <a:cubicBezTo>
                        <a:pt x="6" y="31"/>
                        <a:pt x="6" y="30"/>
                        <a:pt x="6" y="30"/>
                      </a:cubicBezTo>
                      <a:cubicBezTo>
                        <a:pt x="6" y="30"/>
                        <a:pt x="6" y="29"/>
                        <a:pt x="6" y="28"/>
                      </a:cubicBezTo>
                      <a:cubicBezTo>
                        <a:pt x="6" y="26"/>
                        <a:pt x="4" y="24"/>
                        <a:pt x="4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3" y="22"/>
                        <a:pt x="3" y="21"/>
                        <a:pt x="2" y="19"/>
                      </a:cubicBezTo>
                      <a:cubicBezTo>
                        <a:pt x="1" y="17"/>
                        <a:pt x="0" y="15"/>
                        <a:pt x="0" y="13"/>
                      </a:cubicBezTo>
                      <a:cubicBezTo>
                        <a:pt x="0" y="5"/>
                        <a:pt x="6" y="0"/>
                        <a:pt x="13" y="0"/>
                      </a:cubicBezTo>
                      <a:cubicBezTo>
                        <a:pt x="20" y="0"/>
                        <a:pt x="26" y="6"/>
                        <a:pt x="26" y="13"/>
                      </a:cubicBezTo>
                      <a:cubicBezTo>
                        <a:pt x="26" y="15"/>
                        <a:pt x="25" y="18"/>
                        <a:pt x="24" y="20"/>
                      </a:cubicBezTo>
                      <a:cubicBezTo>
                        <a:pt x="23" y="21"/>
                        <a:pt x="23" y="22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4"/>
                        <a:pt x="20" y="26"/>
                        <a:pt x="20" y="27"/>
                      </a:cubicBezTo>
                      <a:cubicBezTo>
                        <a:pt x="20" y="29"/>
                        <a:pt x="20" y="30"/>
                        <a:pt x="20" y="30"/>
                      </a:cubicBezTo>
                      <a:cubicBezTo>
                        <a:pt x="20" y="30"/>
                        <a:pt x="20" y="31"/>
                        <a:pt x="19" y="32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cubicBezTo>
                        <a:pt x="18" y="33"/>
                        <a:pt x="18" y="33"/>
                        <a:pt x="18" y="33"/>
                      </a:cubicBezTo>
                      <a:cubicBezTo>
                        <a:pt x="18" y="33"/>
                        <a:pt x="18" y="33"/>
                        <a:pt x="18" y="33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5"/>
                        <a:pt x="19" y="35"/>
                        <a:pt x="19" y="35"/>
                      </a:cubicBezTo>
                      <a:cubicBezTo>
                        <a:pt x="19" y="35"/>
                        <a:pt x="19" y="35"/>
                        <a:pt x="19" y="35"/>
                      </a:cubicBezTo>
                      <a:cubicBezTo>
                        <a:pt x="19" y="35"/>
                        <a:pt x="19" y="35"/>
                        <a:pt x="19" y="35"/>
                      </a:cubicBezTo>
                      <a:cubicBezTo>
                        <a:pt x="18" y="35"/>
                        <a:pt x="18" y="35"/>
                        <a:pt x="18" y="35"/>
                      </a:cubicBezTo>
                      <a:cubicBezTo>
                        <a:pt x="18" y="35"/>
                        <a:pt x="18" y="35"/>
                        <a:pt x="18" y="35"/>
                      </a:cubicBezTo>
                      <a:cubicBezTo>
                        <a:pt x="18" y="35"/>
                        <a:pt x="18" y="35"/>
                        <a:pt x="18" y="35"/>
                      </a:cubicBezTo>
                      <a:cubicBezTo>
                        <a:pt x="19" y="35"/>
                        <a:pt x="19" y="35"/>
                        <a:pt x="19" y="36"/>
                      </a:cubicBezTo>
                      <a:cubicBezTo>
                        <a:pt x="19" y="36"/>
                        <a:pt x="19" y="36"/>
                        <a:pt x="19" y="36"/>
                      </a:cubicBezTo>
                      <a:cubicBezTo>
                        <a:pt x="19" y="36"/>
                        <a:pt x="19" y="36"/>
                        <a:pt x="19" y="36"/>
                      </a:cubicBezTo>
                      <a:cubicBezTo>
                        <a:pt x="19" y="36"/>
                        <a:pt x="19" y="36"/>
                        <a:pt x="19" y="36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19" y="38"/>
                        <a:pt x="19" y="38"/>
                        <a:pt x="19" y="38"/>
                      </a:cubicBezTo>
                      <a:cubicBezTo>
                        <a:pt x="19" y="38"/>
                        <a:pt x="19" y="38"/>
                        <a:pt x="19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9" y="39"/>
                        <a:pt x="19" y="39"/>
                        <a:pt x="19" y="39"/>
                      </a:cubicBezTo>
                      <a:cubicBezTo>
                        <a:pt x="19" y="40"/>
                        <a:pt x="19" y="40"/>
                        <a:pt x="19" y="40"/>
                      </a:cubicBezTo>
                      <a:cubicBezTo>
                        <a:pt x="15" y="43"/>
                        <a:pt x="15" y="43"/>
                        <a:pt x="15" y="43"/>
                      </a:cubicBezTo>
                      <a:cubicBezTo>
                        <a:pt x="15" y="43"/>
                        <a:pt x="14" y="43"/>
                        <a:pt x="13" y="43"/>
                      </a:cubicBezTo>
                      <a:moveTo>
                        <a:pt x="8" y="39"/>
                      </a:moveTo>
                      <a:cubicBezTo>
                        <a:pt x="11" y="42"/>
                        <a:pt x="11" y="42"/>
                        <a:pt x="11" y="42"/>
                      </a:cubicBezTo>
                      <a:cubicBezTo>
                        <a:pt x="11" y="42"/>
                        <a:pt x="12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4" y="43"/>
                        <a:pt x="15" y="42"/>
                        <a:pt x="15" y="42"/>
                      </a:cubicBezTo>
                      <a:cubicBezTo>
                        <a:pt x="15" y="42"/>
                        <a:pt x="15" y="42"/>
                        <a:pt x="15" y="42"/>
                      </a:cubicBezTo>
                      <a:cubicBezTo>
                        <a:pt x="18" y="39"/>
                        <a:pt x="18" y="39"/>
                        <a:pt x="18" y="39"/>
                      </a:cubicBezTo>
                      <a:cubicBezTo>
                        <a:pt x="18" y="39"/>
                        <a:pt x="18" y="39"/>
                        <a:pt x="18" y="39"/>
                      </a:cubicBezTo>
                      <a:cubicBezTo>
                        <a:pt x="18" y="39"/>
                        <a:pt x="18" y="39"/>
                        <a:pt x="18" y="39"/>
                      </a:cubicBezTo>
                      <a:cubicBezTo>
                        <a:pt x="18" y="39"/>
                        <a:pt x="18" y="39"/>
                        <a:pt x="18" y="39"/>
                      </a:cubicBezTo>
                      <a:cubicBezTo>
                        <a:pt x="18" y="39"/>
                        <a:pt x="18" y="39"/>
                        <a:pt x="18" y="39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5"/>
                        <a:pt x="18" y="35"/>
                        <a:pt x="18" y="35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8" y="33"/>
                        <a:pt x="18" y="33"/>
                        <a:pt x="18" y="33"/>
                      </a:cubicBezTo>
                      <a:cubicBezTo>
                        <a:pt x="18" y="33"/>
                        <a:pt x="18" y="33"/>
                        <a:pt x="18" y="33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9" y="31"/>
                        <a:pt x="20" y="30"/>
                        <a:pt x="20" y="30"/>
                      </a:cubicBezTo>
                      <a:cubicBezTo>
                        <a:pt x="20" y="30"/>
                        <a:pt x="20" y="29"/>
                        <a:pt x="20" y="27"/>
                      </a:cubicBezTo>
                      <a:cubicBezTo>
                        <a:pt x="20" y="26"/>
                        <a:pt x="21" y="24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2"/>
                        <a:pt x="23" y="21"/>
                        <a:pt x="23" y="19"/>
                      </a:cubicBezTo>
                      <a:cubicBezTo>
                        <a:pt x="25" y="17"/>
                        <a:pt x="25" y="15"/>
                        <a:pt x="25" y="13"/>
                      </a:cubicBezTo>
                      <a:cubicBezTo>
                        <a:pt x="25" y="6"/>
                        <a:pt x="20" y="0"/>
                        <a:pt x="13" y="0"/>
                      </a:cubicBezTo>
                      <a:cubicBezTo>
                        <a:pt x="6" y="0"/>
                        <a:pt x="1" y="6"/>
                        <a:pt x="1" y="13"/>
                      </a:cubicBezTo>
                      <a:cubicBezTo>
                        <a:pt x="1" y="15"/>
                        <a:pt x="1" y="17"/>
                        <a:pt x="2" y="19"/>
                      </a:cubicBezTo>
                      <a:cubicBezTo>
                        <a:pt x="3" y="21"/>
                        <a:pt x="4" y="22"/>
                        <a:pt x="4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5" y="24"/>
                        <a:pt x="6" y="26"/>
                        <a:pt x="6" y="28"/>
                      </a:cubicBezTo>
                      <a:cubicBezTo>
                        <a:pt x="6" y="29"/>
                        <a:pt x="6" y="30"/>
                        <a:pt x="6" y="30"/>
                      </a:cubicBezTo>
                      <a:cubicBezTo>
                        <a:pt x="6" y="30"/>
                        <a:pt x="7" y="31"/>
                        <a:pt x="8" y="32"/>
                      </a:cubicBezTo>
                      <a:cubicBezTo>
                        <a:pt x="8" y="32"/>
                        <a:pt x="8" y="32"/>
                        <a:pt x="8" y="32"/>
                      </a:cubicBezTo>
                      <a:cubicBezTo>
                        <a:pt x="8" y="33"/>
                        <a:pt x="8" y="33"/>
                        <a:pt x="8" y="33"/>
                      </a:cubicBezTo>
                      <a:cubicBezTo>
                        <a:pt x="8" y="34"/>
                        <a:pt x="8" y="34"/>
                        <a:pt x="8" y="34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6"/>
                        <a:pt x="8" y="36"/>
                        <a:pt x="8" y="36"/>
                      </a:cubicBezTo>
                      <a:cubicBezTo>
                        <a:pt x="8" y="36"/>
                        <a:pt x="8" y="36"/>
                        <a:pt x="8" y="36"/>
                      </a:cubicBezTo>
                      <a:cubicBezTo>
                        <a:pt x="8" y="36"/>
                        <a:pt x="8" y="36"/>
                        <a:pt x="8" y="36"/>
                      </a:cubicBezTo>
                      <a:cubicBezTo>
                        <a:pt x="8" y="36"/>
                        <a:pt x="8" y="36"/>
                        <a:pt x="8" y="36"/>
                      </a:cubicBezTo>
                      <a:cubicBezTo>
                        <a:pt x="8" y="36"/>
                        <a:pt x="8" y="36"/>
                        <a:pt x="8" y="36"/>
                      </a:cubicBezTo>
                      <a:cubicBezTo>
                        <a:pt x="8" y="36"/>
                        <a:pt x="8" y="36"/>
                        <a:pt x="8" y="36"/>
                      </a:cubicBezTo>
                      <a:cubicBezTo>
                        <a:pt x="8" y="37"/>
                        <a:pt x="8" y="37"/>
                        <a:pt x="8" y="37"/>
                      </a:cubicBezTo>
                      <a:cubicBezTo>
                        <a:pt x="8" y="37"/>
                        <a:pt x="8" y="37"/>
                        <a:pt x="8" y="37"/>
                      </a:cubicBezTo>
                      <a:cubicBezTo>
                        <a:pt x="8" y="37"/>
                        <a:pt x="8" y="37"/>
                        <a:pt x="8" y="37"/>
                      </a:cubicBezTo>
                      <a:cubicBezTo>
                        <a:pt x="8" y="37"/>
                        <a:pt x="8" y="37"/>
                        <a:pt x="8" y="37"/>
                      </a:cubicBezTo>
                      <a:cubicBezTo>
                        <a:pt x="8" y="38"/>
                        <a:pt x="8" y="38"/>
                        <a:pt x="8" y="38"/>
                      </a:cubicBezTo>
                      <a:cubicBezTo>
                        <a:pt x="8" y="38"/>
                        <a:pt x="8" y="38"/>
                        <a:pt x="8" y="38"/>
                      </a:cubicBezTo>
                      <a:cubicBezTo>
                        <a:pt x="8" y="38"/>
                        <a:pt x="8" y="38"/>
                        <a:pt x="8" y="38"/>
                      </a:cubicBezTo>
                      <a:cubicBezTo>
                        <a:pt x="8" y="38"/>
                        <a:pt x="8" y="38"/>
                        <a:pt x="8" y="38"/>
                      </a:cubicBezTo>
                      <a:cubicBezTo>
                        <a:pt x="8" y="38"/>
                        <a:pt x="8" y="38"/>
                        <a:pt x="8" y="38"/>
                      </a:cubicBezTo>
                      <a:cubicBezTo>
                        <a:pt x="8" y="38"/>
                        <a:pt x="8" y="38"/>
                        <a:pt x="8" y="38"/>
                      </a:cubicBezTo>
                      <a:cubicBezTo>
                        <a:pt x="8" y="38"/>
                        <a:pt x="8" y="38"/>
                        <a:pt x="8" y="38"/>
                      </a:cubicBezTo>
                      <a:cubicBezTo>
                        <a:pt x="8" y="39"/>
                        <a:pt x="8" y="39"/>
                        <a:pt x="8" y="39"/>
                      </a:cubicBezTo>
                      <a:cubicBezTo>
                        <a:pt x="8" y="39"/>
                        <a:pt x="8" y="39"/>
                        <a:pt x="8" y="3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6" name="Freeform 90"/>
                <p:cNvSpPr>
                  <a:spLocks/>
                </p:cNvSpPr>
                <p:nvPr/>
              </p:nvSpPr>
              <p:spPr bwMode="auto">
                <a:xfrm>
                  <a:off x="3823" y="2142"/>
                  <a:ext cx="36" cy="53"/>
                </a:xfrm>
                <a:custGeom>
                  <a:avLst/>
                  <a:gdLst>
                    <a:gd name="T0" fmla="*/ 9 w 14"/>
                    <a:gd name="T1" fmla="*/ 21 h 21"/>
                    <a:gd name="T2" fmla="*/ 9 w 14"/>
                    <a:gd name="T3" fmla="*/ 21 h 21"/>
                    <a:gd name="T4" fmla="*/ 8 w 14"/>
                    <a:gd name="T5" fmla="*/ 21 h 21"/>
                    <a:gd name="T6" fmla="*/ 13 w 14"/>
                    <a:gd name="T7" fmla="*/ 1 h 21"/>
                    <a:gd name="T8" fmla="*/ 1 w 14"/>
                    <a:gd name="T9" fmla="*/ 2 h 21"/>
                    <a:gd name="T10" fmla="*/ 6 w 14"/>
                    <a:gd name="T11" fmla="*/ 21 h 21"/>
                    <a:gd name="T12" fmla="*/ 5 w 14"/>
                    <a:gd name="T13" fmla="*/ 21 h 21"/>
                    <a:gd name="T14" fmla="*/ 5 w 14"/>
                    <a:gd name="T15" fmla="*/ 21 h 21"/>
                    <a:gd name="T16" fmla="*/ 0 w 14"/>
                    <a:gd name="T17" fmla="*/ 0 h 21"/>
                    <a:gd name="T18" fmla="*/ 1 w 14"/>
                    <a:gd name="T19" fmla="*/ 0 h 21"/>
                    <a:gd name="T20" fmla="*/ 13 w 14"/>
                    <a:gd name="T21" fmla="*/ 0 h 21"/>
                    <a:gd name="T22" fmla="*/ 14 w 14"/>
                    <a:gd name="T23" fmla="*/ 0 h 21"/>
                    <a:gd name="T24" fmla="*/ 9 w 14"/>
                    <a:gd name="T25" fmla="*/ 21 h 21"/>
                    <a:gd name="T26" fmla="*/ 9 w 14"/>
                    <a:gd name="T27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" h="21">
                      <a:moveTo>
                        <a:pt x="9" y="21"/>
                      </a:move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7" y="6"/>
                        <a:pt x="3" y="3"/>
                        <a:pt x="1" y="2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6" y="6"/>
                        <a:pt x="13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7" name="Freeform 91"/>
                <p:cNvSpPr>
                  <a:spLocks/>
                </p:cNvSpPr>
                <p:nvPr/>
              </p:nvSpPr>
              <p:spPr bwMode="auto">
                <a:xfrm>
                  <a:off x="3841" y="2150"/>
                  <a:ext cx="0" cy="48"/>
                </a:xfrm>
                <a:custGeom>
                  <a:avLst/>
                  <a:gdLst>
                    <a:gd name="T0" fmla="*/ 48 h 48"/>
                    <a:gd name="T1" fmla="*/ 45 h 48"/>
                    <a:gd name="T2" fmla="*/ 0 h 48"/>
                    <a:gd name="T3" fmla="*/ 0 h 48"/>
                    <a:gd name="T4" fmla="*/ 0 h 48"/>
                    <a:gd name="T5" fmla="*/ 45 h 48"/>
                    <a:gd name="T6" fmla="*/ 48 h 4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8">
                      <a:moveTo>
                        <a:pt x="0" y="48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8" name="Freeform 92"/>
                <p:cNvSpPr>
                  <a:spLocks/>
                </p:cNvSpPr>
                <p:nvPr/>
              </p:nvSpPr>
              <p:spPr bwMode="auto">
                <a:xfrm>
                  <a:off x="3841" y="2150"/>
                  <a:ext cx="0" cy="48"/>
                </a:xfrm>
                <a:custGeom>
                  <a:avLst/>
                  <a:gdLst>
                    <a:gd name="T0" fmla="*/ 48 h 48"/>
                    <a:gd name="T1" fmla="*/ 45 h 48"/>
                    <a:gd name="T2" fmla="*/ 0 h 48"/>
                    <a:gd name="T3" fmla="*/ 0 h 48"/>
                    <a:gd name="T4" fmla="*/ 0 h 48"/>
                    <a:gd name="T5" fmla="*/ 45 h 48"/>
                    <a:gd name="T6" fmla="*/ 48 h 4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8">
                      <a:moveTo>
                        <a:pt x="0" y="48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5"/>
                      </a:lnTo>
                      <a:lnTo>
                        <a:pt x="0" y="48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9" name="Freeform 93"/>
                <p:cNvSpPr>
                  <a:spLocks/>
                </p:cNvSpPr>
                <p:nvPr/>
              </p:nvSpPr>
              <p:spPr bwMode="auto">
                <a:xfrm>
                  <a:off x="3826" y="2188"/>
                  <a:ext cx="31" cy="27"/>
                </a:xfrm>
                <a:custGeom>
                  <a:avLst/>
                  <a:gdLst>
                    <a:gd name="T0" fmla="*/ 12 w 12"/>
                    <a:gd name="T1" fmla="*/ 2 h 11"/>
                    <a:gd name="T2" fmla="*/ 11 w 12"/>
                    <a:gd name="T3" fmla="*/ 2 h 11"/>
                    <a:gd name="T4" fmla="*/ 11 w 12"/>
                    <a:gd name="T5" fmla="*/ 1 h 11"/>
                    <a:gd name="T6" fmla="*/ 12 w 12"/>
                    <a:gd name="T7" fmla="*/ 0 h 11"/>
                    <a:gd name="T8" fmla="*/ 0 w 12"/>
                    <a:gd name="T9" fmla="*/ 1 h 11"/>
                    <a:gd name="T10" fmla="*/ 1 w 12"/>
                    <a:gd name="T11" fmla="*/ 2 h 11"/>
                    <a:gd name="T12" fmla="*/ 0 w 12"/>
                    <a:gd name="T13" fmla="*/ 2 h 11"/>
                    <a:gd name="T14" fmla="*/ 0 w 12"/>
                    <a:gd name="T15" fmla="*/ 3 h 11"/>
                    <a:gd name="T16" fmla="*/ 1 w 12"/>
                    <a:gd name="T17" fmla="*/ 3 h 11"/>
                    <a:gd name="T18" fmla="*/ 1 w 12"/>
                    <a:gd name="T19" fmla="*/ 4 h 11"/>
                    <a:gd name="T20" fmla="*/ 1 w 12"/>
                    <a:gd name="T21" fmla="*/ 4 h 11"/>
                    <a:gd name="T22" fmla="*/ 0 w 12"/>
                    <a:gd name="T23" fmla="*/ 5 h 11"/>
                    <a:gd name="T24" fmla="*/ 1 w 12"/>
                    <a:gd name="T25" fmla="*/ 5 h 11"/>
                    <a:gd name="T26" fmla="*/ 1 w 12"/>
                    <a:gd name="T27" fmla="*/ 5 h 11"/>
                    <a:gd name="T28" fmla="*/ 0 w 12"/>
                    <a:gd name="T29" fmla="*/ 6 h 11"/>
                    <a:gd name="T30" fmla="*/ 1 w 12"/>
                    <a:gd name="T31" fmla="*/ 6 h 11"/>
                    <a:gd name="T32" fmla="*/ 0 w 12"/>
                    <a:gd name="T33" fmla="*/ 7 h 11"/>
                    <a:gd name="T34" fmla="*/ 0 w 12"/>
                    <a:gd name="T35" fmla="*/ 7 h 11"/>
                    <a:gd name="T36" fmla="*/ 0 w 12"/>
                    <a:gd name="T37" fmla="*/ 7 h 11"/>
                    <a:gd name="T38" fmla="*/ 6 w 12"/>
                    <a:gd name="T39" fmla="*/ 11 h 11"/>
                    <a:gd name="T40" fmla="*/ 8 w 12"/>
                    <a:gd name="T41" fmla="*/ 11 h 11"/>
                    <a:gd name="T42" fmla="*/ 12 w 12"/>
                    <a:gd name="T43" fmla="*/ 7 h 11"/>
                    <a:gd name="T44" fmla="*/ 11 w 12"/>
                    <a:gd name="T45" fmla="*/ 6 h 11"/>
                    <a:gd name="T46" fmla="*/ 11 w 12"/>
                    <a:gd name="T47" fmla="*/ 6 h 11"/>
                    <a:gd name="T48" fmla="*/ 12 w 12"/>
                    <a:gd name="T49" fmla="*/ 6 h 11"/>
                    <a:gd name="T50" fmla="*/ 12 w 12"/>
                    <a:gd name="T51" fmla="*/ 5 h 11"/>
                    <a:gd name="T52" fmla="*/ 11 w 12"/>
                    <a:gd name="T53" fmla="*/ 5 h 11"/>
                    <a:gd name="T54" fmla="*/ 12 w 12"/>
                    <a:gd name="T55" fmla="*/ 4 h 11"/>
                    <a:gd name="T56" fmla="*/ 12 w 12"/>
                    <a:gd name="T57" fmla="*/ 4 h 11"/>
                    <a:gd name="T58" fmla="*/ 11 w 12"/>
                    <a:gd name="T59" fmla="*/ 3 h 11"/>
                    <a:gd name="T60" fmla="*/ 11 w 12"/>
                    <a:gd name="T61" fmla="*/ 3 h 11"/>
                    <a:gd name="T62" fmla="*/ 12 w 12"/>
                    <a:gd name="T63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2" h="11">
                      <a:moveTo>
                        <a:pt x="12" y="2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5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7" y="11"/>
                        <a:pt x="8" y="11"/>
                        <a:pt x="8" y="11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2" y="2"/>
                        <a:pt x="12" y="2"/>
                        <a:pt x="12" y="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47" name="Group 106"/>
              <p:cNvGrpSpPr>
                <a:grpSpLocks noChangeAspect="1"/>
              </p:cNvGrpSpPr>
              <p:nvPr/>
            </p:nvGrpSpPr>
            <p:grpSpPr bwMode="auto">
              <a:xfrm>
                <a:off x="5827980" y="2898467"/>
                <a:ext cx="352608" cy="415895"/>
                <a:chOff x="3801" y="2114"/>
                <a:chExt cx="78" cy="92"/>
              </a:xfrm>
            </p:grpSpPr>
            <p:sp>
              <p:nvSpPr>
                <p:cNvPr id="51" name="AutoShape 105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801" y="2114"/>
                  <a:ext cx="78" cy="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2" name="Freeform 107"/>
                <p:cNvSpPr>
                  <a:spLocks/>
                </p:cNvSpPr>
                <p:nvPr/>
              </p:nvSpPr>
              <p:spPr bwMode="auto">
                <a:xfrm>
                  <a:off x="3822" y="2116"/>
                  <a:ext cx="34" cy="34"/>
                </a:xfrm>
                <a:custGeom>
                  <a:avLst/>
                  <a:gdLst>
                    <a:gd name="T0" fmla="*/ 6 w 13"/>
                    <a:gd name="T1" fmla="*/ 13 h 13"/>
                    <a:gd name="T2" fmla="*/ 7 w 13"/>
                    <a:gd name="T3" fmla="*/ 13 h 13"/>
                    <a:gd name="T4" fmla="*/ 13 w 13"/>
                    <a:gd name="T5" fmla="*/ 6 h 13"/>
                    <a:gd name="T6" fmla="*/ 7 w 13"/>
                    <a:gd name="T7" fmla="*/ 0 h 13"/>
                    <a:gd name="T8" fmla="*/ 6 w 13"/>
                    <a:gd name="T9" fmla="*/ 0 h 13"/>
                    <a:gd name="T10" fmla="*/ 0 w 13"/>
                    <a:gd name="T11" fmla="*/ 6 h 13"/>
                    <a:gd name="T12" fmla="*/ 6 w 13"/>
                    <a:gd name="T13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3">
                      <a:moveTo>
                        <a:pt x="6" y="13"/>
                      </a:moveTo>
                      <a:cubicBezTo>
                        <a:pt x="6" y="13"/>
                        <a:pt x="7" y="13"/>
                        <a:pt x="7" y="13"/>
                      </a:cubicBezTo>
                      <a:cubicBezTo>
                        <a:pt x="10" y="13"/>
                        <a:pt x="13" y="10"/>
                        <a:pt x="13" y="6"/>
                      </a:cubicBezTo>
                      <a:cubicBezTo>
                        <a:pt x="13" y="3"/>
                        <a:pt x="10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10"/>
                        <a:pt x="3" y="13"/>
                        <a:pt x="6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3" name="Freeform 108"/>
                <p:cNvSpPr>
                  <a:spLocks/>
                </p:cNvSpPr>
                <p:nvPr/>
              </p:nvSpPr>
              <p:spPr bwMode="auto">
                <a:xfrm>
                  <a:off x="3798" y="2155"/>
                  <a:ext cx="81" cy="53"/>
                </a:xfrm>
                <a:custGeom>
                  <a:avLst/>
                  <a:gdLst>
                    <a:gd name="T0" fmla="*/ 30 w 31"/>
                    <a:gd name="T1" fmla="*/ 5 h 21"/>
                    <a:gd name="T2" fmla="*/ 24 w 31"/>
                    <a:gd name="T3" fmla="*/ 0 h 21"/>
                    <a:gd name="T4" fmla="*/ 24 w 31"/>
                    <a:gd name="T5" fmla="*/ 0 h 21"/>
                    <a:gd name="T6" fmla="*/ 21 w 31"/>
                    <a:gd name="T7" fmla="*/ 0 h 21"/>
                    <a:gd name="T8" fmla="*/ 19 w 31"/>
                    <a:gd name="T9" fmla="*/ 7 h 21"/>
                    <a:gd name="T10" fmla="*/ 16 w 31"/>
                    <a:gd name="T11" fmla="*/ 15 h 21"/>
                    <a:gd name="T12" fmla="*/ 18 w 31"/>
                    <a:gd name="T13" fmla="*/ 10 h 21"/>
                    <a:gd name="T14" fmla="*/ 17 w 31"/>
                    <a:gd name="T15" fmla="*/ 2 h 21"/>
                    <a:gd name="T16" fmla="*/ 17 w 31"/>
                    <a:gd name="T17" fmla="*/ 1 h 21"/>
                    <a:gd name="T18" fmla="*/ 16 w 31"/>
                    <a:gd name="T19" fmla="*/ 0 h 21"/>
                    <a:gd name="T20" fmla="*/ 15 w 31"/>
                    <a:gd name="T21" fmla="*/ 0 h 21"/>
                    <a:gd name="T22" fmla="*/ 15 w 31"/>
                    <a:gd name="T23" fmla="*/ 1 h 21"/>
                    <a:gd name="T24" fmla="*/ 15 w 31"/>
                    <a:gd name="T25" fmla="*/ 2 h 21"/>
                    <a:gd name="T26" fmla="*/ 14 w 31"/>
                    <a:gd name="T27" fmla="*/ 10 h 21"/>
                    <a:gd name="T28" fmla="*/ 13 w 31"/>
                    <a:gd name="T29" fmla="*/ 7 h 21"/>
                    <a:gd name="T30" fmla="*/ 10 w 31"/>
                    <a:gd name="T31" fmla="*/ 0 h 21"/>
                    <a:gd name="T32" fmla="*/ 6 w 31"/>
                    <a:gd name="T33" fmla="*/ 0 h 21"/>
                    <a:gd name="T34" fmla="*/ 6 w 31"/>
                    <a:gd name="T35" fmla="*/ 1 h 21"/>
                    <a:gd name="T36" fmla="*/ 0 w 31"/>
                    <a:gd name="T37" fmla="*/ 5 h 21"/>
                    <a:gd name="T38" fmla="*/ 0 w 31"/>
                    <a:gd name="T39" fmla="*/ 21 h 21"/>
                    <a:gd name="T40" fmla="*/ 5 w 31"/>
                    <a:gd name="T41" fmla="*/ 21 h 21"/>
                    <a:gd name="T42" fmla="*/ 5 w 31"/>
                    <a:gd name="T43" fmla="*/ 9 h 21"/>
                    <a:gd name="T44" fmla="*/ 6 w 31"/>
                    <a:gd name="T45" fmla="*/ 9 h 21"/>
                    <a:gd name="T46" fmla="*/ 6 w 31"/>
                    <a:gd name="T47" fmla="*/ 21 h 21"/>
                    <a:gd name="T48" fmla="*/ 15 w 31"/>
                    <a:gd name="T49" fmla="*/ 21 h 21"/>
                    <a:gd name="T50" fmla="*/ 24 w 31"/>
                    <a:gd name="T51" fmla="*/ 21 h 21"/>
                    <a:gd name="T52" fmla="*/ 24 w 31"/>
                    <a:gd name="T53" fmla="*/ 9 h 21"/>
                    <a:gd name="T54" fmla="*/ 24 w 31"/>
                    <a:gd name="T55" fmla="*/ 9 h 21"/>
                    <a:gd name="T56" fmla="*/ 25 w 31"/>
                    <a:gd name="T57" fmla="*/ 9 h 21"/>
                    <a:gd name="T58" fmla="*/ 25 w 31"/>
                    <a:gd name="T59" fmla="*/ 21 h 21"/>
                    <a:gd name="T60" fmla="*/ 30 w 31"/>
                    <a:gd name="T61" fmla="*/ 21 h 21"/>
                    <a:gd name="T62" fmla="*/ 30 w 31"/>
                    <a:gd name="T63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1" h="21">
                      <a:moveTo>
                        <a:pt x="30" y="5"/>
                      </a:moveTo>
                      <a:cubicBezTo>
                        <a:pt x="28" y="1"/>
                        <a:pt x="25" y="1"/>
                        <a:pt x="24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6" y="15"/>
                        <a:pt x="16" y="15"/>
                        <a:pt x="16" y="15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7" y="2"/>
                        <a:pt x="17" y="1"/>
                      </a:cubicBezTo>
                      <a:cubicBezTo>
                        <a:pt x="17" y="1"/>
                        <a:pt x="16" y="0"/>
                        <a:pt x="16" y="0"/>
                      </a:cubicBezTo>
                      <a:cubicBezTo>
                        <a:pt x="16" y="0"/>
                        <a:pt x="15" y="0"/>
                        <a:pt x="15" y="0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4" y="1"/>
                        <a:pt x="1" y="2"/>
                        <a:pt x="0" y="5"/>
                      </a:cubicBezTo>
                      <a:cubicBezTo>
                        <a:pt x="0" y="7"/>
                        <a:pt x="0" y="15"/>
                        <a:pt x="0" y="21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6" y="9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24" y="21"/>
                        <a:pt x="24" y="21"/>
                        <a:pt x="24" y="21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30" y="21"/>
                        <a:pt x="30" y="21"/>
                        <a:pt x="30" y="21"/>
                      </a:cubicBezTo>
                      <a:cubicBezTo>
                        <a:pt x="31" y="15"/>
                        <a:pt x="30" y="6"/>
                        <a:pt x="30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48" name="Group 111"/>
              <p:cNvGrpSpPr>
                <a:grpSpLocks noChangeAspect="1"/>
              </p:cNvGrpSpPr>
              <p:nvPr/>
            </p:nvGrpSpPr>
            <p:grpSpPr bwMode="auto">
              <a:xfrm>
                <a:off x="5902238" y="1965961"/>
                <a:ext cx="217307" cy="388050"/>
                <a:chOff x="3812" y="2110"/>
                <a:chExt cx="56" cy="100"/>
              </a:xfrm>
            </p:grpSpPr>
            <p:sp>
              <p:nvSpPr>
                <p:cNvPr id="49" name="AutoShape 110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812" y="2110"/>
                  <a:ext cx="56" cy="1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0" name="Freeform 112"/>
                <p:cNvSpPr>
                  <a:spLocks noEditPoints="1"/>
                </p:cNvSpPr>
                <p:nvPr/>
              </p:nvSpPr>
              <p:spPr bwMode="auto">
                <a:xfrm>
                  <a:off x="3815" y="2112"/>
                  <a:ext cx="53" cy="98"/>
                </a:xfrm>
                <a:custGeom>
                  <a:avLst/>
                  <a:gdLst>
                    <a:gd name="T0" fmla="*/ 17 w 20"/>
                    <a:gd name="T1" fmla="*/ 0 h 38"/>
                    <a:gd name="T2" fmla="*/ 3 w 20"/>
                    <a:gd name="T3" fmla="*/ 0 h 38"/>
                    <a:gd name="T4" fmla="*/ 0 w 20"/>
                    <a:gd name="T5" fmla="*/ 3 h 38"/>
                    <a:gd name="T6" fmla="*/ 0 w 20"/>
                    <a:gd name="T7" fmla="*/ 35 h 38"/>
                    <a:gd name="T8" fmla="*/ 3 w 20"/>
                    <a:gd name="T9" fmla="*/ 38 h 38"/>
                    <a:gd name="T10" fmla="*/ 17 w 20"/>
                    <a:gd name="T11" fmla="*/ 38 h 38"/>
                    <a:gd name="T12" fmla="*/ 20 w 20"/>
                    <a:gd name="T13" fmla="*/ 35 h 38"/>
                    <a:gd name="T14" fmla="*/ 20 w 20"/>
                    <a:gd name="T15" fmla="*/ 3 h 38"/>
                    <a:gd name="T16" fmla="*/ 17 w 20"/>
                    <a:gd name="T17" fmla="*/ 0 h 38"/>
                    <a:gd name="T18" fmla="*/ 7 w 20"/>
                    <a:gd name="T19" fmla="*/ 3 h 38"/>
                    <a:gd name="T20" fmla="*/ 13 w 20"/>
                    <a:gd name="T21" fmla="*/ 3 h 38"/>
                    <a:gd name="T22" fmla="*/ 14 w 20"/>
                    <a:gd name="T23" fmla="*/ 4 h 38"/>
                    <a:gd name="T24" fmla="*/ 13 w 20"/>
                    <a:gd name="T25" fmla="*/ 4 h 38"/>
                    <a:gd name="T26" fmla="*/ 13 w 20"/>
                    <a:gd name="T27" fmla="*/ 4 h 38"/>
                    <a:gd name="T28" fmla="*/ 13 w 20"/>
                    <a:gd name="T29" fmla="*/ 4 h 38"/>
                    <a:gd name="T30" fmla="*/ 7 w 20"/>
                    <a:gd name="T31" fmla="*/ 4 h 38"/>
                    <a:gd name="T32" fmla="*/ 7 w 20"/>
                    <a:gd name="T33" fmla="*/ 4 h 38"/>
                    <a:gd name="T34" fmla="*/ 7 w 20"/>
                    <a:gd name="T35" fmla="*/ 4 h 38"/>
                    <a:gd name="T36" fmla="*/ 6 w 20"/>
                    <a:gd name="T37" fmla="*/ 4 h 38"/>
                    <a:gd name="T38" fmla="*/ 7 w 20"/>
                    <a:gd name="T39" fmla="*/ 3 h 38"/>
                    <a:gd name="T40" fmla="*/ 18 w 20"/>
                    <a:gd name="T41" fmla="*/ 33 h 38"/>
                    <a:gd name="T42" fmla="*/ 2 w 20"/>
                    <a:gd name="T43" fmla="*/ 33 h 38"/>
                    <a:gd name="T44" fmla="*/ 2 w 20"/>
                    <a:gd name="T45" fmla="*/ 6 h 38"/>
                    <a:gd name="T46" fmla="*/ 18 w 20"/>
                    <a:gd name="T47" fmla="*/ 6 h 38"/>
                    <a:gd name="T48" fmla="*/ 18 w 20"/>
                    <a:gd name="T49" fmla="*/ 3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0" h="38">
                      <a:moveTo>
                        <a:pt x="17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0" y="2"/>
                        <a:pt x="0" y="3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37"/>
                        <a:pt x="2" y="38"/>
                        <a:pt x="3" y="38"/>
                      </a:cubicBezTo>
                      <a:cubicBezTo>
                        <a:pt x="17" y="38"/>
                        <a:pt x="17" y="38"/>
                        <a:pt x="17" y="38"/>
                      </a:cubicBezTo>
                      <a:cubicBezTo>
                        <a:pt x="18" y="38"/>
                        <a:pt x="20" y="37"/>
                        <a:pt x="20" y="35"/>
                      </a:cubicBezTo>
                      <a:cubicBezTo>
                        <a:pt x="20" y="3"/>
                        <a:pt x="20" y="3"/>
                        <a:pt x="20" y="3"/>
                      </a:cubicBezTo>
                      <a:cubicBezTo>
                        <a:pt x="20" y="2"/>
                        <a:pt x="18" y="0"/>
                        <a:pt x="17" y="0"/>
                      </a:cubicBezTo>
                      <a:moveTo>
                        <a:pt x="7" y="3"/>
                      </a:move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7" y="3"/>
                        <a:pt x="7" y="3"/>
                        <a:pt x="7" y="3"/>
                      </a:cubicBezTo>
                      <a:moveTo>
                        <a:pt x="18" y="33"/>
                      </a:moveTo>
                      <a:cubicBezTo>
                        <a:pt x="2" y="33"/>
                        <a:pt x="2" y="33"/>
                        <a:pt x="2" y="33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33"/>
                        <a:pt x="18" y="33"/>
                        <a:pt x="18" y="33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77" name="组合 76"/>
          <p:cNvGrpSpPr/>
          <p:nvPr/>
        </p:nvGrpSpPr>
        <p:grpSpPr>
          <a:xfrm flipV="1">
            <a:off x="8162125" y="2165872"/>
            <a:ext cx="2394179" cy="447843"/>
            <a:chOff x="5246304" y="4593021"/>
            <a:chExt cx="2393867" cy="447947"/>
          </a:xfrm>
        </p:grpSpPr>
        <p:sp>
          <p:nvSpPr>
            <p:cNvPr id="78" name="椭圆 77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9" name="任意多边形 78"/>
            <p:cNvSpPr/>
            <p:nvPr/>
          </p:nvSpPr>
          <p:spPr>
            <a:xfrm>
              <a:off x="5335434" y="4686872"/>
              <a:ext cx="2304737" cy="354096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8394580" y="4094032"/>
            <a:ext cx="2288379" cy="447843"/>
            <a:chOff x="5246304" y="4593021"/>
            <a:chExt cx="2288081" cy="447947"/>
          </a:xfrm>
        </p:grpSpPr>
        <p:sp>
          <p:nvSpPr>
            <p:cNvPr id="81" name="椭圆 80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2" name="任意多边形 81"/>
            <p:cNvSpPr/>
            <p:nvPr/>
          </p:nvSpPr>
          <p:spPr>
            <a:xfrm>
              <a:off x="5335435" y="4686872"/>
              <a:ext cx="2198950" cy="354096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774958" y="1630573"/>
            <a:ext cx="2007021" cy="1511229"/>
            <a:chOff x="1774726" y="1630950"/>
            <a:chExt cx="2006760" cy="1511579"/>
          </a:xfrm>
        </p:grpSpPr>
        <p:sp>
          <p:nvSpPr>
            <p:cNvPr id="84" name="文本框 187"/>
            <p:cNvSpPr txBox="1"/>
            <p:nvPr/>
          </p:nvSpPr>
          <p:spPr>
            <a:xfrm>
              <a:off x="1774726" y="1630950"/>
              <a:ext cx="1192802" cy="46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en-US" altLang="zh-CN" sz="2400" dirty="0" smtClean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矩形 47"/>
            <p:cNvSpPr>
              <a:spLocks noChangeArrowheads="1"/>
            </p:cNvSpPr>
            <p:nvPr/>
          </p:nvSpPr>
          <p:spPr bwMode="auto">
            <a:xfrm>
              <a:off x="1861415" y="2112783"/>
              <a:ext cx="1920071" cy="1029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这里或者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通过复制您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的文本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后，在此框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中选择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粘贴，并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选择只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保留文字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1777214" y="4877576"/>
            <a:ext cx="2004767" cy="1461455"/>
            <a:chOff x="1776981" y="4878704"/>
            <a:chExt cx="2004505" cy="1461793"/>
          </a:xfrm>
        </p:grpSpPr>
        <p:sp>
          <p:nvSpPr>
            <p:cNvPr id="87" name="文本框 190"/>
            <p:cNvSpPr txBox="1"/>
            <p:nvPr/>
          </p:nvSpPr>
          <p:spPr>
            <a:xfrm>
              <a:off x="1776981" y="4878704"/>
              <a:ext cx="1192802" cy="46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663A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en-US" altLang="zh-CN" sz="2400" dirty="0" smtClean="0">
                  <a:solidFill>
                    <a:srgbClr val="663A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400" dirty="0">
                <a:solidFill>
                  <a:srgbClr val="663A7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矩形 47"/>
            <p:cNvSpPr>
              <a:spLocks noChangeArrowheads="1"/>
            </p:cNvSpPr>
            <p:nvPr/>
          </p:nvSpPr>
          <p:spPr bwMode="auto">
            <a:xfrm>
              <a:off x="1861415" y="5310752"/>
              <a:ext cx="1920071" cy="1029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这里或者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通过复制您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的文本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后，在此框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中选择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粘贴，并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选择只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保留文字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8884853" y="2205149"/>
            <a:ext cx="1989784" cy="1410326"/>
            <a:chOff x="8883696" y="2112783"/>
            <a:chExt cx="1989525" cy="1410653"/>
          </a:xfrm>
        </p:grpSpPr>
        <p:sp>
          <p:nvSpPr>
            <p:cNvPr id="90" name="文本框 211"/>
            <p:cNvSpPr txBox="1"/>
            <p:nvPr/>
          </p:nvSpPr>
          <p:spPr>
            <a:xfrm>
              <a:off x="8883696" y="2112783"/>
              <a:ext cx="1192802" cy="46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en-US" altLang="zh-CN" sz="2400" dirty="0" smtClean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矩形 47"/>
            <p:cNvSpPr>
              <a:spLocks noChangeArrowheads="1"/>
            </p:cNvSpPr>
            <p:nvPr/>
          </p:nvSpPr>
          <p:spPr bwMode="auto">
            <a:xfrm>
              <a:off x="8953150" y="2493690"/>
              <a:ext cx="1920071" cy="1029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这里或者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通过复制您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的文本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后，在此框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中选择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粘贴，并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选择只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保留文字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9001712" y="4623244"/>
            <a:ext cx="1969091" cy="1469675"/>
            <a:chOff x="9000540" y="4624313"/>
            <a:chExt cx="1968834" cy="1470015"/>
          </a:xfrm>
        </p:grpSpPr>
        <p:sp>
          <p:nvSpPr>
            <p:cNvPr id="93" name="文本框 214"/>
            <p:cNvSpPr txBox="1"/>
            <p:nvPr/>
          </p:nvSpPr>
          <p:spPr>
            <a:xfrm>
              <a:off x="9000540" y="4624313"/>
              <a:ext cx="1192802" cy="46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E76F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en-US" altLang="zh-CN" sz="2400" dirty="0" smtClean="0">
                  <a:solidFill>
                    <a:srgbClr val="E76F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solidFill>
                  <a:srgbClr val="E76F7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矩形 47"/>
            <p:cNvSpPr>
              <a:spLocks noChangeArrowheads="1"/>
            </p:cNvSpPr>
            <p:nvPr/>
          </p:nvSpPr>
          <p:spPr bwMode="auto">
            <a:xfrm>
              <a:off x="9049303" y="5064583"/>
              <a:ext cx="1920071" cy="1029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这里或者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通过复制您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的文本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后，在此框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中选择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粘贴，并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选择只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保留文字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 flipH="1" flipV="1">
            <a:off x="1699329" y="4837725"/>
            <a:ext cx="2394179" cy="447843"/>
            <a:chOff x="5246304" y="4593021"/>
            <a:chExt cx="2393867" cy="447947"/>
          </a:xfrm>
        </p:grpSpPr>
        <p:sp>
          <p:nvSpPr>
            <p:cNvPr id="96" name="椭圆 95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7" name="任意多边形 96"/>
            <p:cNvSpPr/>
            <p:nvPr/>
          </p:nvSpPr>
          <p:spPr>
            <a:xfrm>
              <a:off x="5335434" y="4686872"/>
              <a:ext cx="2304737" cy="354096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8" name="文本框 97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440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8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3" name="同心圆 2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>
              <a:stCxn id="4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>
              <a:endCxn id="7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6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>
              <a:stCxn id="6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同心圆 11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4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同心圆 20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同心圆 21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同心圆 22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直接连接符 23"/>
            <p:cNvCxnSpPr>
              <a:stCxn id="21" idx="4"/>
              <a:endCxn id="20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endCxn id="3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21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endCxn id="4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直接连接符 28"/>
          <p:cNvCxnSpPr/>
          <p:nvPr/>
        </p:nvCxnSpPr>
        <p:spPr>
          <a:xfrm>
            <a:off x="1235097" y="724895"/>
            <a:ext cx="178920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223808" y="362021"/>
            <a:ext cx="1800493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项目解决的问题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MH_Other_4"/>
          <p:cNvCxnSpPr/>
          <p:nvPr>
            <p:custDataLst>
              <p:tags r:id="rId1"/>
            </p:custDataLst>
          </p:nvPr>
        </p:nvCxnSpPr>
        <p:spPr>
          <a:xfrm>
            <a:off x="3756339" y="2391016"/>
            <a:ext cx="1600716" cy="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5818549" y="1821521"/>
            <a:ext cx="4902769" cy="1010324"/>
            <a:chOff x="6041001" y="1937629"/>
            <a:chExt cx="4902769" cy="1010324"/>
          </a:xfrm>
        </p:grpSpPr>
        <p:sp>
          <p:nvSpPr>
            <p:cNvPr id="34" name="MH_Text_2"/>
            <p:cNvSpPr txBox="1">
              <a:spLocks/>
            </p:cNvSpPr>
            <p:nvPr>
              <p:custDataLst>
                <p:tags r:id="rId16"/>
              </p:custDataLst>
            </p:nvPr>
          </p:nvSpPr>
          <p:spPr>
            <a:xfrm>
              <a:off x="6041001" y="2396869"/>
              <a:ext cx="4902769" cy="551084"/>
            </a:xfrm>
            <a:prstGeom prst="rect">
              <a:avLst/>
            </a:prstGeom>
            <a:noFill/>
          </p:spPr>
          <p:txBody>
            <a:bodyPr lIns="0" tIns="0" rIns="0" bIns="0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此处添加详细文本描述，建议与标题相关并符合整体语言风格，语言描述尽量简洁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生动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MH_SubTitle_2"/>
            <p:cNvSpPr txBox="1">
              <a:spLocks/>
            </p:cNvSpPr>
            <p:nvPr>
              <p:custDataLst>
                <p:tags r:id="rId17"/>
              </p:custDataLst>
            </p:nvPr>
          </p:nvSpPr>
          <p:spPr>
            <a:xfrm>
              <a:off x="6041002" y="1937629"/>
              <a:ext cx="3205162" cy="454025"/>
            </a:xfrm>
            <a:prstGeom prst="rect">
              <a:avLst/>
            </a:prstGeom>
            <a:noFill/>
          </p:spPr>
          <p:txBody>
            <a:bodyPr lIns="0" tIns="0" rIns="0" bIns="0" anchor="ctr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defRPr/>
              </a:pPr>
              <a:r>
                <a:rPr lang="zh-CN" altLang="en-US" sz="2000" b="1" dirty="0">
                  <a:solidFill>
                    <a:srgbClr val="BD7926"/>
                  </a:solidFill>
                </a:rPr>
                <a:t>添加标题文字</a:t>
              </a:r>
            </a:p>
          </p:txBody>
        </p:sp>
      </p:grpSp>
      <p:sp>
        <p:nvSpPr>
          <p:cNvPr id="36" name="MH_Other_1"/>
          <p:cNvSpPr/>
          <p:nvPr>
            <p:custDataLst>
              <p:tags r:id="rId2"/>
            </p:custDataLst>
          </p:nvPr>
        </p:nvSpPr>
        <p:spPr>
          <a:xfrm rot="21439215">
            <a:off x="3015739" y="2971812"/>
            <a:ext cx="990128" cy="1002970"/>
          </a:xfrm>
          <a:prstGeom prst="roundRect">
            <a:avLst>
              <a:gd name="adj" fmla="val 18567"/>
            </a:avLst>
          </a:prstGeom>
          <a:solidFill>
            <a:srgbClr val="F3C4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 smtClean="0">
                <a:solidFill>
                  <a:srgbClr val="FFFFFF"/>
                </a:solidFill>
              </a:rPr>
              <a:t>3</a:t>
            </a:r>
            <a:endParaRPr lang="zh-CN" altLang="en-US" sz="6000" dirty="0">
              <a:solidFill>
                <a:srgbClr val="FFFFFF"/>
              </a:solidFill>
            </a:endParaRPr>
          </a:p>
        </p:txBody>
      </p:sp>
      <p:sp>
        <p:nvSpPr>
          <p:cNvPr id="37" name="MH_Other_3"/>
          <p:cNvSpPr/>
          <p:nvPr>
            <p:custDataLst>
              <p:tags r:id="rId3"/>
            </p:custDataLst>
          </p:nvPr>
        </p:nvSpPr>
        <p:spPr>
          <a:xfrm rot="183635">
            <a:off x="2738858" y="1952147"/>
            <a:ext cx="991412" cy="1002970"/>
          </a:xfrm>
          <a:prstGeom prst="roundRect">
            <a:avLst>
              <a:gd name="adj" fmla="val 18567"/>
            </a:avLst>
          </a:prstGeom>
          <a:solidFill>
            <a:srgbClr val="FFD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 smtClean="0">
                <a:solidFill>
                  <a:srgbClr val="FFFFFF"/>
                </a:solidFill>
              </a:rPr>
              <a:t>4</a:t>
            </a:r>
            <a:endParaRPr lang="zh-CN" altLang="en-US" sz="6000" dirty="0">
              <a:solidFill>
                <a:srgbClr val="FFFFFF"/>
              </a:solidFill>
            </a:endParaRPr>
          </a:p>
        </p:txBody>
      </p:sp>
      <p:sp>
        <p:nvSpPr>
          <p:cNvPr id="38" name="MH_Other_1"/>
          <p:cNvSpPr/>
          <p:nvPr>
            <p:custDataLst>
              <p:tags r:id="rId4"/>
            </p:custDataLst>
          </p:nvPr>
        </p:nvSpPr>
        <p:spPr>
          <a:xfrm>
            <a:off x="2642185" y="4011894"/>
            <a:ext cx="990128" cy="1002970"/>
          </a:xfrm>
          <a:prstGeom prst="roundRect">
            <a:avLst>
              <a:gd name="adj" fmla="val 18567"/>
            </a:avLst>
          </a:prstGeom>
          <a:solidFill>
            <a:srgbClr val="FFD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 smtClean="0">
                <a:solidFill>
                  <a:srgbClr val="FFFFFF"/>
                </a:solidFill>
              </a:rPr>
              <a:t>2</a:t>
            </a:r>
            <a:endParaRPr lang="zh-CN" altLang="en-US" sz="6000" dirty="0">
              <a:solidFill>
                <a:srgbClr val="FFFFFF"/>
              </a:solidFill>
            </a:endParaRPr>
          </a:p>
        </p:txBody>
      </p:sp>
      <p:sp>
        <p:nvSpPr>
          <p:cNvPr id="39" name="MH_Other_1"/>
          <p:cNvSpPr/>
          <p:nvPr>
            <p:custDataLst>
              <p:tags r:id="rId5"/>
            </p:custDataLst>
          </p:nvPr>
        </p:nvSpPr>
        <p:spPr>
          <a:xfrm rot="21261977">
            <a:off x="2981825" y="5017500"/>
            <a:ext cx="990128" cy="1002970"/>
          </a:xfrm>
          <a:prstGeom prst="roundRect">
            <a:avLst>
              <a:gd name="adj" fmla="val 18567"/>
            </a:avLst>
          </a:prstGeom>
          <a:solidFill>
            <a:srgbClr val="F3C4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>
                <a:solidFill>
                  <a:srgbClr val="FFFFFF"/>
                </a:solidFill>
              </a:rPr>
              <a:t>1</a:t>
            </a:r>
            <a:endParaRPr lang="zh-CN" altLang="en-US" sz="6000" dirty="0">
              <a:solidFill>
                <a:srgbClr val="FFFFFF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311301" y="2111506"/>
            <a:ext cx="1582059" cy="3969656"/>
            <a:chOff x="1388612" y="1908306"/>
            <a:chExt cx="1582058" cy="3969656"/>
          </a:xfrm>
        </p:grpSpPr>
        <p:sp>
          <p:nvSpPr>
            <p:cNvPr id="41" name="MH_Other_5"/>
            <p:cNvSpPr/>
            <p:nvPr>
              <p:custDataLst>
                <p:tags r:id="rId15"/>
              </p:custDataLst>
            </p:nvPr>
          </p:nvSpPr>
          <p:spPr>
            <a:xfrm>
              <a:off x="1976071" y="1908306"/>
              <a:ext cx="925913" cy="1905127"/>
            </a:xfrm>
            <a:custGeom>
              <a:avLst/>
              <a:gdLst>
                <a:gd name="connsiteX0" fmla="*/ 217182 w 965707"/>
                <a:gd name="connsiteY0" fmla="*/ 0 h 1986527"/>
                <a:gd name="connsiteX1" fmla="*/ 432892 w 965707"/>
                <a:gd name="connsiteY1" fmla="*/ 215710 h 1986527"/>
                <a:gd name="connsiteX2" fmla="*/ 428510 w 965707"/>
                <a:gd name="connsiteY2" fmla="*/ 259183 h 1986527"/>
                <a:gd name="connsiteX3" fmla="*/ 426677 w 965707"/>
                <a:gd name="connsiteY3" fmla="*/ 265085 h 1986527"/>
                <a:gd name="connsiteX4" fmla="*/ 691433 w 965707"/>
                <a:gd name="connsiteY4" fmla="*/ 70895 h 1986527"/>
                <a:gd name="connsiteX5" fmla="*/ 727149 w 965707"/>
                <a:gd name="connsiteY5" fmla="*/ 76387 h 1986527"/>
                <a:gd name="connsiteX6" fmla="*/ 787596 w 965707"/>
                <a:gd name="connsiteY6" fmla="*/ 158799 h 1986527"/>
                <a:gd name="connsiteX7" fmla="*/ 782104 w 965707"/>
                <a:gd name="connsiteY7" fmla="*/ 194515 h 1986527"/>
                <a:gd name="connsiteX8" fmla="*/ 453481 w 965707"/>
                <a:gd name="connsiteY8" fmla="*/ 435549 h 1986527"/>
                <a:gd name="connsiteX9" fmla="*/ 874061 w 965707"/>
                <a:gd name="connsiteY9" fmla="*/ 181449 h 1986527"/>
                <a:gd name="connsiteX10" fmla="*/ 909154 w 965707"/>
                <a:gd name="connsiteY10" fmla="*/ 190109 h 1986527"/>
                <a:gd name="connsiteX11" fmla="*/ 962021 w 965707"/>
                <a:gd name="connsiteY11" fmla="*/ 277611 h 1986527"/>
                <a:gd name="connsiteX12" fmla="*/ 953361 w 965707"/>
                <a:gd name="connsiteY12" fmla="*/ 312705 h 1986527"/>
                <a:gd name="connsiteX13" fmla="*/ 384793 w 965707"/>
                <a:gd name="connsiteY13" fmla="*/ 656215 h 1986527"/>
                <a:gd name="connsiteX14" fmla="*/ 384793 w 965707"/>
                <a:gd name="connsiteY14" fmla="*/ 1131649 h 1986527"/>
                <a:gd name="connsiteX15" fmla="*/ 381842 w 965707"/>
                <a:gd name="connsiteY15" fmla="*/ 1146266 h 1986527"/>
                <a:gd name="connsiteX16" fmla="*/ 387708 w 965707"/>
                <a:gd name="connsiteY16" fmla="*/ 1152370 h 1986527"/>
                <a:gd name="connsiteX17" fmla="*/ 442440 w 965707"/>
                <a:gd name="connsiteY17" fmla="*/ 1292303 h 1986527"/>
                <a:gd name="connsiteX18" fmla="*/ 445419 w 965707"/>
                <a:gd name="connsiteY18" fmla="*/ 1293537 h 1986527"/>
                <a:gd name="connsiteX19" fmla="*/ 453847 w 965707"/>
                <a:gd name="connsiteY19" fmla="*/ 1313884 h 1986527"/>
                <a:gd name="connsiteX20" fmla="*/ 453847 w 965707"/>
                <a:gd name="connsiteY20" fmla="*/ 1951177 h 1986527"/>
                <a:gd name="connsiteX21" fmla="*/ 425072 w 965707"/>
                <a:gd name="connsiteY21" fmla="*/ 1979952 h 1986527"/>
                <a:gd name="connsiteX22" fmla="*/ 309975 w 965707"/>
                <a:gd name="connsiteY22" fmla="*/ 1979952 h 1986527"/>
                <a:gd name="connsiteX23" fmla="*/ 281200 w 965707"/>
                <a:gd name="connsiteY23" fmla="*/ 1951177 h 1986527"/>
                <a:gd name="connsiteX24" fmla="*/ 281200 w 965707"/>
                <a:gd name="connsiteY24" fmla="*/ 1342234 h 1986527"/>
                <a:gd name="connsiteX25" fmla="*/ 230924 w 965707"/>
                <a:gd name="connsiteY25" fmla="*/ 1213693 h 1986527"/>
                <a:gd name="connsiteX26" fmla="*/ 227782 w 965707"/>
                <a:gd name="connsiteY26" fmla="*/ 1195782 h 1986527"/>
                <a:gd name="connsiteX27" fmla="*/ 172672 w 965707"/>
                <a:gd name="connsiteY27" fmla="*/ 1195782 h 1986527"/>
                <a:gd name="connsiteX28" fmla="*/ 172672 w 965707"/>
                <a:gd name="connsiteY28" fmla="*/ 1958468 h 1986527"/>
                <a:gd name="connsiteX29" fmla="*/ 144613 w 965707"/>
                <a:gd name="connsiteY29" fmla="*/ 1986527 h 1986527"/>
                <a:gd name="connsiteX30" fmla="*/ 32381 w 965707"/>
                <a:gd name="connsiteY30" fmla="*/ 1986527 h 1986527"/>
                <a:gd name="connsiteX31" fmla="*/ 4322 w 965707"/>
                <a:gd name="connsiteY31" fmla="*/ 1958468 h 1986527"/>
                <a:gd name="connsiteX32" fmla="*/ 4322 w 965707"/>
                <a:gd name="connsiteY32" fmla="*/ 1169537 h 1986527"/>
                <a:gd name="connsiteX33" fmla="*/ 7911 w 965707"/>
                <a:gd name="connsiteY33" fmla="*/ 1160872 h 1986527"/>
                <a:gd name="connsiteX34" fmla="*/ 5040 w 965707"/>
                <a:gd name="connsiteY34" fmla="*/ 1156613 h 1986527"/>
                <a:gd name="connsiteX35" fmla="*/ 0 w 965707"/>
                <a:gd name="connsiteY35" fmla="*/ 1131649 h 1986527"/>
                <a:gd name="connsiteX36" fmla="*/ 0 w 965707"/>
                <a:gd name="connsiteY36" fmla="*/ 514378 h 1986527"/>
                <a:gd name="connsiteX37" fmla="*/ 64133 w 965707"/>
                <a:gd name="connsiteY37" fmla="*/ 450245 h 1986527"/>
                <a:gd name="connsiteX38" fmla="*/ 174233 w 965707"/>
                <a:gd name="connsiteY38" fmla="*/ 450245 h 1986527"/>
                <a:gd name="connsiteX39" fmla="*/ 203629 w 965707"/>
                <a:gd name="connsiteY39" fmla="*/ 428684 h 1986527"/>
                <a:gd name="connsiteX40" fmla="*/ 133218 w 965707"/>
                <a:gd name="connsiteY40" fmla="*/ 414469 h 1986527"/>
                <a:gd name="connsiteX41" fmla="*/ 1472 w 965707"/>
                <a:gd name="connsiteY41" fmla="*/ 215710 h 1986527"/>
                <a:gd name="connsiteX42" fmla="*/ 217182 w 965707"/>
                <a:gd name="connsiteY42" fmla="*/ 0 h 1986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65707" h="1986527">
                  <a:moveTo>
                    <a:pt x="217182" y="0"/>
                  </a:moveTo>
                  <a:cubicBezTo>
                    <a:pt x="336315" y="0"/>
                    <a:pt x="432892" y="96577"/>
                    <a:pt x="432892" y="215710"/>
                  </a:cubicBezTo>
                  <a:cubicBezTo>
                    <a:pt x="432892" y="230602"/>
                    <a:pt x="431383" y="245141"/>
                    <a:pt x="428510" y="259183"/>
                  </a:cubicBezTo>
                  <a:lnTo>
                    <a:pt x="426677" y="265085"/>
                  </a:lnTo>
                  <a:lnTo>
                    <a:pt x="691433" y="70895"/>
                  </a:lnTo>
                  <a:cubicBezTo>
                    <a:pt x="702812" y="62549"/>
                    <a:pt x="718803" y="65008"/>
                    <a:pt x="727149" y="76387"/>
                  </a:cubicBezTo>
                  <a:lnTo>
                    <a:pt x="787596" y="158799"/>
                  </a:lnTo>
                  <a:cubicBezTo>
                    <a:pt x="795942" y="170178"/>
                    <a:pt x="793483" y="186169"/>
                    <a:pt x="782104" y="194515"/>
                  </a:cubicBezTo>
                  <a:lnTo>
                    <a:pt x="453481" y="435549"/>
                  </a:lnTo>
                  <a:lnTo>
                    <a:pt x="874061" y="181449"/>
                  </a:lnTo>
                  <a:cubicBezTo>
                    <a:pt x="886143" y="174150"/>
                    <a:pt x="901855" y="178027"/>
                    <a:pt x="909154" y="190109"/>
                  </a:cubicBezTo>
                  <a:lnTo>
                    <a:pt x="962021" y="277611"/>
                  </a:lnTo>
                  <a:cubicBezTo>
                    <a:pt x="969320" y="289694"/>
                    <a:pt x="965443" y="305405"/>
                    <a:pt x="953361" y="312705"/>
                  </a:cubicBezTo>
                  <a:lnTo>
                    <a:pt x="384793" y="656215"/>
                  </a:lnTo>
                  <a:lnTo>
                    <a:pt x="384793" y="1131649"/>
                  </a:lnTo>
                  <a:lnTo>
                    <a:pt x="381842" y="1146266"/>
                  </a:lnTo>
                  <a:lnTo>
                    <a:pt x="387708" y="1152370"/>
                  </a:lnTo>
                  <a:lnTo>
                    <a:pt x="442440" y="1292303"/>
                  </a:lnTo>
                  <a:lnTo>
                    <a:pt x="445419" y="1293537"/>
                  </a:lnTo>
                  <a:cubicBezTo>
                    <a:pt x="450626" y="1298744"/>
                    <a:pt x="453847" y="1305938"/>
                    <a:pt x="453847" y="1313884"/>
                  </a:cubicBezTo>
                  <a:lnTo>
                    <a:pt x="453847" y="1951177"/>
                  </a:lnTo>
                  <a:cubicBezTo>
                    <a:pt x="453847" y="1967069"/>
                    <a:pt x="440964" y="1979952"/>
                    <a:pt x="425072" y="1979952"/>
                  </a:cubicBezTo>
                  <a:lnTo>
                    <a:pt x="309975" y="1979952"/>
                  </a:lnTo>
                  <a:cubicBezTo>
                    <a:pt x="294083" y="1979952"/>
                    <a:pt x="281200" y="1967069"/>
                    <a:pt x="281200" y="1951177"/>
                  </a:cubicBezTo>
                  <a:lnTo>
                    <a:pt x="281200" y="1342234"/>
                  </a:lnTo>
                  <a:lnTo>
                    <a:pt x="230924" y="1213693"/>
                  </a:lnTo>
                  <a:lnTo>
                    <a:pt x="227782" y="1195782"/>
                  </a:lnTo>
                  <a:lnTo>
                    <a:pt x="172672" y="1195782"/>
                  </a:lnTo>
                  <a:lnTo>
                    <a:pt x="172672" y="1958468"/>
                  </a:lnTo>
                  <a:cubicBezTo>
                    <a:pt x="172672" y="1973965"/>
                    <a:pt x="160110" y="1986527"/>
                    <a:pt x="144613" y="1986527"/>
                  </a:cubicBezTo>
                  <a:lnTo>
                    <a:pt x="32381" y="1986527"/>
                  </a:lnTo>
                  <a:cubicBezTo>
                    <a:pt x="16884" y="1986527"/>
                    <a:pt x="4322" y="1973965"/>
                    <a:pt x="4322" y="1958468"/>
                  </a:cubicBezTo>
                  <a:lnTo>
                    <a:pt x="4322" y="1169537"/>
                  </a:lnTo>
                  <a:lnTo>
                    <a:pt x="7911" y="1160872"/>
                  </a:lnTo>
                  <a:lnTo>
                    <a:pt x="5040" y="1156613"/>
                  </a:lnTo>
                  <a:cubicBezTo>
                    <a:pt x="1795" y="1148940"/>
                    <a:pt x="0" y="1140504"/>
                    <a:pt x="0" y="1131649"/>
                  </a:cubicBezTo>
                  <a:lnTo>
                    <a:pt x="0" y="514378"/>
                  </a:lnTo>
                  <a:cubicBezTo>
                    <a:pt x="0" y="478958"/>
                    <a:pt x="28713" y="450245"/>
                    <a:pt x="64133" y="450245"/>
                  </a:cubicBezTo>
                  <a:lnTo>
                    <a:pt x="174233" y="450245"/>
                  </a:lnTo>
                  <a:lnTo>
                    <a:pt x="203629" y="428684"/>
                  </a:lnTo>
                  <a:lnTo>
                    <a:pt x="133218" y="414469"/>
                  </a:lnTo>
                  <a:cubicBezTo>
                    <a:pt x="55797" y="381722"/>
                    <a:pt x="1472" y="305060"/>
                    <a:pt x="1472" y="215710"/>
                  </a:cubicBezTo>
                  <a:cubicBezTo>
                    <a:pt x="1472" y="96577"/>
                    <a:pt x="98049" y="0"/>
                    <a:pt x="217182" y="0"/>
                  </a:cubicBezTo>
                  <a:close/>
                </a:path>
              </a:pathLst>
            </a:custGeom>
            <a:solidFill>
              <a:srgbClr val="E8B4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6000">
                <a:solidFill>
                  <a:srgbClr val="FFFFFF"/>
                </a:solidFill>
              </a:endParaRPr>
            </a:p>
          </p:txBody>
        </p:sp>
        <p:sp>
          <p:nvSpPr>
            <p:cNvPr id="42" name="梯形 41"/>
            <p:cNvSpPr/>
            <p:nvPr/>
          </p:nvSpPr>
          <p:spPr>
            <a:xfrm>
              <a:off x="1388612" y="3818963"/>
              <a:ext cx="1582058" cy="2058999"/>
            </a:xfrm>
            <a:prstGeom prst="trapezoid">
              <a:avLst>
                <a:gd name="adj" fmla="val 32339"/>
              </a:avLst>
            </a:prstGeom>
            <a:solidFill>
              <a:srgbClr val="D3D3D3"/>
            </a:solidFill>
            <a:ln>
              <a:solidFill>
                <a:srgbClr val="B2B2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6000">
                <a:solidFill>
                  <a:srgbClr val="FFFFFF"/>
                </a:solidFill>
              </a:endParaRPr>
            </a:p>
          </p:txBody>
        </p:sp>
      </p:grpSp>
      <p:cxnSp>
        <p:nvCxnSpPr>
          <p:cNvPr id="43" name="MH_Other_4"/>
          <p:cNvCxnSpPr/>
          <p:nvPr>
            <p:custDataLst>
              <p:tags r:id="rId6"/>
            </p:custDataLst>
          </p:nvPr>
        </p:nvCxnSpPr>
        <p:spPr>
          <a:xfrm>
            <a:off x="4018793" y="3418970"/>
            <a:ext cx="1338263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MH_Other_4"/>
          <p:cNvCxnSpPr/>
          <p:nvPr>
            <p:custDataLst>
              <p:tags r:id="rId7"/>
            </p:custDataLst>
          </p:nvPr>
        </p:nvCxnSpPr>
        <p:spPr>
          <a:xfrm>
            <a:off x="3632314" y="4446924"/>
            <a:ext cx="1724741" cy="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MH_Other_4"/>
          <p:cNvCxnSpPr/>
          <p:nvPr>
            <p:custDataLst>
              <p:tags r:id="rId8"/>
            </p:custDataLst>
          </p:nvPr>
        </p:nvCxnSpPr>
        <p:spPr>
          <a:xfrm>
            <a:off x="4018793" y="5474877"/>
            <a:ext cx="1338263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5818549" y="2909810"/>
            <a:ext cx="4902769" cy="995810"/>
            <a:chOff x="6041001" y="1952143"/>
            <a:chExt cx="4902769" cy="995810"/>
          </a:xfrm>
        </p:grpSpPr>
        <p:sp>
          <p:nvSpPr>
            <p:cNvPr id="47" name="MH_Text_2"/>
            <p:cNvSpPr txBox="1">
              <a:spLocks/>
            </p:cNvSpPr>
            <p:nvPr>
              <p:custDataLst>
                <p:tags r:id="rId13"/>
              </p:custDataLst>
            </p:nvPr>
          </p:nvSpPr>
          <p:spPr>
            <a:xfrm>
              <a:off x="6041001" y="2396869"/>
              <a:ext cx="4902769" cy="551084"/>
            </a:xfrm>
            <a:prstGeom prst="rect">
              <a:avLst/>
            </a:prstGeom>
            <a:noFill/>
          </p:spPr>
          <p:txBody>
            <a:bodyPr lIns="0" tIns="0" rIns="0" bIns="0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此处添加详细文本描述，建议与标题相关并符合整体语言风格，语言描述尽量简洁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生动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8" name="MH_SubTitle_2"/>
            <p:cNvSpPr txBox="1">
              <a:spLocks/>
            </p:cNvSpPr>
            <p:nvPr>
              <p:custDataLst>
                <p:tags r:id="rId14"/>
              </p:custDataLst>
            </p:nvPr>
          </p:nvSpPr>
          <p:spPr>
            <a:xfrm>
              <a:off x="6041002" y="1952143"/>
              <a:ext cx="3205162" cy="454025"/>
            </a:xfrm>
            <a:prstGeom prst="rect">
              <a:avLst/>
            </a:prstGeom>
            <a:noFill/>
          </p:spPr>
          <p:txBody>
            <a:bodyPr lIns="0" tIns="0" rIns="0" bIns="0" anchor="ctr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defRPr/>
              </a:pPr>
              <a:r>
                <a:rPr lang="zh-CN" altLang="en-US" sz="2000" b="1" dirty="0">
                  <a:solidFill>
                    <a:srgbClr val="F3C43C"/>
                  </a:solidFill>
                </a:rPr>
                <a:t>添加标题文字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818549" y="3983585"/>
            <a:ext cx="4902769" cy="995810"/>
            <a:chOff x="6041001" y="1952143"/>
            <a:chExt cx="4902769" cy="995810"/>
          </a:xfrm>
        </p:grpSpPr>
        <p:sp>
          <p:nvSpPr>
            <p:cNvPr id="50" name="MH_Text_2"/>
            <p:cNvSpPr txBox="1">
              <a:spLocks/>
            </p:cNvSpPr>
            <p:nvPr>
              <p:custDataLst>
                <p:tags r:id="rId11"/>
              </p:custDataLst>
            </p:nvPr>
          </p:nvSpPr>
          <p:spPr>
            <a:xfrm>
              <a:off x="6041001" y="2396869"/>
              <a:ext cx="4902769" cy="551084"/>
            </a:xfrm>
            <a:prstGeom prst="rect">
              <a:avLst/>
            </a:prstGeom>
            <a:noFill/>
          </p:spPr>
          <p:txBody>
            <a:bodyPr lIns="0" tIns="0" rIns="0" bIns="0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此处添加详细文本描述，建议与标题相关并符合整体语言风格，语言描述尽量简洁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生动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MH_SubTitle_2"/>
            <p:cNvSpPr txBox="1">
              <a:spLocks/>
            </p:cNvSpPr>
            <p:nvPr>
              <p:custDataLst>
                <p:tags r:id="rId12"/>
              </p:custDataLst>
            </p:nvPr>
          </p:nvSpPr>
          <p:spPr>
            <a:xfrm>
              <a:off x="6041002" y="1952143"/>
              <a:ext cx="3205162" cy="454025"/>
            </a:xfrm>
            <a:prstGeom prst="rect">
              <a:avLst/>
            </a:prstGeom>
            <a:noFill/>
          </p:spPr>
          <p:txBody>
            <a:bodyPr lIns="0" tIns="0" rIns="0" bIns="0" anchor="ctr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defRPr/>
              </a:pPr>
              <a:r>
                <a:rPr lang="zh-CN" altLang="en-US" sz="2000" b="1" dirty="0">
                  <a:solidFill>
                    <a:srgbClr val="BD7926"/>
                  </a:solidFill>
                </a:rPr>
                <a:t>添加标题文字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818549" y="5071875"/>
            <a:ext cx="4902769" cy="981296"/>
            <a:chOff x="6041001" y="1966657"/>
            <a:chExt cx="4902769" cy="981296"/>
          </a:xfrm>
        </p:grpSpPr>
        <p:sp>
          <p:nvSpPr>
            <p:cNvPr id="53" name="MH_Text_2"/>
            <p:cNvSpPr txBox="1">
              <a:spLocks/>
            </p:cNvSpPr>
            <p:nvPr>
              <p:custDataLst>
                <p:tags r:id="rId9"/>
              </p:custDataLst>
            </p:nvPr>
          </p:nvSpPr>
          <p:spPr>
            <a:xfrm>
              <a:off x="6041001" y="2396869"/>
              <a:ext cx="4902769" cy="551084"/>
            </a:xfrm>
            <a:prstGeom prst="rect">
              <a:avLst/>
            </a:prstGeom>
            <a:noFill/>
          </p:spPr>
          <p:txBody>
            <a:bodyPr lIns="0" tIns="0" rIns="0" bIns="0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此处添加详细文本描述，建议与标题相关并符合整体语言风格，语言描述尽量简洁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生动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MH_SubTitle_2"/>
            <p:cNvSpPr txBox="1">
              <a:spLocks/>
            </p:cNvSpPr>
            <p:nvPr>
              <p:custDataLst>
                <p:tags r:id="rId10"/>
              </p:custDataLst>
            </p:nvPr>
          </p:nvSpPr>
          <p:spPr>
            <a:xfrm>
              <a:off x="6041002" y="1966657"/>
              <a:ext cx="3205162" cy="454025"/>
            </a:xfrm>
            <a:prstGeom prst="rect">
              <a:avLst/>
            </a:prstGeom>
            <a:noFill/>
          </p:spPr>
          <p:txBody>
            <a:bodyPr lIns="0" tIns="0" rIns="0" bIns="0" anchor="ctr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defRPr/>
              </a:pPr>
              <a:r>
                <a:rPr lang="zh-CN" altLang="en-US" sz="2000" b="1" dirty="0">
                  <a:solidFill>
                    <a:srgbClr val="F3C43C"/>
                  </a:solidFill>
                </a:rPr>
                <a:t>添加标题文字</a:t>
              </a: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3034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3" name="同心圆 2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>
              <a:stCxn id="4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>
              <a:endCxn id="7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6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>
              <a:stCxn id="6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同心圆 11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4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同心圆 20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同心圆 21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同心圆 22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直接连接符 23"/>
            <p:cNvCxnSpPr>
              <a:stCxn id="21" idx="4"/>
              <a:endCxn id="20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endCxn id="3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21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endCxn id="4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直接连接符 28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行业前景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590718" y="1185126"/>
            <a:ext cx="2616541" cy="5310800"/>
            <a:chOff x="8589599" y="969500"/>
            <a:chExt cx="2616200" cy="5312030"/>
          </a:xfrm>
        </p:grpSpPr>
        <p:sp>
          <p:nvSpPr>
            <p:cNvPr id="32" name="矩形 31"/>
            <p:cNvSpPr/>
            <p:nvPr/>
          </p:nvSpPr>
          <p:spPr>
            <a:xfrm flipH="1">
              <a:off x="10276470" y="1825515"/>
              <a:ext cx="161310" cy="3606910"/>
            </a:xfrm>
            <a:prstGeom prst="rect">
              <a:avLst/>
            </a:prstGeom>
            <a:gradFill>
              <a:gsLst>
                <a:gs pos="45000">
                  <a:schemeClr val="tx1">
                    <a:alpha val="10000"/>
                  </a:schemeClr>
                </a:gs>
                <a:gs pos="100000">
                  <a:schemeClr val="tx1">
                    <a:alpha val="34000"/>
                  </a:schemeClr>
                </a:gs>
                <a:gs pos="0">
                  <a:srgbClr val="E2E2E2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8589599" y="969500"/>
              <a:ext cx="2616200" cy="5312030"/>
              <a:chOff x="8589599" y="969500"/>
              <a:chExt cx="2616200" cy="5312030"/>
            </a:xfrm>
          </p:grpSpPr>
          <p:sp>
            <p:nvSpPr>
              <p:cNvPr id="34" name="Freeform 5"/>
              <p:cNvSpPr>
                <a:spLocks/>
              </p:cNvSpPr>
              <p:nvPr/>
            </p:nvSpPr>
            <p:spPr bwMode="auto">
              <a:xfrm>
                <a:off x="8589599" y="1825625"/>
                <a:ext cx="2616200" cy="3606800"/>
              </a:xfrm>
              <a:custGeom>
                <a:avLst/>
                <a:gdLst>
                  <a:gd name="T0" fmla="*/ 791 w 791"/>
                  <a:gd name="T1" fmla="*/ 546 h 1092"/>
                  <a:gd name="T2" fmla="*/ 512 w 791"/>
                  <a:gd name="T3" fmla="*/ 186 h 1092"/>
                  <a:gd name="T4" fmla="*/ 512 w 791"/>
                  <a:gd name="T5" fmla="*/ 0 h 1092"/>
                  <a:gd name="T6" fmla="*/ 0 w 791"/>
                  <a:gd name="T7" fmla="*/ 0 h 1092"/>
                  <a:gd name="T8" fmla="*/ 0 w 791"/>
                  <a:gd name="T9" fmla="*/ 1092 h 1092"/>
                  <a:gd name="T10" fmla="*/ 512 w 791"/>
                  <a:gd name="T11" fmla="*/ 1092 h 1092"/>
                  <a:gd name="T12" fmla="*/ 512 w 791"/>
                  <a:gd name="T13" fmla="*/ 907 h 1092"/>
                  <a:gd name="T14" fmla="*/ 791 w 791"/>
                  <a:gd name="T15" fmla="*/ 546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1" h="1092">
                    <a:moveTo>
                      <a:pt x="791" y="546"/>
                    </a:moveTo>
                    <a:cubicBezTo>
                      <a:pt x="791" y="373"/>
                      <a:pt x="672" y="227"/>
                      <a:pt x="512" y="186"/>
                    </a:cubicBezTo>
                    <a:cubicBezTo>
                      <a:pt x="512" y="0"/>
                      <a:pt x="512" y="0"/>
                      <a:pt x="51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92"/>
                      <a:pt x="0" y="1092"/>
                      <a:pt x="0" y="1092"/>
                    </a:cubicBezTo>
                    <a:cubicBezTo>
                      <a:pt x="512" y="1092"/>
                      <a:pt x="512" y="1092"/>
                      <a:pt x="512" y="1092"/>
                    </a:cubicBezTo>
                    <a:cubicBezTo>
                      <a:pt x="512" y="907"/>
                      <a:pt x="512" y="907"/>
                      <a:pt x="512" y="907"/>
                    </a:cubicBezTo>
                    <a:cubicBezTo>
                      <a:pt x="672" y="865"/>
                      <a:pt x="791" y="720"/>
                      <a:pt x="791" y="546"/>
                    </a:cubicBez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pic>
            <p:nvPicPr>
              <p:cNvPr id="35" name="图片 34"/>
              <p:cNvPicPr>
                <a:picLocks noChangeAspect="1"/>
              </p:cNvPicPr>
              <p:nvPr/>
            </p:nvPicPr>
            <p:blipFill rotWithShape="1">
              <a:blip r:embed="rId3" cstate="email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6076879" y="3482347"/>
                <a:ext cx="5312030" cy="286336"/>
              </a:xfrm>
              <a:prstGeom prst="rect">
                <a:avLst/>
              </a:prstGeom>
            </p:spPr>
          </p:pic>
        </p:grpSp>
      </p:grpSp>
      <p:grpSp>
        <p:nvGrpSpPr>
          <p:cNvPr id="36" name="组合 35"/>
          <p:cNvGrpSpPr/>
          <p:nvPr/>
        </p:nvGrpSpPr>
        <p:grpSpPr>
          <a:xfrm>
            <a:off x="9937311" y="3408491"/>
            <a:ext cx="1041763" cy="864070"/>
            <a:chOff x="9936016" y="3193380"/>
            <a:chExt cx="1041627" cy="864270"/>
          </a:xfrm>
        </p:grpSpPr>
        <p:grpSp>
          <p:nvGrpSpPr>
            <p:cNvPr id="37" name="组合 36"/>
            <p:cNvGrpSpPr/>
            <p:nvPr/>
          </p:nvGrpSpPr>
          <p:grpSpPr>
            <a:xfrm>
              <a:off x="10024695" y="3193380"/>
              <a:ext cx="867068" cy="864270"/>
              <a:chOff x="6462235" y="1620217"/>
              <a:chExt cx="1872944" cy="1866900"/>
            </a:xfrm>
          </p:grpSpPr>
          <p:sp>
            <p:nvSpPr>
              <p:cNvPr id="39" name="任意多边形 38"/>
              <p:cNvSpPr/>
              <p:nvPr/>
            </p:nvSpPr>
            <p:spPr>
              <a:xfrm>
                <a:off x="6462235" y="1620217"/>
                <a:ext cx="1866900" cy="1866900"/>
              </a:xfrm>
              <a:custGeom>
                <a:avLst/>
                <a:gdLst>
                  <a:gd name="connsiteX0" fmla="*/ 933450 w 1866900"/>
                  <a:gd name="connsiteY0" fmla="*/ 160062 h 1866900"/>
                  <a:gd name="connsiteX1" fmla="*/ 160062 w 1866900"/>
                  <a:gd name="connsiteY1" fmla="*/ 933450 h 1866900"/>
                  <a:gd name="connsiteX2" fmla="*/ 933450 w 1866900"/>
                  <a:gd name="connsiteY2" fmla="*/ 1706838 h 1866900"/>
                  <a:gd name="connsiteX3" fmla="*/ 1706838 w 1866900"/>
                  <a:gd name="connsiteY3" fmla="*/ 933450 h 1866900"/>
                  <a:gd name="connsiteX4" fmla="*/ 933450 w 1866900"/>
                  <a:gd name="connsiteY4" fmla="*/ 160062 h 1866900"/>
                  <a:gd name="connsiteX5" fmla="*/ 933450 w 1866900"/>
                  <a:gd name="connsiteY5" fmla="*/ 0 h 1866900"/>
                  <a:gd name="connsiteX6" fmla="*/ 1866900 w 1866900"/>
                  <a:gd name="connsiteY6" fmla="*/ 933450 h 1866900"/>
                  <a:gd name="connsiteX7" fmla="*/ 933450 w 1866900"/>
                  <a:gd name="connsiteY7" fmla="*/ 1866900 h 1866900"/>
                  <a:gd name="connsiteX8" fmla="*/ 0 w 1866900"/>
                  <a:gd name="connsiteY8" fmla="*/ 933450 h 1866900"/>
                  <a:gd name="connsiteX9" fmla="*/ 933450 w 1866900"/>
                  <a:gd name="connsiteY9" fmla="*/ 0 h 186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66900" h="1866900">
                    <a:moveTo>
                      <a:pt x="933450" y="160062"/>
                    </a:moveTo>
                    <a:cubicBezTo>
                      <a:pt x="506320" y="160062"/>
                      <a:pt x="160062" y="506320"/>
                      <a:pt x="160062" y="933450"/>
                    </a:cubicBezTo>
                    <a:cubicBezTo>
                      <a:pt x="160062" y="1360580"/>
                      <a:pt x="506320" y="1706838"/>
                      <a:pt x="933450" y="1706838"/>
                    </a:cubicBezTo>
                    <a:cubicBezTo>
                      <a:pt x="1360580" y="1706838"/>
                      <a:pt x="1706838" y="1360580"/>
                      <a:pt x="1706838" y="933450"/>
                    </a:cubicBezTo>
                    <a:cubicBezTo>
                      <a:pt x="1706838" y="506320"/>
                      <a:pt x="1360580" y="160062"/>
                      <a:pt x="933450" y="160062"/>
                    </a:cubicBezTo>
                    <a:close/>
                    <a:moveTo>
                      <a:pt x="933450" y="0"/>
                    </a:moveTo>
                    <a:cubicBezTo>
                      <a:pt x="1448980" y="0"/>
                      <a:pt x="1866900" y="417920"/>
                      <a:pt x="1866900" y="933450"/>
                    </a:cubicBezTo>
                    <a:cubicBezTo>
                      <a:pt x="1866900" y="1448980"/>
                      <a:pt x="1448980" y="1866900"/>
                      <a:pt x="933450" y="1866900"/>
                    </a:cubicBezTo>
                    <a:cubicBezTo>
                      <a:pt x="417920" y="1866900"/>
                      <a:pt x="0" y="1448980"/>
                      <a:pt x="0" y="933450"/>
                    </a:cubicBezTo>
                    <a:cubicBezTo>
                      <a:pt x="0" y="417920"/>
                      <a:pt x="417920" y="0"/>
                      <a:pt x="933450" y="0"/>
                    </a:cubicBezTo>
                    <a:close/>
                  </a:path>
                </a:pathLst>
              </a:custGeom>
              <a:solidFill>
                <a:srgbClr val="F2F2F2"/>
              </a:solidFill>
              <a:ln w="22225">
                <a:noFill/>
              </a:ln>
              <a:effectLst>
                <a:outerShdw blurRad="635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6468279" y="1620217"/>
                <a:ext cx="1866900" cy="1866900"/>
              </a:xfrm>
              <a:prstGeom prst="ellipse">
                <a:avLst/>
              </a:prstGeom>
              <a:noFill/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6622297" y="1782251"/>
                <a:ext cx="1546776" cy="1546776"/>
              </a:xfrm>
              <a:prstGeom prst="ellipse">
                <a:avLst/>
              </a:prstGeom>
              <a:noFill/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8" name="文本框 87"/>
            <p:cNvSpPr txBox="1"/>
            <p:nvPr/>
          </p:nvSpPr>
          <p:spPr>
            <a:xfrm>
              <a:off x="9936016" y="3300033"/>
              <a:ext cx="10416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4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sp>
        <p:nvSpPr>
          <p:cNvPr id="42" name="文本框 89"/>
          <p:cNvSpPr txBox="1"/>
          <p:nvPr/>
        </p:nvSpPr>
        <p:spPr>
          <a:xfrm>
            <a:off x="8991405" y="3644064"/>
            <a:ext cx="914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Impact" panose="020B0806030902050204" pitchFamily="34" charset="0"/>
              </a:rPr>
              <a:t>STEP</a:t>
            </a:r>
            <a:endParaRPr lang="zh-CN" altLang="en-US" sz="28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3" name="文本框 91"/>
          <p:cNvSpPr txBox="1"/>
          <p:nvPr/>
        </p:nvSpPr>
        <p:spPr>
          <a:xfrm>
            <a:off x="8783053" y="2133157"/>
            <a:ext cx="1409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6114702" y="1185126"/>
            <a:ext cx="2616541" cy="5310800"/>
            <a:chOff x="6113905" y="969500"/>
            <a:chExt cx="2616200" cy="5312030"/>
          </a:xfrm>
        </p:grpSpPr>
        <p:sp>
          <p:nvSpPr>
            <p:cNvPr id="45" name="矩形 44"/>
            <p:cNvSpPr/>
            <p:nvPr/>
          </p:nvSpPr>
          <p:spPr>
            <a:xfrm flipH="1">
              <a:off x="7800776" y="1825515"/>
              <a:ext cx="161310" cy="3606910"/>
            </a:xfrm>
            <a:prstGeom prst="rect">
              <a:avLst/>
            </a:prstGeom>
            <a:gradFill>
              <a:gsLst>
                <a:gs pos="45000">
                  <a:schemeClr val="tx1">
                    <a:alpha val="10000"/>
                  </a:schemeClr>
                </a:gs>
                <a:gs pos="100000">
                  <a:schemeClr val="tx1">
                    <a:alpha val="34000"/>
                  </a:schemeClr>
                </a:gs>
                <a:gs pos="0">
                  <a:srgbClr val="E2E2E2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6113905" y="969500"/>
              <a:ext cx="2616200" cy="5312030"/>
              <a:chOff x="6113905" y="969500"/>
              <a:chExt cx="2616200" cy="5312030"/>
            </a:xfrm>
          </p:grpSpPr>
          <p:sp>
            <p:nvSpPr>
              <p:cNvPr id="47" name="Freeform 5"/>
              <p:cNvSpPr>
                <a:spLocks/>
              </p:cNvSpPr>
              <p:nvPr/>
            </p:nvSpPr>
            <p:spPr bwMode="auto">
              <a:xfrm>
                <a:off x="6113905" y="1825625"/>
                <a:ext cx="2616200" cy="3606800"/>
              </a:xfrm>
              <a:custGeom>
                <a:avLst/>
                <a:gdLst>
                  <a:gd name="T0" fmla="*/ 791 w 791"/>
                  <a:gd name="T1" fmla="*/ 546 h 1092"/>
                  <a:gd name="T2" fmla="*/ 512 w 791"/>
                  <a:gd name="T3" fmla="*/ 186 h 1092"/>
                  <a:gd name="T4" fmla="*/ 512 w 791"/>
                  <a:gd name="T5" fmla="*/ 0 h 1092"/>
                  <a:gd name="T6" fmla="*/ 0 w 791"/>
                  <a:gd name="T7" fmla="*/ 0 h 1092"/>
                  <a:gd name="T8" fmla="*/ 0 w 791"/>
                  <a:gd name="T9" fmla="*/ 1092 h 1092"/>
                  <a:gd name="T10" fmla="*/ 512 w 791"/>
                  <a:gd name="T11" fmla="*/ 1092 h 1092"/>
                  <a:gd name="T12" fmla="*/ 512 w 791"/>
                  <a:gd name="T13" fmla="*/ 907 h 1092"/>
                  <a:gd name="T14" fmla="*/ 791 w 791"/>
                  <a:gd name="T15" fmla="*/ 546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1" h="1092">
                    <a:moveTo>
                      <a:pt x="791" y="546"/>
                    </a:moveTo>
                    <a:cubicBezTo>
                      <a:pt x="791" y="373"/>
                      <a:pt x="672" y="227"/>
                      <a:pt x="512" y="186"/>
                    </a:cubicBezTo>
                    <a:cubicBezTo>
                      <a:pt x="512" y="0"/>
                      <a:pt x="512" y="0"/>
                      <a:pt x="51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92"/>
                      <a:pt x="0" y="1092"/>
                      <a:pt x="0" y="1092"/>
                    </a:cubicBezTo>
                    <a:cubicBezTo>
                      <a:pt x="512" y="1092"/>
                      <a:pt x="512" y="1092"/>
                      <a:pt x="512" y="1092"/>
                    </a:cubicBezTo>
                    <a:cubicBezTo>
                      <a:pt x="512" y="907"/>
                      <a:pt x="512" y="907"/>
                      <a:pt x="512" y="907"/>
                    </a:cubicBezTo>
                    <a:cubicBezTo>
                      <a:pt x="672" y="865"/>
                      <a:pt x="791" y="720"/>
                      <a:pt x="791" y="546"/>
                    </a:cubicBezTo>
                    <a:close/>
                  </a:path>
                </a:pathLst>
              </a:custGeom>
              <a:solidFill>
                <a:srgbClr val="F3C43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pic>
            <p:nvPicPr>
              <p:cNvPr id="48" name="图片 47"/>
              <p:cNvPicPr>
                <a:picLocks noChangeAspect="1"/>
              </p:cNvPicPr>
              <p:nvPr/>
            </p:nvPicPr>
            <p:blipFill rotWithShape="1">
              <a:blip r:embed="rId3" cstate="email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3601185" y="3482347"/>
                <a:ext cx="5312030" cy="286336"/>
              </a:xfrm>
              <a:prstGeom prst="rect">
                <a:avLst/>
              </a:prstGeom>
            </p:spPr>
          </p:pic>
        </p:grpSp>
      </p:grpSp>
      <p:grpSp>
        <p:nvGrpSpPr>
          <p:cNvPr id="49" name="组合 48"/>
          <p:cNvGrpSpPr/>
          <p:nvPr/>
        </p:nvGrpSpPr>
        <p:grpSpPr>
          <a:xfrm>
            <a:off x="7461295" y="3408491"/>
            <a:ext cx="1041763" cy="864070"/>
            <a:chOff x="7460322" y="3193380"/>
            <a:chExt cx="1041627" cy="864270"/>
          </a:xfrm>
        </p:grpSpPr>
        <p:grpSp>
          <p:nvGrpSpPr>
            <p:cNvPr id="50" name="组合 49"/>
            <p:cNvGrpSpPr/>
            <p:nvPr/>
          </p:nvGrpSpPr>
          <p:grpSpPr>
            <a:xfrm>
              <a:off x="7549001" y="3193380"/>
              <a:ext cx="867068" cy="864270"/>
              <a:chOff x="6462235" y="1620217"/>
              <a:chExt cx="1872944" cy="1866900"/>
            </a:xfrm>
          </p:grpSpPr>
          <p:sp>
            <p:nvSpPr>
              <p:cNvPr id="52" name="任意多边形 51"/>
              <p:cNvSpPr/>
              <p:nvPr/>
            </p:nvSpPr>
            <p:spPr>
              <a:xfrm>
                <a:off x="6462235" y="1620217"/>
                <a:ext cx="1866900" cy="1866900"/>
              </a:xfrm>
              <a:custGeom>
                <a:avLst/>
                <a:gdLst>
                  <a:gd name="connsiteX0" fmla="*/ 933450 w 1866900"/>
                  <a:gd name="connsiteY0" fmla="*/ 160062 h 1866900"/>
                  <a:gd name="connsiteX1" fmla="*/ 160062 w 1866900"/>
                  <a:gd name="connsiteY1" fmla="*/ 933450 h 1866900"/>
                  <a:gd name="connsiteX2" fmla="*/ 933450 w 1866900"/>
                  <a:gd name="connsiteY2" fmla="*/ 1706838 h 1866900"/>
                  <a:gd name="connsiteX3" fmla="*/ 1706838 w 1866900"/>
                  <a:gd name="connsiteY3" fmla="*/ 933450 h 1866900"/>
                  <a:gd name="connsiteX4" fmla="*/ 933450 w 1866900"/>
                  <a:gd name="connsiteY4" fmla="*/ 160062 h 1866900"/>
                  <a:gd name="connsiteX5" fmla="*/ 933450 w 1866900"/>
                  <a:gd name="connsiteY5" fmla="*/ 0 h 1866900"/>
                  <a:gd name="connsiteX6" fmla="*/ 1866900 w 1866900"/>
                  <a:gd name="connsiteY6" fmla="*/ 933450 h 1866900"/>
                  <a:gd name="connsiteX7" fmla="*/ 933450 w 1866900"/>
                  <a:gd name="connsiteY7" fmla="*/ 1866900 h 1866900"/>
                  <a:gd name="connsiteX8" fmla="*/ 0 w 1866900"/>
                  <a:gd name="connsiteY8" fmla="*/ 933450 h 1866900"/>
                  <a:gd name="connsiteX9" fmla="*/ 933450 w 1866900"/>
                  <a:gd name="connsiteY9" fmla="*/ 0 h 186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66900" h="1866900">
                    <a:moveTo>
                      <a:pt x="933450" y="160062"/>
                    </a:moveTo>
                    <a:cubicBezTo>
                      <a:pt x="506320" y="160062"/>
                      <a:pt x="160062" y="506320"/>
                      <a:pt x="160062" y="933450"/>
                    </a:cubicBezTo>
                    <a:cubicBezTo>
                      <a:pt x="160062" y="1360580"/>
                      <a:pt x="506320" y="1706838"/>
                      <a:pt x="933450" y="1706838"/>
                    </a:cubicBezTo>
                    <a:cubicBezTo>
                      <a:pt x="1360580" y="1706838"/>
                      <a:pt x="1706838" y="1360580"/>
                      <a:pt x="1706838" y="933450"/>
                    </a:cubicBezTo>
                    <a:cubicBezTo>
                      <a:pt x="1706838" y="506320"/>
                      <a:pt x="1360580" y="160062"/>
                      <a:pt x="933450" y="160062"/>
                    </a:cubicBezTo>
                    <a:close/>
                    <a:moveTo>
                      <a:pt x="933450" y="0"/>
                    </a:moveTo>
                    <a:cubicBezTo>
                      <a:pt x="1448980" y="0"/>
                      <a:pt x="1866900" y="417920"/>
                      <a:pt x="1866900" y="933450"/>
                    </a:cubicBezTo>
                    <a:cubicBezTo>
                      <a:pt x="1866900" y="1448980"/>
                      <a:pt x="1448980" y="1866900"/>
                      <a:pt x="933450" y="1866900"/>
                    </a:cubicBezTo>
                    <a:cubicBezTo>
                      <a:pt x="417920" y="1866900"/>
                      <a:pt x="0" y="1448980"/>
                      <a:pt x="0" y="933450"/>
                    </a:cubicBezTo>
                    <a:cubicBezTo>
                      <a:pt x="0" y="417920"/>
                      <a:pt x="417920" y="0"/>
                      <a:pt x="933450" y="0"/>
                    </a:cubicBezTo>
                    <a:close/>
                  </a:path>
                </a:pathLst>
              </a:custGeom>
              <a:solidFill>
                <a:srgbClr val="F2F2F2"/>
              </a:solidFill>
              <a:ln w="22225">
                <a:noFill/>
              </a:ln>
              <a:effectLst>
                <a:outerShdw blurRad="635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6468279" y="1620217"/>
                <a:ext cx="1866900" cy="1866900"/>
              </a:xfrm>
              <a:prstGeom prst="ellipse">
                <a:avLst/>
              </a:prstGeom>
              <a:noFill/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6622297" y="1782251"/>
                <a:ext cx="1546776" cy="1546776"/>
              </a:xfrm>
              <a:prstGeom prst="ellipse">
                <a:avLst/>
              </a:prstGeom>
              <a:noFill/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1" name="文本框 71"/>
            <p:cNvSpPr txBox="1"/>
            <p:nvPr/>
          </p:nvSpPr>
          <p:spPr>
            <a:xfrm>
              <a:off x="7460322" y="3300033"/>
              <a:ext cx="10416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3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sp>
        <p:nvSpPr>
          <p:cNvPr id="55" name="文本框 73"/>
          <p:cNvSpPr txBox="1"/>
          <p:nvPr/>
        </p:nvSpPr>
        <p:spPr>
          <a:xfrm>
            <a:off x="6515389" y="3644064"/>
            <a:ext cx="914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Impact" panose="020B0806030902050204" pitchFamily="34" charset="0"/>
              </a:rPr>
              <a:t>STEP</a:t>
            </a:r>
            <a:endParaRPr lang="zh-CN" altLang="en-US" sz="28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56" name="文本框 75"/>
          <p:cNvSpPr txBox="1"/>
          <p:nvPr/>
        </p:nvSpPr>
        <p:spPr>
          <a:xfrm>
            <a:off x="6307039" y="2133157"/>
            <a:ext cx="1409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3630768" y="1185126"/>
            <a:ext cx="2616541" cy="5310800"/>
            <a:chOff x="3630295" y="969500"/>
            <a:chExt cx="2616200" cy="5312030"/>
          </a:xfrm>
          <a:solidFill>
            <a:srgbClr val="E8B438"/>
          </a:solidFill>
        </p:grpSpPr>
        <p:sp>
          <p:nvSpPr>
            <p:cNvPr id="58" name="矩形 57"/>
            <p:cNvSpPr/>
            <p:nvPr/>
          </p:nvSpPr>
          <p:spPr>
            <a:xfrm flipH="1">
              <a:off x="5317166" y="1825515"/>
              <a:ext cx="161310" cy="36069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3630295" y="969500"/>
              <a:ext cx="2616200" cy="5312030"/>
              <a:chOff x="3630295" y="969500"/>
              <a:chExt cx="2616200" cy="5312030"/>
            </a:xfrm>
            <a:grpFill/>
          </p:grpSpPr>
          <p:sp>
            <p:nvSpPr>
              <p:cNvPr id="60" name="Freeform 5"/>
              <p:cNvSpPr>
                <a:spLocks/>
              </p:cNvSpPr>
              <p:nvPr/>
            </p:nvSpPr>
            <p:spPr bwMode="auto">
              <a:xfrm>
                <a:off x="3630295" y="1825625"/>
                <a:ext cx="2616200" cy="3606800"/>
              </a:xfrm>
              <a:custGeom>
                <a:avLst/>
                <a:gdLst>
                  <a:gd name="T0" fmla="*/ 791 w 791"/>
                  <a:gd name="T1" fmla="*/ 546 h 1092"/>
                  <a:gd name="T2" fmla="*/ 512 w 791"/>
                  <a:gd name="T3" fmla="*/ 186 h 1092"/>
                  <a:gd name="T4" fmla="*/ 512 w 791"/>
                  <a:gd name="T5" fmla="*/ 0 h 1092"/>
                  <a:gd name="T6" fmla="*/ 0 w 791"/>
                  <a:gd name="T7" fmla="*/ 0 h 1092"/>
                  <a:gd name="T8" fmla="*/ 0 w 791"/>
                  <a:gd name="T9" fmla="*/ 1092 h 1092"/>
                  <a:gd name="T10" fmla="*/ 512 w 791"/>
                  <a:gd name="T11" fmla="*/ 1092 h 1092"/>
                  <a:gd name="T12" fmla="*/ 512 w 791"/>
                  <a:gd name="T13" fmla="*/ 907 h 1092"/>
                  <a:gd name="T14" fmla="*/ 791 w 791"/>
                  <a:gd name="T15" fmla="*/ 546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1" h="1092">
                    <a:moveTo>
                      <a:pt x="791" y="546"/>
                    </a:moveTo>
                    <a:cubicBezTo>
                      <a:pt x="791" y="373"/>
                      <a:pt x="672" y="227"/>
                      <a:pt x="512" y="186"/>
                    </a:cubicBezTo>
                    <a:cubicBezTo>
                      <a:pt x="512" y="0"/>
                      <a:pt x="512" y="0"/>
                      <a:pt x="51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92"/>
                      <a:pt x="0" y="1092"/>
                      <a:pt x="0" y="1092"/>
                    </a:cubicBezTo>
                    <a:cubicBezTo>
                      <a:pt x="512" y="1092"/>
                      <a:pt x="512" y="1092"/>
                      <a:pt x="512" y="1092"/>
                    </a:cubicBezTo>
                    <a:cubicBezTo>
                      <a:pt x="512" y="907"/>
                      <a:pt x="512" y="907"/>
                      <a:pt x="512" y="907"/>
                    </a:cubicBezTo>
                    <a:cubicBezTo>
                      <a:pt x="672" y="865"/>
                      <a:pt x="791" y="720"/>
                      <a:pt x="791" y="5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pic>
            <p:nvPicPr>
              <p:cNvPr id="61" name="图片 60"/>
              <p:cNvPicPr>
                <a:picLocks noChangeAspect="1"/>
              </p:cNvPicPr>
              <p:nvPr/>
            </p:nvPicPr>
            <p:blipFill rotWithShape="1">
              <a:blip r:embed="rId3" cstate="email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1117575" y="3482347"/>
                <a:ext cx="5312030" cy="286336"/>
              </a:xfrm>
              <a:prstGeom prst="rect">
                <a:avLst/>
              </a:prstGeom>
              <a:grpFill/>
            </p:spPr>
          </p:pic>
        </p:grpSp>
      </p:grpSp>
      <p:grpSp>
        <p:nvGrpSpPr>
          <p:cNvPr id="62" name="组合 61"/>
          <p:cNvGrpSpPr/>
          <p:nvPr/>
        </p:nvGrpSpPr>
        <p:grpSpPr>
          <a:xfrm>
            <a:off x="4977361" y="3408491"/>
            <a:ext cx="1041763" cy="864070"/>
            <a:chOff x="4976712" y="3193380"/>
            <a:chExt cx="1041627" cy="864270"/>
          </a:xfrm>
        </p:grpSpPr>
        <p:grpSp>
          <p:nvGrpSpPr>
            <p:cNvPr id="63" name="组合 62"/>
            <p:cNvGrpSpPr/>
            <p:nvPr/>
          </p:nvGrpSpPr>
          <p:grpSpPr>
            <a:xfrm>
              <a:off x="5065391" y="3193380"/>
              <a:ext cx="867068" cy="864270"/>
              <a:chOff x="6462235" y="1620217"/>
              <a:chExt cx="1872944" cy="1866900"/>
            </a:xfrm>
          </p:grpSpPr>
          <p:sp>
            <p:nvSpPr>
              <p:cNvPr id="65" name="任意多边形 64"/>
              <p:cNvSpPr/>
              <p:nvPr/>
            </p:nvSpPr>
            <p:spPr>
              <a:xfrm>
                <a:off x="6462235" y="1620217"/>
                <a:ext cx="1866900" cy="1866900"/>
              </a:xfrm>
              <a:custGeom>
                <a:avLst/>
                <a:gdLst>
                  <a:gd name="connsiteX0" fmla="*/ 933450 w 1866900"/>
                  <a:gd name="connsiteY0" fmla="*/ 160062 h 1866900"/>
                  <a:gd name="connsiteX1" fmla="*/ 160062 w 1866900"/>
                  <a:gd name="connsiteY1" fmla="*/ 933450 h 1866900"/>
                  <a:gd name="connsiteX2" fmla="*/ 933450 w 1866900"/>
                  <a:gd name="connsiteY2" fmla="*/ 1706838 h 1866900"/>
                  <a:gd name="connsiteX3" fmla="*/ 1706838 w 1866900"/>
                  <a:gd name="connsiteY3" fmla="*/ 933450 h 1866900"/>
                  <a:gd name="connsiteX4" fmla="*/ 933450 w 1866900"/>
                  <a:gd name="connsiteY4" fmla="*/ 160062 h 1866900"/>
                  <a:gd name="connsiteX5" fmla="*/ 933450 w 1866900"/>
                  <a:gd name="connsiteY5" fmla="*/ 0 h 1866900"/>
                  <a:gd name="connsiteX6" fmla="*/ 1866900 w 1866900"/>
                  <a:gd name="connsiteY6" fmla="*/ 933450 h 1866900"/>
                  <a:gd name="connsiteX7" fmla="*/ 933450 w 1866900"/>
                  <a:gd name="connsiteY7" fmla="*/ 1866900 h 1866900"/>
                  <a:gd name="connsiteX8" fmla="*/ 0 w 1866900"/>
                  <a:gd name="connsiteY8" fmla="*/ 933450 h 1866900"/>
                  <a:gd name="connsiteX9" fmla="*/ 933450 w 1866900"/>
                  <a:gd name="connsiteY9" fmla="*/ 0 h 186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66900" h="1866900">
                    <a:moveTo>
                      <a:pt x="933450" y="160062"/>
                    </a:moveTo>
                    <a:cubicBezTo>
                      <a:pt x="506320" y="160062"/>
                      <a:pt x="160062" y="506320"/>
                      <a:pt x="160062" y="933450"/>
                    </a:cubicBezTo>
                    <a:cubicBezTo>
                      <a:pt x="160062" y="1360580"/>
                      <a:pt x="506320" y="1706838"/>
                      <a:pt x="933450" y="1706838"/>
                    </a:cubicBezTo>
                    <a:cubicBezTo>
                      <a:pt x="1360580" y="1706838"/>
                      <a:pt x="1706838" y="1360580"/>
                      <a:pt x="1706838" y="933450"/>
                    </a:cubicBezTo>
                    <a:cubicBezTo>
                      <a:pt x="1706838" y="506320"/>
                      <a:pt x="1360580" y="160062"/>
                      <a:pt x="933450" y="160062"/>
                    </a:cubicBezTo>
                    <a:close/>
                    <a:moveTo>
                      <a:pt x="933450" y="0"/>
                    </a:moveTo>
                    <a:cubicBezTo>
                      <a:pt x="1448980" y="0"/>
                      <a:pt x="1866900" y="417920"/>
                      <a:pt x="1866900" y="933450"/>
                    </a:cubicBezTo>
                    <a:cubicBezTo>
                      <a:pt x="1866900" y="1448980"/>
                      <a:pt x="1448980" y="1866900"/>
                      <a:pt x="933450" y="1866900"/>
                    </a:cubicBezTo>
                    <a:cubicBezTo>
                      <a:pt x="417920" y="1866900"/>
                      <a:pt x="0" y="1448980"/>
                      <a:pt x="0" y="933450"/>
                    </a:cubicBezTo>
                    <a:cubicBezTo>
                      <a:pt x="0" y="417920"/>
                      <a:pt x="417920" y="0"/>
                      <a:pt x="933450" y="0"/>
                    </a:cubicBezTo>
                    <a:close/>
                  </a:path>
                </a:pathLst>
              </a:custGeom>
              <a:solidFill>
                <a:srgbClr val="F2F2F2"/>
              </a:solidFill>
              <a:ln w="22225">
                <a:noFill/>
              </a:ln>
              <a:effectLst>
                <a:outerShdw blurRad="635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6468279" y="1620217"/>
                <a:ext cx="1866900" cy="1866900"/>
              </a:xfrm>
              <a:prstGeom prst="ellipse">
                <a:avLst/>
              </a:prstGeom>
              <a:noFill/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6622297" y="1782251"/>
                <a:ext cx="1546776" cy="1546776"/>
              </a:xfrm>
              <a:prstGeom prst="ellipse">
                <a:avLst/>
              </a:prstGeom>
              <a:noFill/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4" name="文本框 55"/>
            <p:cNvSpPr txBox="1"/>
            <p:nvPr/>
          </p:nvSpPr>
          <p:spPr>
            <a:xfrm>
              <a:off x="4976712" y="3300033"/>
              <a:ext cx="10416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2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sp>
        <p:nvSpPr>
          <p:cNvPr id="68" name="文本框 57"/>
          <p:cNvSpPr txBox="1"/>
          <p:nvPr/>
        </p:nvSpPr>
        <p:spPr>
          <a:xfrm>
            <a:off x="4031456" y="3644064"/>
            <a:ext cx="914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Impact" panose="020B0806030902050204" pitchFamily="34" charset="0"/>
              </a:rPr>
              <a:t>STEP</a:t>
            </a:r>
            <a:endParaRPr lang="zh-CN" altLang="en-US" sz="28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69" name="文本框 59"/>
          <p:cNvSpPr txBox="1"/>
          <p:nvPr/>
        </p:nvSpPr>
        <p:spPr>
          <a:xfrm>
            <a:off x="3823104" y="2133157"/>
            <a:ext cx="1409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grpSp>
        <p:nvGrpSpPr>
          <p:cNvPr id="70" name="组合 69"/>
          <p:cNvGrpSpPr/>
          <p:nvPr/>
        </p:nvGrpSpPr>
        <p:grpSpPr>
          <a:xfrm>
            <a:off x="1222535" y="1185126"/>
            <a:ext cx="2616541" cy="5310800"/>
            <a:chOff x="1222375" y="969500"/>
            <a:chExt cx="2616200" cy="5312030"/>
          </a:xfrm>
        </p:grpSpPr>
        <p:sp>
          <p:nvSpPr>
            <p:cNvPr id="71" name="矩形 70"/>
            <p:cNvSpPr/>
            <p:nvPr/>
          </p:nvSpPr>
          <p:spPr>
            <a:xfrm flipH="1">
              <a:off x="2909246" y="1825515"/>
              <a:ext cx="161310" cy="3606910"/>
            </a:xfrm>
            <a:prstGeom prst="rect">
              <a:avLst/>
            </a:prstGeom>
            <a:gradFill>
              <a:gsLst>
                <a:gs pos="45000">
                  <a:schemeClr val="tx1">
                    <a:alpha val="10000"/>
                  </a:schemeClr>
                </a:gs>
                <a:gs pos="100000">
                  <a:schemeClr val="tx1">
                    <a:alpha val="34000"/>
                  </a:schemeClr>
                </a:gs>
                <a:gs pos="0">
                  <a:srgbClr val="E2E2E2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1222375" y="969500"/>
              <a:ext cx="2616200" cy="5312030"/>
              <a:chOff x="1222375" y="969500"/>
              <a:chExt cx="2616200" cy="5312030"/>
            </a:xfrm>
          </p:grpSpPr>
          <p:sp>
            <p:nvSpPr>
              <p:cNvPr id="73" name="Freeform 5"/>
              <p:cNvSpPr>
                <a:spLocks/>
              </p:cNvSpPr>
              <p:nvPr/>
            </p:nvSpPr>
            <p:spPr bwMode="auto">
              <a:xfrm>
                <a:off x="1222375" y="1825625"/>
                <a:ext cx="2616200" cy="3606800"/>
              </a:xfrm>
              <a:custGeom>
                <a:avLst/>
                <a:gdLst>
                  <a:gd name="T0" fmla="*/ 791 w 791"/>
                  <a:gd name="T1" fmla="*/ 546 h 1092"/>
                  <a:gd name="T2" fmla="*/ 512 w 791"/>
                  <a:gd name="T3" fmla="*/ 186 h 1092"/>
                  <a:gd name="T4" fmla="*/ 512 w 791"/>
                  <a:gd name="T5" fmla="*/ 0 h 1092"/>
                  <a:gd name="T6" fmla="*/ 0 w 791"/>
                  <a:gd name="T7" fmla="*/ 0 h 1092"/>
                  <a:gd name="T8" fmla="*/ 0 w 791"/>
                  <a:gd name="T9" fmla="*/ 1092 h 1092"/>
                  <a:gd name="T10" fmla="*/ 512 w 791"/>
                  <a:gd name="T11" fmla="*/ 1092 h 1092"/>
                  <a:gd name="T12" fmla="*/ 512 w 791"/>
                  <a:gd name="T13" fmla="*/ 907 h 1092"/>
                  <a:gd name="T14" fmla="*/ 791 w 791"/>
                  <a:gd name="T15" fmla="*/ 546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1" h="1092">
                    <a:moveTo>
                      <a:pt x="791" y="546"/>
                    </a:moveTo>
                    <a:cubicBezTo>
                      <a:pt x="791" y="373"/>
                      <a:pt x="672" y="227"/>
                      <a:pt x="512" y="186"/>
                    </a:cubicBezTo>
                    <a:cubicBezTo>
                      <a:pt x="512" y="0"/>
                      <a:pt x="512" y="0"/>
                      <a:pt x="51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92"/>
                      <a:pt x="0" y="1092"/>
                      <a:pt x="0" y="1092"/>
                    </a:cubicBezTo>
                    <a:cubicBezTo>
                      <a:pt x="512" y="1092"/>
                      <a:pt x="512" y="1092"/>
                      <a:pt x="512" y="1092"/>
                    </a:cubicBezTo>
                    <a:cubicBezTo>
                      <a:pt x="512" y="907"/>
                      <a:pt x="512" y="907"/>
                      <a:pt x="512" y="907"/>
                    </a:cubicBezTo>
                    <a:cubicBezTo>
                      <a:pt x="672" y="865"/>
                      <a:pt x="791" y="720"/>
                      <a:pt x="791" y="546"/>
                    </a:cubicBezTo>
                    <a:close/>
                  </a:path>
                </a:pathLst>
              </a:custGeom>
              <a:solidFill>
                <a:srgbClr val="F3C43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pic>
            <p:nvPicPr>
              <p:cNvPr id="74" name="图片 73"/>
              <p:cNvPicPr>
                <a:picLocks noChangeAspect="1"/>
              </p:cNvPicPr>
              <p:nvPr/>
            </p:nvPicPr>
            <p:blipFill rotWithShape="1">
              <a:blip r:embed="rId3" cstate="email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-1290345" y="3482347"/>
                <a:ext cx="5312030" cy="286336"/>
              </a:xfrm>
              <a:prstGeom prst="rect">
                <a:avLst/>
              </a:prstGeom>
            </p:spPr>
          </p:pic>
        </p:grpSp>
      </p:grpSp>
      <p:grpSp>
        <p:nvGrpSpPr>
          <p:cNvPr id="75" name="组合 74"/>
          <p:cNvGrpSpPr/>
          <p:nvPr/>
        </p:nvGrpSpPr>
        <p:grpSpPr>
          <a:xfrm>
            <a:off x="2569128" y="3408491"/>
            <a:ext cx="1041763" cy="864070"/>
            <a:chOff x="2568792" y="3193380"/>
            <a:chExt cx="1041627" cy="864270"/>
          </a:xfrm>
        </p:grpSpPr>
        <p:grpSp>
          <p:nvGrpSpPr>
            <p:cNvPr id="76" name="组合 75"/>
            <p:cNvGrpSpPr/>
            <p:nvPr/>
          </p:nvGrpSpPr>
          <p:grpSpPr>
            <a:xfrm>
              <a:off x="2657471" y="3193380"/>
              <a:ext cx="867068" cy="864270"/>
              <a:chOff x="6462235" y="1620217"/>
              <a:chExt cx="1872944" cy="1866900"/>
            </a:xfrm>
          </p:grpSpPr>
          <p:sp>
            <p:nvSpPr>
              <p:cNvPr id="78" name="任意多边形 77"/>
              <p:cNvSpPr/>
              <p:nvPr/>
            </p:nvSpPr>
            <p:spPr>
              <a:xfrm>
                <a:off x="6462235" y="1620217"/>
                <a:ext cx="1866900" cy="1866900"/>
              </a:xfrm>
              <a:custGeom>
                <a:avLst/>
                <a:gdLst>
                  <a:gd name="connsiteX0" fmla="*/ 933450 w 1866900"/>
                  <a:gd name="connsiteY0" fmla="*/ 160062 h 1866900"/>
                  <a:gd name="connsiteX1" fmla="*/ 160062 w 1866900"/>
                  <a:gd name="connsiteY1" fmla="*/ 933450 h 1866900"/>
                  <a:gd name="connsiteX2" fmla="*/ 933450 w 1866900"/>
                  <a:gd name="connsiteY2" fmla="*/ 1706838 h 1866900"/>
                  <a:gd name="connsiteX3" fmla="*/ 1706838 w 1866900"/>
                  <a:gd name="connsiteY3" fmla="*/ 933450 h 1866900"/>
                  <a:gd name="connsiteX4" fmla="*/ 933450 w 1866900"/>
                  <a:gd name="connsiteY4" fmla="*/ 160062 h 1866900"/>
                  <a:gd name="connsiteX5" fmla="*/ 933450 w 1866900"/>
                  <a:gd name="connsiteY5" fmla="*/ 0 h 1866900"/>
                  <a:gd name="connsiteX6" fmla="*/ 1866900 w 1866900"/>
                  <a:gd name="connsiteY6" fmla="*/ 933450 h 1866900"/>
                  <a:gd name="connsiteX7" fmla="*/ 933450 w 1866900"/>
                  <a:gd name="connsiteY7" fmla="*/ 1866900 h 1866900"/>
                  <a:gd name="connsiteX8" fmla="*/ 0 w 1866900"/>
                  <a:gd name="connsiteY8" fmla="*/ 933450 h 1866900"/>
                  <a:gd name="connsiteX9" fmla="*/ 933450 w 1866900"/>
                  <a:gd name="connsiteY9" fmla="*/ 0 h 186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66900" h="1866900">
                    <a:moveTo>
                      <a:pt x="933450" y="160062"/>
                    </a:moveTo>
                    <a:cubicBezTo>
                      <a:pt x="506320" y="160062"/>
                      <a:pt x="160062" y="506320"/>
                      <a:pt x="160062" y="933450"/>
                    </a:cubicBezTo>
                    <a:cubicBezTo>
                      <a:pt x="160062" y="1360580"/>
                      <a:pt x="506320" y="1706838"/>
                      <a:pt x="933450" y="1706838"/>
                    </a:cubicBezTo>
                    <a:cubicBezTo>
                      <a:pt x="1360580" y="1706838"/>
                      <a:pt x="1706838" y="1360580"/>
                      <a:pt x="1706838" y="933450"/>
                    </a:cubicBezTo>
                    <a:cubicBezTo>
                      <a:pt x="1706838" y="506320"/>
                      <a:pt x="1360580" y="160062"/>
                      <a:pt x="933450" y="160062"/>
                    </a:cubicBezTo>
                    <a:close/>
                    <a:moveTo>
                      <a:pt x="933450" y="0"/>
                    </a:moveTo>
                    <a:cubicBezTo>
                      <a:pt x="1448980" y="0"/>
                      <a:pt x="1866900" y="417920"/>
                      <a:pt x="1866900" y="933450"/>
                    </a:cubicBezTo>
                    <a:cubicBezTo>
                      <a:pt x="1866900" y="1448980"/>
                      <a:pt x="1448980" y="1866900"/>
                      <a:pt x="933450" y="1866900"/>
                    </a:cubicBezTo>
                    <a:cubicBezTo>
                      <a:pt x="417920" y="1866900"/>
                      <a:pt x="0" y="1448980"/>
                      <a:pt x="0" y="933450"/>
                    </a:cubicBezTo>
                    <a:cubicBezTo>
                      <a:pt x="0" y="417920"/>
                      <a:pt x="417920" y="0"/>
                      <a:pt x="933450" y="0"/>
                    </a:cubicBezTo>
                    <a:close/>
                  </a:path>
                </a:pathLst>
              </a:custGeom>
              <a:solidFill>
                <a:srgbClr val="F2F2F2"/>
              </a:solidFill>
              <a:ln w="22225">
                <a:noFill/>
              </a:ln>
              <a:effectLst>
                <a:outerShdw blurRad="635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6468279" y="1620217"/>
                <a:ext cx="1866900" cy="1866900"/>
              </a:xfrm>
              <a:prstGeom prst="ellipse">
                <a:avLst/>
              </a:prstGeom>
              <a:noFill/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6622297" y="1782251"/>
                <a:ext cx="1546776" cy="1546776"/>
              </a:xfrm>
              <a:prstGeom prst="ellipse">
                <a:avLst/>
              </a:prstGeom>
              <a:noFill/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7" name="文本框 33"/>
            <p:cNvSpPr txBox="1"/>
            <p:nvPr/>
          </p:nvSpPr>
          <p:spPr>
            <a:xfrm>
              <a:off x="2568792" y="3300033"/>
              <a:ext cx="10416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1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81" name="Group 8"/>
          <p:cNvGrpSpPr>
            <a:grpSpLocks noChangeAspect="1"/>
          </p:cNvGrpSpPr>
          <p:nvPr/>
        </p:nvGrpSpPr>
        <p:grpSpPr bwMode="auto">
          <a:xfrm>
            <a:off x="1730356" y="4546298"/>
            <a:ext cx="709581" cy="777226"/>
            <a:chOff x="3437" y="2282"/>
            <a:chExt cx="679" cy="744"/>
          </a:xfrm>
          <a:solidFill>
            <a:schemeClr val="bg1"/>
          </a:solidFill>
        </p:grpSpPr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3595" y="2282"/>
              <a:ext cx="364" cy="379"/>
            </a:xfrm>
            <a:custGeom>
              <a:avLst/>
              <a:gdLst>
                <a:gd name="T0" fmla="*/ 50 w 152"/>
                <a:gd name="T1" fmla="*/ 147 h 159"/>
                <a:gd name="T2" fmla="*/ 39 w 152"/>
                <a:gd name="T3" fmla="*/ 147 h 159"/>
                <a:gd name="T4" fmla="*/ 76 w 152"/>
                <a:gd name="T5" fmla="*/ 159 h 159"/>
                <a:gd name="T6" fmla="*/ 114 w 152"/>
                <a:gd name="T7" fmla="*/ 147 h 159"/>
                <a:gd name="T8" fmla="*/ 103 w 152"/>
                <a:gd name="T9" fmla="*/ 147 h 159"/>
                <a:gd name="T10" fmla="*/ 152 w 152"/>
                <a:gd name="T11" fmla="*/ 76 h 159"/>
                <a:gd name="T12" fmla="*/ 76 w 152"/>
                <a:gd name="T13" fmla="*/ 0 h 159"/>
                <a:gd name="T14" fmla="*/ 0 w 152"/>
                <a:gd name="T15" fmla="*/ 76 h 159"/>
                <a:gd name="T16" fmla="*/ 50 w 152"/>
                <a:gd name="T17" fmla="*/ 14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9">
                  <a:moveTo>
                    <a:pt x="50" y="147"/>
                  </a:moveTo>
                  <a:cubicBezTo>
                    <a:pt x="39" y="147"/>
                    <a:pt x="39" y="147"/>
                    <a:pt x="39" y="147"/>
                  </a:cubicBezTo>
                  <a:cubicBezTo>
                    <a:pt x="39" y="152"/>
                    <a:pt x="53" y="159"/>
                    <a:pt x="76" y="159"/>
                  </a:cubicBezTo>
                  <a:cubicBezTo>
                    <a:pt x="99" y="159"/>
                    <a:pt x="113" y="152"/>
                    <a:pt x="114" y="147"/>
                  </a:cubicBezTo>
                  <a:cubicBezTo>
                    <a:pt x="103" y="147"/>
                    <a:pt x="103" y="147"/>
                    <a:pt x="103" y="147"/>
                  </a:cubicBezTo>
                  <a:cubicBezTo>
                    <a:pt x="131" y="136"/>
                    <a:pt x="152" y="10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08"/>
                    <a:pt x="21" y="136"/>
                    <a:pt x="5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3437" y="2633"/>
              <a:ext cx="679" cy="393"/>
            </a:xfrm>
            <a:custGeom>
              <a:avLst/>
              <a:gdLst>
                <a:gd name="T0" fmla="*/ 222 w 284"/>
                <a:gd name="T1" fmla="*/ 0 h 165"/>
                <a:gd name="T2" fmla="*/ 188 w 284"/>
                <a:gd name="T3" fmla="*/ 0 h 165"/>
                <a:gd name="T4" fmla="*/ 154 w 284"/>
                <a:gd name="T5" fmla="*/ 19 h 165"/>
                <a:gd name="T6" fmla="*/ 154 w 284"/>
                <a:gd name="T7" fmla="*/ 134 h 165"/>
                <a:gd name="T8" fmla="*/ 143 w 284"/>
                <a:gd name="T9" fmla="*/ 146 h 165"/>
                <a:gd name="T10" fmla="*/ 131 w 284"/>
                <a:gd name="T11" fmla="*/ 134 h 165"/>
                <a:gd name="T12" fmla="*/ 131 w 284"/>
                <a:gd name="T13" fmla="*/ 19 h 165"/>
                <a:gd name="T14" fmla="*/ 97 w 284"/>
                <a:gd name="T15" fmla="*/ 0 h 165"/>
                <a:gd name="T16" fmla="*/ 63 w 284"/>
                <a:gd name="T17" fmla="*/ 0 h 165"/>
                <a:gd name="T18" fmla="*/ 0 w 284"/>
                <a:gd name="T19" fmla="*/ 86 h 165"/>
                <a:gd name="T20" fmla="*/ 0 w 284"/>
                <a:gd name="T21" fmla="*/ 165 h 165"/>
                <a:gd name="T22" fmla="*/ 284 w 284"/>
                <a:gd name="T23" fmla="*/ 165 h 165"/>
                <a:gd name="T24" fmla="*/ 284 w 284"/>
                <a:gd name="T25" fmla="*/ 86 h 165"/>
                <a:gd name="T26" fmla="*/ 222 w 284"/>
                <a:gd name="T2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165">
                  <a:moveTo>
                    <a:pt x="222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10"/>
                    <a:pt x="172" y="17"/>
                    <a:pt x="154" y="19"/>
                  </a:cubicBezTo>
                  <a:cubicBezTo>
                    <a:pt x="154" y="134"/>
                    <a:pt x="154" y="134"/>
                    <a:pt x="154" y="134"/>
                  </a:cubicBezTo>
                  <a:cubicBezTo>
                    <a:pt x="154" y="140"/>
                    <a:pt x="149" y="146"/>
                    <a:pt x="143" y="146"/>
                  </a:cubicBezTo>
                  <a:cubicBezTo>
                    <a:pt x="136" y="146"/>
                    <a:pt x="131" y="140"/>
                    <a:pt x="131" y="134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13" y="17"/>
                    <a:pt x="97" y="11"/>
                    <a:pt x="9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39"/>
                    <a:pt x="0" y="86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84" y="165"/>
                    <a:pt x="284" y="165"/>
                    <a:pt x="284" y="165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4" y="39"/>
                    <a:pt x="256" y="0"/>
                    <a:pt x="2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84" name="文本框 44"/>
          <p:cNvSpPr txBox="1"/>
          <p:nvPr/>
        </p:nvSpPr>
        <p:spPr>
          <a:xfrm>
            <a:off x="1623221" y="3644064"/>
            <a:ext cx="914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Impact" panose="020B0806030902050204" pitchFamily="34" charset="0"/>
              </a:rPr>
              <a:t>STEP</a:t>
            </a:r>
            <a:endParaRPr lang="zh-CN" altLang="en-US" sz="28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85" name="文本框 46"/>
          <p:cNvSpPr txBox="1"/>
          <p:nvPr/>
        </p:nvSpPr>
        <p:spPr>
          <a:xfrm>
            <a:off x="1414871" y="2133157"/>
            <a:ext cx="1409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grpSp>
        <p:nvGrpSpPr>
          <p:cNvPr id="86" name="Group 13"/>
          <p:cNvGrpSpPr>
            <a:grpSpLocks noChangeAspect="1"/>
          </p:cNvGrpSpPr>
          <p:nvPr/>
        </p:nvGrpSpPr>
        <p:grpSpPr bwMode="auto">
          <a:xfrm>
            <a:off x="4138287" y="4534141"/>
            <a:ext cx="778107" cy="787008"/>
            <a:chOff x="2426" y="2781"/>
            <a:chExt cx="593" cy="600"/>
          </a:xfrm>
          <a:solidFill>
            <a:schemeClr val="bg1"/>
          </a:solidFill>
        </p:grpSpPr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9" name="Group 18"/>
          <p:cNvGrpSpPr>
            <a:grpSpLocks noChangeAspect="1"/>
          </p:cNvGrpSpPr>
          <p:nvPr/>
        </p:nvGrpSpPr>
        <p:grpSpPr bwMode="auto">
          <a:xfrm>
            <a:off x="6663343" y="4578468"/>
            <a:ext cx="808287" cy="752904"/>
            <a:chOff x="3802" y="2858"/>
            <a:chExt cx="616" cy="574"/>
          </a:xfrm>
          <a:solidFill>
            <a:schemeClr val="bg1"/>
          </a:solidFill>
        </p:grpSpPr>
        <p:sp>
          <p:nvSpPr>
            <p:cNvPr id="90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23"/>
            <p:cNvSpPr>
              <a:spLocks/>
            </p:cNvSpPr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5" name="Group 26"/>
          <p:cNvGrpSpPr>
            <a:grpSpLocks noChangeAspect="1"/>
          </p:cNvGrpSpPr>
          <p:nvPr/>
        </p:nvGrpSpPr>
        <p:grpSpPr bwMode="auto">
          <a:xfrm>
            <a:off x="9074689" y="4819553"/>
            <a:ext cx="1045977" cy="518365"/>
            <a:chOff x="5676" y="2597"/>
            <a:chExt cx="1061" cy="526"/>
          </a:xfrm>
          <a:solidFill>
            <a:schemeClr val="bg1"/>
          </a:solidFill>
        </p:grpSpPr>
        <p:sp>
          <p:nvSpPr>
            <p:cNvPr id="96" name="Freeform 27"/>
            <p:cNvSpPr>
              <a:spLocks/>
            </p:cNvSpPr>
            <p:nvPr/>
          </p:nvSpPr>
          <p:spPr bwMode="auto">
            <a:xfrm>
              <a:off x="5747" y="2597"/>
              <a:ext cx="181" cy="115"/>
            </a:xfrm>
            <a:custGeom>
              <a:avLst/>
              <a:gdLst>
                <a:gd name="T0" fmla="*/ 25 w 76"/>
                <a:gd name="T1" fmla="*/ 48 h 48"/>
                <a:gd name="T2" fmla="*/ 64 w 76"/>
                <a:gd name="T3" fmla="*/ 44 h 48"/>
                <a:gd name="T4" fmla="*/ 76 w 76"/>
                <a:gd name="T5" fmla="*/ 13 h 48"/>
                <a:gd name="T6" fmla="*/ 39 w 76"/>
                <a:gd name="T7" fmla="*/ 15 h 48"/>
                <a:gd name="T8" fmla="*/ 23 w 76"/>
                <a:gd name="T9" fmla="*/ 10 h 48"/>
                <a:gd name="T10" fmla="*/ 7 w 76"/>
                <a:gd name="T11" fmla="*/ 20 h 48"/>
                <a:gd name="T12" fmla="*/ 25 w 76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48">
                  <a:moveTo>
                    <a:pt x="25" y="48"/>
                  </a:moveTo>
                  <a:cubicBezTo>
                    <a:pt x="64" y="44"/>
                    <a:pt x="64" y="44"/>
                    <a:pt x="64" y="44"/>
                  </a:cubicBezTo>
                  <a:cubicBezTo>
                    <a:pt x="66" y="36"/>
                    <a:pt x="69" y="26"/>
                    <a:pt x="76" y="13"/>
                  </a:cubicBezTo>
                  <a:cubicBezTo>
                    <a:pt x="76" y="13"/>
                    <a:pt x="70" y="0"/>
                    <a:pt x="39" y="15"/>
                  </a:cubicBezTo>
                  <a:cubicBezTo>
                    <a:pt x="39" y="15"/>
                    <a:pt x="32" y="14"/>
                    <a:pt x="23" y="10"/>
                  </a:cubicBezTo>
                  <a:cubicBezTo>
                    <a:pt x="23" y="10"/>
                    <a:pt x="0" y="4"/>
                    <a:pt x="7" y="20"/>
                  </a:cubicBezTo>
                  <a:lnTo>
                    <a:pt x="25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28"/>
            <p:cNvSpPr>
              <a:spLocks noEditPoints="1"/>
            </p:cNvSpPr>
            <p:nvPr/>
          </p:nvSpPr>
          <p:spPr bwMode="auto">
            <a:xfrm>
              <a:off x="5759" y="2613"/>
              <a:ext cx="169" cy="101"/>
            </a:xfrm>
            <a:custGeom>
              <a:avLst/>
              <a:gdLst>
                <a:gd name="T0" fmla="*/ 20 w 71"/>
                <a:gd name="T1" fmla="*/ 42 h 42"/>
                <a:gd name="T2" fmla="*/ 2 w 71"/>
                <a:gd name="T3" fmla="*/ 13 h 42"/>
                <a:gd name="T4" fmla="*/ 1 w 71"/>
                <a:gd name="T5" fmla="*/ 4 h 42"/>
                <a:gd name="T6" fmla="*/ 10 w 71"/>
                <a:gd name="T7" fmla="*/ 1 h 42"/>
                <a:gd name="T8" fmla="*/ 18 w 71"/>
                <a:gd name="T9" fmla="*/ 2 h 42"/>
                <a:gd name="T10" fmla="*/ 18 w 71"/>
                <a:gd name="T11" fmla="*/ 2 h 42"/>
                <a:gd name="T12" fmla="*/ 34 w 71"/>
                <a:gd name="T13" fmla="*/ 8 h 42"/>
                <a:gd name="T14" fmla="*/ 59 w 71"/>
                <a:gd name="T15" fmla="*/ 0 h 42"/>
                <a:gd name="T16" fmla="*/ 71 w 71"/>
                <a:gd name="T17" fmla="*/ 6 h 42"/>
                <a:gd name="T18" fmla="*/ 71 w 71"/>
                <a:gd name="T19" fmla="*/ 6 h 42"/>
                <a:gd name="T20" fmla="*/ 71 w 71"/>
                <a:gd name="T21" fmla="*/ 6 h 42"/>
                <a:gd name="T22" fmla="*/ 60 w 71"/>
                <a:gd name="T23" fmla="*/ 37 h 42"/>
                <a:gd name="T24" fmla="*/ 60 w 71"/>
                <a:gd name="T25" fmla="*/ 37 h 42"/>
                <a:gd name="T26" fmla="*/ 20 w 71"/>
                <a:gd name="T27" fmla="*/ 42 h 42"/>
                <a:gd name="T28" fmla="*/ 10 w 71"/>
                <a:gd name="T29" fmla="*/ 2 h 42"/>
                <a:gd name="T30" fmla="*/ 2 w 71"/>
                <a:gd name="T31" fmla="*/ 5 h 42"/>
                <a:gd name="T32" fmla="*/ 3 w 71"/>
                <a:gd name="T33" fmla="*/ 13 h 42"/>
                <a:gd name="T34" fmla="*/ 20 w 71"/>
                <a:gd name="T35" fmla="*/ 40 h 42"/>
                <a:gd name="T36" fmla="*/ 59 w 71"/>
                <a:gd name="T37" fmla="*/ 36 h 42"/>
                <a:gd name="T38" fmla="*/ 70 w 71"/>
                <a:gd name="T39" fmla="*/ 6 h 42"/>
                <a:gd name="T40" fmla="*/ 59 w 71"/>
                <a:gd name="T41" fmla="*/ 1 h 42"/>
                <a:gd name="T42" fmla="*/ 34 w 71"/>
                <a:gd name="T43" fmla="*/ 9 h 42"/>
                <a:gd name="T44" fmla="*/ 34 w 71"/>
                <a:gd name="T45" fmla="*/ 9 h 42"/>
                <a:gd name="T46" fmla="*/ 34 w 71"/>
                <a:gd name="T47" fmla="*/ 9 h 42"/>
                <a:gd name="T48" fmla="*/ 18 w 71"/>
                <a:gd name="T49" fmla="*/ 3 h 42"/>
                <a:gd name="T50" fmla="*/ 10 w 71"/>
                <a:gd name="T51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" h="42">
                  <a:moveTo>
                    <a:pt x="20" y="42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0" y="9"/>
                    <a:pt x="0" y="6"/>
                    <a:pt x="1" y="4"/>
                  </a:cubicBezTo>
                  <a:cubicBezTo>
                    <a:pt x="3" y="2"/>
                    <a:pt x="6" y="1"/>
                    <a:pt x="10" y="1"/>
                  </a:cubicBezTo>
                  <a:cubicBezTo>
                    <a:pt x="14" y="1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6" y="6"/>
                    <a:pt x="33" y="7"/>
                    <a:pt x="34" y="8"/>
                  </a:cubicBezTo>
                  <a:cubicBezTo>
                    <a:pt x="44" y="3"/>
                    <a:pt x="52" y="0"/>
                    <a:pt x="59" y="0"/>
                  </a:cubicBezTo>
                  <a:cubicBezTo>
                    <a:pt x="69" y="0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17"/>
                    <a:pt x="62" y="28"/>
                    <a:pt x="60" y="37"/>
                  </a:cubicBezTo>
                  <a:cubicBezTo>
                    <a:pt x="60" y="37"/>
                    <a:pt x="60" y="37"/>
                    <a:pt x="60" y="37"/>
                  </a:cubicBezTo>
                  <a:lnTo>
                    <a:pt x="20" y="42"/>
                  </a:lnTo>
                  <a:close/>
                  <a:moveTo>
                    <a:pt x="10" y="2"/>
                  </a:moveTo>
                  <a:cubicBezTo>
                    <a:pt x="7" y="2"/>
                    <a:pt x="4" y="3"/>
                    <a:pt x="2" y="5"/>
                  </a:cubicBezTo>
                  <a:cubicBezTo>
                    <a:pt x="1" y="7"/>
                    <a:pt x="1" y="9"/>
                    <a:pt x="3" y="13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61" y="27"/>
                    <a:pt x="64" y="17"/>
                    <a:pt x="70" y="6"/>
                  </a:cubicBezTo>
                  <a:cubicBezTo>
                    <a:pt x="70" y="5"/>
                    <a:pt x="67" y="1"/>
                    <a:pt x="59" y="1"/>
                  </a:cubicBezTo>
                  <a:cubicBezTo>
                    <a:pt x="52" y="1"/>
                    <a:pt x="44" y="4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27" y="8"/>
                    <a:pt x="18" y="3"/>
                  </a:cubicBezTo>
                  <a:cubicBezTo>
                    <a:pt x="17" y="3"/>
                    <a:pt x="14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29"/>
            <p:cNvSpPr>
              <a:spLocks/>
            </p:cNvSpPr>
            <p:nvPr/>
          </p:nvSpPr>
          <p:spPr bwMode="auto">
            <a:xfrm>
              <a:off x="5795" y="2709"/>
              <a:ext cx="119" cy="43"/>
            </a:xfrm>
            <a:custGeom>
              <a:avLst/>
              <a:gdLst>
                <a:gd name="T0" fmla="*/ 41 w 50"/>
                <a:gd name="T1" fmla="*/ 0 h 18"/>
                <a:gd name="T2" fmla="*/ 7 w 50"/>
                <a:gd name="T3" fmla="*/ 4 h 18"/>
                <a:gd name="T4" fmla="*/ 1 w 50"/>
                <a:gd name="T5" fmla="*/ 12 h 18"/>
                <a:gd name="T6" fmla="*/ 8 w 50"/>
                <a:gd name="T7" fmla="*/ 17 h 18"/>
                <a:gd name="T8" fmla="*/ 43 w 50"/>
                <a:gd name="T9" fmla="*/ 14 h 18"/>
                <a:gd name="T10" fmla="*/ 49 w 50"/>
                <a:gd name="T11" fmla="*/ 6 h 18"/>
                <a:gd name="T12" fmla="*/ 41 w 5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8">
                  <a:moveTo>
                    <a:pt x="41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5"/>
                    <a:pt x="0" y="8"/>
                    <a:pt x="1" y="12"/>
                  </a:cubicBezTo>
                  <a:cubicBezTo>
                    <a:pt x="1" y="15"/>
                    <a:pt x="5" y="18"/>
                    <a:pt x="8" y="17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7" y="13"/>
                    <a:pt x="50" y="10"/>
                    <a:pt x="49" y="6"/>
                  </a:cubicBezTo>
                  <a:cubicBezTo>
                    <a:pt x="49" y="3"/>
                    <a:pt x="45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30"/>
            <p:cNvSpPr>
              <a:spLocks noEditPoints="1"/>
            </p:cNvSpPr>
            <p:nvPr/>
          </p:nvSpPr>
          <p:spPr bwMode="auto">
            <a:xfrm>
              <a:off x="5795" y="2707"/>
              <a:ext cx="119" cy="45"/>
            </a:xfrm>
            <a:custGeom>
              <a:avLst/>
              <a:gdLst>
                <a:gd name="T0" fmla="*/ 8 w 50"/>
                <a:gd name="T1" fmla="*/ 19 h 19"/>
                <a:gd name="T2" fmla="*/ 0 w 50"/>
                <a:gd name="T3" fmla="*/ 13 h 19"/>
                <a:gd name="T4" fmla="*/ 2 w 50"/>
                <a:gd name="T5" fmla="*/ 7 h 19"/>
                <a:gd name="T6" fmla="*/ 7 w 50"/>
                <a:gd name="T7" fmla="*/ 5 h 19"/>
                <a:gd name="T8" fmla="*/ 41 w 50"/>
                <a:gd name="T9" fmla="*/ 1 h 19"/>
                <a:gd name="T10" fmla="*/ 50 w 50"/>
                <a:gd name="T11" fmla="*/ 7 h 19"/>
                <a:gd name="T12" fmla="*/ 48 w 50"/>
                <a:gd name="T13" fmla="*/ 12 h 19"/>
                <a:gd name="T14" fmla="*/ 43 w 50"/>
                <a:gd name="T15" fmla="*/ 15 h 19"/>
                <a:gd name="T16" fmla="*/ 9 w 50"/>
                <a:gd name="T17" fmla="*/ 19 h 19"/>
                <a:gd name="T18" fmla="*/ 8 w 50"/>
                <a:gd name="T19" fmla="*/ 19 h 19"/>
                <a:gd name="T20" fmla="*/ 42 w 50"/>
                <a:gd name="T21" fmla="*/ 2 h 19"/>
                <a:gd name="T22" fmla="*/ 41 w 50"/>
                <a:gd name="T23" fmla="*/ 2 h 19"/>
                <a:gd name="T24" fmla="*/ 7 w 50"/>
                <a:gd name="T25" fmla="*/ 6 h 19"/>
                <a:gd name="T26" fmla="*/ 3 w 50"/>
                <a:gd name="T27" fmla="*/ 8 h 19"/>
                <a:gd name="T28" fmla="*/ 1 w 50"/>
                <a:gd name="T29" fmla="*/ 12 h 19"/>
                <a:gd name="T30" fmla="*/ 8 w 50"/>
                <a:gd name="T31" fmla="*/ 18 h 19"/>
                <a:gd name="T32" fmla="*/ 43 w 50"/>
                <a:gd name="T33" fmla="*/ 14 h 19"/>
                <a:gd name="T34" fmla="*/ 47 w 50"/>
                <a:gd name="T35" fmla="*/ 12 h 19"/>
                <a:gd name="T36" fmla="*/ 49 w 50"/>
                <a:gd name="T37" fmla="*/ 7 h 19"/>
                <a:gd name="T38" fmla="*/ 42 w 50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19">
                  <a:moveTo>
                    <a:pt x="8" y="19"/>
                  </a:moveTo>
                  <a:cubicBezTo>
                    <a:pt x="4" y="19"/>
                    <a:pt x="0" y="16"/>
                    <a:pt x="0" y="13"/>
                  </a:cubicBezTo>
                  <a:cubicBezTo>
                    <a:pt x="0" y="11"/>
                    <a:pt x="0" y="9"/>
                    <a:pt x="2" y="7"/>
                  </a:cubicBezTo>
                  <a:cubicBezTo>
                    <a:pt x="3" y="6"/>
                    <a:pt x="5" y="5"/>
                    <a:pt x="7" y="5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5" y="0"/>
                    <a:pt x="49" y="3"/>
                    <a:pt x="50" y="7"/>
                  </a:cubicBezTo>
                  <a:cubicBezTo>
                    <a:pt x="50" y="9"/>
                    <a:pt x="49" y="11"/>
                    <a:pt x="48" y="12"/>
                  </a:cubicBezTo>
                  <a:cubicBezTo>
                    <a:pt x="47" y="14"/>
                    <a:pt x="45" y="15"/>
                    <a:pt x="43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42" y="2"/>
                  </a:moveTo>
                  <a:cubicBezTo>
                    <a:pt x="42" y="2"/>
                    <a:pt x="42" y="2"/>
                    <a:pt x="41" y="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5" y="6"/>
                    <a:pt x="4" y="7"/>
                    <a:pt x="3" y="8"/>
                  </a:cubicBezTo>
                  <a:cubicBezTo>
                    <a:pt x="1" y="9"/>
                    <a:pt x="1" y="11"/>
                    <a:pt x="1" y="12"/>
                  </a:cubicBezTo>
                  <a:cubicBezTo>
                    <a:pt x="2" y="16"/>
                    <a:pt x="5" y="18"/>
                    <a:pt x="8" y="18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5" y="14"/>
                    <a:pt x="46" y="13"/>
                    <a:pt x="47" y="12"/>
                  </a:cubicBezTo>
                  <a:cubicBezTo>
                    <a:pt x="48" y="10"/>
                    <a:pt x="49" y="9"/>
                    <a:pt x="49" y="7"/>
                  </a:cubicBezTo>
                  <a:cubicBezTo>
                    <a:pt x="48" y="4"/>
                    <a:pt x="45" y="2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31"/>
            <p:cNvSpPr>
              <a:spLocks noEditPoints="1"/>
            </p:cNvSpPr>
            <p:nvPr/>
          </p:nvSpPr>
          <p:spPr bwMode="auto">
            <a:xfrm>
              <a:off x="5676" y="2752"/>
              <a:ext cx="424" cy="371"/>
            </a:xfrm>
            <a:custGeom>
              <a:avLst/>
              <a:gdLst>
                <a:gd name="T0" fmla="*/ 153 w 178"/>
                <a:gd name="T1" fmla="*/ 137 h 155"/>
                <a:gd name="T2" fmla="*/ 157 w 178"/>
                <a:gd name="T3" fmla="*/ 137 h 155"/>
                <a:gd name="T4" fmla="*/ 165 w 178"/>
                <a:gd name="T5" fmla="*/ 138 h 155"/>
                <a:gd name="T6" fmla="*/ 168 w 178"/>
                <a:gd name="T7" fmla="*/ 139 h 155"/>
                <a:gd name="T8" fmla="*/ 176 w 178"/>
                <a:gd name="T9" fmla="*/ 135 h 155"/>
                <a:gd name="T10" fmla="*/ 172 w 178"/>
                <a:gd name="T11" fmla="*/ 128 h 155"/>
                <a:gd name="T12" fmla="*/ 166 w 178"/>
                <a:gd name="T13" fmla="*/ 105 h 155"/>
                <a:gd name="T14" fmla="*/ 134 w 178"/>
                <a:gd name="T15" fmla="*/ 34 h 155"/>
                <a:gd name="T16" fmla="*/ 95 w 178"/>
                <a:gd name="T17" fmla="*/ 2 h 155"/>
                <a:gd name="T18" fmla="*/ 94 w 178"/>
                <a:gd name="T19" fmla="*/ 0 h 155"/>
                <a:gd name="T20" fmla="*/ 58 w 178"/>
                <a:gd name="T21" fmla="*/ 4 h 155"/>
                <a:gd name="T22" fmla="*/ 35 w 178"/>
                <a:gd name="T23" fmla="*/ 37 h 155"/>
                <a:gd name="T24" fmla="*/ 21 w 178"/>
                <a:gd name="T25" fmla="*/ 133 h 155"/>
                <a:gd name="T26" fmla="*/ 15 w 178"/>
                <a:gd name="T27" fmla="*/ 148 h 155"/>
                <a:gd name="T28" fmla="*/ 15 w 178"/>
                <a:gd name="T29" fmla="*/ 153 h 155"/>
                <a:gd name="T30" fmla="*/ 24 w 178"/>
                <a:gd name="T31" fmla="*/ 153 h 155"/>
                <a:gd name="T32" fmla="*/ 36 w 178"/>
                <a:gd name="T33" fmla="*/ 150 h 155"/>
                <a:gd name="T34" fmla="*/ 36 w 178"/>
                <a:gd name="T35" fmla="*/ 150 h 155"/>
                <a:gd name="T36" fmla="*/ 36 w 178"/>
                <a:gd name="T37" fmla="*/ 150 h 155"/>
                <a:gd name="T38" fmla="*/ 68 w 178"/>
                <a:gd name="T39" fmla="*/ 153 h 155"/>
                <a:gd name="T40" fmla="*/ 153 w 178"/>
                <a:gd name="T41" fmla="*/ 137 h 155"/>
                <a:gd name="T42" fmla="*/ 67 w 178"/>
                <a:gd name="T43" fmla="*/ 57 h 155"/>
                <a:gd name="T44" fmla="*/ 81 w 178"/>
                <a:gd name="T45" fmla="*/ 50 h 155"/>
                <a:gd name="T46" fmla="*/ 80 w 178"/>
                <a:gd name="T47" fmla="*/ 42 h 155"/>
                <a:gd name="T48" fmla="*/ 86 w 178"/>
                <a:gd name="T49" fmla="*/ 41 h 155"/>
                <a:gd name="T50" fmla="*/ 88 w 178"/>
                <a:gd name="T51" fmla="*/ 49 h 155"/>
                <a:gd name="T52" fmla="*/ 102 w 178"/>
                <a:gd name="T53" fmla="*/ 50 h 155"/>
                <a:gd name="T54" fmla="*/ 100 w 178"/>
                <a:gd name="T55" fmla="*/ 55 h 155"/>
                <a:gd name="T56" fmla="*/ 75 w 178"/>
                <a:gd name="T57" fmla="*/ 62 h 155"/>
                <a:gd name="T58" fmla="*/ 92 w 178"/>
                <a:gd name="T59" fmla="*/ 70 h 155"/>
                <a:gd name="T60" fmla="*/ 106 w 178"/>
                <a:gd name="T61" fmla="*/ 92 h 155"/>
                <a:gd name="T62" fmla="*/ 93 w 178"/>
                <a:gd name="T63" fmla="*/ 98 h 155"/>
                <a:gd name="T64" fmla="*/ 94 w 178"/>
                <a:gd name="T65" fmla="*/ 106 h 155"/>
                <a:gd name="T66" fmla="*/ 87 w 178"/>
                <a:gd name="T67" fmla="*/ 107 h 155"/>
                <a:gd name="T68" fmla="*/ 86 w 178"/>
                <a:gd name="T69" fmla="*/ 99 h 155"/>
                <a:gd name="T70" fmla="*/ 69 w 178"/>
                <a:gd name="T71" fmla="*/ 97 h 155"/>
                <a:gd name="T72" fmla="*/ 70 w 178"/>
                <a:gd name="T73" fmla="*/ 92 h 155"/>
                <a:gd name="T74" fmla="*/ 97 w 178"/>
                <a:gd name="T75" fmla="*/ 90 h 155"/>
                <a:gd name="T76" fmla="*/ 93 w 178"/>
                <a:gd name="T77" fmla="*/ 78 h 155"/>
                <a:gd name="T78" fmla="*/ 78 w 178"/>
                <a:gd name="T79" fmla="*/ 74 h 155"/>
                <a:gd name="T80" fmla="*/ 67 w 178"/>
                <a:gd name="T8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" h="155">
                  <a:moveTo>
                    <a:pt x="153" y="137"/>
                  </a:moveTo>
                  <a:cubicBezTo>
                    <a:pt x="153" y="137"/>
                    <a:pt x="154" y="137"/>
                    <a:pt x="157" y="137"/>
                  </a:cubicBezTo>
                  <a:cubicBezTo>
                    <a:pt x="160" y="137"/>
                    <a:pt x="162" y="137"/>
                    <a:pt x="165" y="138"/>
                  </a:cubicBezTo>
                  <a:cubicBezTo>
                    <a:pt x="165" y="138"/>
                    <a:pt x="166" y="139"/>
                    <a:pt x="168" y="139"/>
                  </a:cubicBezTo>
                  <a:cubicBezTo>
                    <a:pt x="172" y="139"/>
                    <a:pt x="174" y="137"/>
                    <a:pt x="176" y="135"/>
                  </a:cubicBezTo>
                  <a:cubicBezTo>
                    <a:pt x="176" y="135"/>
                    <a:pt x="178" y="132"/>
                    <a:pt x="172" y="128"/>
                  </a:cubicBezTo>
                  <a:cubicBezTo>
                    <a:pt x="172" y="128"/>
                    <a:pt x="162" y="123"/>
                    <a:pt x="166" y="105"/>
                  </a:cubicBezTo>
                  <a:cubicBezTo>
                    <a:pt x="166" y="105"/>
                    <a:pt x="171" y="57"/>
                    <a:pt x="134" y="34"/>
                  </a:cubicBezTo>
                  <a:cubicBezTo>
                    <a:pt x="133" y="33"/>
                    <a:pt x="96" y="10"/>
                    <a:pt x="95" y="2"/>
                  </a:cubicBezTo>
                  <a:cubicBezTo>
                    <a:pt x="95" y="2"/>
                    <a:pt x="95" y="1"/>
                    <a:pt x="94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4" y="12"/>
                    <a:pt x="46" y="24"/>
                    <a:pt x="35" y="37"/>
                  </a:cubicBezTo>
                  <a:cubicBezTo>
                    <a:pt x="35" y="37"/>
                    <a:pt x="0" y="78"/>
                    <a:pt x="21" y="133"/>
                  </a:cubicBezTo>
                  <a:cubicBezTo>
                    <a:pt x="21" y="134"/>
                    <a:pt x="22" y="137"/>
                    <a:pt x="15" y="148"/>
                  </a:cubicBezTo>
                  <a:cubicBezTo>
                    <a:pt x="15" y="148"/>
                    <a:pt x="14" y="151"/>
                    <a:pt x="15" y="153"/>
                  </a:cubicBezTo>
                  <a:cubicBezTo>
                    <a:pt x="16" y="155"/>
                    <a:pt x="19" y="155"/>
                    <a:pt x="24" y="153"/>
                  </a:cubicBezTo>
                  <a:cubicBezTo>
                    <a:pt x="24" y="153"/>
                    <a:pt x="28" y="151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49" y="153"/>
                    <a:pt x="68" y="153"/>
                  </a:cubicBezTo>
                  <a:cubicBezTo>
                    <a:pt x="88" y="153"/>
                    <a:pt x="119" y="150"/>
                    <a:pt x="153" y="137"/>
                  </a:cubicBezTo>
                  <a:close/>
                  <a:moveTo>
                    <a:pt x="67" y="57"/>
                  </a:moveTo>
                  <a:cubicBezTo>
                    <a:pt x="67" y="57"/>
                    <a:pt x="69" y="52"/>
                    <a:pt x="81" y="50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9"/>
                    <a:pt x="96" y="48"/>
                    <a:pt x="102" y="50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100" y="55"/>
                    <a:pt x="78" y="52"/>
                    <a:pt x="75" y="62"/>
                  </a:cubicBezTo>
                  <a:cubicBezTo>
                    <a:pt x="75" y="62"/>
                    <a:pt x="73" y="69"/>
                    <a:pt x="92" y="70"/>
                  </a:cubicBezTo>
                  <a:cubicBezTo>
                    <a:pt x="92" y="70"/>
                    <a:pt x="119" y="73"/>
                    <a:pt x="106" y="92"/>
                  </a:cubicBezTo>
                  <a:cubicBezTo>
                    <a:pt x="106" y="92"/>
                    <a:pt x="102" y="97"/>
                    <a:pt x="93" y="98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6" y="99"/>
                    <a:pt x="86" y="99"/>
                    <a:pt x="86" y="99"/>
                  </a:cubicBezTo>
                  <a:cubicBezTo>
                    <a:pt x="86" y="99"/>
                    <a:pt x="75" y="100"/>
                    <a:pt x="69" y="97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92"/>
                    <a:pt x="84" y="98"/>
                    <a:pt x="97" y="90"/>
                  </a:cubicBezTo>
                  <a:cubicBezTo>
                    <a:pt x="97" y="90"/>
                    <a:pt x="108" y="82"/>
                    <a:pt x="93" y="78"/>
                  </a:cubicBezTo>
                  <a:cubicBezTo>
                    <a:pt x="93" y="78"/>
                    <a:pt x="85" y="76"/>
                    <a:pt x="78" y="74"/>
                  </a:cubicBezTo>
                  <a:cubicBezTo>
                    <a:pt x="78" y="74"/>
                    <a:pt x="60" y="70"/>
                    <a:pt x="67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32"/>
            <p:cNvSpPr>
              <a:spLocks/>
            </p:cNvSpPr>
            <p:nvPr/>
          </p:nvSpPr>
          <p:spPr bwMode="auto">
            <a:xfrm>
              <a:off x="6433" y="2606"/>
              <a:ext cx="176" cy="108"/>
            </a:xfrm>
            <a:custGeom>
              <a:avLst/>
              <a:gdLst>
                <a:gd name="T0" fmla="*/ 21 w 74"/>
                <a:gd name="T1" fmla="*/ 45 h 45"/>
                <a:gd name="T2" fmla="*/ 60 w 74"/>
                <a:gd name="T3" fmla="*/ 44 h 45"/>
                <a:gd name="T4" fmla="*/ 74 w 74"/>
                <a:gd name="T5" fmla="*/ 15 h 45"/>
                <a:gd name="T6" fmla="*/ 38 w 74"/>
                <a:gd name="T7" fmla="*/ 14 h 45"/>
                <a:gd name="T8" fmla="*/ 23 w 74"/>
                <a:gd name="T9" fmla="*/ 8 h 45"/>
                <a:gd name="T10" fmla="*/ 6 w 74"/>
                <a:gd name="T11" fmla="*/ 17 h 45"/>
                <a:gd name="T12" fmla="*/ 21 w 74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5">
                  <a:moveTo>
                    <a:pt x="21" y="45"/>
                  </a:moveTo>
                  <a:cubicBezTo>
                    <a:pt x="60" y="44"/>
                    <a:pt x="60" y="44"/>
                    <a:pt x="60" y="44"/>
                  </a:cubicBezTo>
                  <a:cubicBezTo>
                    <a:pt x="62" y="37"/>
                    <a:pt x="66" y="27"/>
                    <a:pt x="74" y="15"/>
                  </a:cubicBezTo>
                  <a:cubicBezTo>
                    <a:pt x="74" y="15"/>
                    <a:pt x="69" y="2"/>
                    <a:pt x="38" y="14"/>
                  </a:cubicBezTo>
                  <a:cubicBezTo>
                    <a:pt x="38" y="14"/>
                    <a:pt x="31" y="13"/>
                    <a:pt x="23" y="8"/>
                  </a:cubicBezTo>
                  <a:cubicBezTo>
                    <a:pt x="23" y="8"/>
                    <a:pt x="0" y="0"/>
                    <a:pt x="6" y="17"/>
                  </a:cubicBezTo>
                  <a:lnTo>
                    <a:pt x="21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33"/>
            <p:cNvSpPr>
              <a:spLocks noEditPoints="1"/>
            </p:cNvSpPr>
            <p:nvPr/>
          </p:nvSpPr>
          <p:spPr bwMode="auto">
            <a:xfrm>
              <a:off x="6442" y="2621"/>
              <a:ext cx="167" cy="95"/>
            </a:xfrm>
            <a:custGeom>
              <a:avLst/>
              <a:gdLst>
                <a:gd name="T0" fmla="*/ 17 w 70"/>
                <a:gd name="T1" fmla="*/ 40 h 40"/>
                <a:gd name="T2" fmla="*/ 2 w 70"/>
                <a:gd name="T3" fmla="*/ 11 h 40"/>
                <a:gd name="T4" fmla="*/ 2 w 70"/>
                <a:gd name="T5" fmla="*/ 2 h 40"/>
                <a:gd name="T6" fmla="*/ 9 w 70"/>
                <a:gd name="T7" fmla="*/ 0 h 40"/>
                <a:gd name="T8" fmla="*/ 19 w 70"/>
                <a:gd name="T9" fmla="*/ 1 h 40"/>
                <a:gd name="T10" fmla="*/ 19 w 70"/>
                <a:gd name="T11" fmla="*/ 1 h 40"/>
                <a:gd name="T12" fmla="*/ 34 w 70"/>
                <a:gd name="T13" fmla="*/ 8 h 40"/>
                <a:gd name="T14" fmla="*/ 56 w 70"/>
                <a:gd name="T15" fmla="*/ 2 h 40"/>
                <a:gd name="T16" fmla="*/ 70 w 70"/>
                <a:gd name="T17" fmla="*/ 9 h 40"/>
                <a:gd name="T18" fmla="*/ 70 w 70"/>
                <a:gd name="T19" fmla="*/ 9 h 40"/>
                <a:gd name="T20" fmla="*/ 70 w 70"/>
                <a:gd name="T21" fmla="*/ 10 h 40"/>
                <a:gd name="T22" fmla="*/ 56 w 70"/>
                <a:gd name="T23" fmla="*/ 39 h 40"/>
                <a:gd name="T24" fmla="*/ 56 w 70"/>
                <a:gd name="T25" fmla="*/ 39 h 40"/>
                <a:gd name="T26" fmla="*/ 17 w 70"/>
                <a:gd name="T27" fmla="*/ 40 h 40"/>
                <a:gd name="T28" fmla="*/ 9 w 70"/>
                <a:gd name="T29" fmla="*/ 1 h 40"/>
                <a:gd name="T30" fmla="*/ 3 w 70"/>
                <a:gd name="T31" fmla="*/ 3 h 40"/>
                <a:gd name="T32" fmla="*/ 3 w 70"/>
                <a:gd name="T33" fmla="*/ 11 h 40"/>
                <a:gd name="T34" fmla="*/ 17 w 70"/>
                <a:gd name="T35" fmla="*/ 39 h 40"/>
                <a:gd name="T36" fmla="*/ 55 w 70"/>
                <a:gd name="T37" fmla="*/ 38 h 40"/>
                <a:gd name="T38" fmla="*/ 69 w 70"/>
                <a:gd name="T39" fmla="*/ 9 h 40"/>
                <a:gd name="T40" fmla="*/ 56 w 70"/>
                <a:gd name="T41" fmla="*/ 4 h 40"/>
                <a:gd name="T42" fmla="*/ 34 w 70"/>
                <a:gd name="T43" fmla="*/ 9 h 40"/>
                <a:gd name="T44" fmla="*/ 34 w 70"/>
                <a:gd name="T45" fmla="*/ 9 h 40"/>
                <a:gd name="T46" fmla="*/ 34 w 70"/>
                <a:gd name="T47" fmla="*/ 9 h 40"/>
                <a:gd name="T48" fmla="*/ 18 w 70"/>
                <a:gd name="T49" fmla="*/ 2 h 40"/>
                <a:gd name="T50" fmla="*/ 9 w 70"/>
                <a:gd name="T51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40">
                  <a:moveTo>
                    <a:pt x="17" y="40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5" y="0"/>
                    <a:pt x="9" y="0"/>
                  </a:cubicBezTo>
                  <a:cubicBezTo>
                    <a:pt x="14" y="0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6" y="6"/>
                    <a:pt x="33" y="8"/>
                    <a:pt x="34" y="8"/>
                  </a:cubicBezTo>
                  <a:cubicBezTo>
                    <a:pt x="43" y="4"/>
                    <a:pt x="50" y="2"/>
                    <a:pt x="56" y="2"/>
                  </a:cubicBezTo>
                  <a:cubicBezTo>
                    <a:pt x="68" y="2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64" y="20"/>
                    <a:pt x="59" y="30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lnTo>
                    <a:pt x="17" y="40"/>
                  </a:lnTo>
                  <a:close/>
                  <a:moveTo>
                    <a:pt x="9" y="1"/>
                  </a:moveTo>
                  <a:cubicBezTo>
                    <a:pt x="6" y="1"/>
                    <a:pt x="4" y="1"/>
                    <a:pt x="3" y="3"/>
                  </a:cubicBezTo>
                  <a:cubicBezTo>
                    <a:pt x="1" y="4"/>
                    <a:pt x="1" y="7"/>
                    <a:pt x="3" y="1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8" y="29"/>
                    <a:pt x="63" y="19"/>
                    <a:pt x="69" y="9"/>
                  </a:cubicBezTo>
                  <a:cubicBezTo>
                    <a:pt x="69" y="8"/>
                    <a:pt x="66" y="4"/>
                    <a:pt x="56" y="4"/>
                  </a:cubicBezTo>
                  <a:cubicBezTo>
                    <a:pt x="50" y="4"/>
                    <a:pt x="43" y="5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27" y="8"/>
                    <a:pt x="18" y="2"/>
                  </a:cubicBezTo>
                  <a:cubicBezTo>
                    <a:pt x="18" y="2"/>
                    <a:pt x="13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34"/>
            <p:cNvSpPr>
              <a:spLocks/>
            </p:cNvSpPr>
            <p:nvPr/>
          </p:nvSpPr>
          <p:spPr bwMode="auto">
            <a:xfrm>
              <a:off x="6471" y="2721"/>
              <a:ext cx="114" cy="34"/>
            </a:xfrm>
            <a:custGeom>
              <a:avLst/>
              <a:gdLst>
                <a:gd name="T0" fmla="*/ 40 w 48"/>
                <a:gd name="T1" fmla="*/ 0 h 14"/>
                <a:gd name="T2" fmla="*/ 6 w 48"/>
                <a:gd name="T3" fmla="*/ 1 h 14"/>
                <a:gd name="T4" fmla="*/ 0 w 48"/>
                <a:gd name="T5" fmla="*/ 7 h 14"/>
                <a:gd name="T6" fmla="*/ 7 w 48"/>
                <a:gd name="T7" fmla="*/ 14 h 14"/>
                <a:gd name="T8" fmla="*/ 41 w 48"/>
                <a:gd name="T9" fmla="*/ 13 h 14"/>
                <a:gd name="T10" fmla="*/ 48 w 48"/>
                <a:gd name="T11" fmla="*/ 6 h 14"/>
                <a:gd name="T12" fmla="*/ 40 w 4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0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5" y="12"/>
                    <a:pt x="48" y="10"/>
                    <a:pt x="48" y="6"/>
                  </a:cubicBezTo>
                  <a:cubicBezTo>
                    <a:pt x="47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35"/>
            <p:cNvSpPr>
              <a:spLocks noEditPoints="1"/>
            </p:cNvSpPr>
            <p:nvPr/>
          </p:nvSpPr>
          <p:spPr bwMode="auto">
            <a:xfrm>
              <a:off x="6468" y="2719"/>
              <a:ext cx="117" cy="36"/>
            </a:xfrm>
            <a:custGeom>
              <a:avLst/>
              <a:gdLst>
                <a:gd name="T0" fmla="*/ 8 w 49"/>
                <a:gd name="T1" fmla="*/ 15 h 15"/>
                <a:gd name="T2" fmla="*/ 0 w 49"/>
                <a:gd name="T3" fmla="*/ 8 h 15"/>
                <a:gd name="T4" fmla="*/ 2 w 49"/>
                <a:gd name="T5" fmla="*/ 3 h 15"/>
                <a:gd name="T6" fmla="*/ 7 w 49"/>
                <a:gd name="T7" fmla="*/ 1 h 15"/>
                <a:gd name="T8" fmla="*/ 42 w 49"/>
                <a:gd name="T9" fmla="*/ 0 h 15"/>
                <a:gd name="T10" fmla="*/ 49 w 49"/>
                <a:gd name="T11" fmla="*/ 7 h 15"/>
                <a:gd name="T12" fmla="*/ 42 w 49"/>
                <a:gd name="T13" fmla="*/ 14 h 15"/>
                <a:gd name="T14" fmla="*/ 8 w 49"/>
                <a:gd name="T15" fmla="*/ 15 h 15"/>
                <a:gd name="T16" fmla="*/ 42 w 49"/>
                <a:gd name="T17" fmla="*/ 1 h 15"/>
                <a:gd name="T18" fmla="*/ 41 w 49"/>
                <a:gd name="T19" fmla="*/ 1 h 15"/>
                <a:gd name="T20" fmla="*/ 7 w 49"/>
                <a:gd name="T21" fmla="*/ 2 h 15"/>
                <a:gd name="T22" fmla="*/ 3 w 49"/>
                <a:gd name="T23" fmla="*/ 4 h 15"/>
                <a:gd name="T24" fmla="*/ 1 w 49"/>
                <a:gd name="T25" fmla="*/ 8 h 15"/>
                <a:gd name="T26" fmla="*/ 8 w 49"/>
                <a:gd name="T27" fmla="*/ 14 h 15"/>
                <a:gd name="T28" fmla="*/ 8 w 49"/>
                <a:gd name="T29" fmla="*/ 14 h 15"/>
                <a:gd name="T30" fmla="*/ 42 w 49"/>
                <a:gd name="T31" fmla="*/ 13 h 15"/>
                <a:gd name="T32" fmla="*/ 48 w 49"/>
                <a:gd name="T33" fmla="*/ 7 h 15"/>
                <a:gd name="T34" fmla="*/ 42 w 49"/>
                <a:gd name="T3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15">
                  <a:moveTo>
                    <a:pt x="8" y="15"/>
                  </a:moveTo>
                  <a:cubicBezTo>
                    <a:pt x="4" y="15"/>
                    <a:pt x="0" y="12"/>
                    <a:pt x="0" y="8"/>
                  </a:cubicBezTo>
                  <a:cubicBezTo>
                    <a:pt x="0" y="6"/>
                    <a:pt x="1" y="5"/>
                    <a:pt x="2" y="3"/>
                  </a:cubicBezTo>
                  <a:cubicBezTo>
                    <a:pt x="4" y="2"/>
                    <a:pt x="5" y="1"/>
                    <a:pt x="7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6" y="0"/>
                    <a:pt x="49" y="3"/>
                    <a:pt x="49" y="7"/>
                  </a:cubicBezTo>
                  <a:cubicBezTo>
                    <a:pt x="49" y="11"/>
                    <a:pt x="46" y="14"/>
                    <a:pt x="42" y="14"/>
                  </a:cubicBezTo>
                  <a:lnTo>
                    <a:pt x="8" y="15"/>
                  </a:lnTo>
                  <a:close/>
                  <a:moveTo>
                    <a:pt x="42" y="1"/>
                  </a:moveTo>
                  <a:cubicBezTo>
                    <a:pt x="41" y="1"/>
                    <a:pt x="41" y="1"/>
                    <a:pt x="41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2" y="5"/>
                    <a:pt x="1" y="7"/>
                    <a:pt x="1" y="8"/>
                  </a:cubicBezTo>
                  <a:cubicBezTo>
                    <a:pt x="1" y="12"/>
                    <a:pt x="4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5" y="13"/>
                    <a:pt x="48" y="10"/>
                    <a:pt x="48" y="7"/>
                  </a:cubicBezTo>
                  <a:cubicBezTo>
                    <a:pt x="48" y="4"/>
                    <a:pt x="45" y="1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36"/>
            <p:cNvSpPr>
              <a:spLocks noEditPoints="1"/>
            </p:cNvSpPr>
            <p:nvPr/>
          </p:nvSpPr>
          <p:spPr bwMode="auto">
            <a:xfrm>
              <a:off x="6335" y="2762"/>
              <a:ext cx="402" cy="354"/>
            </a:xfrm>
            <a:custGeom>
              <a:avLst/>
              <a:gdLst>
                <a:gd name="T0" fmla="*/ 163 w 169"/>
                <a:gd name="T1" fmla="*/ 131 h 148"/>
                <a:gd name="T2" fmla="*/ 159 w 169"/>
                <a:gd name="T3" fmla="*/ 108 h 148"/>
                <a:gd name="T4" fmla="*/ 135 w 169"/>
                <a:gd name="T5" fmla="*/ 36 h 148"/>
                <a:gd name="T6" fmla="*/ 99 w 169"/>
                <a:gd name="T7" fmla="*/ 2 h 148"/>
                <a:gd name="T8" fmla="*/ 99 w 169"/>
                <a:gd name="T9" fmla="*/ 0 h 148"/>
                <a:gd name="T10" fmla="*/ 63 w 169"/>
                <a:gd name="T11" fmla="*/ 1 h 148"/>
                <a:gd name="T12" fmla="*/ 38 w 169"/>
                <a:gd name="T13" fmla="*/ 31 h 148"/>
                <a:gd name="T14" fmla="*/ 15 w 169"/>
                <a:gd name="T15" fmla="*/ 124 h 148"/>
                <a:gd name="T16" fmla="*/ 8 w 169"/>
                <a:gd name="T17" fmla="*/ 139 h 148"/>
                <a:gd name="T18" fmla="*/ 8 w 169"/>
                <a:gd name="T19" fmla="*/ 139 h 148"/>
                <a:gd name="T20" fmla="*/ 7 w 169"/>
                <a:gd name="T21" fmla="*/ 143 h 148"/>
                <a:gd name="T22" fmla="*/ 16 w 169"/>
                <a:gd name="T23" fmla="*/ 144 h 148"/>
                <a:gd name="T24" fmla="*/ 28 w 169"/>
                <a:gd name="T25" fmla="*/ 142 h 148"/>
                <a:gd name="T26" fmla="*/ 28 w 169"/>
                <a:gd name="T27" fmla="*/ 142 h 148"/>
                <a:gd name="T28" fmla="*/ 29 w 169"/>
                <a:gd name="T29" fmla="*/ 142 h 148"/>
                <a:gd name="T30" fmla="*/ 78 w 169"/>
                <a:gd name="T31" fmla="*/ 148 h 148"/>
                <a:gd name="T32" fmla="*/ 143 w 169"/>
                <a:gd name="T33" fmla="*/ 139 h 148"/>
                <a:gd name="T34" fmla="*/ 155 w 169"/>
                <a:gd name="T35" fmla="*/ 141 h 148"/>
                <a:gd name="T36" fmla="*/ 159 w 169"/>
                <a:gd name="T37" fmla="*/ 142 h 148"/>
                <a:gd name="T38" fmla="*/ 167 w 169"/>
                <a:gd name="T39" fmla="*/ 138 h 148"/>
                <a:gd name="T40" fmla="*/ 163 w 169"/>
                <a:gd name="T41" fmla="*/ 131 h 148"/>
                <a:gd name="T42" fmla="*/ 107 w 169"/>
                <a:gd name="T43" fmla="*/ 101 h 148"/>
                <a:gd name="T44" fmla="*/ 56 w 169"/>
                <a:gd name="T45" fmla="*/ 100 h 148"/>
                <a:gd name="T46" fmla="*/ 56 w 169"/>
                <a:gd name="T47" fmla="*/ 96 h 148"/>
                <a:gd name="T48" fmla="*/ 70 w 169"/>
                <a:gd name="T49" fmla="*/ 79 h 148"/>
                <a:gd name="T50" fmla="*/ 70 w 169"/>
                <a:gd name="T51" fmla="*/ 73 h 148"/>
                <a:gd name="T52" fmla="*/ 57 w 169"/>
                <a:gd name="T53" fmla="*/ 73 h 148"/>
                <a:gd name="T54" fmla="*/ 57 w 169"/>
                <a:gd name="T55" fmla="*/ 67 h 148"/>
                <a:gd name="T56" fmla="*/ 68 w 169"/>
                <a:gd name="T57" fmla="*/ 67 h 148"/>
                <a:gd name="T58" fmla="*/ 67 w 169"/>
                <a:gd name="T59" fmla="*/ 57 h 148"/>
                <a:gd name="T60" fmla="*/ 91 w 169"/>
                <a:gd name="T61" fmla="*/ 39 h 148"/>
                <a:gd name="T62" fmla="*/ 104 w 169"/>
                <a:gd name="T63" fmla="*/ 41 h 148"/>
                <a:gd name="T64" fmla="*/ 102 w 169"/>
                <a:gd name="T65" fmla="*/ 47 h 148"/>
                <a:gd name="T66" fmla="*/ 91 w 169"/>
                <a:gd name="T67" fmla="*/ 45 h 148"/>
                <a:gd name="T68" fmla="*/ 77 w 169"/>
                <a:gd name="T69" fmla="*/ 57 h 148"/>
                <a:gd name="T70" fmla="*/ 79 w 169"/>
                <a:gd name="T71" fmla="*/ 67 h 148"/>
                <a:gd name="T72" fmla="*/ 97 w 169"/>
                <a:gd name="T73" fmla="*/ 67 h 148"/>
                <a:gd name="T74" fmla="*/ 96 w 169"/>
                <a:gd name="T75" fmla="*/ 73 h 148"/>
                <a:gd name="T76" fmla="*/ 80 w 169"/>
                <a:gd name="T77" fmla="*/ 73 h 148"/>
                <a:gd name="T78" fmla="*/ 79 w 169"/>
                <a:gd name="T79" fmla="*/ 83 h 148"/>
                <a:gd name="T80" fmla="*/ 71 w 169"/>
                <a:gd name="T81" fmla="*/ 93 h 148"/>
                <a:gd name="T82" fmla="*/ 71 w 169"/>
                <a:gd name="T83" fmla="*/ 94 h 148"/>
                <a:gd name="T84" fmla="*/ 107 w 169"/>
                <a:gd name="T85" fmla="*/ 94 h 148"/>
                <a:gd name="T86" fmla="*/ 107 w 169"/>
                <a:gd name="T87" fmla="*/ 10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9" h="148">
                  <a:moveTo>
                    <a:pt x="163" y="131"/>
                  </a:moveTo>
                  <a:cubicBezTo>
                    <a:pt x="163" y="131"/>
                    <a:pt x="154" y="125"/>
                    <a:pt x="159" y="108"/>
                  </a:cubicBezTo>
                  <a:cubicBezTo>
                    <a:pt x="159" y="108"/>
                    <a:pt x="168" y="62"/>
                    <a:pt x="135" y="36"/>
                  </a:cubicBezTo>
                  <a:cubicBezTo>
                    <a:pt x="133" y="35"/>
                    <a:pt x="100" y="10"/>
                    <a:pt x="99" y="2"/>
                  </a:cubicBezTo>
                  <a:cubicBezTo>
                    <a:pt x="99" y="2"/>
                    <a:pt x="99" y="1"/>
                    <a:pt x="99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58" y="9"/>
                    <a:pt x="50" y="19"/>
                    <a:pt x="38" y="31"/>
                  </a:cubicBezTo>
                  <a:cubicBezTo>
                    <a:pt x="37" y="32"/>
                    <a:pt x="0" y="69"/>
                    <a:pt x="15" y="124"/>
                  </a:cubicBezTo>
                  <a:cubicBezTo>
                    <a:pt x="15" y="125"/>
                    <a:pt x="16" y="128"/>
                    <a:pt x="8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9"/>
                    <a:pt x="6" y="142"/>
                    <a:pt x="7" y="143"/>
                  </a:cubicBezTo>
                  <a:cubicBezTo>
                    <a:pt x="9" y="145"/>
                    <a:pt x="12" y="145"/>
                    <a:pt x="16" y="144"/>
                  </a:cubicBezTo>
                  <a:cubicBezTo>
                    <a:pt x="16" y="144"/>
                    <a:pt x="21" y="143"/>
                    <a:pt x="28" y="142"/>
                  </a:cubicBezTo>
                  <a:cubicBezTo>
                    <a:pt x="28" y="142"/>
                    <a:pt x="28" y="142"/>
                    <a:pt x="28" y="142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29" y="142"/>
                    <a:pt x="48" y="148"/>
                    <a:pt x="78" y="148"/>
                  </a:cubicBezTo>
                  <a:cubicBezTo>
                    <a:pt x="100" y="148"/>
                    <a:pt x="122" y="145"/>
                    <a:pt x="143" y="139"/>
                  </a:cubicBezTo>
                  <a:cubicBezTo>
                    <a:pt x="143" y="139"/>
                    <a:pt x="149" y="138"/>
                    <a:pt x="155" y="141"/>
                  </a:cubicBezTo>
                  <a:cubicBezTo>
                    <a:pt x="155" y="141"/>
                    <a:pt x="157" y="142"/>
                    <a:pt x="159" y="142"/>
                  </a:cubicBezTo>
                  <a:cubicBezTo>
                    <a:pt x="162" y="142"/>
                    <a:pt x="165" y="140"/>
                    <a:pt x="167" y="138"/>
                  </a:cubicBezTo>
                  <a:cubicBezTo>
                    <a:pt x="167" y="138"/>
                    <a:pt x="169" y="135"/>
                    <a:pt x="163" y="131"/>
                  </a:cubicBezTo>
                  <a:close/>
                  <a:moveTo>
                    <a:pt x="107" y="101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64" y="93"/>
                    <a:pt x="70" y="86"/>
                    <a:pt x="70" y="79"/>
                  </a:cubicBezTo>
                  <a:cubicBezTo>
                    <a:pt x="70" y="77"/>
                    <a:pt x="70" y="75"/>
                    <a:pt x="70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4"/>
                    <a:pt x="67" y="61"/>
                    <a:pt x="67" y="57"/>
                  </a:cubicBezTo>
                  <a:cubicBezTo>
                    <a:pt x="67" y="46"/>
                    <a:pt x="77" y="39"/>
                    <a:pt x="91" y="39"/>
                  </a:cubicBezTo>
                  <a:cubicBezTo>
                    <a:pt x="97" y="39"/>
                    <a:pt x="102" y="40"/>
                    <a:pt x="104" y="41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0" y="46"/>
                    <a:pt x="96" y="45"/>
                    <a:pt x="91" y="45"/>
                  </a:cubicBezTo>
                  <a:cubicBezTo>
                    <a:pt x="81" y="45"/>
                    <a:pt x="77" y="50"/>
                    <a:pt x="77" y="57"/>
                  </a:cubicBezTo>
                  <a:cubicBezTo>
                    <a:pt x="77" y="61"/>
                    <a:pt x="78" y="64"/>
                    <a:pt x="79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0" y="73"/>
                    <a:pt x="80" y="73"/>
                    <a:pt x="80" y="73"/>
                  </a:cubicBezTo>
                  <a:cubicBezTo>
                    <a:pt x="80" y="76"/>
                    <a:pt x="80" y="80"/>
                    <a:pt x="79" y="83"/>
                  </a:cubicBezTo>
                  <a:cubicBezTo>
                    <a:pt x="78" y="87"/>
                    <a:pt x="75" y="91"/>
                    <a:pt x="71" y="93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107" y="94"/>
                    <a:pt x="107" y="94"/>
                    <a:pt x="107" y="94"/>
                  </a:cubicBezTo>
                  <a:lnTo>
                    <a:pt x="107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37"/>
            <p:cNvSpPr>
              <a:spLocks/>
            </p:cNvSpPr>
            <p:nvPr/>
          </p:nvSpPr>
          <p:spPr bwMode="auto">
            <a:xfrm>
              <a:off x="6147" y="2633"/>
              <a:ext cx="129" cy="81"/>
            </a:xfrm>
            <a:custGeom>
              <a:avLst/>
              <a:gdLst>
                <a:gd name="T0" fmla="*/ 14 w 54"/>
                <a:gd name="T1" fmla="*/ 34 h 34"/>
                <a:gd name="T2" fmla="*/ 43 w 54"/>
                <a:gd name="T3" fmla="*/ 34 h 34"/>
                <a:gd name="T4" fmla="*/ 54 w 54"/>
                <a:gd name="T5" fmla="*/ 13 h 34"/>
                <a:gd name="T6" fmla="*/ 28 w 54"/>
                <a:gd name="T7" fmla="*/ 12 h 34"/>
                <a:gd name="T8" fmla="*/ 16 w 54"/>
                <a:gd name="T9" fmla="*/ 6 h 34"/>
                <a:gd name="T10" fmla="*/ 4 w 54"/>
                <a:gd name="T11" fmla="*/ 13 h 34"/>
                <a:gd name="T12" fmla="*/ 14 w 54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4">
                  <a:moveTo>
                    <a:pt x="14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5" y="29"/>
                    <a:pt x="48" y="22"/>
                    <a:pt x="54" y="13"/>
                  </a:cubicBezTo>
                  <a:cubicBezTo>
                    <a:pt x="54" y="13"/>
                    <a:pt x="51" y="3"/>
                    <a:pt x="28" y="12"/>
                  </a:cubicBezTo>
                  <a:cubicBezTo>
                    <a:pt x="28" y="12"/>
                    <a:pt x="22" y="11"/>
                    <a:pt x="16" y="6"/>
                  </a:cubicBezTo>
                  <a:cubicBezTo>
                    <a:pt x="16" y="6"/>
                    <a:pt x="0" y="0"/>
                    <a:pt x="4" y="13"/>
                  </a:cubicBezTo>
                  <a:lnTo>
                    <a:pt x="1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38"/>
            <p:cNvSpPr>
              <a:spLocks noEditPoints="1"/>
            </p:cNvSpPr>
            <p:nvPr/>
          </p:nvSpPr>
          <p:spPr bwMode="auto">
            <a:xfrm>
              <a:off x="6152" y="2642"/>
              <a:ext cx="126" cy="74"/>
            </a:xfrm>
            <a:custGeom>
              <a:avLst/>
              <a:gdLst>
                <a:gd name="T0" fmla="*/ 12 w 53"/>
                <a:gd name="T1" fmla="*/ 31 h 31"/>
                <a:gd name="T2" fmla="*/ 1 w 53"/>
                <a:gd name="T3" fmla="*/ 9 h 31"/>
                <a:gd name="T4" fmla="*/ 2 w 53"/>
                <a:gd name="T5" fmla="*/ 2 h 31"/>
                <a:gd name="T6" fmla="*/ 7 w 53"/>
                <a:gd name="T7" fmla="*/ 0 h 31"/>
                <a:gd name="T8" fmla="*/ 15 w 53"/>
                <a:gd name="T9" fmla="*/ 2 h 31"/>
                <a:gd name="T10" fmla="*/ 15 w 53"/>
                <a:gd name="T11" fmla="*/ 2 h 31"/>
                <a:gd name="T12" fmla="*/ 25 w 53"/>
                <a:gd name="T13" fmla="*/ 7 h 31"/>
                <a:gd name="T14" fmla="*/ 42 w 53"/>
                <a:gd name="T15" fmla="*/ 3 h 31"/>
                <a:gd name="T16" fmla="*/ 53 w 53"/>
                <a:gd name="T17" fmla="*/ 9 h 31"/>
                <a:gd name="T18" fmla="*/ 53 w 53"/>
                <a:gd name="T19" fmla="*/ 9 h 31"/>
                <a:gd name="T20" fmla="*/ 53 w 53"/>
                <a:gd name="T21" fmla="*/ 9 h 31"/>
                <a:gd name="T22" fmla="*/ 42 w 53"/>
                <a:gd name="T23" fmla="*/ 31 h 31"/>
                <a:gd name="T24" fmla="*/ 42 w 53"/>
                <a:gd name="T25" fmla="*/ 31 h 31"/>
                <a:gd name="T26" fmla="*/ 12 w 53"/>
                <a:gd name="T27" fmla="*/ 31 h 31"/>
                <a:gd name="T28" fmla="*/ 7 w 53"/>
                <a:gd name="T29" fmla="*/ 1 h 31"/>
                <a:gd name="T30" fmla="*/ 2 w 53"/>
                <a:gd name="T31" fmla="*/ 3 h 31"/>
                <a:gd name="T32" fmla="*/ 2 w 53"/>
                <a:gd name="T33" fmla="*/ 9 h 31"/>
                <a:gd name="T34" fmla="*/ 13 w 53"/>
                <a:gd name="T35" fmla="*/ 30 h 31"/>
                <a:gd name="T36" fmla="*/ 41 w 53"/>
                <a:gd name="T37" fmla="*/ 30 h 31"/>
                <a:gd name="T38" fmla="*/ 52 w 53"/>
                <a:gd name="T39" fmla="*/ 9 h 31"/>
                <a:gd name="T40" fmla="*/ 42 w 53"/>
                <a:gd name="T41" fmla="*/ 4 h 31"/>
                <a:gd name="T42" fmla="*/ 26 w 53"/>
                <a:gd name="T43" fmla="*/ 8 h 31"/>
                <a:gd name="T44" fmla="*/ 26 w 53"/>
                <a:gd name="T45" fmla="*/ 8 h 31"/>
                <a:gd name="T46" fmla="*/ 25 w 53"/>
                <a:gd name="T47" fmla="*/ 8 h 31"/>
                <a:gd name="T48" fmla="*/ 14 w 53"/>
                <a:gd name="T49" fmla="*/ 3 h 31"/>
                <a:gd name="T50" fmla="*/ 7 w 53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31">
                  <a:moveTo>
                    <a:pt x="12" y="31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1"/>
                    <a:pt x="4" y="0"/>
                    <a:pt x="7" y="0"/>
                  </a:cubicBezTo>
                  <a:cubicBezTo>
                    <a:pt x="10" y="0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0" y="6"/>
                    <a:pt x="25" y="7"/>
                    <a:pt x="25" y="7"/>
                  </a:cubicBezTo>
                  <a:cubicBezTo>
                    <a:pt x="32" y="5"/>
                    <a:pt x="37" y="3"/>
                    <a:pt x="42" y="3"/>
                  </a:cubicBezTo>
                  <a:cubicBezTo>
                    <a:pt x="51" y="3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8" y="17"/>
                    <a:pt x="44" y="24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lnTo>
                    <a:pt x="12" y="31"/>
                  </a:lnTo>
                  <a:close/>
                  <a:moveTo>
                    <a:pt x="7" y="1"/>
                  </a:moveTo>
                  <a:cubicBezTo>
                    <a:pt x="5" y="1"/>
                    <a:pt x="3" y="2"/>
                    <a:pt x="2" y="3"/>
                  </a:cubicBezTo>
                  <a:cubicBezTo>
                    <a:pt x="1" y="4"/>
                    <a:pt x="1" y="6"/>
                    <a:pt x="2" y="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3" y="23"/>
                    <a:pt x="47" y="16"/>
                    <a:pt x="52" y="9"/>
                  </a:cubicBezTo>
                  <a:cubicBezTo>
                    <a:pt x="51" y="8"/>
                    <a:pt x="49" y="4"/>
                    <a:pt x="42" y="4"/>
                  </a:cubicBezTo>
                  <a:cubicBezTo>
                    <a:pt x="37" y="4"/>
                    <a:pt x="32" y="6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0" y="7"/>
                    <a:pt x="14" y="3"/>
                  </a:cubicBezTo>
                  <a:cubicBezTo>
                    <a:pt x="14" y="3"/>
                    <a:pt x="10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39"/>
            <p:cNvSpPr>
              <a:spLocks/>
            </p:cNvSpPr>
            <p:nvPr/>
          </p:nvSpPr>
          <p:spPr bwMode="auto">
            <a:xfrm>
              <a:off x="6171" y="2721"/>
              <a:ext cx="86" cy="24"/>
            </a:xfrm>
            <a:custGeom>
              <a:avLst/>
              <a:gdLst>
                <a:gd name="T0" fmla="*/ 31 w 36"/>
                <a:gd name="T1" fmla="*/ 0 h 10"/>
                <a:gd name="T2" fmla="*/ 5 w 36"/>
                <a:gd name="T3" fmla="*/ 0 h 10"/>
                <a:gd name="T4" fmla="*/ 0 w 36"/>
                <a:gd name="T5" fmla="*/ 5 h 10"/>
                <a:gd name="T6" fmla="*/ 5 w 36"/>
                <a:gd name="T7" fmla="*/ 10 h 10"/>
                <a:gd name="T8" fmla="*/ 31 w 36"/>
                <a:gd name="T9" fmla="*/ 10 h 10"/>
                <a:gd name="T10" fmla="*/ 36 w 36"/>
                <a:gd name="T11" fmla="*/ 5 h 10"/>
                <a:gd name="T12" fmla="*/ 31 w 3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">
                  <a:moveTo>
                    <a:pt x="3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10"/>
                    <a:pt x="36" y="7"/>
                    <a:pt x="36" y="5"/>
                  </a:cubicBezTo>
                  <a:cubicBezTo>
                    <a:pt x="36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40"/>
            <p:cNvSpPr>
              <a:spLocks noEditPoints="1"/>
            </p:cNvSpPr>
            <p:nvPr/>
          </p:nvSpPr>
          <p:spPr bwMode="auto">
            <a:xfrm>
              <a:off x="6171" y="2719"/>
              <a:ext cx="86" cy="26"/>
            </a:xfrm>
            <a:custGeom>
              <a:avLst/>
              <a:gdLst>
                <a:gd name="T0" fmla="*/ 5 w 36"/>
                <a:gd name="T1" fmla="*/ 11 h 11"/>
                <a:gd name="T2" fmla="*/ 0 w 36"/>
                <a:gd name="T3" fmla="*/ 6 h 11"/>
                <a:gd name="T4" fmla="*/ 1 w 36"/>
                <a:gd name="T5" fmla="*/ 2 h 11"/>
                <a:gd name="T6" fmla="*/ 5 w 36"/>
                <a:gd name="T7" fmla="*/ 0 h 11"/>
                <a:gd name="T8" fmla="*/ 31 w 36"/>
                <a:gd name="T9" fmla="*/ 0 h 11"/>
                <a:gd name="T10" fmla="*/ 36 w 36"/>
                <a:gd name="T11" fmla="*/ 6 h 11"/>
                <a:gd name="T12" fmla="*/ 31 w 36"/>
                <a:gd name="T13" fmla="*/ 11 h 11"/>
                <a:gd name="T14" fmla="*/ 5 w 36"/>
                <a:gd name="T15" fmla="*/ 11 h 11"/>
                <a:gd name="T16" fmla="*/ 31 w 36"/>
                <a:gd name="T17" fmla="*/ 1 h 11"/>
                <a:gd name="T18" fmla="*/ 5 w 36"/>
                <a:gd name="T19" fmla="*/ 1 h 11"/>
                <a:gd name="T20" fmla="*/ 2 w 36"/>
                <a:gd name="T21" fmla="*/ 3 h 11"/>
                <a:gd name="T22" fmla="*/ 1 w 36"/>
                <a:gd name="T23" fmla="*/ 6 h 11"/>
                <a:gd name="T24" fmla="*/ 5 w 36"/>
                <a:gd name="T25" fmla="*/ 10 h 11"/>
                <a:gd name="T26" fmla="*/ 5 w 36"/>
                <a:gd name="T27" fmla="*/ 11 h 11"/>
                <a:gd name="T28" fmla="*/ 5 w 36"/>
                <a:gd name="T29" fmla="*/ 10 h 11"/>
                <a:gd name="T30" fmla="*/ 31 w 36"/>
                <a:gd name="T31" fmla="*/ 10 h 11"/>
                <a:gd name="T32" fmla="*/ 35 w 36"/>
                <a:gd name="T33" fmla="*/ 6 h 11"/>
                <a:gd name="T34" fmla="*/ 31 w 36"/>
                <a:gd name="T3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11">
                  <a:moveTo>
                    <a:pt x="5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4" y="0"/>
                    <a:pt x="36" y="3"/>
                    <a:pt x="36" y="6"/>
                  </a:cubicBezTo>
                  <a:cubicBezTo>
                    <a:pt x="36" y="9"/>
                    <a:pt x="34" y="11"/>
                    <a:pt x="31" y="11"/>
                  </a:cubicBezTo>
                  <a:lnTo>
                    <a:pt x="5" y="11"/>
                  </a:lnTo>
                  <a:close/>
                  <a:moveTo>
                    <a:pt x="31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1" y="8"/>
                    <a:pt x="3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3" y="10"/>
                    <a:pt x="35" y="8"/>
                    <a:pt x="35" y="6"/>
                  </a:cubicBezTo>
                  <a:cubicBezTo>
                    <a:pt x="35" y="3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41"/>
            <p:cNvSpPr>
              <a:spLocks noEditPoints="1"/>
            </p:cNvSpPr>
            <p:nvPr/>
          </p:nvSpPr>
          <p:spPr bwMode="auto">
            <a:xfrm>
              <a:off x="6066" y="2752"/>
              <a:ext cx="300" cy="264"/>
            </a:xfrm>
            <a:custGeom>
              <a:avLst/>
              <a:gdLst>
                <a:gd name="T0" fmla="*/ 120 w 126"/>
                <a:gd name="T1" fmla="*/ 99 h 110"/>
                <a:gd name="T2" fmla="*/ 118 w 126"/>
                <a:gd name="T3" fmla="*/ 82 h 110"/>
                <a:gd name="T4" fmla="*/ 101 w 126"/>
                <a:gd name="T5" fmla="*/ 28 h 110"/>
                <a:gd name="T6" fmla="*/ 76 w 126"/>
                <a:gd name="T7" fmla="*/ 2 h 110"/>
                <a:gd name="T8" fmla="*/ 75 w 126"/>
                <a:gd name="T9" fmla="*/ 0 h 110"/>
                <a:gd name="T10" fmla="*/ 48 w 126"/>
                <a:gd name="T11" fmla="*/ 0 h 110"/>
                <a:gd name="T12" fmla="*/ 29 w 126"/>
                <a:gd name="T13" fmla="*/ 22 h 110"/>
                <a:gd name="T14" fmla="*/ 10 w 126"/>
                <a:gd name="T15" fmla="*/ 91 h 110"/>
                <a:gd name="T16" fmla="*/ 4 w 126"/>
                <a:gd name="T17" fmla="*/ 102 h 110"/>
                <a:gd name="T18" fmla="*/ 4 w 126"/>
                <a:gd name="T19" fmla="*/ 105 h 110"/>
                <a:gd name="T20" fmla="*/ 10 w 126"/>
                <a:gd name="T21" fmla="*/ 106 h 110"/>
                <a:gd name="T22" fmla="*/ 19 w 126"/>
                <a:gd name="T23" fmla="*/ 105 h 110"/>
                <a:gd name="T24" fmla="*/ 19 w 126"/>
                <a:gd name="T25" fmla="*/ 105 h 110"/>
                <a:gd name="T26" fmla="*/ 20 w 126"/>
                <a:gd name="T27" fmla="*/ 105 h 110"/>
                <a:gd name="T28" fmla="*/ 61 w 126"/>
                <a:gd name="T29" fmla="*/ 110 h 110"/>
                <a:gd name="T30" fmla="*/ 105 w 126"/>
                <a:gd name="T31" fmla="*/ 104 h 110"/>
                <a:gd name="T32" fmla="*/ 107 w 126"/>
                <a:gd name="T33" fmla="*/ 104 h 110"/>
                <a:gd name="T34" fmla="*/ 114 w 126"/>
                <a:gd name="T35" fmla="*/ 106 h 110"/>
                <a:gd name="T36" fmla="*/ 118 w 126"/>
                <a:gd name="T37" fmla="*/ 107 h 110"/>
                <a:gd name="T38" fmla="*/ 123 w 126"/>
                <a:gd name="T39" fmla="*/ 104 h 110"/>
                <a:gd name="T40" fmla="*/ 120 w 126"/>
                <a:gd name="T41" fmla="*/ 99 h 110"/>
                <a:gd name="T42" fmla="*/ 81 w 126"/>
                <a:gd name="T43" fmla="*/ 55 h 110"/>
                <a:gd name="T44" fmla="*/ 81 w 126"/>
                <a:gd name="T45" fmla="*/ 58 h 110"/>
                <a:gd name="T46" fmla="*/ 53 w 126"/>
                <a:gd name="T47" fmla="*/ 57 h 110"/>
                <a:gd name="T48" fmla="*/ 53 w 126"/>
                <a:gd name="T49" fmla="*/ 62 h 110"/>
                <a:gd name="T50" fmla="*/ 81 w 126"/>
                <a:gd name="T51" fmla="*/ 62 h 110"/>
                <a:gd name="T52" fmla="*/ 81 w 126"/>
                <a:gd name="T53" fmla="*/ 66 h 110"/>
                <a:gd name="T54" fmla="*/ 53 w 126"/>
                <a:gd name="T55" fmla="*/ 65 h 110"/>
                <a:gd name="T56" fmla="*/ 67 w 126"/>
                <a:gd name="T57" fmla="*/ 80 h 110"/>
                <a:gd name="T58" fmla="*/ 83 w 126"/>
                <a:gd name="T59" fmla="*/ 78 h 110"/>
                <a:gd name="T60" fmla="*/ 85 w 126"/>
                <a:gd name="T61" fmla="*/ 83 h 110"/>
                <a:gd name="T62" fmla="*/ 54 w 126"/>
                <a:gd name="T63" fmla="*/ 81 h 110"/>
                <a:gd name="T64" fmla="*/ 45 w 126"/>
                <a:gd name="T65" fmla="*/ 65 h 110"/>
                <a:gd name="T66" fmla="*/ 38 w 126"/>
                <a:gd name="T67" fmla="*/ 65 h 110"/>
                <a:gd name="T68" fmla="*/ 39 w 126"/>
                <a:gd name="T69" fmla="*/ 61 h 110"/>
                <a:gd name="T70" fmla="*/ 44 w 126"/>
                <a:gd name="T71" fmla="*/ 61 h 110"/>
                <a:gd name="T72" fmla="*/ 45 w 126"/>
                <a:gd name="T73" fmla="*/ 58 h 110"/>
                <a:gd name="T74" fmla="*/ 39 w 126"/>
                <a:gd name="T75" fmla="*/ 57 h 110"/>
                <a:gd name="T76" fmla="*/ 39 w 126"/>
                <a:gd name="T77" fmla="*/ 53 h 110"/>
                <a:gd name="T78" fmla="*/ 45 w 126"/>
                <a:gd name="T79" fmla="*/ 53 h 110"/>
                <a:gd name="T80" fmla="*/ 67 w 126"/>
                <a:gd name="T81" fmla="*/ 35 h 110"/>
                <a:gd name="T82" fmla="*/ 86 w 126"/>
                <a:gd name="T83" fmla="*/ 38 h 110"/>
                <a:gd name="T84" fmla="*/ 83 w 126"/>
                <a:gd name="T85" fmla="*/ 43 h 110"/>
                <a:gd name="T86" fmla="*/ 54 w 126"/>
                <a:gd name="T87" fmla="*/ 54 h 110"/>
                <a:gd name="T88" fmla="*/ 81 w 126"/>
                <a:gd name="T89" fmla="*/ 5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6" h="110">
                  <a:moveTo>
                    <a:pt x="120" y="99"/>
                  </a:moveTo>
                  <a:cubicBezTo>
                    <a:pt x="120" y="99"/>
                    <a:pt x="114" y="94"/>
                    <a:pt x="118" y="82"/>
                  </a:cubicBezTo>
                  <a:cubicBezTo>
                    <a:pt x="118" y="82"/>
                    <a:pt x="126" y="48"/>
                    <a:pt x="101" y="28"/>
                  </a:cubicBezTo>
                  <a:cubicBezTo>
                    <a:pt x="99" y="26"/>
                    <a:pt x="76" y="7"/>
                    <a:pt x="76" y="2"/>
                  </a:cubicBezTo>
                  <a:cubicBezTo>
                    <a:pt x="76" y="1"/>
                    <a:pt x="75" y="1"/>
                    <a:pt x="7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5" y="6"/>
                    <a:pt x="38" y="13"/>
                    <a:pt x="29" y="22"/>
                  </a:cubicBezTo>
                  <a:cubicBezTo>
                    <a:pt x="29" y="22"/>
                    <a:pt x="0" y="49"/>
                    <a:pt x="10" y="91"/>
                  </a:cubicBezTo>
                  <a:cubicBezTo>
                    <a:pt x="10" y="92"/>
                    <a:pt x="10" y="94"/>
                    <a:pt x="4" y="102"/>
                  </a:cubicBezTo>
                  <a:cubicBezTo>
                    <a:pt x="4" y="102"/>
                    <a:pt x="3" y="104"/>
                    <a:pt x="4" y="105"/>
                  </a:cubicBezTo>
                  <a:cubicBezTo>
                    <a:pt x="5" y="106"/>
                    <a:pt x="7" y="107"/>
                    <a:pt x="10" y="106"/>
                  </a:cubicBezTo>
                  <a:cubicBezTo>
                    <a:pt x="10" y="106"/>
                    <a:pt x="14" y="105"/>
                    <a:pt x="19" y="105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0" y="105"/>
                    <a:pt x="36" y="110"/>
                    <a:pt x="61" y="110"/>
                  </a:cubicBezTo>
                  <a:cubicBezTo>
                    <a:pt x="76" y="110"/>
                    <a:pt x="91" y="108"/>
                    <a:pt x="105" y="104"/>
                  </a:cubicBezTo>
                  <a:cubicBezTo>
                    <a:pt x="105" y="104"/>
                    <a:pt x="106" y="104"/>
                    <a:pt x="107" y="104"/>
                  </a:cubicBezTo>
                  <a:cubicBezTo>
                    <a:pt x="109" y="104"/>
                    <a:pt x="112" y="105"/>
                    <a:pt x="114" y="106"/>
                  </a:cubicBezTo>
                  <a:cubicBezTo>
                    <a:pt x="114" y="106"/>
                    <a:pt x="116" y="107"/>
                    <a:pt x="118" y="107"/>
                  </a:cubicBezTo>
                  <a:cubicBezTo>
                    <a:pt x="119" y="107"/>
                    <a:pt x="121" y="106"/>
                    <a:pt x="123" y="104"/>
                  </a:cubicBezTo>
                  <a:cubicBezTo>
                    <a:pt x="123" y="104"/>
                    <a:pt x="125" y="102"/>
                    <a:pt x="120" y="99"/>
                  </a:cubicBezTo>
                  <a:close/>
                  <a:moveTo>
                    <a:pt x="81" y="55"/>
                  </a:moveTo>
                  <a:cubicBezTo>
                    <a:pt x="81" y="58"/>
                    <a:pt x="81" y="58"/>
                    <a:pt x="81" y="58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3" y="57"/>
                    <a:pt x="52" y="61"/>
                    <a:pt x="53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5"/>
                    <a:pt x="54" y="78"/>
                    <a:pt x="67" y="80"/>
                  </a:cubicBezTo>
                  <a:cubicBezTo>
                    <a:pt x="67" y="80"/>
                    <a:pt x="76" y="82"/>
                    <a:pt x="83" y="78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71" y="91"/>
                    <a:pt x="54" y="81"/>
                  </a:cubicBezTo>
                  <a:cubicBezTo>
                    <a:pt x="54" y="81"/>
                    <a:pt x="46" y="76"/>
                    <a:pt x="45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0"/>
                    <a:pt x="45" y="58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8" y="37"/>
                    <a:pt x="67" y="35"/>
                  </a:cubicBezTo>
                  <a:cubicBezTo>
                    <a:pt x="67" y="35"/>
                    <a:pt x="81" y="33"/>
                    <a:pt x="86" y="38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3" y="43"/>
                    <a:pt x="61" y="33"/>
                    <a:pt x="54" y="54"/>
                  </a:cubicBezTo>
                  <a:lnTo>
                    <a:pt x="81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11" name="TextBox 162"/>
          <p:cNvSpPr txBox="1"/>
          <p:nvPr/>
        </p:nvSpPr>
        <p:spPr>
          <a:xfrm>
            <a:off x="1375686" y="2455867"/>
            <a:ext cx="15296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b="0" kern="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点击</a:t>
            </a:r>
            <a:r>
              <a:rPr lang="zh-CN" altLang="en-US" sz="1100" b="0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此处添加段落</a:t>
            </a:r>
            <a:r>
              <a:rPr lang="zh-CN" altLang="en-US" sz="1100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文本点击此处添加段落</a:t>
            </a:r>
            <a:r>
              <a:rPr lang="zh-CN" altLang="en-US" sz="1100" kern="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文本点击</a:t>
            </a:r>
            <a:r>
              <a:rPr lang="zh-CN" altLang="en-US" sz="1100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此处添加段落</a:t>
            </a:r>
            <a:r>
              <a:rPr lang="zh-CN" altLang="en-US" sz="1100" kern="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文本</a:t>
            </a:r>
            <a:endParaRPr lang="en-US" altLang="zh-CN" sz="1100" b="0" kern="0" dirty="0" smtClean="0">
              <a:solidFill>
                <a:schemeClr val="bg1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2" name="TextBox 163"/>
          <p:cNvSpPr txBox="1"/>
          <p:nvPr/>
        </p:nvSpPr>
        <p:spPr>
          <a:xfrm>
            <a:off x="3801293" y="2448502"/>
            <a:ext cx="15296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b="0" kern="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点击</a:t>
            </a:r>
            <a:r>
              <a:rPr lang="zh-CN" altLang="en-US" sz="1100" b="0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此处添加段落</a:t>
            </a:r>
            <a:r>
              <a:rPr lang="zh-CN" altLang="en-US" sz="1100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文本点击此处添加段落</a:t>
            </a:r>
            <a:r>
              <a:rPr lang="zh-CN" altLang="en-US" sz="1100" kern="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文本点击</a:t>
            </a:r>
            <a:r>
              <a:rPr lang="zh-CN" altLang="en-US" sz="1100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此处添加段落</a:t>
            </a:r>
            <a:r>
              <a:rPr lang="zh-CN" altLang="en-US" sz="1100" kern="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文本</a:t>
            </a:r>
            <a:endParaRPr lang="en-US" altLang="zh-CN" sz="1100" b="0" kern="0" dirty="0" smtClean="0">
              <a:solidFill>
                <a:schemeClr val="bg1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3" name="TextBox 164"/>
          <p:cNvSpPr txBox="1"/>
          <p:nvPr/>
        </p:nvSpPr>
        <p:spPr>
          <a:xfrm>
            <a:off x="6293393" y="2448502"/>
            <a:ext cx="15296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b="0" kern="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点击</a:t>
            </a:r>
            <a:r>
              <a:rPr lang="zh-CN" altLang="en-US" sz="1100" b="0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此处添加段落</a:t>
            </a:r>
            <a:r>
              <a:rPr lang="zh-CN" altLang="en-US" sz="1100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文本点击此处添加段落</a:t>
            </a:r>
            <a:r>
              <a:rPr lang="zh-CN" altLang="en-US" sz="1100" kern="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文本点击</a:t>
            </a:r>
            <a:r>
              <a:rPr lang="zh-CN" altLang="en-US" sz="1100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此处添加段落</a:t>
            </a:r>
            <a:r>
              <a:rPr lang="zh-CN" altLang="en-US" sz="1100" kern="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文本</a:t>
            </a:r>
            <a:endParaRPr lang="en-US" altLang="zh-CN" sz="1100" b="0" kern="0" dirty="0" smtClean="0">
              <a:solidFill>
                <a:schemeClr val="bg1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4" name="TextBox 165"/>
          <p:cNvSpPr txBox="1"/>
          <p:nvPr/>
        </p:nvSpPr>
        <p:spPr>
          <a:xfrm>
            <a:off x="8769410" y="2448502"/>
            <a:ext cx="15296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b="0" kern="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点击</a:t>
            </a:r>
            <a:r>
              <a:rPr lang="zh-CN" altLang="en-US" sz="1100" b="0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此处添加段落</a:t>
            </a:r>
            <a:r>
              <a:rPr lang="zh-CN" altLang="en-US" sz="1100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文本点击此处添加段落</a:t>
            </a:r>
            <a:r>
              <a:rPr lang="zh-CN" altLang="en-US" sz="1100" kern="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文本点击</a:t>
            </a:r>
            <a:r>
              <a:rPr lang="zh-CN" altLang="en-US" sz="1100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此处添加段落</a:t>
            </a:r>
            <a:r>
              <a:rPr lang="zh-CN" altLang="en-US" sz="1100" kern="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文本</a:t>
            </a:r>
            <a:endParaRPr lang="en-US" altLang="zh-CN" sz="1100" b="0" kern="0" dirty="0" smtClean="0">
              <a:solidFill>
                <a:schemeClr val="bg1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851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2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2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2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2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4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7" dur="2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0" dur="2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3" dur="2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4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6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0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/>
          <p:bldP spid="43" grpId="0"/>
          <p:bldP spid="55" grpId="0"/>
          <p:bldP spid="56" grpId="0"/>
          <p:bldP spid="68" grpId="0"/>
          <p:bldP spid="69" grpId="0"/>
          <p:bldP spid="84" grpId="0"/>
          <p:bldP spid="85" grpId="0"/>
          <p:bldP spid="111" grpId="0"/>
          <p:bldP spid="112" grpId="0"/>
          <p:bldP spid="113" grpId="0"/>
          <p:bldP spid="114" grpId="0"/>
          <p:bldP spid="1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4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7" dur="2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0" dur="2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3" dur="2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4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6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0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/>
          <p:bldP spid="43" grpId="0"/>
          <p:bldP spid="55" grpId="0"/>
          <p:bldP spid="56" grpId="0"/>
          <p:bldP spid="68" grpId="0"/>
          <p:bldP spid="69" grpId="0"/>
          <p:bldP spid="84" grpId="0"/>
          <p:bldP spid="85" grpId="0"/>
          <p:bldP spid="111" grpId="0"/>
          <p:bldP spid="112" grpId="0"/>
          <p:bldP spid="113" grpId="0"/>
          <p:bldP spid="114" grpId="0"/>
          <p:bldP spid="115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3" name="同心圆 2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>
              <a:stCxn id="4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>
              <a:endCxn id="7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6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>
              <a:stCxn id="6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同心圆 11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4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同心圆 20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同心圆 21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同心圆 22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直接连接符 23"/>
            <p:cNvCxnSpPr>
              <a:stCxn id="21" idx="4"/>
              <a:endCxn id="20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endCxn id="3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21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endCxn id="4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直接连接符 28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竞争对手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MH_Other_1"/>
          <p:cNvSpPr/>
          <p:nvPr>
            <p:custDataLst>
              <p:tags r:id="rId1"/>
            </p:custDataLst>
          </p:nvPr>
        </p:nvSpPr>
        <p:spPr>
          <a:xfrm>
            <a:off x="5577620" y="2094904"/>
            <a:ext cx="3112565" cy="1224969"/>
          </a:xfrm>
          <a:custGeom>
            <a:avLst/>
            <a:gdLst>
              <a:gd name="connsiteX0" fmla="*/ 1647823 w 1871661"/>
              <a:gd name="connsiteY0" fmla="*/ 0 h 736603"/>
              <a:gd name="connsiteX1" fmla="*/ 1871661 w 1871661"/>
              <a:gd name="connsiteY1" fmla="*/ 223839 h 736603"/>
              <a:gd name="connsiteX2" fmla="*/ 1647823 w 1871661"/>
              <a:gd name="connsiteY2" fmla="*/ 447677 h 736603"/>
              <a:gd name="connsiteX3" fmla="*/ 1647823 w 1871661"/>
              <a:gd name="connsiteY3" fmla="*/ 335758 h 736603"/>
              <a:gd name="connsiteX4" fmla="*/ 631046 w 1871661"/>
              <a:gd name="connsiteY4" fmla="*/ 335758 h 736603"/>
              <a:gd name="connsiteX5" fmla="*/ 631031 w 1871661"/>
              <a:gd name="connsiteY5" fmla="*/ 336555 h 736603"/>
              <a:gd name="connsiteX6" fmla="*/ 343503 w 1871661"/>
              <a:gd name="connsiteY6" fmla="*/ 451167 h 736603"/>
              <a:gd name="connsiteX7" fmla="*/ 223776 w 1871661"/>
              <a:gd name="connsiteY7" fmla="*/ 736603 h 736603"/>
              <a:gd name="connsiteX8" fmla="*/ 0 w 1871661"/>
              <a:gd name="connsiteY8" fmla="*/ 736603 h 736603"/>
              <a:gd name="connsiteX9" fmla="*/ 186688 w 1871661"/>
              <a:gd name="connsiteY9" fmla="*/ 291527 h 736603"/>
              <a:gd name="connsiteX10" fmla="*/ 511158 w 1871661"/>
              <a:gd name="connsiteY10" fmla="*/ 122982 h 736603"/>
              <a:gd name="connsiteX11" fmla="*/ 623886 w 1871661"/>
              <a:gd name="connsiteY11" fmla="*/ 113729 h 736603"/>
              <a:gd name="connsiteX12" fmla="*/ 623886 w 1871661"/>
              <a:gd name="connsiteY12" fmla="*/ 111919 h 736603"/>
              <a:gd name="connsiteX13" fmla="*/ 1647823 w 1871661"/>
              <a:gd name="connsiteY13" fmla="*/ 111919 h 73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1661" h="736603">
                <a:moveTo>
                  <a:pt x="1647823" y="0"/>
                </a:moveTo>
                <a:lnTo>
                  <a:pt x="1871661" y="223839"/>
                </a:lnTo>
                <a:lnTo>
                  <a:pt x="1647823" y="447677"/>
                </a:lnTo>
                <a:lnTo>
                  <a:pt x="1647823" y="335758"/>
                </a:lnTo>
                <a:lnTo>
                  <a:pt x="631046" y="335758"/>
                </a:lnTo>
                <a:lnTo>
                  <a:pt x="631031" y="336555"/>
                </a:lnTo>
                <a:cubicBezTo>
                  <a:pt x="523694" y="334638"/>
                  <a:pt x="420088" y="375936"/>
                  <a:pt x="343503" y="451167"/>
                </a:cubicBezTo>
                <a:cubicBezTo>
                  <a:pt x="266917" y="526397"/>
                  <a:pt x="223776" y="629249"/>
                  <a:pt x="223776" y="736603"/>
                </a:cubicBezTo>
                <a:lnTo>
                  <a:pt x="0" y="736603"/>
                </a:lnTo>
                <a:cubicBezTo>
                  <a:pt x="0" y="569207"/>
                  <a:pt x="67269" y="408832"/>
                  <a:pt x="186688" y="291527"/>
                </a:cubicBezTo>
                <a:cubicBezTo>
                  <a:pt x="276253" y="203548"/>
                  <a:pt x="389515" y="145331"/>
                  <a:pt x="511158" y="122982"/>
                </a:cubicBezTo>
                <a:lnTo>
                  <a:pt x="623886" y="113729"/>
                </a:lnTo>
                <a:lnTo>
                  <a:pt x="623886" y="111919"/>
                </a:lnTo>
                <a:lnTo>
                  <a:pt x="1647823" y="111919"/>
                </a:lnTo>
                <a:close/>
              </a:path>
            </a:pathLst>
          </a:custGeom>
          <a:solidFill>
            <a:srgbClr val="E8B438"/>
          </a:solidFill>
          <a:ln w="12700" cmpd="sng"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2" name="MH_Other_2"/>
          <p:cNvSpPr/>
          <p:nvPr>
            <p:custDataLst>
              <p:tags r:id="rId2"/>
            </p:custDataLst>
          </p:nvPr>
        </p:nvSpPr>
        <p:spPr>
          <a:xfrm flipH="1">
            <a:off x="3391691" y="2094904"/>
            <a:ext cx="3112565" cy="1224969"/>
          </a:xfrm>
          <a:custGeom>
            <a:avLst/>
            <a:gdLst>
              <a:gd name="connsiteX0" fmla="*/ 1647823 w 1871661"/>
              <a:gd name="connsiteY0" fmla="*/ 0 h 736603"/>
              <a:gd name="connsiteX1" fmla="*/ 1871661 w 1871661"/>
              <a:gd name="connsiteY1" fmla="*/ 223839 h 736603"/>
              <a:gd name="connsiteX2" fmla="*/ 1647823 w 1871661"/>
              <a:gd name="connsiteY2" fmla="*/ 447677 h 736603"/>
              <a:gd name="connsiteX3" fmla="*/ 1647823 w 1871661"/>
              <a:gd name="connsiteY3" fmla="*/ 335758 h 736603"/>
              <a:gd name="connsiteX4" fmla="*/ 631046 w 1871661"/>
              <a:gd name="connsiteY4" fmla="*/ 335758 h 736603"/>
              <a:gd name="connsiteX5" fmla="*/ 631031 w 1871661"/>
              <a:gd name="connsiteY5" fmla="*/ 336555 h 736603"/>
              <a:gd name="connsiteX6" fmla="*/ 343503 w 1871661"/>
              <a:gd name="connsiteY6" fmla="*/ 451167 h 736603"/>
              <a:gd name="connsiteX7" fmla="*/ 223776 w 1871661"/>
              <a:gd name="connsiteY7" fmla="*/ 736603 h 736603"/>
              <a:gd name="connsiteX8" fmla="*/ 0 w 1871661"/>
              <a:gd name="connsiteY8" fmla="*/ 736603 h 736603"/>
              <a:gd name="connsiteX9" fmla="*/ 186688 w 1871661"/>
              <a:gd name="connsiteY9" fmla="*/ 291527 h 736603"/>
              <a:gd name="connsiteX10" fmla="*/ 511158 w 1871661"/>
              <a:gd name="connsiteY10" fmla="*/ 122982 h 736603"/>
              <a:gd name="connsiteX11" fmla="*/ 623886 w 1871661"/>
              <a:gd name="connsiteY11" fmla="*/ 113729 h 736603"/>
              <a:gd name="connsiteX12" fmla="*/ 623886 w 1871661"/>
              <a:gd name="connsiteY12" fmla="*/ 111919 h 736603"/>
              <a:gd name="connsiteX13" fmla="*/ 1647823 w 1871661"/>
              <a:gd name="connsiteY13" fmla="*/ 111919 h 73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1661" h="736603">
                <a:moveTo>
                  <a:pt x="1647823" y="0"/>
                </a:moveTo>
                <a:lnTo>
                  <a:pt x="1871661" y="223839"/>
                </a:lnTo>
                <a:lnTo>
                  <a:pt x="1647823" y="447677"/>
                </a:lnTo>
                <a:lnTo>
                  <a:pt x="1647823" y="335758"/>
                </a:lnTo>
                <a:lnTo>
                  <a:pt x="631046" y="335758"/>
                </a:lnTo>
                <a:lnTo>
                  <a:pt x="631031" y="336555"/>
                </a:lnTo>
                <a:cubicBezTo>
                  <a:pt x="523694" y="334638"/>
                  <a:pt x="420088" y="375936"/>
                  <a:pt x="343503" y="451167"/>
                </a:cubicBezTo>
                <a:cubicBezTo>
                  <a:pt x="266917" y="526397"/>
                  <a:pt x="223776" y="629249"/>
                  <a:pt x="223776" y="736603"/>
                </a:cubicBezTo>
                <a:lnTo>
                  <a:pt x="0" y="736603"/>
                </a:lnTo>
                <a:cubicBezTo>
                  <a:pt x="0" y="569207"/>
                  <a:pt x="67269" y="408832"/>
                  <a:pt x="186688" y="291527"/>
                </a:cubicBezTo>
                <a:cubicBezTo>
                  <a:pt x="276253" y="203548"/>
                  <a:pt x="389515" y="145331"/>
                  <a:pt x="511158" y="122982"/>
                </a:cubicBezTo>
                <a:lnTo>
                  <a:pt x="623886" y="113729"/>
                </a:lnTo>
                <a:lnTo>
                  <a:pt x="623886" y="111919"/>
                </a:lnTo>
                <a:lnTo>
                  <a:pt x="1647823" y="111919"/>
                </a:lnTo>
                <a:close/>
              </a:path>
            </a:pathLst>
          </a:custGeom>
          <a:solidFill>
            <a:srgbClr val="FFD94B"/>
          </a:solidFill>
          <a:ln w="12700" cmpd="sng"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3" name="MH_Other_3"/>
          <p:cNvSpPr/>
          <p:nvPr>
            <p:custDataLst>
              <p:tags r:id="rId3"/>
            </p:custDataLst>
          </p:nvPr>
        </p:nvSpPr>
        <p:spPr>
          <a:xfrm flipH="1" flipV="1">
            <a:off x="5418635" y="3304030"/>
            <a:ext cx="1085627" cy="1037525"/>
          </a:xfrm>
          <a:custGeom>
            <a:avLst/>
            <a:gdLst>
              <a:gd name="connsiteX0" fmla="*/ 0 w 1247775"/>
              <a:gd name="connsiteY0" fmla="*/ 623888 h 1247775"/>
              <a:gd name="connsiteX1" fmla="*/ 186688 w 1247775"/>
              <a:gd name="connsiteY1" fmla="*/ 178812 h 1247775"/>
              <a:gd name="connsiteX2" fmla="*/ 635026 w 1247775"/>
              <a:gd name="connsiteY2" fmla="*/ 100 h 1247775"/>
              <a:gd name="connsiteX3" fmla="*/ 631031 w 1247775"/>
              <a:gd name="connsiteY3" fmla="*/ 223840 h 1247775"/>
              <a:gd name="connsiteX4" fmla="*/ 343503 w 1247775"/>
              <a:gd name="connsiteY4" fmla="*/ 338452 h 1247775"/>
              <a:gd name="connsiteX5" fmla="*/ 223776 w 1247775"/>
              <a:gd name="connsiteY5" fmla="*/ 623888 h 1247775"/>
              <a:gd name="connsiteX6" fmla="*/ 0 w 1247775"/>
              <a:gd name="connsiteY6" fmla="*/ 623888 h 1247775"/>
              <a:gd name="connsiteX0" fmla="*/ 0 w 643003"/>
              <a:gd name="connsiteY0" fmla="*/ 623888 h 623888"/>
              <a:gd name="connsiteX1" fmla="*/ 186688 w 643003"/>
              <a:gd name="connsiteY1" fmla="*/ 178812 h 623888"/>
              <a:gd name="connsiteX2" fmla="*/ 635026 w 643003"/>
              <a:gd name="connsiteY2" fmla="*/ 100 h 623888"/>
              <a:gd name="connsiteX3" fmla="*/ 631031 w 643003"/>
              <a:gd name="connsiteY3" fmla="*/ 223840 h 623888"/>
              <a:gd name="connsiteX4" fmla="*/ 343503 w 643003"/>
              <a:gd name="connsiteY4" fmla="*/ 338452 h 623888"/>
              <a:gd name="connsiteX5" fmla="*/ 223776 w 643003"/>
              <a:gd name="connsiteY5" fmla="*/ 623888 h 623888"/>
              <a:gd name="connsiteX6" fmla="*/ 0 w 643003"/>
              <a:gd name="connsiteY6" fmla="*/ 623888 h 623888"/>
              <a:gd name="connsiteX0" fmla="*/ 0 w 649102"/>
              <a:gd name="connsiteY0" fmla="*/ 623888 h 623888"/>
              <a:gd name="connsiteX1" fmla="*/ 186688 w 649102"/>
              <a:gd name="connsiteY1" fmla="*/ 178812 h 623888"/>
              <a:gd name="connsiteX2" fmla="*/ 635026 w 649102"/>
              <a:gd name="connsiteY2" fmla="*/ 100 h 623888"/>
              <a:gd name="connsiteX3" fmla="*/ 631031 w 649102"/>
              <a:gd name="connsiteY3" fmla="*/ 223840 h 623888"/>
              <a:gd name="connsiteX4" fmla="*/ 343503 w 649102"/>
              <a:gd name="connsiteY4" fmla="*/ 338452 h 623888"/>
              <a:gd name="connsiteX5" fmla="*/ 223776 w 649102"/>
              <a:gd name="connsiteY5" fmla="*/ 623888 h 623888"/>
              <a:gd name="connsiteX6" fmla="*/ 0 w 649102"/>
              <a:gd name="connsiteY6" fmla="*/ 623888 h 623888"/>
              <a:gd name="connsiteX0" fmla="*/ 0 w 652814"/>
              <a:gd name="connsiteY0" fmla="*/ 623888 h 623888"/>
              <a:gd name="connsiteX1" fmla="*/ 186688 w 652814"/>
              <a:gd name="connsiteY1" fmla="*/ 178812 h 623888"/>
              <a:gd name="connsiteX2" fmla="*/ 635026 w 652814"/>
              <a:gd name="connsiteY2" fmla="*/ 100 h 623888"/>
              <a:gd name="connsiteX3" fmla="*/ 631031 w 652814"/>
              <a:gd name="connsiteY3" fmla="*/ 223840 h 623888"/>
              <a:gd name="connsiteX4" fmla="*/ 343503 w 652814"/>
              <a:gd name="connsiteY4" fmla="*/ 338452 h 623888"/>
              <a:gd name="connsiteX5" fmla="*/ 223776 w 652814"/>
              <a:gd name="connsiteY5" fmla="*/ 623888 h 623888"/>
              <a:gd name="connsiteX6" fmla="*/ 0 w 652814"/>
              <a:gd name="connsiteY6" fmla="*/ 623888 h 62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2814" h="623888">
                <a:moveTo>
                  <a:pt x="0" y="623888"/>
                </a:moveTo>
                <a:cubicBezTo>
                  <a:pt x="0" y="456492"/>
                  <a:pt x="67269" y="296117"/>
                  <a:pt x="186688" y="178812"/>
                </a:cubicBezTo>
                <a:cubicBezTo>
                  <a:pt x="306107" y="61506"/>
                  <a:pt x="467657" y="-2889"/>
                  <a:pt x="635026" y="100"/>
                </a:cubicBezTo>
                <a:cubicBezTo>
                  <a:pt x="652744" y="69917"/>
                  <a:pt x="665701" y="156404"/>
                  <a:pt x="631031" y="223840"/>
                </a:cubicBezTo>
                <a:cubicBezTo>
                  <a:pt x="523694" y="221923"/>
                  <a:pt x="420088" y="263221"/>
                  <a:pt x="343503" y="338452"/>
                </a:cubicBezTo>
                <a:cubicBezTo>
                  <a:pt x="266917" y="413682"/>
                  <a:pt x="223776" y="516534"/>
                  <a:pt x="223776" y="623888"/>
                </a:cubicBezTo>
                <a:lnTo>
                  <a:pt x="0" y="623888"/>
                </a:lnTo>
                <a:close/>
              </a:path>
            </a:pathLst>
          </a:custGeom>
          <a:solidFill>
            <a:srgbClr val="FFD94B"/>
          </a:solidFill>
          <a:ln w="12700" cmpd="sng"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3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4" name="MH_Other_4"/>
          <p:cNvSpPr/>
          <p:nvPr>
            <p:custDataLst>
              <p:tags r:id="rId4"/>
            </p:custDataLst>
          </p:nvPr>
        </p:nvSpPr>
        <p:spPr>
          <a:xfrm flipV="1">
            <a:off x="5577617" y="3304030"/>
            <a:ext cx="1085627" cy="1037525"/>
          </a:xfrm>
          <a:custGeom>
            <a:avLst/>
            <a:gdLst>
              <a:gd name="connsiteX0" fmla="*/ 0 w 1247775"/>
              <a:gd name="connsiteY0" fmla="*/ 623888 h 1247775"/>
              <a:gd name="connsiteX1" fmla="*/ 186688 w 1247775"/>
              <a:gd name="connsiteY1" fmla="*/ 178812 h 1247775"/>
              <a:gd name="connsiteX2" fmla="*/ 635026 w 1247775"/>
              <a:gd name="connsiteY2" fmla="*/ 100 h 1247775"/>
              <a:gd name="connsiteX3" fmla="*/ 631031 w 1247775"/>
              <a:gd name="connsiteY3" fmla="*/ 223840 h 1247775"/>
              <a:gd name="connsiteX4" fmla="*/ 343503 w 1247775"/>
              <a:gd name="connsiteY4" fmla="*/ 338452 h 1247775"/>
              <a:gd name="connsiteX5" fmla="*/ 223776 w 1247775"/>
              <a:gd name="connsiteY5" fmla="*/ 623888 h 1247775"/>
              <a:gd name="connsiteX6" fmla="*/ 0 w 1247775"/>
              <a:gd name="connsiteY6" fmla="*/ 623888 h 1247775"/>
              <a:gd name="connsiteX0" fmla="*/ 0 w 643003"/>
              <a:gd name="connsiteY0" fmla="*/ 623888 h 623888"/>
              <a:gd name="connsiteX1" fmla="*/ 186688 w 643003"/>
              <a:gd name="connsiteY1" fmla="*/ 178812 h 623888"/>
              <a:gd name="connsiteX2" fmla="*/ 635026 w 643003"/>
              <a:gd name="connsiteY2" fmla="*/ 100 h 623888"/>
              <a:gd name="connsiteX3" fmla="*/ 631031 w 643003"/>
              <a:gd name="connsiteY3" fmla="*/ 223840 h 623888"/>
              <a:gd name="connsiteX4" fmla="*/ 343503 w 643003"/>
              <a:gd name="connsiteY4" fmla="*/ 338452 h 623888"/>
              <a:gd name="connsiteX5" fmla="*/ 223776 w 643003"/>
              <a:gd name="connsiteY5" fmla="*/ 623888 h 623888"/>
              <a:gd name="connsiteX6" fmla="*/ 0 w 643003"/>
              <a:gd name="connsiteY6" fmla="*/ 623888 h 623888"/>
              <a:gd name="connsiteX0" fmla="*/ 0 w 649102"/>
              <a:gd name="connsiteY0" fmla="*/ 623888 h 623888"/>
              <a:gd name="connsiteX1" fmla="*/ 186688 w 649102"/>
              <a:gd name="connsiteY1" fmla="*/ 178812 h 623888"/>
              <a:gd name="connsiteX2" fmla="*/ 635026 w 649102"/>
              <a:gd name="connsiteY2" fmla="*/ 100 h 623888"/>
              <a:gd name="connsiteX3" fmla="*/ 631031 w 649102"/>
              <a:gd name="connsiteY3" fmla="*/ 223840 h 623888"/>
              <a:gd name="connsiteX4" fmla="*/ 343503 w 649102"/>
              <a:gd name="connsiteY4" fmla="*/ 338452 h 623888"/>
              <a:gd name="connsiteX5" fmla="*/ 223776 w 649102"/>
              <a:gd name="connsiteY5" fmla="*/ 623888 h 623888"/>
              <a:gd name="connsiteX6" fmla="*/ 0 w 649102"/>
              <a:gd name="connsiteY6" fmla="*/ 623888 h 623888"/>
              <a:gd name="connsiteX0" fmla="*/ 0 w 652814"/>
              <a:gd name="connsiteY0" fmla="*/ 623888 h 623888"/>
              <a:gd name="connsiteX1" fmla="*/ 186688 w 652814"/>
              <a:gd name="connsiteY1" fmla="*/ 178812 h 623888"/>
              <a:gd name="connsiteX2" fmla="*/ 635026 w 652814"/>
              <a:gd name="connsiteY2" fmla="*/ 100 h 623888"/>
              <a:gd name="connsiteX3" fmla="*/ 631031 w 652814"/>
              <a:gd name="connsiteY3" fmla="*/ 223840 h 623888"/>
              <a:gd name="connsiteX4" fmla="*/ 343503 w 652814"/>
              <a:gd name="connsiteY4" fmla="*/ 338452 h 623888"/>
              <a:gd name="connsiteX5" fmla="*/ 223776 w 652814"/>
              <a:gd name="connsiteY5" fmla="*/ 623888 h 623888"/>
              <a:gd name="connsiteX6" fmla="*/ 0 w 652814"/>
              <a:gd name="connsiteY6" fmla="*/ 623888 h 62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2814" h="623888">
                <a:moveTo>
                  <a:pt x="0" y="623888"/>
                </a:moveTo>
                <a:cubicBezTo>
                  <a:pt x="0" y="456492"/>
                  <a:pt x="67269" y="296117"/>
                  <a:pt x="186688" y="178812"/>
                </a:cubicBezTo>
                <a:cubicBezTo>
                  <a:pt x="306107" y="61506"/>
                  <a:pt x="467657" y="-2889"/>
                  <a:pt x="635026" y="100"/>
                </a:cubicBezTo>
                <a:cubicBezTo>
                  <a:pt x="652744" y="69917"/>
                  <a:pt x="665701" y="156404"/>
                  <a:pt x="631031" y="223840"/>
                </a:cubicBezTo>
                <a:cubicBezTo>
                  <a:pt x="523694" y="221923"/>
                  <a:pt x="420088" y="263221"/>
                  <a:pt x="343503" y="338452"/>
                </a:cubicBezTo>
                <a:cubicBezTo>
                  <a:pt x="266917" y="413682"/>
                  <a:pt x="223776" y="516534"/>
                  <a:pt x="223776" y="623888"/>
                </a:cubicBezTo>
                <a:lnTo>
                  <a:pt x="0" y="623888"/>
                </a:lnTo>
                <a:close/>
              </a:path>
            </a:pathLst>
          </a:custGeom>
          <a:solidFill>
            <a:srgbClr val="E8B438"/>
          </a:solidFill>
          <a:ln w="12700" cmpd="sng"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3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5" name="MH_SubTitle_1"/>
          <p:cNvSpPr txBox="1"/>
          <p:nvPr>
            <p:custDataLst>
              <p:tags r:id="rId5"/>
            </p:custDataLst>
          </p:nvPr>
        </p:nvSpPr>
        <p:spPr>
          <a:xfrm>
            <a:off x="971941" y="1984828"/>
            <a:ext cx="2209359" cy="89263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85750" indent="-285750" algn="r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FFD94B"/>
                </a:solidFill>
              </a:rPr>
              <a:t>处于起步</a:t>
            </a:r>
            <a:r>
              <a:rPr lang="zh-CN" altLang="en-US" b="1" dirty="0" smtClean="0">
                <a:solidFill>
                  <a:srgbClr val="FFD94B"/>
                </a:solidFill>
              </a:rPr>
              <a:t>阶段</a:t>
            </a:r>
            <a:endParaRPr lang="en-US" altLang="zh-CN" b="1" dirty="0" smtClean="0">
              <a:solidFill>
                <a:srgbClr val="FFD94B"/>
              </a:solidFill>
            </a:endParaRPr>
          </a:p>
          <a:p>
            <a:pPr marL="285750" indent="-285750" algn="r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FFD94B"/>
                </a:solidFill>
              </a:rPr>
              <a:t>整体规模较小</a:t>
            </a:r>
            <a:endParaRPr lang="zh-CN" altLang="en-US" b="1" dirty="0">
              <a:solidFill>
                <a:srgbClr val="FFD94B"/>
              </a:solidFill>
            </a:endParaRPr>
          </a:p>
        </p:txBody>
      </p:sp>
      <p:sp>
        <p:nvSpPr>
          <p:cNvPr id="36" name="MH_Text_1"/>
          <p:cNvSpPr txBox="1"/>
          <p:nvPr>
            <p:custDataLst>
              <p:tags r:id="rId6"/>
            </p:custDataLst>
          </p:nvPr>
        </p:nvSpPr>
        <p:spPr>
          <a:xfrm>
            <a:off x="1745523" y="3061269"/>
            <a:ext cx="3273815" cy="12476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ct val="16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此处添加详细文本描述，建议与标题相关并符合整体语言风格，语言描述尽量简洁生动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MH_SubTitle_2"/>
          <p:cNvSpPr txBox="1"/>
          <p:nvPr>
            <p:custDataLst>
              <p:tags r:id="rId7"/>
            </p:custDataLst>
          </p:nvPr>
        </p:nvSpPr>
        <p:spPr>
          <a:xfrm>
            <a:off x="8894147" y="1984828"/>
            <a:ext cx="2083579" cy="85592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F3C43C"/>
                </a:solidFill>
              </a:rPr>
              <a:t>市场占有率</a:t>
            </a:r>
            <a:r>
              <a:rPr lang="zh-CN" altLang="en-US" b="1" dirty="0" smtClean="0">
                <a:solidFill>
                  <a:srgbClr val="F3C43C"/>
                </a:solidFill>
              </a:rPr>
              <a:t>低</a:t>
            </a:r>
            <a:endParaRPr lang="en-US" altLang="zh-CN" b="1" dirty="0" smtClean="0">
              <a:solidFill>
                <a:srgbClr val="F3C43C"/>
              </a:solidFill>
            </a:endParaRPr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F3C43C"/>
                </a:solidFill>
              </a:rPr>
              <a:t>市场认知度</a:t>
            </a:r>
            <a:r>
              <a:rPr lang="zh-CN" altLang="en-US" b="1" dirty="0" smtClean="0">
                <a:solidFill>
                  <a:srgbClr val="F3C43C"/>
                </a:solidFill>
              </a:rPr>
              <a:t>低</a:t>
            </a:r>
            <a:endParaRPr lang="zh-CN" altLang="en-US" b="1" dirty="0">
              <a:solidFill>
                <a:srgbClr val="F3C43C"/>
              </a:solidFill>
            </a:endParaRPr>
          </a:p>
        </p:txBody>
      </p:sp>
      <p:sp>
        <p:nvSpPr>
          <p:cNvPr id="38" name="Rectangle 5"/>
          <p:cNvSpPr>
            <a:spLocks/>
          </p:cNvSpPr>
          <p:nvPr/>
        </p:nvSpPr>
        <p:spPr bwMode="auto">
          <a:xfrm>
            <a:off x="1443652" y="5093919"/>
            <a:ext cx="9702800" cy="99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生动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。尽量将每页幻灯片的字数控制在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分钟之内。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9" name="MH_Text_1"/>
          <p:cNvSpPr txBox="1"/>
          <p:nvPr>
            <p:custDataLst>
              <p:tags r:id="rId8"/>
            </p:custDataLst>
          </p:nvPr>
        </p:nvSpPr>
        <p:spPr>
          <a:xfrm>
            <a:off x="7053278" y="3035868"/>
            <a:ext cx="3273815" cy="12476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6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此处添加详细文本描述，建议与标题相关并符合整体语言风格，语言描述尽量简洁生动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849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3" name="同心圆 2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>
              <a:stCxn id="4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>
              <a:endCxn id="7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6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>
              <a:stCxn id="6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同心圆 11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4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同心圆 20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同心圆 21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同心圆 22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直接连接符 23"/>
            <p:cNvCxnSpPr>
              <a:stCxn id="21" idx="4"/>
              <a:endCxn id="20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endCxn id="3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21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endCxn id="4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直接连接符 28"/>
          <p:cNvCxnSpPr/>
          <p:nvPr/>
        </p:nvCxnSpPr>
        <p:spPr>
          <a:xfrm>
            <a:off x="1235097" y="724895"/>
            <a:ext cx="13275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223807" y="362021"/>
            <a:ext cx="1338828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可行性分析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>
            <a:hlinkClick r:id="rId3"/>
          </p:cNvPr>
          <p:cNvSpPr/>
          <p:nvPr/>
        </p:nvSpPr>
        <p:spPr>
          <a:xfrm>
            <a:off x="0" y="1781136"/>
            <a:ext cx="12192000" cy="2548741"/>
          </a:xfrm>
          <a:prstGeom prst="rect">
            <a:avLst/>
          </a:prstGeom>
          <a:solidFill>
            <a:srgbClr val="FFD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66" name="图片 65">
            <a:hlinkClick r:id="rId3"/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83082"/>
            <a:ext cx="12192000" cy="2336800"/>
          </a:xfrm>
          <a:prstGeom prst="rect">
            <a:avLst/>
          </a:prstGeom>
        </p:spPr>
      </p:pic>
      <p:grpSp>
        <p:nvGrpSpPr>
          <p:cNvPr id="67" name="组合 66"/>
          <p:cNvGrpSpPr/>
          <p:nvPr/>
        </p:nvGrpSpPr>
        <p:grpSpPr>
          <a:xfrm>
            <a:off x="771118" y="4442923"/>
            <a:ext cx="3322815" cy="788375"/>
            <a:chOff x="885418" y="4040243"/>
            <a:chExt cx="3322814" cy="788375"/>
          </a:xfrm>
        </p:grpSpPr>
        <p:grpSp>
          <p:nvGrpSpPr>
            <p:cNvPr id="68" name="组合 67"/>
            <p:cNvGrpSpPr/>
            <p:nvPr/>
          </p:nvGrpSpPr>
          <p:grpSpPr>
            <a:xfrm>
              <a:off x="885418" y="4182799"/>
              <a:ext cx="466892" cy="468738"/>
              <a:chOff x="1088614" y="4084829"/>
              <a:chExt cx="466892" cy="468738"/>
            </a:xfrm>
          </p:grpSpPr>
          <p:grpSp>
            <p:nvGrpSpPr>
              <p:cNvPr id="71" name="组合 70"/>
              <p:cNvGrpSpPr/>
              <p:nvPr/>
            </p:nvGrpSpPr>
            <p:grpSpPr>
              <a:xfrm>
                <a:off x="1198698" y="4208494"/>
                <a:ext cx="275658" cy="207263"/>
                <a:chOff x="2231238" y="1865312"/>
                <a:chExt cx="514350" cy="386732"/>
              </a:xfrm>
              <a:solidFill>
                <a:schemeClr val="accent2"/>
              </a:solidFill>
            </p:grpSpPr>
            <p:sp>
              <p:nvSpPr>
                <p:cNvPr id="73" name="Freeform 11">
                  <a:hlinkClick r:id="rId3"/>
                </p:cNvPr>
                <p:cNvSpPr>
                  <a:spLocks/>
                </p:cNvSpPr>
                <p:nvPr/>
              </p:nvSpPr>
              <p:spPr bwMode="auto">
                <a:xfrm>
                  <a:off x="2231238" y="1993281"/>
                  <a:ext cx="514350" cy="258763"/>
                </a:xfrm>
                <a:custGeom>
                  <a:avLst/>
                  <a:gdLst>
                    <a:gd name="T0" fmla="*/ 324 w 324"/>
                    <a:gd name="T1" fmla="*/ 0 h 163"/>
                    <a:gd name="T2" fmla="*/ 270 w 324"/>
                    <a:gd name="T3" fmla="*/ 163 h 163"/>
                    <a:gd name="T4" fmla="*/ 0 w 324"/>
                    <a:gd name="T5" fmla="*/ 163 h 163"/>
                    <a:gd name="T6" fmla="*/ 54 w 324"/>
                    <a:gd name="T7" fmla="*/ 0 h 163"/>
                    <a:gd name="T8" fmla="*/ 324 w 324"/>
                    <a:gd name="T9" fmla="*/ 0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4" h="163">
                      <a:moveTo>
                        <a:pt x="324" y="0"/>
                      </a:moveTo>
                      <a:lnTo>
                        <a:pt x="270" y="163"/>
                      </a:lnTo>
                      <a:lnTo>
                        <a:pt x="0" y="163"/>
                      </a:lnTo>
                      <a:lnTo>
                        <a:pt x="54" y="0"/>
                      </a:lnTo>
                      <a:lnTo>
                        <a:pt x="324" y="0"/>
                      </a:lnTo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4" name="Freeform 12"/>
                <p:cNvSpPr>
                  <a:spLocks/>
                </p:cNvSpPr>
                <p:nvPr/>
              </p:nvSpPr>
              <p:spPr bwMode="auto">
                <a:xfrm>
                  <a:off x="2236788" y="1865312"/>
                  <a:ext cx="449262" cy="338138"/>
                </a:xfrm>
                <a:custGeom>
                  <a:avLst/>
                  <a:gdLst>
                    <a:gd name="T0" fmla="*/ 44 w 283"/>
                    <a:gd name="T1" fmla="*/ 81 h 213"/>
                    <a:gd name="T2" fmla="*/ 49 w 283"/>
                    <a:gd name="T3" fmla="*/ 71 h 213"/>
                    <a:gd name="T4" fmla="*/ 59 w 283"/>
                    <a:gd name="T5" fmla="*/ 71 h 213"/>
                    <a:gd name="T6" fmla="*/ 283 w 283"/>
                    <a:gd name="T7" fmla="*/ 71 h 213"/>
                    <a:gd name="T8" fmla="*/ 283 w 283"/>
                    <a:gd name="T9" fmla="*/ 43 h 213"/>
                    <a:gd name="T10" fmla="*/ 184 w 283"/>
                    <a:gd name="T11" fmla="*/ 43 h 213"/>
                    <a:gd name="T12" fmla="*/ 149 w 283"/>
                    <a:gd name="T13" fmla="*/ 0 h 213"/>
                    <a:gd name="T14" fmla="*/ 18 w 283"/>
                    <a:gd name="T15" fmla="*/ 0 h 213"/>
                    <a:gd name="T16" fmla="*/ 0 w 283"/>
                    <a:gd name="T17" fmla="*/ 43 h 213"/>
                    <a:gd name="T18" fmla="*/ 0 w 283"/>
                    <a:gd name="T19" fmla="*/ 213 h 213"/>
                    <a:gd name="T20" fmla="*/ 44 w 283"/>
                    <a:gd name="T21" fmla="*/ 8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3" h="213">
                      <a:moveTo>
                        <a:pt x="44" y="81"/>
                      </a:moveTo>
                      <a:lnTo>
                        <a:pt x="49" y="71"/>
                      </a:lnTo>
                      <a:lnTo>
                        <a:pt x="59" y="71"/>
                      </a:lnTo>
                      <a:lnTo>
                        <a:pt x="283" y="71"/>
                      </a:lnTo>
                      <a:lnTo>
                        <a:pt x="283" y="43"/>
                      </a:lnTo>
                      <a:lnTo>
                        <a:pt x="184" y="43"/>
                      </a:lnTo>
                      <a:lnTo>
                        <a:pt x="149" y="0"/>
                      </a:lnTo>
                      <a:lnTo>
                        <a:pt x="18" y="0"/>
                      </a:lnTo>
                      <a:lnTo>
                        <a:pt x="0" y="43"/>
                      </a:lnTo>
                      <a:lnTo>
                        <a:pt x="0" y="213"/>
                      </a:lnTo>
                      <a:lnTo>
                        <a:pt x="44" y="81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2" name="Oval 9"/>
              <p:cNvSpPr>
                <a:spLocks noChangeArrowheads="1"/>
              </p:cNvSpPr>
              <p:nvPr/>
            </p:nvSpPr>
            <p:spPr bwMode="auto">
              <a:xfrm>
                <a:off x="1088614" y="4084829"/>
                <a:ext cx="466892" cy="468738"/>
              </a:xfrm>
              <a:prstGeom prst="ellipse">
                <a:avLst/>
              </a:prstGeom>
              <a:noFill/>
              <a:ln>
                <a:solidFill>
                  <a:schemeClr val="tx2">
                    <a:lumMod val="7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9" name="TextBox 34"/>
            <p:cNvSpPr txBox="1"/>
            <p:nvPr/>
          </p:nvSpPr>
          <p:spPr>
            <a:xfrm>
              <a:off x="1413109" y="4040243"/>
              <a:ext cx="1785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E8B438"/>
                  </a:solidFill>
                  <a:latin typeface="+mn-ea"/>
                </a:rPr>
                <a:t>主要任务</a:t>
              </a:r>
              <a:endParaRPr lang="zh-CN" altLang="en-US" b="1" dirty="0">
                <a:solidFill>
                  <a:srgbClr val="E8B438"/>
                </a:solidFill>
                <a:latin typeface="+mn-ea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1413110" y="4366953"/>
              <a:ext cx="2795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风格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417980" y="4442923"/>
            <a:ext cx="3334475" cy="788375"/>
            <a:chOff x="4532278" y="4062109"/>
            <a:chExt cx="3334474" cy="788375"/>
          </a:xfrm>
        </p:grpSpPr>
        <p:grpSp>
          <p:nvGrpSpPr>
            <p:cNvPr id="76" name="组合 75"/>
            <p:cNvGrpSpPr/>
            <p:nvPr/>
          </p:nvGrpSpPr>
          <p:grpSpPr>
            <a:xfrm>
              <a:off x="4532278" y="4214187"/>
              <a:ext cx="466892" cy="468738"/>
              <a:chOff x="5287006" y="4130731"/>
              <a:chExt cx="466892" cy="468738"/>
            </a:xfrm>
          </p:grpSpPr>
          <p:sp>
            <p:nvSpPr>
              <p:cNvPr id="79" name="Oval 9"/>
              <p:cNvSpPr>
                <a:spLocks noChangeArrowheads="1"/>
              </p:cNvSpPr>
              <p:nvPr/>
            </p:nvSpPr>
            <p:spPr bwMode="auto">
              <a:xfrm>
                <a:off x="5287006" y="4130731"/>
                <a:ext cx="466892" cy="468738"/>
              </a:xfrm>
              <a:prstGeom prst="ellipse">
                <a:avLst/>
              </a:prstGeom>
              <a:noFill/>
              <a:ln>
                <a:solidFill>
                  <a:srgbClr val="E8B438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Freeform 134"/>
              <p:cNvSpPr>
                <a:spLocks/>
              </p:cNvSpPr>
              <p:nvPr/>
            </p:nvSpPr>
            <p:spPr bwMode="auto">
              <a:xfrm>
                <a:off x="5427780" y="4186832"/>
                <a:ext cx="143882" cy="322288"/>
              </a:xfrm>
              <a:custGeom>
                <a:avLst/>
                <a:gdLst>
                  <a:gd name="T0" fmla="*/ 18 w 21"/>
                  <a:gd name="T1" fmla="*/ 26 h 47"/>
                  <a:gd name="T2" fmla="*/ 18 w 21"/>
                  <a:gd name="T3" fmla="*/ 2 h 47"/>
                  <a:gd name="T4" fmla="*/ 16 w 21"/>
                  <a:gd name="T5" fmla="*/ 0 h 47"/>
                  <a:gd name="T6" fmla="*/ 14 w 21"/>
                  <a:gd name="T7" fmla="*/ 2 h 47"/>
                  <a:gd name="T8" fmla="*/ 14 w 21"/>
                  <a:gd name="T9" fmla="*/ 26 h 47"/>
                  <a:gd name="T10" fmla="*/ 11 w 21"/>
                  <a:gd name="T11" fmla="*/ 30 h 47"/>
                  <a:gd name="T12" fmla="*/ 12 w 21"/>
                  <a:gd name="T13" fmla="*/ 32 h 47"/>
                  <a:gd name="T14" fmla="*/ 1 w 21"/>
                  <a:gd name="T15" fmla="*/ 43 h 47"/>
                  <a:gd name="T16" fmla="*/ 1 w 21"/>
                  <a:gd name="T17" fmla="*/ 46 h 47"/>
                  <a:gd name="T18" fmla="*/ 3 w 21"/>
                  <a:gd name="T19" fmla="*/ 47 h 47"/>
                  <a:gd name="T20" fmla="*/ 4 w 21"/>
                  <a:gd name="T21" fmla="*/ 46 h 47"/>
                  <a:gd name="T22" fmla="*/ 15 w 21"/>
                  <a:gd name="T23" fmla="*/ 34 h 47"/>
                  <a:gd name="T24" fmla="*/ 16 w 21"/>
                  <a:gd name="T25" fmla="*/ 35 h 47"/>
                  <a:gd name="T26" fmla="*/ 21 w 21"/>
                  <a:gd name="T27" fmla="*/ 30 h 47"/>
                  <a:gd name="T28" fmla="*/ 18 w 21"/>
                  <a:gd name="T29" fmla="*/ 2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47">
                    <a:moveTo>
                      <a:pt x="18" y="26"/>
                    </a:moveTo>
                    <a:cubicBezTo>
                      <a:pt x="18" y="2"/>
                      <a:pt x="18" y="2"/>
                      <a:pt x="18" y="2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5" y="0"/>
                      <a:pt x="14" y="0"/>
                      <a:pt x="14" y="2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6"/>
                      <a:pt x="11" y="28"/>
                      <a:pt x="11" y="30"/>
                    </a:cubicBezTo>
                    <a:cubicBezTo>
                      <a:pt x="11" y="30"/>
                      <a:pt x="11" y="31"/>
                      <a:pt x="12" y="32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0" y="44"/>
                      <a:pt x="0" y="46"/>
                      <a:pt x="1" y="46"/>
                    </a:cubicBezTo>
                    <a:cubicBezTo>
                      <a:pt x="2" y="47"/>
                      <a:pt x="2" y="47"/>
                      <a:pt x="3" y="47"/>
                    </a:cubicBezTo>
                    <a:cubicBezTo>
                      <a:pt x="3" y="47"/>
                      <a:pt x="4" y="47"/>
                      <a:pt x="4" y="46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5"/>
                      <a:pt x="16" y="35"/>
                      <a:pt x="16" y="35"/>
                    </a:cubicBezTo>
                    <a:cubicBezTo>
                      <a:pt x="19" y="35"/>
                      <a:pt x="21" y="32"/>
                      <a:pt x="21" y="30"/>
                    </a:cubicBezTo>
                    <a:cubicBezTo>
                      <a:pt x="21" y="28"/>
                      <a:pt x="20" y="26"/>
                      <a:pt x="18" y="26"/>
                    </a:cubicBez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7" name="TextBox 34"/>
            <p:cNvSpPr txBox="1"/>
            <p:nvPr/>
          </p:nvSpPr>
          <p:spPr>
            <a:xfrm>
              <a:off x="5071627" y="4062109"/>
              <a:ext cx="1785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E8B438"/>
                  </a:solidFill>
                  <a:latin typeface="+mn-ea"/>
                </a:rPr>
                <a:t>时间进度</a:t>
              </a:r>
              <a:endParaRPr lang="zh-CN" altLang="en-US" b="1" dirty="0">
                <a:solidFill>
                  <a:srgbClr val="E8B438"/>
                </a:solidFill>
                <a:latin typeface="+mn-ea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5071629" y="4388819"/>
              <a:ext cx="27951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，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8220727" y="4442923"/>
            <a:ext cx="3334475" cy="788375"/>
            <a:chOff x="8335025" y="4141704"/>
            <a:chExt cx="3334474" cy="788375"/>
          </a:xfrm>
        </p:grpSpPr>
        <p:grpSp>
          <p:nvGrpSpPr>
            <p:cNvPr id="82" name="组合 81"/>
            <p:cNvGrpSpPr/>
            <p:nvPr/>
          </p:nvGrpSpPr>
          <p:grpSpPr>
            <a:xfrm>
              <a:off x="8431867" y="4382560"/>
              <a:ext cx="244179" cy="268001"/>
              <a:chOff x="1960563" y="-1427163"/>
              <a:chExt cx="455613" cy="500063"/>
            </a:xfrm>
            <a:solidFill>
              <a:schemeClr val="accent5"/>
            </a:solidFill>
          </p:grpSpPr>
          <p:sp>
            <p:nvSpPr>
              <p:cNvPr id="86" name="Freeform 19">
                <a:hlinkClick r:id="rId3"/>
              </p:cNvPr>
              <p:cNvSpPr>
                <a:spLocks/>
              </p:cNvSpPr>
              <p:nvPr/>
            </p:nvSpPr>
            <p:spPr bwMode="auto">
              <a:xfrm>
                <a:off x="2284413" y="-1331913"/>
                <a:ext cx="131763" cy="320675"/>
              </a:xfrm>
              <a:custGeom>
                <a:avLst/>
                <a:gdLst>
                  <a:gd name="T0" fmla="*/ 71 w 83"/>
                  <a:gd name="T1" fmla="*/ 38 h 202"/>
                  <a:gd name="T2" fmla="*/ 42 w 83"/>
                  <a:gd name="T3" fmla="*/ 9 h 202"/>
                  <a:gd name="T4" fmla="*/ 0 w 83"/>
                  <a:gd name="T5" fmla="*/ 52 h 202"/>
                  <a:gd name="T6" fmla="*/ 0 w 83"/>
                  <a:gd name="T7" fmla="*/ 202 h 202"/>
                  <a:gd name="T8" fmla="*/ 83 w 83"/>
                  <a:gd name="T9" fmla="*/ 202 h 202"/>
                  <a:gd name="T10" fmla="*/ 83 w 83"/>
                  <a:gd name="T11" fmla="*/ 0 h 202"/>
                  <a:gd name="T12" fmla="*/ 71 w 83"/>
                  <a:gd name="T13" fmla="*/ 38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202">
                    <a:moveTo>
                      <a:pt x="71" y="38"/>
                    </a:moveTo>
                    <a:lnTo>
                      <a:pt x="42" y="9"/>
                    </a:lnTo>
                    <a:lnTo>
                      <a:pt x="0" y="52"/>
                    </a:lnTo>
                    <a:lnTo>
                      <a:pt x="0" y="202"/>
                    </a:lnTo>
                    <a:lnTo>
                      <a:pt x="83" y="202"/>
                    </a:lnTo>
                    <a:lnTo>
                      <a:pt x="83" y="0"/>
                    </a:lnTo>
                    <a:lnTo>
                      <a:pt x="71" y="38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Freeform 20">
                <a:hlinkClick r:id="rId3"/>
              </p:cNvPr>
              <p:cNvSpPr>
                <a:spLocks/>
              </p:cNvSpPr>
              <p:nvPr/>
            </p:nvSpPr>
            <p:spPr bwMode="auto">
              <a:xfrm>
                <a:off x="2122488" y="-1222375"/>
                <a:ext cx="131763" cy="211138"/>
              </a:xfrm>
              <a:custGeom>
                <a:avLst/>
                <a:gdLst>
                  <a:gd name="T0" fmla="*/ 11 w 35"/>
                  <a:gd name="T1" fmla="*/ 9 h 56"/>
                  <a:gd name="T2" fmla="*/ 0 w 35"/>
                  <a:gd name="T3" fmla="*/ 2 h 56"/>
                  <a:gd name="T4" fmla="*/ 0 w 35"/>
                  <a:gd name="T5" fmla="*/ 56 h 56"/>
                  <a:gd name="T6" fmla="*/ 35 w 35"/>
                  <a:gd name="T7" fmla="*/ 56 h 56"/>
                  <a:gd name="T8" fmla="*/ 35 w 35"/>
                  <a:gd name="T9" fmla="*/ 0 h 56"/>
                  <a:gd name="T10" fmla="*/ 26 w 35"/>
                  <a:gd name="T11" fmla="*/ 8 h 56"/>
                  <a:gd name="T12" fmla="*/ 17 w 35"/>
                  <a:gd name="T13" fmla="*/ 11 h 56"/>
                  <a:gd name="T14" fmla="*/ 11 w 35"/>
                  <a:gd name="T15" fmla="*/ 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6">
                    <a:moveTo>
                      <a:pt x="11" y="9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4" y="10"/>
                      <a:pt x="21" y="11"/>
                      <a:pt x="17" y="11"/>
                    </a:cubicBezTo>
                    <a:cubicBezTo>
                      <a:pt x="15" y="11"/>
                      <a:pt x="13" y="11"/>
                      <a:pt x="11" y="9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88" name="Freeform 21">
                <a:hlinkClick r:id="rId3"/>
              </p:cNvPr>
              <p:cNvSpPr>
                <a:spLocks/>
              </p:cNvSpPr>
              <p:nvPr/>
            </p:nvSpPr>
            <p:spPr bwMode="auto">
              <a:xfrm>
                <a:off x="1960563" y="-1252538"/>
                <a:ext cx="131763" cy="241300"/>
              </a:xfrm>
              <a:custGeom>
                <a:avLst/>
                <a:gdLst>
                  <a:gd name="T0" fmla="*/ 83 w 83"/>
                  <a:gd name="T1" fmla="*/ 14 h 152"/>
                  <a:gd name="T2" fmla="*/ 64 w 83"/>
                  <a:gd name="T3" fmla="*/ 0 h 152"/>
                  <a:gd name="T4" fmla="*/ 0 w 83"/>
                  <a:gd name="T5" fmla="*/ 55 h 152"/>
                  <a:gd name="T6" fmla="*/ 0 w 83"/>
                  <a:gd name="T7" fmla="*/ 152 h 152"/>
                  <a:gd name="T8" fmla="*/ 83 w 83"/>
                  <a:gd name="T9" fmla="*/ 152 h 152"/>
                  <a:gd name="T10" fmla="*/ 83 w 83"/>
                  <a:gd name="T11" fmla="*/ 1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52">
                    <a:moveTo>
                      <a:pt x="83" y="14"/>
                    </a:moveTo>
                    <a:lnTo>
                      <a:pt x="64" y="0"/>
                    </a:lnTo>
                    <a:lnTo>
                      <a:pt x="0" y="55"/>
                    </a:lnTo>
                    <a:lnTo>
                      <a:pt x="0" y="152"/>
                    </a:lnTo>
                    <a:lnTo>
                      <a:pt x="83" y="152"/>
                    </a:lnTo>
                    <a:lnTo>
                      <a:pt x="83" y="14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89" name="Rectangle 22">
                <a:hlinkClick r:id="rId3"/>
              </p:cNvPr>
              <p:cNvSpPr>
                <a:spLocks noChangeArrowheads="1"/>
              </p:cNvSpPr>
              <p:nvPr/>
            </p:nvSpPr>
            <p:spPr bwMode="auto">
              <a:xfrm>
                <a:off x="1960563" y="-976313"/>
                <a:ext cx="455613" cy="49213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90" name="Freeform 23">
                <a:hlinkClick r:id="rId3"/>
              </p:cNvPr>
              <p:cNvSpPr>
                <a:spLocks/>
              </p:cNvSpPr>
              <p:nvPr/>
            </p:nvSpPr>
            <p:spPr bwMode="auto">
              <a:xfrm>
                <a:off x="1960563" y="-1427163"/>
                <a:ext cx="450850" cy="223838"/>
              </a:xfrm>
              <a:custGeom>
                <a:avLst/>
                <a:gdLst>
                  <a:gd name="T0" fmla="*/ 9 w 120"/>
                  <a:gd name="T1" fmla="*/ 53 h 59"/>
                  <a:gd name="T2" fmla="*/ 26 w 120"/>
                  <a:gd name="T3" fmla="*/ 38 h 59"/>
                  <a:gd name="T4" fmla="*/ 58 w 120"/>
                  <a:gd name="T5" fmla="*/ 58 h 59"/>
                  <a:gd name="T6" fmla="*/ 60 w 120"/>
                  <a:gd name="T7" fmla="*/ 59 h 59"/>
                  <a:gd name="T8" fmla="*/ 64 w 120"/>
                  <a:gd name="T9" fmla="*/ 58 h 59"/>
                  <a:gd name="T10" fmla="*/ 105 w 120"/>
                  <a:gd name="T11" fmla="*/ 20 h 59"/>
                  <a:gd name="T12" fmla="*/ 112 w 120"/>
                  <a:gd name="T13" fmla="*/ 28 h 59"/>
                  <a:gd name="T14" fmla="*/ 120 w 120"/>
                  <a:gd name="T15" fmla="*/ 0 h 59"/>
                  <a:gd name="T16" fmla="*/ 92 w 120"/>
                  <a:gd name="T17" fmla="*/ 7 h 59"/>
                  <a:gd name="T18" fmla="*/ 97 w 120"/>
                  <a:gd name="T19" fmla="*/ 13 h 59"/>
                  <a:gd name="T20" fmla="*/ 60 w 120"/>
                  <a:gd name="T21" fmla="*/ 48 h 59"/>
                  <a:gd name="T22" fmla="*/ 28 w 120"/>
                  <a:gd name="T23" fmla="*/ 27 h 59"/>
                  <a:gd name="T24" fmla="*/ 22 w 120"/>
                  <a:gd name="T25" fmla="*/ 28 h 59"/>
                  <a:gd name="T26" fmla="*/ 2 w 120"/>
                  <a:gd name="T27" fmla="*/ 45 h 59"/>
                  <a:gd name="T28" fmla="*/ 2 w 120"/>
                  <a:gd name="T29" fmla="*/ 52 h 59"/>
                  <a:gd name="T30" fmla="*/ 9 w 120"/>
                  <a:gd name="T31" fmla="*/ 5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" h="59">
                    <a:moveTo>
                      <a:pt x="9" y="53"/>
                    </a:moveTo>
                    <a:cubicBezTo>
                      <a:pt x="26" y="38"/>
                      <a:pt x="26" y="38"/>
                      <a:pt x="26" y="38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9" y="59"/>
                      <a:pt x="60" y="59"/>
                      <a:pt x="60" y="59"/>
                    </a:cubicBezTo>
                    <a:cubicBezTo>
                      <a:pt x="62" y="59"/>
                      <a:pt x="63" y="59"/>
                      <a:pt x="64" y="58"/>
                    </a:cubicBezTo>
                    <a:cubicBezTo>
                      <a:pt x="105" y="20"/>
                      <a:pt x="105" y="20"/>
                      <a:pt x="105" y="20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97" y="13"/>
                      <a:pt x="97" y="13"/>
                      <a:pt x="97" y="13"/>
                    </a:cubicBezTo>
                    <a:cubicBezTo>
                      <a:pt x="60" y="48"/>
                      <a:pt x="60" y="48"/>
                      <a:pt x="60" y="48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6" y="26"/>
                      <a:pt x="24" y="26"/>
                      <a:pt x="22" y="28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0" y="47"/>
                      <a:pt x="0" y="50"/>
                      <a:pt x="2" y="52"/>
                    </a:cubicBezTo>
                    <a:cubicBezTo>
                      <a:pt x="3" y="54"/>
                      <a:pt x="7" y="55"/>
                      <a:pt x="9" y="53"/>
                    </a:cubicBezTo>
                    <a:close/>
                  </a:path>
                </a:pathLst>
              </a:custGeom>
              <a:grpFill/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3" name="Oval 9"/>
            <p:cNvSpPr>
              <a:spLocks noChangeArrowheads="1"/>
            </p:cNvSpPr>
            <p:nvPr/>
          </p:nvSpPr>
          <p:spPr bwMode="auto">
            <a:xfrm>
              <a:off x="8335025" y="4293782"/>
              <a:ext cx="466892" cy="468738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84" name="TextBox 34"/>
            <p:cNvSpPr txBox="1"/>
            <p:nvPr/>
          </p:nvSpPr>
          <p:spPr>
            <a:xfrm>
              <a:off x="8874374" y="4141704"/>
              <a:ext cx="1785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E8B438"/>
                  </a:solidFill>
                  <a:latin typeface="+mn-ea"/>
                </a:rPr>
                <a:t>效益预测</a:t>
              </a:r>
              <a:endParaRPr lang="zh-CN" altLang="en-US" b="1" dirty="0">
                <a:solidFill>
                  <a:srgbClr val="E8B438"/>
                </a:solidFill>
                <a:latin typeface="+mn-ea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8874376" y="4468414"/>
              <a:ext cx="27951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风格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4417980" y="5468404"/>
            <a:ext cx="3334475" cy="788375"/>
            <a:chOff x="4532278" y="5127388"/>
            <a:chExt cx="3334474" cy="788375"/>
          </a:xfrm>
        </p:grpSpPr>
        <p:sp>
          <p:nvSpPr>
            <p:cNvPr id="92" name="Oval 9"/>
            <p:cNvSpPr>
              <a:spLocks noChangeArrowheads="1"/>
            </p:cNvSpPr>
            <p:nvPr/>
          </p:nvSpPr>
          <p:spPr bwMode="auto">
            <a:xfrm>
              <a:off x="4532278" y="5279466"/>
              <a:ext cx="466892" cy="468738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93" name="TextBox 34"/>
            <p:cNvSpPr txBox="1"/>
            <p:nvPr/>
          </p:nvSpPr>
          <p:spPr>
            <a:xfrm>
              <a:off x="5071627" y="5127388"/>
              <a:ext cx="17858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E8B438"/>
                  </a:solidFill>
                  <a:latin typeface="+mn-ea"/>
                </a:rPr>
                <a:t>操作方式科学</a:t>
              </a:r>
              <a:endParaRPr lang="zh-CN" altLang="en-US" b="1" dirty="0">
                <a:solidFill>
                  <a:srgbClr val="E8B438"/>
                </a:solidFill>
                <a:latin typeface="+mn-ea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5071629" y="5454098"/>
              <a:ext cx="27951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风格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95" name="Freeform 5">
              <a:hlinkClick r:id="rId3"/>
            </p:cNvPr>
            <p:cNvSpPr>
              <a:spLocks noEditPoints="1"/>
            </p:cNvSpPr>
            <p:nvPr/>
          </p:nvSpPr>
          <p:spPr bwMode="auto">
            <a:xfrm>
              <a:off x="4632149" y="5374730"/>
              <a:ext cx="267150" cy="278211"/>
            </a:xfrm>
            <a:custGeom>
              <a:avLst/>
              <a:gdLst>
                <a:gd name="T0" fmla="*/ 129 w 133"/>
                <a:gd name="T1" fmla="*/ 119 h 138"/>
                <a:gd name="T2" fmla="*/ 104 w 133"/>
                <a:gd name="T3" fmla="*/ 93 h 138"/>
                <a:gd name="T4" fmla="*/ 93 w 133"/>
                <a:gd name="T5" fmla="*/ 90 h 138"/>
                <a:gd name="T6" fmla="*/ 90 w 133"/>
                <a:gd name="T7" fmla="*/ 86 h 138"/>
                <a:gd name="T8" fmla="*/ 103 w 133"/>
                <a:gd name="T9" fmla="*/ 52 h 138"/>
                <a:gd name="T10" fmla="*/ 51 w 133"/>
                <a:gd name="T11" fmla="*/ 0 h 138"/>
                <a:gd name="T12" fmla="*/ 0 w 133"/>
                <a:gd name="T13" fmla="*/ 52 h 138"/>
                <a:gd name="T14" fmla="*/ 51 w 133"/>
                <a:gd name="T15" fmla="*/ 103 h 138"/>
                <a:gd name="T16" fmla="*/ 82 w 133"/>
                <a:gd name="T17" fmla="*/ 93 h 138"/>
                <a:gd name="T18" fmla="*/ 86 w 133"/>
                <a:gd name="T19" fmla="*/ 97 h 138"/>
                <a:gd name="T20" fmla="*/ 88 w 133"/>
                <a:gd name="T21" fmla="*/ 109 h 138"/>
                <a:gd name="T22" fmla="*/ 113 w 133"/>
                <a:gd name="T23" fmla="*/ 135 h 138"/>
                <a:gd name="T24" fmla="*/ 121 w 133"/>
                <a:gd name="T25" fmla="*/ 138 h 138"/>
                <a:gd name="T26" fmla="*/ 129 w 133"/>
                <a:gd name="T27" fmla="*/ 135 h 138"/>
                <a:gd name="T28" fmla="*/ 129 w 133"/>
                <a:gd name="T29" fmla="*/ 119 h 138"/>
                <a:gd name="T30" fmla="*/ 51 w 133"/>
                <a:gd name="T31" fmla="*/ 84 h 138"/>
                <a:gd name="T32" fmla="*/ 19 w 133"/>
                <a:gd name="T33" fmla="*/ 52 h 138"/>
                <a:gd name="T34" fmla="*/ 51 w 133"/>
                <a:gd name="T35" fmla="*/ 19 h 138"/>
                <a:gd name="T36" fmla="*/ 84 w 133"/>
                <a:gd name="T37" fmla="*/ 52 h 138"/>
                <a:gd name="T38" fmla="*/ 51 w 133"/>
                <a:gd name="T39" fmla="*/ 8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3" h="138">
                  <a:moveTo>
                    <a:pt x="129" y="119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102" y="90"/>
                    <a:pt x="97" y="89"/>
                    <a:pt x="93" y="90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8" y="77"/>
                    <a:pt x="103" y="65"/>
                    <a:pt x="103" y="52"/>
                  </a:cubicBezTo>
                  <a:cubicBezTo>
                    <a:pt x="103" y="23"/>
                    <a:pt x="80" y="0"/>
                    <a:pt x="51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3"/>
                    <a:pt x="51" y="103"/>
                  </a:cubicBezTo>
                  <a:cubicBezTo>
                    <a:pt x="63" y="103"/>
                    <a:pt x="73" y="99"/>
                    <a:pt x="82" y="93"/>
                  </a:cubicBezTo>
                  <a:cubicBezTo>
                    <a:pt x="86" y="97"/>
                    <a:pt x="86" y="97"/>
                    <a:pt x="86" y="97"/>
                  </a:cubicBezTo>
                  <a:cubicBezTo>
                    <a:pt x="84" y="101"/>
                    <a:pt x="85" y="106"/>
                    <a:pt x="88" y="109"/>
                  </a:cubicBezTo>
                  <a:cubicBezTo>
                    <a:pt x="113" y="135"/>
                    <a:pt x="113" y="135"/>
                    <a:pt x="113" y="135"/>
                  </a:cubicBezTo>
                  <a:cubicBezTo>
                    <a:pt x="115" y="137"/>
                    <a:pt x="118" y="138"/>
                    <a:pt x="121" y="138"/>
                  </a:cubicBezTo>
                  <a:cubicBezTo>
                    <a:pt x="124" y="138"/>
                    <a:pt x="126" y="137"/>
                    <a:pt x="129" y="135"/>
                  </a:cubicBezTo>
                  <a:cubicBezTo>
                    <a:pt x="133" y="131"/>
                    <a:pt x="133" y="124"/>
                    <a:pt x="129" y="119"/>
                  </a:cubicBezTo>
                  <a:close/>
                  <a:moveTo>
                    <a:pt x="51" y="84"/>
                  </a:moveTo>
                  <a:cubicBezTo>
                    <a:pt x="33" y="84"/>
                    <a:pt x="19" y="70"/>
                    <a:pt x="19" y="52"/>
                  </a:cubicBezTo>
                  <a:cubicBezTo>
                    <a:pt x="19" y="33"/>
                    <a:pt x="33" y="19"/>
                    <a:pt x="51" y="19"/>
                  </a:cubicBezTo>
                  <a:cubicBezTo>
                    <a:pt x="70" y="19"/>
                    <a:pt x="84" y="33"/>
                    <a:pt x="84" y="52"/>
                  </a:cubicBezTo>
                  <a:cubicBezTo>
                    <a:pt x="84" y="70"/>
                    <a:pt x="70" y="84"/>
                    <a:pt x="51" y="8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771119" y="5560735"/>
            <a:ext cx="3206887" cy="794742"/>
            <a:chOff x="885418" y="5105522"/>
            <a:chExt cx="3206887" cy="794742"/>
          </a:xfrm>
        </p:grpSpPr>
        <p:sp>
          <p:nvSpPr>
            <p:cNvPr id="97" name="Oval 9"/>
            <p:cNvSpPr>
              <a:spLocks noChangeArrowheads="1"/>
            </p:cNvSpPr>
            <p:nvPr/>
          </p:nvSpPr>
          <p:spPr bwMode="auto">
            <a:xfrm>
              <a:off x="885418" y="5248078"/>
              <a:ext cx="466892" cy="468738"/>
            </a:xfrm>
            <a:prstGeom prst="ellipse">
              <a:avLst/>
            </a:prstGeom>
            <a:noFill/>
            <a:ln>
              <a:solidFill>
                <a:srgbClr val="E8B438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98" name="TextBox 34"/>
            <p:cNvSpPr txBox="1"/>
            <p:nvPr/>
          </p:nvSpPr>
          <p:spPr>
            <a:xfrm>
              <a:off x="1413109" y="5105522"/>
              <a:ext cx="1785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E8B438"/>
                  </a:solidFill>
                  <a:latin typeface="+mn-ea"/>
                </a:rPr>
                <a:t>团队协作能力</a:t>
              </a:r>
              <a:endParaRPr lang="zh-CN" altLang="en-US" b="1" dirty="0">
                <a:solidFill>
                  <a:srgbClr val="0070C0"/>
                </a:solidFill>
                <a:latin typeface="+mn-ea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1297183" y="5438599"/>
              <a:ext cx="2795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风格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00" name="Freeform 17">
              <a:hlinkClick r:id="rId3"/>
            </p:cNvPr>
            <p:cNvSpPr>
              <a:spLocks/>
            </p:cNvSpPr>
            <p:nvPr/>
          </p:nvSpPr>
          <p:spPr bwMode="auto">
            <a:xfrm>
              <a:off x="984864" y="5357805"/>
              <a:ext cx="268001" cy="249284"/>
            </a:xfrm>
            <a:custGeom>
              <a:avLst/>
              <a:gdLst>
                <a:gd name="T0" fmla="*/ 124 w 133"/>
                <a:gd name="T1" fmla="*/ 84 h 123"/>
                <a:gd name="T2" fmla="*/ 133 w 133"/>
                <a:gd name="T3" fmla="*/ 75 h 123"/>
                <a:gd name="T4" fmla="*/ 124 w 133"/>
                <a:gd name="T5" fmla="*/ 67 h 123"/>
                <a:gd name="T6" fmla="*/ 113 w 133"/>
                <a:gd name="T7" fmla="*/ 67 h 123"/>
                <a:gd name="T8" fmla="*/ 113 w 133"/>
                <a:gd name="T9" fmla="*/ 64 h 123"/>
                <a:gd name="T10" fmla="*/ 124 w 133"/>
                <a:gd name="T11" fmla="*/ 64 h 123"/>
                <a:gd name="T12" fmla="*/ 132 w 133"/>
                <a:gd name="T13" fmla="*/ 56 h 123"/>
                <a:gd name="T14" fmla="*/ 124 w 133"/>
                <a:gd name="T15" fmla="*/ 47 h 123"/>
                <a:gd name="T16" fmla="*/ 90 w 133"/>
                <a:gd name="T17" fmla="*/ 47 h 123"/>
                <a:gd name="T18" fmla="*/ 74 w 133"/>
                <a:gd name="T19" fmla="*/ 23 h 123"/>
                <a:gd name="T20" fmla="*/ 64 w 133"/>
                <a:gd name="T21" fmla="*/ 0 h 123"/>
                <a:gd name="T22" fmla="*/ 54 w 133"/>
                <a:gd name="T23" fmla="*/ 5 h 123"/>
                <a:gd name="T24" fmla="*/ 48 w 133"/>
                <a:gd name="T25" fmla="*/ 33 h 123"/>
                <a:gd name="T26" fmla="*/ 29 w 133"/>
                <a:gd name="T27" fmla="*/ 57 h 123"/>
                <a:gd name="T28" fmla="*/ 0 w 133"/>
                <a:gd name="T29" fmla="*/ 57 h 123"/>
                <a:gd name="T30" fmla="*/ 0 w 133"/>
                <a:gd name="T31" fmla="*/ 114 h 123"/>
                <a:gd name="T32" fmla="*/ 31 w 133"/>
                <a:gd name="T33" fmla="*/ 114 h 123"/>
                <a:gd name="T34" fmla="*/ 54 w 133"/>
                <a:gd name="T35" fmla="*/ 122 h 123"/>
                <a:gd name="T36" fmla="*/ 76 w 133"/>
                <a:gd name="T37" fmla="*/ 123 h 123"/>
                <a:gd name="T38" fmla="*/ 79 w 133"/>
                <a:gd name="T39" fmla="*/ 123 h 123"/>
                <a:gd name="T40" fmla="*/ 105 w 133"/>
                <a:gd name="T41" fmla="*/ 123 h 123"/>
                <a:gd name="T42" fmla="*/ 114 w 133"/>
                <a:gd name="T43" fmla="*/ 114 h 123"/>
                <a:gd name="T44" fmla="*/ 105 w 133"/>
                <a:gd name="T45" fmla="*/ 105 h 123"/>
                <a:gd name="T46" fmla="*/ 103 w 133"/>
                <a:gd name="T47" fmla="*/ 105 h 123"/>
                <a:gd name="T48" fmla="*/ 104 w 133"/>
                <a:gd name="T49" fmla="*/ 103 h 123"/>
                <a:gd name="T50" fmla="*/ 117 w 133"/>
                <a:gd name="T51" fmla="*/ 103 h 123"/>
                <a:gd name="T52" fmla="*/ 125 w 133"/>
                <a:gd name="T53" fmla="*/ 95 h 123"/>
                <a:gd name="T54" fmla="*/ 117 w 133"/>
                <a:gd name="T55" fmla="*/ 86 h 123"/>
                <a:gd name="T56" fmla="*/ 109 w 133"/>
                <a:gd name="T57" fmla="*/ 86 h 123"/>
                <a:gd name="T58" fmla="*/ 110 w 133"/>
                <a:gd name="T59" fmla="*/ 84 h 123"/>
                <a:gd name="T60" fmla="*/ 124 w 133"/>
                <a:gd name="T61" fmla="*/ 8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3" h="123">
                  <a:moveTo>
                    <a:pt x="124" y="84"/>
                  </a:moveTo>
                  <a:cubicBezTo>
                    <a:pt x="129" y="84"/>
                    <a:pt x="133" y="80"/>
                    <a:pt x="133" y="75"/>
                  </a:cubicBezTo>
                  <a:cubicBezTo>
                    <a:pt x="133" y="71"/>
                    <a:pt x="129" y="67"/>
                    <a:pt x="124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3" y="66"/>
                    <a:pt x="113" y="65"/>
                    <a:pt x="113" y="64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29" y="64"/>
                    <a:pt x="132" y="61"/>
                    <a:pt x="132" y="56"/>
                  </a:cubicBezTo>
                  <a:cubicBezTo>
                    <a:pt x="132" y="51"/>
                    <a:pt x="129" y="47"/>
                    <a:pt x="124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66" y="45"/>
                    <a:pt x="73" y="31"/>
                    <a:pt x="74" y="23"/>
                  </a:cubicBezTo>
                  <a:cubicBezTo>
                    <a:pt x="75" y="8"/>
                    <a:pt x="69" y="0"/>
                    <a:pt x="64" y="0"/>
                  </a:cubicBezTo>
                  <a:cubicBezTo>
                    <a:pt x="63" y="0"/>
                    <a:pt x="53" y="1"/>
                    <a:pt x="54" y="5"/>
                  </a:cubicBezTo>
                  <a:cubicBezTo>
                    <a:pt x="54" y="8"/>
                    <a:pt x="56" y="24"/>
                    <a:pt x="48" y="33"/>
                  </a:cubicBezTo>
                  <a:cubicBezTo>
                    <a:pt x="42" y="40"/>
                    <a:pt x="33" y="52"/>
                    <a:pt x="29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31" y="114"/>
                    <a:pt x="31" y="114"/>
                    <a:pt x="31" y="114"/>
                  </a:cubicBezTo>
                  <a:cubicBezTo>
                    <a:pt x="38" y="119"/>
                    <a:pt x="46" y="121"/>
                    <a:pt x="54" y="122"/>
                  </a:cubicBezTo>
                  <a:cubicBezTo>
                    <a:pt x="61" y="122"/>
                    <a:pt x="69" y="122"/>
                    <a:pt x="76" y="123"/>
                  </a:cubicBezTo>
                  <a:cubicBezTo>
                    <a:pt x="77" y="123"/>
                    <a:pt x="78" y="123"/>
                    <a:pt x="79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10" y="123"/>
                    <a:pt x="114" y="119"/>
                    <a:pt x="114" y="114"/>
                  </a:cubicBezTo>
                  <a:cubicBezTo>
                    <a:pt x="114" y="109"/>
                    <a:pt x="110" y="105"/>
                    <a:pt x="105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105"/>
                    <a:pt x="103" y="104"/>
                    <a:pt x="104" y="103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22" y="103"/>
                    <a:pt x="125" y="99"/>
                    <a:pt x="125" y="95"/>
                  </a:cubicBezTo>
                  <a:cubicBezTo>
                    <a:pt x="125" y="90"/>
                    <a:pt x="122" y="86"/>
                    <a:pt x="117" y="86"/>
                  </a:cubicBezTo>
                  <a:cubicBezTo>
                    <a:pt x="109" y="86"/>
                    <a:pt x="109" y="86"/>
                    <a:pt x="109" y="86"/>
                  </a:cubicBezTo>
                  <a:cubicBezTo>
                    <a:pt x="109" y="85"/>
                    <a:pt x="110" y="85"/>
                    <a:pt x="110" y="84"/>
                  </a:cubicBezTo>
                  <a:lnTo>
                    <a:pt x="124" y="84"/>
                  </a:lnTo>
                  <a:close/>
                </a:path>
              </a:pathLst>
            </a:custGeom>
            <a:solidFill>
              <a:srgbClr val="E8B4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8220727" y="5560737"/>
            <a:ext cx="3334475" cy="788375"/>
            <a:chOff x="8335025" y="5206983"/>
            <a:chExt cx="3334474" cy="788375"/>
          </a:xfrm>
        </p:grpSpPr>
        <p:sp>
          <p:nvSpPr>
            <p:cNvPr id="102" name="Oval 9"/>
            <p:cNvSpPr>
              <a:spLocks noChangeArrowheads="1"/>
            </p:cNvSpPr>
            <p:nvPr/>
          </p:nvSpPr>
          <p:spPr bwMode="auto">
            <a:xfrm>
              <a:off x="8335025" y="5359061"/>
              <a:ext cx="466892" cy="468738"/>
            </a:xfrm>
            <a:prstGeom prst="ellipse">
              <a:avLst/>
            </a:prstGeom>
            <a:noFill/>
            <a:ln>
              <a:solidFill>
                <a:srgbClr val="E8B438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03" name="TextBox 34"/>
            <p:cNvSpPr txBox="1"/>
            <p:nvPr/>
          </p:nvSpPr>
          <p:spPr>
            <a:xfrm>
              <a:off x="8874374" y="5206983"/>
              <a:ext cx="17858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E8B438"/>
                  </a:solidFill>
                  <a:latin typeface="+mn-ea"/>
                </a:rPr>
                <a:t>资金准备充足</a:t>
              </a:r>
              <a:endParaRPr lang="zh-CN" altLang="en-US" b="1" dirty="0">
                <a:solidFill>
                  <a:srgbClr val="E8B438"/>
                </a:solidFill>
                <a:latin typeface="+mn-ea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8874376" y="5533693"/>
              <a:ext cx="27951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风格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05" name="KSO_Shape"/>
            <p:cNvSpPr>
              <a:spLocks/>
            </p:cNvSpPr>
            <p:nvPr/>
          </p:nvSpPr>
          <p:spPr bwMode="auto">
            <a:xfrm>
              <a:off x="8448671" y="5431568"/>
              <a:ext cx="255785" cy="307557"/>
            </a:xfrm>
            <a:custGeom>
              <a:avLst/>
              <a:gdLst>
                <a:gd name="T0" fmla="*/ 1027535 w 3807"/>
                <a:gd name="T1" fmla="*/ 421530 h 4578"/>
                <a:gd name="T2" fmla="*/ 1012969 w 3807"/>
                <a:gd name="T3" fmla="*/ 343716 h 4578"/>
                <a:gd name="T4" fmla="*/ 1007143 w 3807"/>
                <a:gd name="T5" fmla="*/ 311258 h 4578"/>
                <a:gd name="T6" fmla="*/ 986334 w 3807"/>
                <a:gd name="T7" fmla="*/ 272559 h 4578"/>
                <a:gd name="T8" fmla="*/ 1073314 w 3807"/>
                <a:gd name="T9" fmla="*/ 24551 h 4578"/>
                <a:gd name="T10" fmla="*/ 885204 w 3807"/>
                <a:gd name="T11" fmla="*/ 8322 h 4578"/>
                <a:gd name="T12" fmla="*/ 685024 w 3807"/>
                <a:gd name="T13" fmla="*/ 99453 h 4578"/>
                <a:gd name="T14" fmla="*/ 568495 w 3807"/>
                <a:gd name="T15" fmla="*/ 26216 h 4578"/>
                <a:gd name="T16" fmla="*/ 476936 w 3807"/>
                <a:gd name="T17" fmla="*/ 89882 h 4578"/>
                <a:gd name="T18" fmla="*/ 605534 w 3807"/>
                <a:gd name="T19" fmla="*/ 303768 h 4578"/>
                <a:gd name="T20" fmla="*/ 574321 w 3807"/>
                <a:gd name="T21" fmla="*/ 334977 h 4578"/>
                <a:gd name="T22" fmla="*/ 598459 w 3807"/>
                <a:gd name="T23" fmla="*/ 377421 h 4578"/>
                <a:gd name="T24" fmla="*/ 325032 w 3807"/>
                <a:gd name="T25" fmla="*/ 603375 h 4578"/>
                <a:gd name="T26" fmla="*/ 174377 w 3807"/>
                <a:gd name="T27" fmla="*/ 800200 h 4578"/>
                <a:gd name="T28" fmla="*/ 37040 w 3807"/>
                <a:gd name="T29" fmla="*/ 1164305 h 4578"/>
                <a:gd name="T30" fmla="*/ 9156 w 3807"/>
                <a:gd name="T31" fmla="*/ 1559204 h 4578"/>
                <a:gd name="T32" fmla="*/ 68253 w 3807"/>
                <a:gd name="T33" fmla="*/ 1722739 h 4578"/>
                <a:gd name="T34" fmla="*/ 192689 w 3807"/>
                <a:gd name="T35" fmla="*/ 1839669 h 4578"/>
                <a:gd name="T36" fmla="*/ 395366 w 3807"/>
                <a:gd name="T37" fmla="*/ 1892516 h 4578"/>
                <a:gd name="T38" fmla="*/ 1220640 w 3807"/>
                <a:gd name="T39" fmla="*/ 1889604 h 4578"/>
                <a:gd name="T40" fmla="*/ 1412081 w 3807"/>
                <a:gd name="T41" fmla="*/ 1827185 h 4578"/>
                <a:gd name="T42" fmla="*/ 1527361 w 3807"/>
                <a:gd name="T43" fmla="*/ 1703182 h 4578"/>
                <a:gd name="T44" fmla="*/ 1581464 w 3807"/>
                <a:gd name="T45" fmla="*/ 1510102 h 4578"/>
                <a:gd name="T46" fmla="*/ 1533604 w 3807"/>
                <a:gd name="T47" fmla="*/ 1111042 h 4578"/>
                <a:gd name="T48" fmla="*/ 1388359 w 3807"/>
                <a:gd name="T49" fmla="*/ 762333 h 4578"/>
                <a:gd name="T50" fmla="*/ 1125753 w 3807"/>
                <a:gd name="T51" fmla="*/ 1626615 h 4578"/>
                <a:gd name="T52" fmla="*/ 969271 w 3807"/>
                <a:gd name="T53" fmla="*/ 1655328 h 4578"/>
                <a:gd name="T54" fmla="*/ 717485 w 3807"/>
                <a:gd name="T55" fmla="*/ 1631609 h 4578"/>
                <a:gd name="T56" fmla="*/ 531039 w 3807"/>
                <a:gd name="T57" fmla="*/ 1654495 h 4578"/>
                <a:gd name="T58" fmla="*/ 500658 w 3807"/>
                <a:gd name="T59" fmla="*/ 1596239 h 4578"/>
                <a:gd name="T60" fmla="*/ 608447 w 3807"/>
                <a:gd name="T61" fmla="*/ 1495121 h 4578"/>
                <a:gd name="T62" fmla="*/ 643822 w 3807"/>
                <a:gd name="T63" fmla="*/ 1398581 h 4578"/>
                <a:gd name="T64" fmla="*/ 433654 w 3807"/>
                <a:gd name="T65" fmla="*/ 1333666 h 4578"/>
                <a:gd name="T66" fmla="*/ 442394 w 3807"/>
                <a:gd name="T67" fmla="*/ 1266255 h 4578"/>
                <a:gd name="T68" fmla="*/ 459457 w 3807"/>
                <a:gd name="T69" fmla="*/ 1180534 h 4578"/>
                <a:gd name="T70" fmla="*/ 422417 w 3807"/>
                <a:gd name="T71" fmla="*/ 1121861 h 4578"/>
                <a:gd name="T72" fmla="*/ 479849 w 3807"/>
                <a:gd name="T73" fmla="*/ 1068598 h 4578"/>
                <a:gd name="T74" fmla="*/ 581812 w 3807"/>
                <a:gd name="T75" fmla="*/ 896324 h 4578"/>
                <a:gd name="T76" fmla="*/ 696260 w 3807"/>
                <a:gd name="T77" fmla="*/ 757339 h 4578"/>
                <a:gd name="T78" fmla="*/ 881874 w 3807"/>
                <a:gd name="T79" fmla="*/ 720721 h 4578"/>
                <a:gd name="T80" fmla="*/ 1050425 w 3807"/>
                <a:gd name="T81" fmla="*/ 779394 h 4578"/>
                <a:gd name="T82" fmla="*/ 1151555 w 3807"/>
                <a:gd name="T83" fmla="*/ 917546 h 4578"/>
                <a:gd name="T84" fmla="*/ 1133660 w 3807"/>
                <a:gd name="T85" fmla="*/ 993280 h 4578"/>
                <a:gd name="T86" fmla="*/ 1076644 w 3807"/>
                <a:gd name="T87" fmla="*/ 969977 h 4578"/>
                <a:gd name="T88" fmla="*/ 1002981 w 3807"/>
                <a:gd name="T89" fmla="*/ 843476 h 4578"/>
                <a:gd name="T90" fmla="*/ 901018 w 3807"/>
                <a:gd name="T91" fmla="*/ 794790 h 4578"/>
                <a:gd name="T92" fmla="*/ 785322 w 3807"/>
                <a:gd name="T93" fmla="*/ 811435 h 4578"/>
                <a:gd name="T94" fmla="*/ 715820 w 3807"/>
                <a:gd name="T95" fmla="*/ 887585 h 4578"/>
                <a:gd name="T96" fmla="*/ 726225 w 3807"/>
                <a:gd name="T97" fmla="*/ 1059027 h 4578"/>
                <a:gd name="T98" fmla="*/ 970519 w 3807"/>
                <a:gd name="T99" fmla="*/ 1106048 h 4578"/>
                <a:gd name="T100" fmla="*/ 940555 w 3807"/>
                <a:gd name="T101" fmla="*/ 1175957 h 4578"/>
                <a:gd name="T102" fmla="*/ 928070 w 3807"/>
                <a:gd name="T103" fmla="*/ 1261678 h 4578"/>
                <a:gd name="T104" fmla="*/ 970103 w 3807"/>
                <a:gd name="T105" fmla="*/ 1320767 h 4578"/>
                <a:gd name="T106" fmla="*/ 903515 w 3807"/>
                <a:gd name="T107" fmla="*/ 1375695 h 4578"/>
                <a:gd name="T108" fmla="*/ 739959 w 3807"/>
                <a:gd name="T109" fmla="*/ 1503028 h 4578"/>
                <a:gd name="T110" fmla="*/ 759103 w 3807"/>
                <a:gd name="T111" fmla="*/ 1554626 h 4578"/>
                <a:gd name="T112" fmla="*/ 1006727 w 3807"/>
                <a:gd name="T113" fmla="*/ 1570855 h 4578"/>
                <a:gd name="T114" fmla="*/ 1138238 w 3807"/>
                <a:gd name="T115" fmla="*/ 1524250 h 4578"/>
                <a:gd name="T116" fmla="*/ 1182352 w 3807"/>
                <a:gd name="T117" fmla="*/ 1548801 h 457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07" h="4578">
                  <a:moveTo>
                    <a:pt x="3118" y="1530"/>
                  </a:moveTo>
                  <a:lnTo>
                    <a:pt x="3118" y="1530"/>
                  </a:lnTo>
                  <a:lnTo>
                    <a:pt x="3099" y="1512"/>
                  </a:lnTo>
                  <a:lnTo>
                    <a:pt x="3077" y="1494"/>
                  </a:lnTo>
                  <a:lnTo>
                    <a:pt x="3031" y="1454"/>
                  </a:lnTo>
                  <a:lnTo>
                    <a:pt x="2980" y="1413"/>
                  </a:lnTo>
                  <a:lnTo>
                    <a:pt x="2925" y="1371"/>
                  </a:lnTo>
                  <a:lnTo>
                    <a:pt x="2809" y="1285"/>
                  </a:lnTo>
                  <a:lnTo>
                    <a:pt x="2692" y="1197"/>
                  </a:lnTo>
                  <a:lnTo>
                    <a:pt x="2636" y="1154"/>
                  </a:lnTo>
                  <a:lnTo>
                    <a:pt x="2582" y="1112"/>
                  </a:lnTo>
                  <a:lnTo>
                    <a:pt x="2533" y="1071"/>
                  </a:lnTo>
                  <a:lnTo>
                    <a:pt x="2510" y="1052"/>
                  </a:lnTo>
                  <a:lnTo>
                    <a:pt x="2489" y="1031"/>
                  </a:lnTo>
                  <a:lnTo>
                    <a:pt x="2469" y="1013"/>
                  </a:lnTo>
                  <a:lnTo>
                    <a:pt x="2451" y="995"/>
                  </a:lnTo>
                  <a:lnTo>
                    <a:pt x="2434" y="976"/>
                  </a:lnTo>
                  <a:lnTo>
                    <a:pt x="2419" y="959"/>
                  </a:lnTo>
                  <a:lnTo>
                    <a:pt x="2407" y="943"/>
                  </a:lnTo>
                  <a:lnTo>
                    <a:pt x="2396" y="926"/>
                  </a:lnTo>
                  <a:lnTo>
                    <a:pt x="2388" y="911"/>
                  </a:lnTo>
                  <a:lnTo>
                    <a:pt x="2383" y="897"/>
                  </a:lnTo>
                  <a:lnTo>
                    <a:pt x="2370" y="857"/>
                  </a:lnTo>
                  <a:lnTo>
                    <a:pt x="2386" y="854"/>
                  </a:lnTo>
                  <a:lnTo>
                    <a:pt x="2400" y="850"/>
                  </a:lnTo>
                  <a:lnTo>
                    <a:pt x="2413" y="844"/>
                  </a:lnTo>
                  <a:lnTo>
                    <a:pt x="2424" y="836"/>
                  </a:lnTo>
                  <a:lnTo>
                    <a:pt x="2434" y="826"/>
                  </a:lnTo>
                  <a:lnTo>
                    <a:pt x="2437" y="821"/>
                  </a:lnTo>
                  <a:lnTo>
                    <a:pt x="2440" y="816"/>
                  </a:lnTo>
                  <a:lnTo>
                    <a:pt x="2443" y="811"/>
                  </a:lnTo>
                  <a:lnTo>
                    <a:pt x="2445" y="805"/>
                  </a:lnTo>
                  <a:lnTo>
                    <a:pt x="2446" y="799"/>
                  </a:lnTo>
                  <a:lnTo>
                    <a:pt x="2446" y="794"/>
                  </a:lnTo>
                  <a:lnTo>
                    <a:pt x="2446" y="787"/>
                  </a:lnTo>
                  <a:lnTo>
                    <a:pt x="2444" y="781"/>
                  </a:lnTo>
                  <a:lnTo>
                    <a:pt x="2442" y="775"/>
                  </a:lnTo>
                  <a:lnTo>
                    <a:pt x="2439" y="768"/>
                  </a:lnTo>
                  <a:lnTo>
                    <a:pt x="2436" y="762"/>
                  </a:lnTo>
                  <a:lnTo>
                    <a:pt x="2431" y="757"/>
                  </a:lnTo>
                  <a:lnTo>
                    <a:pt x="2425" y="752"/>
                  </a:lnTo>
                  <a:lnTo>
                    <a:pt x="2420" y="748"/>
                  </a:lnTo>
                  <a:lnTo>
                    <a:pt x="2414" y="744"/>
                  </a:lnTo>
                  <a:lnTo>
                    <a:pt x="2407" y="740"/>
                  </a:lnTo>
                  <a:lnTo>
                    <a:pt x="2400" y="737"/>
                  </a:lnTo>
                  <a:lnTo>
                    <a:pt x="2392" y="734"/>
                  </a:lnTo>
                  <a:lnTo>
                    <a:pt x="2384" y="732"/>
                  </a:lnTo>
                  <a:lnTo>
                    <a:pt x="2376" y="731"/>
                  </a:lnTo>
                  <a:lnTo>
                    <a:pt x="2366" y="730"/>
                  </a:lnTo>
                  <a:lnTo>
                    <a:pt x="2357" y="730"/>
                  </a:lnTo>
                  <a:lnTo>
                    <a:pt x="2352" y="730"/>
                  </a:lnTo>
                  <a:lnTo>
                    <a:pt x="2354" y="716"/>
                  </a:lnTo>
                  <a:lnTo>
                    <a:pt x="2356" y="704"/>
                  </a:lnTo>
                  <a:lnTo>
                    <a:pt x="2359" y="691"/>
                  </a:lnTo>
                  <a:lnTo>
                    <a:pt x="2362" y="680"/>
                  </a:lnTo>
                  <a:lnTo>
                    <a:pt x="2370" y="655"/>
                  </a:lnTo>
                  <a:lnTo>
                    <a:pt x="2382" y="630"/>
                  </a:lnTo>
                  <a:lnTo>
                    <a:pt x="2395" y="604"/>
                  </a:lnTo>
                  <a:lnTo>
                    <a:pt x="2410" y="577"/>
                  </a:lnTo>
                  <a:lnTo>
                    <a:pt x="2445" y="515"/>
                  </a:lnTo>
                  <a:lnTo>
                    <a:pt x="2464" y="479"/>
                  </a:lnTo>
                  <a:lnTo>
                    <a:pt x="2486" y="438"/>
                  </a:lnTo>
                  <a:lnTo>
                    <a:pt x="2507" y="394"/>
                  </a:lnTo>
                  <a:lnTo>
                    <a:pt x="2530" y="343"/>
                  </a:lnTo>
                  <a:lnTo>
                    <a:pt x="2554" y="286"/>
                  </a:lnTo>
                  <a:lnTo>
                    <a:pt x="2578" y="222"/>
                  </a:lnTo>
                  <a:lnTo>
                    <a:pt x="2602" y="152"/>
                  </a:lnTo>
                  <a:lnTo>
                    <a:pt x="2614" y="113"/>
                  </a:lnTo>
                  <a:lnTo>
                    <a:pt x="2627" y="74"/>
                  </a:lnTo>
                  <a:lnTo>
                    <a:pt x="2579" y="59"/>
                  </a:lnTo>
                  <a:lnTo>
                    <a:pt x="2535" y="47"/>
                  </a:lnTo>
                  <a:lnTo>
                    <a:pt x="2494" y="36"/>
                  </a:lnTo>
                  <a:lnTo>
                    <a:pt x="2455" y="27"/>
                  </a:lnTo>
                  <a:lnTo>
                    <a:pt x="2418" y="19"/>
                  </a:lnTo>
                  <a:lnTo>
                    <a:pt x="2384" y="13"/>
                  </a:lnTo>
                  <a:lnTo>
                    <a:pt x="2352" y="8"/>
                  </a:lnTo>
                  <a:lnTo>
                    <a:pt x="2322" y="3"/>
                  </a:lnTo>
                  <a:lnTo>
                    <a:pt x="2293" y="1"/>
                  </a:lnTo>
                  <a:lnTo>
                    <a:pt x="2265" y="0"/>
                  </a:lnTo>
                  <a:lnTo>
                    <a:pt x="2240" y="0"/>
                  </a:lnTo>
                  <a:lnTo>
                    <a:pt x="2216" y="2"/>
                  </a:lnTo>
                  <a:lnTo>
                    <a:pt x="2193" y="5"/>
                  </a:lnTo>
                  <a:lnTo>
                    <a:pt x="2171" y="10"/>
                  </a:lnTo>
                  <a:lnTo>
                    <a:pt x="2148" y="14"/>
                  </a:lnTo>
                  <a:lnTo>
                    <a:pt x="2127" y="20"/>
                  </a:lnTo>
                  <a:lnTo>
                    <a:pt x="2107" y="27"/>
                  </a:lnTo>
                  <a:lnTo>
                    <a:pt x="2086" y="35"/>
                  </a:lnTo>
                  <a:lnTo>
                    <a:pt x="2065" y="44"/>
                  </a:lnTo>
                  <a:lnTo>
                    <a:pt x="2044" y="54"/>
                  </a:lnTo>
                  <a:lnTo>
                    <a:pt x="2002" y="78"/>
                  </a:lnTo>
                  <a:lnTo>
                    <a:pt x="1957" y="103"/>
                  </a:lnTo>
                  <a:lnTo>
                    <a:pt x="1907" y="132"/>
                  </a:lnTo>
                  <a:lnTo>
                    <a:pt x="1852" y="163"/>
                  </a:lnTo>
                  <a:lnTo>
                    <a:pt x="1791" y="197"/>
                  </a:lnTo>
                  <a:lnTo>
                    <a:pt x="1757" y="215"/>
                  </a:lnTo>
                  <a:lnTo>
                    <a:pt x="1720" y="234"/>
                  </a:lnTo>
                  <a:lnTo>
                    <a:pt x="1694" y="238"/>
                  </a:lnTo>
                  <a:lnTo>
                    <a:pt x="1670" y="240"/>
                  </a:lnTo>
                  <a:lnTo>
                    <a:pt x="1646" y="239"/>
                  </a:lnTo>
                  <a:lnTo>
                    <a:pt x="1624" y="237"/>
                  </a:lnTo>
                  <a:lnTo>
                    <a:pt x="1603" y="233"/>
                  </a:lnTo>
                  <a:lnTo>
                    <a:pt x="1584" y="225"/>
                  </a:lnTo>
                  <a:lnTo>
                    <a:pt x="1566" y="218"/>
                  </a:lnTo>
                  <a:lnTo>
                    <a:pt x="1548" y="209"/>
                  </a:lnTo>
                  <a:lnTo>
                    <a:pt x="1532" y="199"/>
                  </a:lnTo>
                  <a:lnTo>
                    <a:pt x="1516" y="188"/>
                  </a:lnTo>
                  <a:lnTo>
                    <a:pt x="1500" y="176"/>
                  </a:lnTo>
                  <a:lnTo>
                    <a:pt x="1486" y="162"/>
                  </a:lnTo>
                  <a:lnTo>
                    <a:pt x="1457" y="136"/>
                  </a:lnTo>
                  <a:lnTo>
                    <a:pt x="1428" y="109"/>
                  </a:lnTo>
                  <a:lnTo>
                    <a:pt x="1413" y="97"/>
                  </a:lnTo>
                  <a:lnTo>
                    <a:pt x="1398" y="85"/>
                  </a:lnTo>
                  <a:lnTo>
                    <a:pt x="1382" y="73"/>
                  </a:lnTo>
                  <a:lnTo>
                    <a:pt x="1366" y="63"/>
                  </a:lnTo>
                  <a:lnTo>
                    <a:pt x="1350" y="53"/>
                  </a:lnTo>
                  <a:lnTo>
                    <a:pt x="1331" y="45"/>
                  </a:lnTo>
                  <a:lnTo>
                    <a:pt x="1313" y="38"/>
                  </a:lnTo>
                  <a:lnTo>
                    <a:pt x="1293" y="33"/>
                  </a:lnTo>
                  <a:lnTo>
                    <a:pt x="1271" y="30"/>
                  </a:lnTo>
                  <a:lnTo>
                    <a:pt x="1249" y="29"/>
                  </a:lnTo>
                  <a:lnTo>
                    <a:pt x="1225" y="31"/>
                  </a:lnTo>
                  <a:lnTo>
                    <a:pt x="1199" y="35"/>
                  </a:lnTo>
                  <a:lnTo>
                    <a:pt x="1171" y="41"/>
                  </a:lnTo>
                  <a:lnTo>
                    <a:pt x="1142" y="50"/>
                  </a:lnTo>
                  <a:lnTo>
                    <a:pt x="1110" y="63"/>
                  </a:lnTo>
                  <a:lnTo>
                    <a:pt x="1077" y="79"/>
                  </a:lnTo>
                  <a:lnTo>
                    <a:pt x="1112" y="150"/>
                  </a:lnTo>
                  <a:lnTo>
                    <a:pt x="1146" y="216"/>
                  </a:lnTo>
                  <a:lnTo>
                    <a:pt x="1179" y="275"/>
                  </a:lnTo>
                  <a:lnTo>
                    <a:pt x="1211" y="330"/>
                  </a:lnTo>
                  <a:lnTo>
                    <a:pt x="1242" y="379"/>
                  </a:lnTo>
                  <a:lnTo>
                    <a:pt x="1270" y="424"/>
                  </a:lnTo>
                  <a:lnTo>
                    <a:pt x="1298" y="465"/>
                  </a:lnTo>
                  <a:lnTo>
                    <a:pt x="1324" y="503"/>
                  </a:lnTo>
                  <a:lnTo>
                    <a:pt x="1370" y="568"/>
                  </a:lnTo>
                  <a:lnTo>
                    <a:pt x="1390" y="597"/>
                  </a:lnTo>
                  <a:lnTo>
                    <a:pt x="1408" y="625"/>
                  </a:lnTo>
                  <a:lnTo>
                    <a:pt x="1423" y="652"/>
                  </a:lnTo>
                  <a:lnTo>
                    <a:pt x="1436" y="678"/>
                  </a:lnTo>
                  <a:lnTo>
                    <a:pt x="1442" y="691"/>
                  </a:lnTo>
                  <a:lnTo>
                    <a:pt x="1447" y="704"/>
                  </a:lnTo>
                  <a:lnTo>
                    <a:pt x="1452" y="716"/>
                  </a:lnTo>
                  <a:lnTo>
                    <a:pt x="1455" y="730"/>
                  </a:lnTo>
                  <a:lnTo>
                    <a:pt x="1439" y="733"/>
                  </a:lnTo>
                  <a:lnTo>
                    <a:pt x="1425" y="738"/>
                  </a:lnTo>
                  <a:lnTo>
                    <a:pt x="1412" y="744"/>
                  </a:lnTo>
                  <a:lnTo>
                    <a:pt x="1401" y="751"/>
                  </a:lnTo>
                  <a:lnTo>
                    <a:pt x="1391" y="760"/>
                  </a:lnTo>
                  <a:lnTo>
                    <a:pt x="1387" y="765"/>
                  </a:lnTo>
                  <a:lnTo>
                    <a:pt x="1384" y="770"/>
                  </a:lnTo>
                  <a:lnTo>
                    <a:pt x="1382" y="776"/>
                  </a:lnTo>
                  <a:lnTo>
                    <a:pt x="1380" y="782"/>
                  </a:lnTo>
                  <a:lnTo>
                    <a:pt x="1379" y="788"/>
                  </a:lnTo>
                  <a:lnTo>
                    <a:pt x="1378" y="794"/>
                  </a:lnTo>
                  <a:lnTo>
                    <a:pt x="1379" y="799"/>
                  </a:lnTo>
                  <a:lnTo>
                    <a:pt x="1380" y="805"/>
                  </a:lnTo>
                  <a:lnTo>
                    <a:pt x="1382" y="811"/>
                  </a:lnTo>
                  <a:lnTo>
                    <a:pt x="1384" y="816"/>
                  </a:lnTo>
                  <a:lnTo>
                    <a:pt x="1387" y="821"/>
                  </a:lnTo>
                  <a:lnTo>
                    <a:pt x="1391" y="826"/>
                  </a:lnTo>
                  <a:lnTo>
                    <a:pt x="1401" y="836"/>
                  </a:lnTo>
                  <a:lnTo>
                    <a:pt x="1412" y="843"/>
                  </a:lnTo>
                  <a:lnTo>
                    <a:pt x="1425" y="850"/>
                  </a:lnTo>
                  <a:lnTo>
                    <a:pt x="1439" y="854"/>
                  </a:lnTo>
                  <a:lnTo>
                    <a:pt x="1455" y="857"/>
                  </a:lnTo>
                  <a:lnTo>
                    <a:pt x="1454" y="866"/>
                  </a:lnTo>
                  <a:lnTo>
                    <a:pt x="1451" y="876"/>
                  </a:lnTo>
                  <a:lnTo>
                    <a:pt x="1445" y="892"/>
                  </a:lnTo>
                  <a:lnTo>
                    <a:pt x="1438" y="907"/>
                  </a:lnTo>
                  <a:lnTo>
                    <a:pt x="1428" y="923"/>
                  </a:lnTo>
                  <a:lnTo>
                    <a:pt x="1416" y="941"/>
                  </a:lnTo>
                  <a:lnTo>
                    <a:pt x="1401" y="959"/>
                  </a:lnTo>
                  <a:lnTo>
                    <a:pt x="1384" y="977"/>
                  </a:lnTo>
                  <a:lnTo>
                    <a:pt x="1366" y="997"/>
                  </a:lnTo>
                  <a:lnTo>
                    <a:pt x="1346" y="1016"/>
                  </a:lnTo>
                  <a:lnTo>
                    <a:pt x="1323" y="1035"/>
                  </a:lnTo>
                  <a:lnTo>
                    <a:pt x="1300" y="1056"/>
                  </a:lnTo>
                  <a:lnTo>
                    <a:pt x="1249" y="1097"/>
                  </a:lnTo>
                  <a:lnTo>
                    <a:pt x="1194" y="1141"/>
                  </a:lnTo>
                  <a:lnTo>
                    <a:pt x="1136" y="1185"/>
                  </a:lnTo>
                  <a:lnTo>
                    <a:pt x="1014" y="1275"/>
                  </a:lnTo>
                  <a:lnTo>
                    <a:pt x="893" y="1363"/>
                  </a:lnTo>
                  <a:lnTo>
                    <a:pt x="835" y="1407"/>
                  </a:lnTo>
                  <a:lnTo>
                    <a:pt x="781" y="1450"/>
                  </a:lnTo>
                  <a:lnTo>
                    <a:pt x="732" y="1491"/>
                  </a:lnTo>
                  <a:lnTo>
                    <a:pt x="710" y="1511"/>
                  </a:lnTo>
                  <a:lnTo>
                    <a:pt x="689" y="1530"/>
                  </a:lnTo>
                  <a:lnTo>
                    <a:pt x="666" y="1554"/>
                  </a:lnTo>
                  <a:lnTo>
                    <a:pt x="643" y="1579"/>
                  </a:lnTo>
                  <a:lnTo>
                    <a:pt x="619" y="1608"/>
                  </a:lnTo>
                  <a:lnTo>
                    <a:pt x="595" y="1639"/>
                  </a:lnTo>
                  <a:lnTo>
                    <a:pt x="570" y="1673"/>
                  </a:lnTo>
                  <a:lnTo>
                    <a:pt x="546" y="1709"/>
                  </a:lnTo>
                  <a:lnTo>
                    <a:pt x="520" y="1747"/>
                  </a:lnTo>
                  <a:lnTo>
                    <a:pt x="495" y="1788"/>
                  </a:lnTo>
                  <a:lnTo>
                    <a:pt x="470" y="1832"/>
                  </a:lnTo>
                  <a:lnTo>
                    <a:pt x="444" y="1877"/>
                  </a:lnTo>
                  <a:lnTo>
                    <a:pt x="419" y="1923"/>
                  </a:lnTo>
                  <a:lnTo>
                    <a:pt x="393" y="1972"/>
                  </a:lnTo>
                  <a:lnTo>
                    <a:pt x="369" y="2023"/>
                  </a:lnTo>
                  <a:lnTo>
                    <a:pt x="343" y="2076"/>
                  </a:lnTo>
                  <a:lnTo>
                    <a:pt x="319" y="2130"/>
                  </a:lnTo>
                  <a:lnTo>
                    <a:pt x="294" y="2185"/>
                  </a:lnTo>
                  <a:lnTo>
                    <a:pt x="271" y="2242"/>
                  </a:lnTo>
                  <a:lnTo>
                    <a:pt x="247" y="2300"/>
                  </a:lnTo>
                  <a:lnTo>
                    <a:pt x="224" y="2359"/>
                  </a:lnTo>
                  <a:lnTo>
                    <a:pt x="203" y="2420"/>
                  </a:lnTo>
                  <a:lnTo>
                    <a:pt x="181" y="2482"/>
                  </a:lnTo>
                  <a:lnTo>
                    <a:pt x="161" y="2544"/>
                  </a:lnTo>
                  <a:lnTo>
                    <a:pt x="141" y="2606"/>
                  </a:lnTo>
                  <a:lnTo>
                    <a:pt x="122" y="2670"/>
                  </a:lnTo>
                  <a:lnTo>
                    <a:pt x="105" y="2733"/>
                  </a:lnTo>
                  <a:lnTo>
                    <a:pt x="89" y="2798"/>
                  </a:lnTo>
                  <a:lnTo>
                    <a:pt x="73" y="2863"/>
                  </a:lnTo>
                  <a:lnTo>
                    <a:pt x="59" y="2928"/>
                  </a:lnTo>
                  <a:lnTo>
                    <a:pt x="46" y="2993"/>
                  </a:lnTo>
                  <a:lnTo>
                    <a:pt x="35" y="3058"/>
                  </a:lnTo>
                  <a:lnTo>
                    <a:pt x="24" y="3123"/>
                  </a:lnTo>
                  <a:lnTo>
                    <a:pt x="16" y="3188"/>
                  </a:lnTo>
                  <a:lnTo>
                    <a:pt x="10" y="3253"/>
                  </a:lnTo>
                  <a:lnTo>
                    <a:pt x="5" y="3317"/>
                  </a:lnTo>
                  <a:lnTo>
                    <a:pt x="1" y="3380"/>
                  </a:lnTo>
                  <a:lnTo>
                    <a:pt x="0" y="3443"/>
                  </a:lnTo>
                  <a:lnTo>
                    <a:pt x="0" y="3505"/>
                  </a:lnTo>
                  <a:lnTo>
                    <a:pt x="3" y="3567"/>
                  </a:lnTo>
                  <a:lnTo>
                    <a:pt x="7" y="3629"/>
                  </a:lnTo>
                  <a:lnTo>
                    <a:pt x="13" y="3688"/>
                  </a:lnTo>
                  <a:lnTo>
                    <a:pt x="22" y="3747"/>
                  </a:lnTo>
                  <a:lnTo>
                    <a:pt x="27" y="3775"/>
                  </a:lnTo>
                  <a:lnTo>
                    <a:pt x="32" y="3804"/>
                  </a:lnTo>
                  <a:lnTo>
                    <a:pt x="40" y="3832"/>
                  </a:lnTo>
                  <a:lnTo>
                    <a:pt x="46" y="3860"/>
                  </a:lnTo>
                  <a:lnTo>
                    <a:pt x="54" y="3887"/>
                  </a:lnTo>
                  <a:lnTo>
                    <a:pt x="62" y="3914"/>
                  </a:lnTo>
                  <a:lnTo>
                    <a:pt x="70" y="3941"/>
                  </a:lnTo>
                  <a:lnTo>
                    <a:pt x="80" y="3968"/>
                  </a:lnTo>
                  <a:lnTo>
                    <a:pt x="90" y="3993"/>
                  </a:lnTo>
                  <a:lnTo>
                    <a:pt x="101" y="4019"/>
                  </a:lnTo>
                  <a:lnTo>
                    <a:pt x="112" y="4044"/>
                  </a:lnTo>
                  <a:lnTo>
                    <a:pt x="124" y="4069"/>
                  </a:lnTo>
                  <a:lnTo>
                    <a:pt x="136" y="4093"/>
                  </a:lnTo>
                  <a:lnTo>
                    <a:pt x="150" y="4116"/>
                  </a:lnTo>
                  <a:lnTo>
                    <a:pt x="164" y="4140"/>
                  </a:lnTo>
                  <a:lnTo>
                    <a:pt x="179" y="4162"/>
                  </a:lnTo>
                  <a:lnTo>
                    <a:pt x="194" y="4185"/>
                  </a:lnTo>
                  <a:lnTo>
                    <a:pt x="211" y="4206"/>
                  </a:lnTo>
                  <a:lnTo>
                    <a:pt x="227" y="4227"/>
                  </a:lnTo>
                  <a:lnTo>
                    <a:pt x="244" y="4248"/>
                  </a:lnTo>
                  <a:lnTo>
                    <a:pt x="263" y="4268"/>
                  </a:lnTo>
                  <a:lnTo>
                    <a:pt x="282" y="4288"/>
                  </a:lnTo>
                  <a:lnTo>
                    <a:pt x="302" y="4307"/>
                  </a:lnTo>
                  <a:lnTo>
                    <a:pt x="323" y="4325"/>
                  </a:lnTo>
                  <a:lnTo>
                    <a:pt x="344" y="4343"/>
                  </a:lnTo>
                  <a:lnTo>
                    <a:pt x="367" y="4360"/>
                  </a:lnTo>
                  <a:lnTo>
                    <a:pt x="389" y="4376"/>
                  </a:lnTo>
                  <a:lnTo>
                    <a:pt x="413" y="4391"/>
                  </a:lnTo>
                  <a:lnTo>
                    <a:pt x="438" y="4407"/>
                  </a:lnTo>
                  <a:lnTo>
                    <a:pt x="463" y="4421"/>
                  </a:lnTo>
                  <a:lnTo>
                    <a:pt x="490" y="4435"/>
                  </a:lnTo>
                  <a:lnTo>
                    <a:pt x="516" y="4449"/>
                  </a:lnTo>
                  <a:lnTo>
                    <a:pt x="545" y="4461"/>
                  </a:lnTo>
                  <a:lnTo>
                    <a:pt x="573" y="4472"/>
                  </a:lnTo>
                  <a:lnTo>
                    <a:pt x="603" y="4483"/>
                  </a:lnTo>
                  <a:lnTo>
                    <a:pt x="634" y="4493"/>
                  </a:lnTo>
                  <a:lnTo>
                    <a:pt x="665" y="4503"/>
                  </a:lnTo>
                  <a:lnTo>
                    <a:pt x="698" y="4511"/>
                  </a:lnTo>
                  <a:lnTo>
                    <a:pt x="731" y="4519"/>
                  </a:lnTo>
                  <a:lnTo>
                    <a:pt x="765" y="4526"/>
                  </a:lnTo>
                  <a:lnTo>
                    <a:pt x="801" y="4532"/>
                  </a:lnTo>
                  <a:lnTo>
                    <a:pt x="836" y="4537"/>
                  </a:lnTo>
                  <a:lnTo>
                    <a:pt x="873" y="4541"/>
                  </a:lnTo>
                  <a:lnTo>
                    <a:pt x="912" y="4545"/>
                  </a:lnTo>
                  <a:lnTo>
                    <a:pt x="950" y="4548"/>
                  </a:lnTo>
                  <a:lnTo>
                    <a:pt x="990" y="4549"/>
                  </a:lnTo>
                  <a:lnTo>
                    <a:pt x="1475" y="4566"/>
                  </a:lnTo>
                  <a:lnTo>
                    <a:pt x="1751" y="4575"/>
                  </a:lnTo>
                  <a:lnTo>
                    <a:pt x="1874" y="4578"/>
                  </a:lnTo>
                  <a:lnTo>
                    <a:pt x="1903" y="4578"/>
                  </a:lnTo>
                  <a:lnTo>
                    <a:pt x="1932" y="4578"/>
                  </a:lnTo>
                  <a:lnTo>
                    <a:pt x="2056" y="4575"/>
                  </a:lnTo>
                  <a:lnTo>
                    <a:pt x="2332" y="4566"/>
                  </a:lnTo>
                  <a:lnTo>
                    <a:pt x="2817" y="4549"/>
                  </a:lnTo>
                  <a:lnTo>
                    <a:pt x="2856" y="4548"/>
                  </a:lnTo>
                  <a:lnTo>
                    <a:pt x="2895" y="4545"/>
                  </a:lnTo>
                  <a:lnTo>
                    <a:pt x="2933" y="4541"/>
                  </a:lnTo>
                  <a:lnTo>
                    <a:pt x="2970" y="4537"/>
                  </a:lnTo>
                  <a:lnTo>
                    <a:pt x="3006" y="4532"/>
                  </a:lnTo>
                  <a:lnTo>
                    <a:pt x="3042" y="4526"/>
                  </a:lnTo>
                  <a:lnTo>
                    <a:pt x="3075" y="4519"/>
                  </a:lnTo>
                  <a:lnTo>
                    <a:pt x="3109" y="4511"/>
                  </a:lnTo>
                  <a:lnTo>
                    <a:pt x="3142" y="4503"/>
                  </a:lnTo>
                  <a:lnTo>
                    <a:pt x="3173" y="4493"/>
                  </a:lnTo>
                  <a:lnTo>
                    <a:pt x="3204" y="4483"/>
                  </a:lnTo>
                  <a:lnTo>
                    <a:pt x="3233" y="4472"/>
                  </a:lnTo>
                  <a:lnTo>
                    <a:pt x="3262" y="4461"/>
                  </a:lnTo>
                  <a:lnTo>
                    <a:pt x="3290" y="4449"/>
                  </a:lnTo>
                  <a:lnTo>
                    <a:pt x="3317" y="4435"/>
                  </a:lnTo>
                  <a:lnTo>
                    <a:pt x="3343" y="4421"/>
                  </a:lnTo>
                  <a:lnTo>
                    <a:pt x="3369" y="4407"/>
                  </a:lnTo>
                  <a:lnTo>
                    <a:pt x="3393" y="4391"/>
                  </a:lnTo>
                  <a:lnTo>
                    <a:pt x="3418" y="4376"/>
                  </a:lnTo>
                  <a:lnTo>
                    <a:pt x="3440" y="4360"/>
                  </a:lnTo>
                  <a:lnTo>
                    <a:pt x="3462" y="4343"/>
                  </a:lnTo>
                  <a:lnTo>
                    <a:pt x="3484" y="4325"/>
                  </a:lnTo>
                  <a:lnTo>
                    <a:pt x="3504" y="4307"/>
                  </a:lnTo>
                  <a:lnTo>
                    <a:pt x="3525" y="4288"/>
                  </a:lnTo>
                  <a:lnTo>
                    <a:pt x="3544" y="4268"/>
                  </a:lnTo>
                  <a:lnTo>
                    <a:pt x="3562" y="4248"/>
                  </a:lnTo>
                  <a:lnTo>
                    <a:pt x="3580" y="4227"/>
                  </a:lnTo>
                  <a:lnTo>
                    <a:pt x="3596" y="4206"/>
                  </a:lnTo>
                  <a:lnTo>
                    <a:pt x="3612" y="4185"/>
                  </a:lnTo>
                  <a:lnTo>
                    <a:pt x="3628" y="4162"/>
                  </a:lnTo>
                  <a:lnTo>
                    <a:pt x="3643" y="4140"/>
                  </a:lnTo>
                  <a:lnTo>
                    <a:pt x="3657" y="4116"/>
                  </a:lnTo>
                  <a:lnTo>
                    <a:pt x="3670" y="4093"/>
                  </a:lnTo>
                  <a:lnTo>
                    <a:pt x="3683" y="4069"/>
                  </a:lnTo>
                  <a:lnTo>
                    <a:pt x="3695" y="4044"/>
                  </a:lnTo>
                  <a:lnTo>
                    <a:pt x="3706" y="4019"/>
                  </a:lnTo>
                  <a:lnTo>
                    <a:pt x="3716" y="3993"/>
                  </a:lnTo>
                  <a:lnTo>
                    <a:pt x="3726" y="3968"/>
                  </a:lnTo>
                  <a:lnTo>
                    <a:pt x="3737" y="3941"/>
                  </a:lnTo>
                  <a:lnTo>
                    <a:pt x="3745" y="3914"/>
                  </a:lnTo>
                  <a:lnTo>
                    <a:pt x="3753" y="3887"/>
                  </a:lnTo>
                  <a:lnTo>
                    <a:pt x="3760" y="3860"/>
                  </a:lnTo>
                  <a:lnTo>
                    <a:pt x="3767" y="3832"/>
                  </a:lnTo>
                  <a:lnTo>
                    <a:pt x="3774" y="3804"/>
                  </a:lnTo>
                  <a:lnTo>
                    <a:pt x="3779" y="3775"/>
                  </a:lnTo>
                  <a:lnTo>
                    <a:pt x="3784" y="3747"/>
                  </a:lnTo>
                  <a:lnTo>
                    <a:pt x="3794" y="3688"/>
                  </a:lnTo>
                  <a:lnTo>
                    <a:pt x="3800" y="3629"/>
                  </a:lnTo>
                  <a:lnTo>
                    <a:pt x="3804" y="3567"/>
                  </a:lnTo>
                  <a:lnTo>
                    <a:pt x="3807" y="3505"/>
                  </a:lnTo>
                  <a:lnTo>
                    <a:pt x="3807" y="3443"/>
                  </a:lnTo>
                  <a:lnTo>
                    <a:pt x="3806" y="3380"/>
                  </a:lnTo>
                  <a:lnTo>
                    <a:pt x="3802" y="3317"/>
                  </a:lnTo>
                  <a:lnTo>
                    <a:pt x="3797" y="3253"/>
                  </a:lnTo>
                  <a:lnTo>
                    <a:pt x="3791" y="3188"/>
                  </a:lnTo>
                  <a:lnTo>
                    <a:pt x="3781" y="3123"/>
                  </a:lnTo>
                  <a:lnTo>
                    <a:pt x="3772" y="3058"/>
                  </a:lnTo>
                  <a:lnTo>
                    <a:pt x="3761" y="2993"/>
                  </a:lnTo>
                  <a:lnTo>
                    <a:pt x="3748" y="2928"/>
                  </a:lnTo>
                  <a:lnTo>
                    <a:pt x="3733" y="2863"/>
                  </a:lnTo>
                  <a:lnTo>
                    <a:pt x="3718" y="2798"/>
                  </a:lnTo>
                  <a:lnTo>
                    <a:pt x="3702" y="2733"/>
                  </a:lnTo>
                  <a:lnTo>
                    <a:pt x="3685" y="2670"/>
                  </a:lnTo>
                  <a:lnTo>
                    <a:pt x="3665" y="2606"/>
                  </a:lnTo>
                  <a:lnTo>
                    <a:pt x="3646" y="2544"/>
                  </a:lnTo>
                  <a:lnTo>
                    <a:pt x="3625" y="2482"/>
                  </a:lnTo>
                  <a:lnTo>
                    <a:pt x="3604" y="2420"/>
                  </a:lnTo>
                  <a:lnTo>
                    <a:pt x="3582" y="2359"/>
                  </a:lnTo>
                  <a:lnTo>
                    <a:pt x="3559" y="2300"/>
                  </a:lnTo>
                  <a:lnTo>
                    <a:pt x="3536" y="2242"/>
                  </a:lnTo>
                  <a:lnTo>
                    <a:pt x="3512" y="2185"/>
                  </a:lnTo>
                  <a:lnTo>
                    <a:pt x="3488" y="2130"/>
                  </a:lnTo>
                  <a:lnTo>
                    <a:pt x="3463" y="2076"/>
                  </a:lnTo>
                  <a:lnTo>
                    <a:pt x="3438" y="2023"/>
                  </a:lnTo>
                  <a:lnTo>
                    <a:pt x="3413" y="1972"/>
                  </a:lnTo>
                  <a:lnTo>
                    <a:pt x="3388" y="1923"/>
                  </a:lnTo>
                  <a:lnTo>
                    <a:pt x="3363" y="1877"/>
                  </a:lnTo>
                  <a:lnTo>
                    <a:pt x="3336" y="1832"/>
                  </a:lnTo>
                  <a:lnTo>
                    <a:pt x="3311" y="1788"/>
                  </a:lnTo>
                  <a:lnTo>
                    <a:pt x="3286" y="1747"/>
                  </a:lnTo>
                  <a:lnTo>
                    <a:pt x="3261" y="1709"/>
                  </a:lnTo>
                  <a:lnTo>
                    <a:pt x="3236" y="1673"/>
                  </a:lnTo>
                  <a:lnTo>
                    <a:pt x="3211" y="1639"/>
                  </a:lnTo>
                  <a:lnTo>
                    <a:pt x="3187" y="1608"/>
                  </a:lnTo>
                  <a:lnTo>
                    <a:pt x="3164" y="1579"/>
                  </a:lnTo>
                  <a:lnTo>
                    <a:pt x="3141" y="1554"/>
                  </a:lnTo>
                  <a:lnTo>
                    <a:pt x="3118" y="1530"/>
                  </a:lnTo>
                  <a:close/>
                  <a:moveTo>
                    <a:pt x="2776" y="3860"/>
                  </a:moveTo>
                  <a:lnTo>
                    <a:pt x="2776" y="3860"/>
                  </a:lnTo>
                  <a:lnTo>
                    <a:pt x="2751" y="3878"/>
                  </a:lnTo>
                  <a:lnTo>
                    <a:pt x="2728" y="3894"/>
                  </a:lnTo>
                  <a:lnTo>
                    <a:pt x="2705" y="3909"/>
                  </a:lnTo>
                  <a:lnTo>
                    <a:pt x="2681" y="3921"/>
                  </a:lnTo>
                  <a:lnTo>
                    <a:pt x="2660" y="3931"/>
                  </a:lnTo>
                  <a:lnTo>
                    <a:pt x="2638" y="3940"/>
                  </a:lnTo>
                  <a:lnTo>
                    <a:pt x="2617" y="3947"/>
                  </a:lnTo>
                  <a:lnTo>
                    <a:pt x="2597" y="3953"/>
                  </a:lnTo>
                  <a:lnTo>
                    <a:pt x="2577" y="3959"/>
                  </a:lnTo>
                  <a:lnTo>
                    <a:pt x="2558" y="3963"/>
                  </a:lnTo>
                  <a:lnTo>
                    <a:pt x="2521" y="3969"/>
                  </a:lnTo>
                  <a:lnTo>
                    <a:pt x="2487" y="3973"/>
                  </a:lnTo>
                  <a:lnTo>
                    <a:pt x="2455" y="3977"/>
                  </a:lnTo>
                  <a:lnTo>
                    <a:pt x="2428" y="3979"/>
                  </a:lnTo>
                  <a:lnTo>
                    <a:pt x="2398" y="3980"/>
                  </a:lnTo>
                  <a:lnTo>
                    <a:pt x="2365" y="3980"/>
                  </a:lnTo>
                  <a:lnTo>
                    <a:pt x="2329" y="3978"/>
                  </a:lnTo>
                  <a:lnTo>
                    <a:pt x="2289" y="3975"/>
                  </a:lnTo>
                  <a:lnTo>
                    <a:pt x="2246" y="3971"/>
                  </a:lnTo>
                  <a:lnTo>
                    <a:pt x="2199" y="3964"/>
                  </a:lnTo>
                  <a:lnTo>
                    <a:pt x="2149" y="3957"/>
                  </a:lnTo>
                  <a:lnTo>
                    <a:pt x="2046" y="3940"/>
                  </a:lnTo>
                  <a:lnTo>
                    <a:pt x="1956" y="3928"/>
                  </a:lnTo>
                  <a:lnTo>
                    <a:pt x="1916" y="3923"/>
                  </a:lnTo>
                  <a:lnTo>
                    <a:pt x="1879" y="3920"/>
                  </a:lnTo>
                  <a:lnTo>
                    <a:pt x="1847" y="3918"/>
                  </a:lnTo>
                  <a:lnTo>
                    <a:pt x="1818" y="3917"/>
                  </a:lnTo>
                  <a:lnTo>
                    <a:pt x="1786" y="3917"/>
                  </a:lnTo>
                  <a:lnTo>
                    <a:pt x="1754" y="3919"/>
                  </a:lnTo>
                  <a:lnTo>
                    <a:pt x="1724" y="3921"/>
                  </a:lnTo>
                  <a:lnTo>
                    <a:pt x="1692" y="3925"/>
                  </a:lnTo>
                  <a:lnTo>
                    <a:pt x="1661" y="3929"/>
                  </a:lnTo>
                  <a:lnTo>
                    <a:pt x="1631" y="3934"/>
                  </a:lnTo>
                  <a:lnTo>
                    <a:pt x="1601" y="3940"/>
                  </a:lnTo>
                  <a:lnTo>
                    <a:pt x="1573" y="3946"/>
                  </a:lnTo>
                  <a:lnTo>
                    <a:pt x="1516" y="3960"/>
                  </a:lnTo>
                  <a:lnTo>
                    <a:pt x="1462" y="3974"/>
                  </a:lnTo>
                  <a:lnTo>
                    <a:pt x="1362" y="4001"/>
                  </a:lnTo>
                  <a:lnTo>
                    <a:pt x="1350" y="4000"/>
                  </a:lnTo>
                  <a:lnTo>
                    <a:pt x="1338" y="3998"/>
                  </a:lnTo>
                  <a:lnTo>
                    <a:pt x="1327" y="3995"/>
                  </a:lnTo>
                  <a:lnTo>
                    <a:pt x="1317" y="3992"/>
                  </a:lnTo>
                  <a:lnTo>
                    <a:pt x="1296" y="3985"/>
                  </a:lnTo>
                  <a:lnTo>
                    <a:pt x="1276" y="3976"/>
                  </a:lnTo>
                  <a:lnTo>
                    <a:pt x="1259" y="3964"/>
                  </a:lnTo>
                  <a:lnTo>
                    <a:pt x="1243" y="3951"/>
                  </a:lnTo>
                  <a:lnTo>
                    <a:pt x="1229" y="3937"/>
                  </a:lnTo>
                  <a:lnTo>
                    <a:pt x="1223" y="3929"/>
                  </a:lnTo>
                  <a:lnTo>
                    <a:pt x="1218" y="3922"/>
                  </a:lnTo>
                  <a:lnTo>
                    <a:pt x="1213" y="3914"/>
                  </a:lnTo>
                  <a:lnTo>
                    <a:pt x="1209" y="3906"/>
                  </a:lnTo>
                  <a:lnTo>
                    <a:pt x="1206" y="3896"/>
                  </a:lnTo>
                  <a:lnTo>
                    <a:pt x="1203" y="3888"/>
                  </a:lnTo>
                  <a:lnTo>
                    <a:pt x="1201" y="3880"/>
                  </a:lnTo>
                  <a:lnTo>
                    <a:pt x="1200" y="3871"/>
                  </a:lnTo>
                  <a:lnTo>
                    <a:pt x="1199" y="3862"/>
                  </a:lnTo>
                  <a:lnTo>
                    <a:pt x="1200" y="3854"/>
                  </a:lnTo>
                  <a:lnTo>
                    <a:pt x="1201" y="3845"/>
                  </a:lnTo>
                  <a:lnTo>
                    <a:pt x="1203" y="3836"/>
                  </a:lnTo>
                  <a:lnTo>
                    <a:pt x="1206" y="3827"/>
                  </a:lnTo>
                  <a:lnTo>
                    <a:pt x="1210" y="3818"/>
                  </a:lnTo>
                  <a:lnTo>
                    <a:pt x="1215" y="3810"/>
                  </a:lnTo>
                  <a:lnTo>
                    <a:pt x="1220" y="3802"/>
                  </a:lnTo>
                  <a:lnTo>
                    <a:pt x="1227" y="3793"/>
                  </a:lnTo>
                  <a:lnTo>
                    <a:pt x="1236" y="3785"/>
                  </a:lnTo>
                  <a:lnTo>
                    <a:pt x="1288" y="3749"/>
                  </a:lnTo>
                  <a:lnTo>
                    <a:pt x="1314" y="3730"/>
                  </a:lnTo>
                  <a:lnTo>
                    <a:pt x="1341" y="3710"/>
                  </a:lnTo>
                  <a:lnTo>
                    <a:pt x="1367" y="3689"/>
                  </a:lnTo>
                  <a:lnTo>
                    <a:pt x="1392" y="3667"/>
                  </a:lnTo>
                  <a:lnTo>
                    <a:pt x="1417" y="3644"/>
                  </a:lnTo>
                  <a:lnTo>
                    <a:pt x="1440" y="3618"/>
                  </a:lnTo>
                  <a:lnTo>
                    <a:pt x="1462" y="3593"/>
                  </a:lnTo>
                  <a:lnTo>
                    <a:pt x="1472" y="3579"/>
                  </a:lnTo>
                  <a:lnTo>
                    <a:pt x="1482" y="3565"/>
                  </a:lnTo>
                  <a:lnTo>
                    <a:pt x="1491" y="3550"/>
                  </a:lnTo>
                  <a:lnTo>
                    <a:pt x="1499" y="3536"/>
                  </a:lnTo>
                  <a:lnTo>
                    <a:pt x="1508" y="3521"/>
                  </a:lnTo>
                  <a:lnTo>
                    <a:pt x="1515" y="3504"/>
                  </a:lnTo>
                  <a:lnTo>
                    <a:pt x="1522" y="3488"/>
                  </a:lnTo>
                  <a:lnTo>
                    <a:pt x="1528" y="3472"/>
                  </a:lnTo>
                  <a:lnTo>
                    <a:pt x="1533" y="3454"/>
                  </a:lnTo>
                  <a:lnTo>
                    <a:pt x="1537" y="3437"/>
                  </a:lnTo>
                  <a:lnTo>
                    <a:pt x="1541" y="3419"/>
                  </a:lnTo>
                  <a:lnTo>
                    <a:pt x="1544" y="3399"/>
                  </a:lnTo>
                  <a:lnTo>
                    <a:pt x="1546" y="3381"/>
                  </a:lnTo>
                  <a:lnTo>
                    <a:pt x="1547" y="3361"/>
                  </a:lnTo>
                  <a:lnTo>
                    <a:pt x="1547" y="3337"/>
                  </a:lnTo>
                  <a:lnTo>
                    <a:pt x="1547" y="3311"/>
                  </a:lnTo>
                  <a:lnTo>
                    <a:pt x="1164" y="3282"/>
                  </a:lnTo>
                  <a:lnTo>
                    <a:pt x="1151" y="3280"/>
                  </a:lnTo>
                  <a:lnTo>
                    <a:pt x="1137" y="3277"/>
                  </a:lnTo>
                  <a:lnTo>
                    <a:pt x="1124" y="3273"/>
                  </a:lnTo>
                  <a:lnTo>
                    <a:pt x="1111" y="3268"/>
                  </a:lnTo>
                  <a:lnTo>
                    <a:pt x="1099" y="3261"/>
                  </a:lnTo>
                  <a:lnTo>
                    <a:pt x="1088" y="3254"/>
                  </a:lnTo>
                  <a:lnTo>
                    <a:pt x="1077" y="3246"/>
                  </a:lnTo>
                  <a:lnTo>
                    <a:pt x="1066" y="3236"/>
                  </a:lnTo>
                  <a:lnTo>
                    <a:pt x="1057" y="3226"/>
                  </a:lnTo>
                  <a:lnTo>
                    <a:pt x="1049" y="3216"/>
                  </a:lnTo>
                  <a:lnTo>
                    <a:pt x="1042" y="3205"/>
                  </a:lnTo>
                  <a:lnTo>
                    <a:pt x="1036" y="3193"/>
                  </a:lnTo>
                  <a:lnTo>
                    <a:pt x="1030" y="3180"/>
                  </a:lnTo>
                  <a:lnTo>
                    <a:pt x="1026" y="3168"/>
                  </a:lnTo>
                  <a:lnTo>
                    <a:pt x="1024" y="3155"/>
                  </a:lnTo>
                  <a:lnTo>
                    <a:pt x="1022" y="3142"/>
                  </a:lnTo>
                  <a:lnTo>
                    <a:pt x="1022" y="3128"/>
                  </a:lnTo>
                  <a:lnTo>
                    <a:pt x="1023" y="3115"/>
                  </a:lnTo>
                  <a:lnTo>
                    <a:pt x="1025" y="3103"/>
                  </a:lnTo>
                  <a:lnTo>
                    <a:pt x="1029" y="3092"/>
                  </a:lnTo>
                  <a:lnTo>
                    <a:pt x="1034" y="3081"/>
                  </a:lnTo>
                  <a:lnTo>
                    <a:pt x="1040" y="3069"/>
                  </a:lnTo>
                  <a:lnTo>
                    <a:pt x="1047" y="3060"/>
                  </a:lnTo>
                  <a:lnTo>
                    <a:pt x="1055" y="3051"/>
                  </a:lnTo>
                  <a:lnTo>
                    <a:pt x="1063" y="3043"/>
                  </a:lnTo>
                  <a:lnTo>
                    <a:pt x="1074" y="3036"/>
                  </a:lnTo>
                  <a:lnTo>
                    <a:pt x="1085" y="3030"/>
                  </a:lnTo>
                  <a:lnTo>
                    <a:pt x="1096" y="3025"/>
                  </a:lnTo>
                  <a:lnTo>
                    <a:pt x="1108" y="3020"/>
                  </a:lnTo>
                  <a:lnTo>
                    <a:pt x="1120" y="3017"/>
                  </a:lnTo>
                  <a:lnTo>
                    <a:pt x="1134" y="3016"/>
                  </a:lnTo>
                  <a:lnTo>
                    <a:pt x="1148" y="3016"/>
                  </a:lnTo>
                  <a:lnTo>
                    <a:pt x="1518" y="3029"/>
                  </a:lnTo>
                  <a:lnTo>
                    <a:pt x="1463" y="2843"/>
                  </a:lnTo>
                  <a:lnTo>
                    <a:pt x="1145" y="2843"/>
                  </a:lnTo>
                  <a:lnTo>
                    <a:pt x="1131" y="2843"/>
                  </a:lnTo>
                  <a:lnTo>
                    <a:pt x="1117" y="2841"/>
                  </a:lnTo>
                  <a:lnTo>
                    <a:pt x="1104" y="2837"/>
                  </a:lnTo>
                  <a:lnTo>
                    <a:pt x="1092" y="2833"/>
                  </a:lnTo>
                  <a:lnTo>
                    <a:pt x="1081" y="2827"/>
                  </a:lnTo>
                  <a:lnTo>
                    <a:pt x="1070" y="2821"/>
                  </a:lnTo>
                  <a:lnTo>
                    <a:pt x="1059" y="2813"/>
                  </a:lnTo>
                  <a:lnTo>
                    <a:pt x="1050" y="2805"/>
                  </a:lnTo>
                  <a:lnTo>
                    <a:pt x="1042" y="2794"/>
                  </a:lnTo>
                  <a:lnTo>
                    <a:pt x="1035" y="2784"/>
                  </a:lnTo>
                  <a:lnTo>
                    <a:pt x="1028" y="2773"/>
                  </a:lnTo>
                  <a:lnTo>
                    <a:pt x="1023" y="2762"/>
                  </a:lnTo>
                  <a:lnTo>
                    <a:pt x="1019" y="2750"/>
                  </a:lnTo>
                  <a:lnTo>
                    <a:pt x="1016" y="2736"/>
                  </a:lnTo>
                  <a:lnTo>
                    <a:pt x="1015" y="2723"/>
                  </a:lnTo>
                  <a:lnTo>
                    <a:pt x="1014" y="2710"/>
                  </a:lnTo>
                  <a:lnTo>
                    <a:pt x="1015" y="2696"/>
                  </a:lnTo>
                  <a:lnTo>
                    <a:pt x="1018" y="2682"/>
                  </a:lnTo>
                  <a:lnTo>
                    <a:pt x="1021" y="2669"/>
                  </a:lnTo>
                  <a:lnTo>
                    <a:pt x="1026" y="2657"/>
                  </a:lnTo>
                  <a:lnTo>
                    <a:pt x="1032" y="2645"/>
                  </a:lnTo>
                  <a:lnTo>
                    <a:pt x="1039" y="2633"/>
                  </a:lnTo>
                  <a:lnTo>
                    <a:pt x="1047" y="2623"/>
                  </a:lnTo>
                  <a:lnTo>
                    <a:pt x="1056" y="2613"/>
                  </a:lnTo>
                  <a:lnTo>
                    <a:pt x="1065" y="2604"/>
                  </a:lnTo>
                  <a:lnTo>
                    <a:pt x="1077" y="2596"/>
                  </a:lnTo>
                  <a:lnTo>
                    <a:pt x="1088" y="2588"/>
                  </a:lnTo>
                  <a:lnTo>
                    <a:pt x="1100" y="2581"/>
                  </a:lnTo>
                  <a:lnTo>
                    <a:pt x="1112" y="2576"/>
                  </a:lnTo>
                  <a:lnTo>
                    <a:pt x="1126" y="2572"/>
                  </a:lnTo>
                  <a:lnTo>
                    <a:pt x="1139" y="2569"/>
                  </a:lnTo>
                  <a:lnTo>
                    <a:pt x="1153" y="2568"/>
                  </a:lnTo>
                  <a:lnTo>
                    <a:pt x="1390" y="2554"/>
                  </a:lnTo>
                  <a:lnTo>
                    <a:pt x="1383" y="2518"/>
                  </a:lnTo>
                  <a:lnTo>
                    <a:pt x="1378" y="2483"/>
                  </a:lnTo>
                  <a:lnTo>
                    <a:pt x="1374" y="2448"/>
                  </a:lnTo>
                  <a:lnTo>
                    <a:pt x="1371" y="2414"/>
                  </a:lnTo>
                  <a:lnTo>
                    <a:pt x="1369" y="2382"/>
                  </a:lnTo>
                  <a:lnTo>
                    <a:pt x="1369" y="2350"/>
                  </a:lnTo>
                  <a:lnTo>
                    <a:pt x="1370" y="2320"/>
                  </a:lnTo>
                  <a:lnTo>
                    <a:pt x="1372" y="2291"/>
                  </a:lnTo>
                  <a:lnTo>
                    <a:pt x="1376" y="2254"/>
                  </a:lnTo>
                  <a:lnTo>
                    <a:pt x="1381" y="2220"/>
                  </a:lnTo>
                  <a:lnTo>
                    <a:pt x="1388" y="2186"/>
                  </a:lnTo>
                  <a:lnTo>
                    <a:pt x="1398" y="2154"/>
                  </a:lnTo>
                  <a:lnTo>
                    <a:pt x="1408" y="2122"/>
                  </a:lnTo>
                  <a:lnTo>
                    <a:pt x="1419" y="2092"/>
                  </a:lnTo>
                  <a:lnTo>
                    <a:pt x="1432" y="2063"/>
                  </a:lnTo>
                  <a:lnTo>
                    <a:pt x="1447" y="2036"/>
                  </a:lnTo>
                  <a:lnTo>
                    <a:pt x="1464" y="2008"/>
                  </a:lnTo>
                  <a:lnTo>
                    <a:pt x="1481" y="1983"/>
                  </a:lnTo>
                  <a:lnTo>
                    <a:pt x="1500" y="1958"/>
                  </a:lnTo>
                  <a:lnTo>
                    <a:pt x="1521" y="1935"/>
                  </a:lnTo>
                  <a:lnTo>
                    <a:pt x="1543" y="1912"/>
                  </a:lnTo>
                  <a:lnTo>
                    <a:pt x="1567" y="1891"/>
                  </a:lnTo>
                  <a:lnTo>
                    <a:pt x="1592" y="1870"/>
                  </a:lnTo>
                  <a:lnTo>
                    <a:pt x="1619" y="1851"/>
                  </a:lnTo>
                  <a:lnTo>
                    <a:pt x="1646" y="1835"/>
                  </a:lnTo>
                  <a:lnTo>
                    <a:pt x="1673" y="1820"/>
                  </a:lnTo>
                  <a:lnTo>
                    <a:pt x="1701" y="1805"/>
                  </a:lnTo>
                  <a:lnTo>
                    <a:pt x="1730" y="1792"/>
                  </a:lnTo>
                  <a:lnTo>
                    <a:pt x="1759" y="1780"/>
                  </a:lnTo>
                  <a:lnTo>
                    <a:pt x="1789" y="1770"/>
                  </a:lnTo>
                  <a:lnTo>
                    <a:pt x="1819" y="1760"/>
                  </a:lnTo>
                  <a:lnTo>
                    <a:pt x="1850" y="1752"/>
                  </a:lnTo>
                  <a:lnTo>
                    <a:pt x="1881" y="1745"/>
                  </a:lnTo>
                  <a:lnTo>
                    <a:pt x="1914" y="1740"/>
                  </a:lnTo>
                  <a:lnTo>
                    <a:pt x="1947" y="1735"/>
                  </a:lnTo>
                  <a:lnTo>
                    <a:pt x="1979" y="1732"/>
                  </a:lnTo>
                  <a:lnTo>
                    <a:pt x="2014" y="1730"/>
                  </a:lnTo>
                  <a:lnTo>
                    <a:pt x="2047" y="1729"/>
                  </a:lnTo>
                  <a:lnTo>
                    <a:pt x="2083" y="1730"/>
                  </a:lnTo>
                  <a:lnTo>
                    <a:pt x="2119" y="1732"/>
                  </a:lnTo>
                  <a:lnTo>
                    <a:pt x="2149" y="1734"/>
                  </a:lnTo>
                  <a:lnTo>
                    <a:pt x="2179" y="1737"/>
                  </a:lnTo>
                  <a:lnTo>
                    <a:pt x="2208" y="1742"/>
                  </a:lnTo>
                  <a:lnTo>
                    <a:pt x="2238" y="1747"/>
                  </a:lnTo>
                  <a:lnTo>
                    <a:pt x="2267" y="1754"/>
                  </a:lnTo>
                  <a:lnTo>
                    <a:pt x="2294" y="1762"/>
                  </a:lnTo>
                  <a:lnTo>
                    <a:pt x="2322" y="1770"/>
                  </a:lnTo>
                  <a:lnTo>
                    <a:pt x="2349" y="1779"/>
                  </a:lnTo>
                  <a:lnTo>
                    <a:pt x="2376" y="1789"/>
                  </a:lnTo>
                  <a:lnTo>
                    <a:pt x="2401" y="1801"/>
                  </a:lnTo>
                  <a:lnTo>
                    <a:pt x="2426" y="1813"/>
                  </a:lnTo>
                  <a:lnTo>
                    <a:pt x="2452" y="1827"/>
                  </a:lnTo>
                  <a:lnTo>
                    <a:pt x="2476" y="1841"/>
                  </a:lnTo>
                  <a:lnTo>
                    <a:pt x="2501" y="1856"/>
                  </a:lnTo>
                  <a:lnTo>
                    <a:pt x="2524" y="1873"/>
                  </a:lnTo>
                  <a:lnTo>
                    <a:pt x="2548" y="1890"/>
                  </a:lnTo>
                  <a:lnTo>
                    <a:pt x="2570" y="1908"/>
                  </a:lnTo>
                  <a:lnTo>
                    <a:pt x="2591" y="1928"/>
                  </a:lnTo>
                  <a:lnTo>
                    <a:pt x="2612" y="1948"/>
                  </a:lnTo>
                  <a:lnTo>
                    <a:pt x="2631" y="1969"/>
                  </a:lnTo>
                  <a:lnTo>
                    <a:pt x="2651" y="1992"/>
                  </a:lnTo>
                  <a:lnTo>
                    <a:pt x="2668" y="2015"/>
                  </a:lnTo>
                  <a:lnTo>
                    <a:pt x="2684" y="2040"/>
                  </a:lnTo>
                  <a:lnTo>
                    <a:pt x="2700" y="2065"/>
                  </a:lnTo>
                  <a:lnTo>
                    <a:pt x="2715" y="2091"/>
                  </a:lnTo>
                  <a:lnTo>
                    <a:pt x="2729" y="2118"/>
                  </a:lnTo>
                  <a:lnTo>
                    <a:pt x="2742" y="2146"/>
                  </a:lnTo>
                  <a:lnTo>
                    <a:pt x="2754" y="2175"/>
                  </a:lnTo>
                  <a:lnTo>
                    <a:pt x="2767" y="2205"/>
                  </a:lnTo>
                  <a:lnTo>
                    <a:pt x="2778" y="2235"/>
                  </a:lnTo>
                  <a:lnTo>
                    <a:pt x="2788" y="2266"/>
                  </a:lnTo>
                  <a:lnTo>
                    <a:pt x="2797" y="2297"/>
                  </a:lnTo>
                  <a:lnTo>
                    <a:pt x="2796" y="2305"/>
                  </a:lnTo>
                  <a:lnTo>
                    <a:pt x="2794" y="2314"/>
                  </a:lnTo>
                  <a:lnTo>
                    <a:pt x="2788" y="2329"/>
                  </a:lnTo>
                  <a:lnTo>
                    <a:pt x="2781" y="2343"/>
                  </a:lnTo>
                  <a:lnTo>
                    <a:pt x="2771" y="2356"/>
                  </a:lnTo>
                  <a:lnTo>
                    <a:pt x="2760" y="2368"/>
                  </a:lnTo>
                  <a:lnTo>
                    <a:pt x="2753" y="2373"/>
                  </a:lnTo>
                  <a:lnTo>
                    <a:pt x="2746" y="2377"/>
                  </a:lnTo>
                  <a:lnTo>
                    <a:pt x="2739" y="2381"/>
                  </a:lnTo>
                  <a:lnTo>
                    <a:pt x="2732" y="2384"/>
                  </a:lnTo>
                  <a:lnTo>
                    <a:pt x="2724" y="2387"/>
                  </a:lnTo>
                  <a:lnTo>
                    <a:pt x="2717" y="2389"/>
                  </a:lnTo>
                  <a:lnTo>
                    <a:pt x="2709" y="2390"/>
                  </a:lnTo>
                  <a:lnTo>
                    <a:pt x="2699" y="2391"/>
                  </a:lnTo>
                  <a:lnTo>
                    <a:pt x="2691" y="2391"/>
                  </a:lnTo>
                  <a:lnTo>
                    <a:pt x="2682" y="2390"/>
                  </a:lnTo>
                  <a:lnTo>
                    <a:pt x="2673" y="2389"/>
                  </a:lnTo>
                  <a:lnTo>
                    <a:pt x="2664" y="2386"/>
                  </a:lnTo>
                  <a:lnTo>
                    <a:pt x="2655" y="2383"/>
                  </a:lnTo>
                  <a:lnTo>
                    <a:pt x="2645" y="2379"/>
                  </a:lnTo>
                  <a:lnTo>
                    <a:pt x="2635" y="2374"/>
                  </a:lnTo>
                  <a:lnTo>
                    <a:pt x="2626" y="2367"/>
                  </a:lnTo>
                  <a:lnTo>
                    <a:pt x="2616" y="2359"/>
                  </a:lnTo>
                  <a:lnTo>
                    <a:pt x="2607" y="2351"/>
                  </a:lnTo>
                  <a:lnTo>
                    <a:pt x="2597" y="2342"/>
                  </a:lnTo>
                  <a:lnTo>
                    <a:pt x="2587" y="2331"/>
                  </a:lnTo>
                  <a:lnTo>
                    <a:pt x="2577" y="2320"/>
                  </a:lnTo>
                  <a:lnTo>
                    <a:pt x="2568" y="2306"/>
                  </a:lnTo>
                  <a:lnTo>
                    <a:pt x="2551" y="2259"/>
                  </a:lnTo>
                  <a:lnTo>
                    <a:pt x="2533" y="2217"/>
                  </a:lnTo>
                  <a:lnTo>
                    <a:pt x="2517" y="2178"/>
                  </a:lnTo>
                  <a:lnTo>
                    <a:pt x="2501" y="2144"/>
                  </a:lnTo>
                  <a:lnTo>
                    <a:pt x="2492" y="2128"/>
                  </a:lnTo>
                  <a:lnTo>
                    <a:pt x="2482" y="2113"/>
                  </a:lnTo>
                  <a:lnTo>
                    <a:pt x="2472" y="2098"/>
                  </a:lnTo>
                  <a:lnTo>
                    <a:pt x="2461" y="2083"/>
                  </a:lnTo>
                  <a:lnTo>
                    <a:pt x="2450" y="2069"/>
                  </a:lnTo>
                  <a:lnTo>
                    <a:pt x="2438" y="2055"/>
                  </a:lnTo>
                  <a:lnTo>
                    <a:pt x="2424" y="2042"/>
                  </a:lnTo>
                  <a:lnTo>
                    <a:pt x="2410" y="2027"/>
                  </a:lnTo>
                  <a:lnTo>
                    <a:pt x="2395" y="2014"/>
                  </a:lnTo>
                  <a:lnTo>
                    <a:pt x="2379" y="2002"/>
                  </a:lnTo>
                  <a:lnTo>
                    <a:pt x="2363" y="1990"/>
                  </a:lnTo>
                  <a:lnTo>
                    <a:pt x="2347" y="1978"/>
                  </a:lnTo>
                  <a:lnTo>
                    <a:pt x="2330" y="1968"/>
                  </a:lnTo>
                  <a:lnTo>
                    <a:pt x="2313" y="1959"/>
                  </a:lnTo>
                  <a:lnTo>
                    <a:pt x="2296" y="1950"/>
                  </a:lnTo>
                  <a:lnTo>
                    <a:pt x="2278" y="1942"/>
                  </a:lnTo>
                  <a:lnTo>
                    <a:pt x="2260" y="1935"/>
                  </a:lnTo>
                  <a:lnTo>
                    <a:pt x="2242" y="1929"/>
                  </a:lnTo>
                  <a:lnTo>
                    <a:pt x="2223" y="1922"/>
                  </a:lnTo>
                  <a:lnTo>
                    <a:pt x="2204" y="1918"/>
                  </a:lnTo>
                  <a:lnTo>
                    <a:pt x="2184" y="1913"/>
                  </a:lnTo>
                  <a:lnTo>
                    <a:pt x="2165" y="1910"/>
                  </a:lnTo>
                  <a:lnTo>
                    <a:pt x="2144" y="1908"/>
                  </a:lnTo>
                  <a:lnTo>
                    <a:pt x="2124" y="1906"/>
                  </a:lnTo>
                  <a:lnTo>
                    <a:pt x="2101" y="1905"/>
                  </a:lnTo>
                  <a:lnTo>
                    <a:pt x="2079" y="1904"/>
                  </a:lnTo>
                  <a:lnTo>
                    <a:pt x="2058" y="1905"/>
                  </a:lnTo>
                  <a:lnTo>
                    <a:pt x="2036" y="1906"/>
                  </a:lnTo>
                  <a:lnTo>
                    <a:pt x="2016" y="1908"/>
                  </a:lnTo>
                  <a:lnTo>
                    <a:pt x="1996" y="1912"/>
                  </a:lnTo>
                  <a:lnTo>
                    <a:pt x="1976" y="1916"/>
                  </a:lnTo>
                  <a:lnTo>
                    <a:pt x="1958" y="1920"/>
                  </a:lnTo>
                  <a:lnTo>
                    <a:pt x="1940" y="1927"/>
                  </a:lnTo>
                  <a:lnTo>
                    <a:pt x="1921" y="1934"/>
                  </a:lnTo>
                  <a:lnTo>
                    <a:pt x="1904" y="1941"/>
                  </a:lnTo>
                  <a:lnTo>
                    <a:pt x="1887" y="1950"/>
                  </a:lnTo>
                  <a:lnTo>
                    <a:pt x="1870" y="1959"/>
                  </a:lnTo>
                  <a:lnTo>
                    <a:pt x="1855" y="1969"/>
                  </a:lnTo>
                  <a:lnTo>
                    <a:pt x="1839" y="1981"/>
                  </a:lnTo>
                  <a:lnTo>
                    <a:pt x="1824" y="1993"/>
                  </a:lnTo>
                  <a:lnTo>
                    <a:pt x="1810" y="2005"/>
                  </a:lnTo>
                  <a:lnTo>
                    <a:pt x="1797" y="2018"/>
                  </a:lnTo>
                  <a:lnTo>
                    <a:pt x="1784" y="2031"/>
                  </a:lnTo>
                  <a:lnTo>
                    <a:pt x="1772" y="2045"/>
                  </a:lnTo>
                  <a:lnTo>
                    <a:pt x="1761" y="2059"/>
                  </a:lnTo>
                  <a:lnTo>
                    <a:pt x="1752" y="2073"/>
                  </a:lnTo>
                  <a:lnTo>
                    <a:pt x="1743" y="2087"/>
                  </a:lnTo>
                  <a:lnTo>
                    <a:pt x="1735" y="2103"/>
                  </a:lnTo>
                  <a:lnTo>
                    <a:pt x="1728" y="2118"/>
                  </a:lnTo>
                  <a:lnTo>
                    <a:pt x="1720" y="2133"/>
                  </a:lnTo>
                  <a:lnTo>
                    <a:pt x="1715" y="2150"/>
                  </a:lnTo>
                  <a:lnTo>
                    <a:pt x="1711" y="2166"/>
                  </a:lnTo>
                  <a:lnTo>
                    <a:pt x="1707" y="2182"/>
                  </a:lnTo>
                  <a:lnTo>
                    <a:pt x="1704" y="2199"/>
                  </a:lnTo>
                  <a:lnTo>
                    <a:pt x="1702" y="2216"/>
                  </a:lnTo>
                  <a:lnTo>
                    <a:pt x="1701" y="2234"/>
                  </a:lnTo>
                  <a:lnTo>
                    <a:pt x="1702" y="2258"/>
                  </a:lnTo>
                  <a:lnTo>
                    <a:pt x="1703" y="2286"/>
                  </a:lnTo>
                  <a:lnTo>
                    <a:pt x="1706" y="2319"/>
                  </a:lnTo>
                  <a:lnTo>
                    <a:pt x="1710" y="2354"/>
                  </a:lnTo>
                  <a:lnTo>
                    <a:pt x="1716" y="2396"/>
                  </a:lnTo>
                  <a:lnTo>
                    <a:pt x="1725" y="2441"/>
                  </a:lnTo>
                  <a:lnTo>
                    <a:pt x="1734" y="2491"/>
                  </a:lnTo>
                  <a:lnTo>
                    <a:pt x="1745" y="2545"/>
                  </a:lnTo>
                  <a:lnTo>
                    <a:pt x="2179" y="2552"/>
                  </a:lnTo>
                  <a:lnTo>
                    <a:pt x="2195" y="2554"/>
                  </a:lnTo>
                  <a:lnTo>
                    <a:pt x="2212" y="2556"/>
                  </a:lnTo>
                  <a:lnTo>
                    <a:pt x="2226" y="2560"/>
                  </a:lnTo>
                  <a:lnTo>
                    <a:pt x="2241" y="2566"/>
                  </a:lnTo>
                  <a:lnTo>
                    <a:pt x="2254" y="2572"/>
                  </a:lnTo>
                  <a:lnTo>
                    <a:pt x="2268" y="2580"/>
                  </a:lnTo>
                  <a:lnTo>
                    <a:pt x="2280" y="2589"/>
                  </a:lnTo>
                  <a:lnTo>
                    <a:pt x="2291" y="2598"/>
                  </a:lnTo>
                  <a:lnTo>
                    <a:pt x="2302" y="2609"/>
                  </a:lnTo>
                  <a:lnTo>
                    <a:pt x="2311" y="2620"/>
                  </a:lnTo>
                  <a:lnTo>
                    <a:pt x="2319" y="2632"/>
                  </a:lnTo>
                  <a:lnTo>
                    <a:pt x="2326" y="2645"/>
                  </a:lnTo>
                  <a:lnTo>
                    <a:pt x="2332" y="2658"/>
                  </a:lnTo>
                  <a:lnTo>
                    <a:pt x="2336" y="2672"/>
                  </a:lnTo>
                  <a:lnTo>
                    <a:pt x="2339" y="2685"/>
                  </a:lnTo>
                  <a:lnTo>
                    <a:pt x="2340" y="2701"/>
                  </a:lnTo>
                  <a:lnTo>
                    <a:pt x="2339" y="2715"/>
                  </a:lnTo>
                  <a:lnTo>
                    <a:pt x="2337" y="2729"/>
                  </a:lnTo>
                  <a:lnTo>
                    <a:pt x="2334" y="2742"/>
                  </a:lnTo>
                  <a:lnTo>
                    <a:pt x="2329" y="2756"/>
                  </a:lnTo>
                  <a:lnTo>
                    <a:pt x="2323" y="2769"/>
                  </a:lnTo>
                  <a:lnTo>
                    <a:pt x="2314" y="2780"/>
                  </a:lnTo>
                  <a:lnTo>
                    <a:pt x="2306" y="2791"/>
                  </a:lnTo>
                  <a:lnTo>
                    <a:pt x="2296" y="2801"/>
                  </a:lnTo>
                  <a:lnTo>
                    <a:pt x="2285" y="2811"/>
                  </a:lnTo>
                  <a:lnTo>
                    <a:pt x="2274" y="2819"/>
                  </a:lnTo>
                  <a:lnTo>
                    <a:pt x="2260" y="2826"/>
                  </a:lnTo>
                  <a:lnTo>
                    <a:pt x="2246" y="2832"/>
                  </a:lnTo>
                  <a:lnTo>
                    <a:pt x="2232" y="2837"/>
                  </a:lnTo>
                  <a:lnTo>
                    <a:pt x="2217" y="2841"/>
                  </a:lnTo>
                  <a:lnTo>
                    <a:pt x="2201" y="2843"/>
                  </a:lnTo>
                  <a:lnTo>
                    <a:pt x="2185" y="2843"/>
                  </a:lnTo>
                  <a:lnTo>
                    <a:pt x="1814" y="2843"/>
                  </a:lnTo>
                  <a:lnTo>
                    <a:pt x="1840" y="2948"/>
                  </a:lnTo>
                  <a:lnTo>
                    <a:pt x="1850" y="2993"/>
                  </a:lnTo>
                  <a:lnTo>
                    <a:pt x="1859" y="3032"/>
                  </a:lnTo>
                  <a:lnTo>
                    <a:pt x="2183" y="3027"/>
                  </a:lnTo>
                  <a:lnTo>
                    <a:pt x="2199" y="3027"/>
                  </a:lnTo>
                  <a:lnTo>
                    <a:pt x="2215" y="3029"/>
                  </a:lnTo>
                  <a:lnTo>
                    <a:pt x="2230" y="3032"/>
                  </a:lnTo>
                  <a:lnTo>
                    <a:pt x="2244" y="3036"/>
                  </a:lnTo>
                  <a:lnTo>
                    <a:pt x="2257" y="3042"/>
                  </a:lnTo>
                  <a:lnTo>
                    <a:pt x="2270" y="3048"/>
                  </a:lnTo>
                  <a:lnTo>
                    <a:pt x="2282" y="3055"/>
                  </a:lnTo>
                  <a:lnTo>
                    <a:pt x="2292" y="3064"/>
                  </a:lnTo>
                  <a:lnTo>
                    <a:pt x="2302" y="3073"/>
                  </a:lnTo>
                  <a:lnTo>
                    <a:pt x="2310" y="3085"/>
                  </a:lnTo>
                  <a:lnTo>
                    <a:pt x="2317" y="3095"/>
                  </a:lnTo>
                  <a:lnTo>
                    <a:pt x="2324" y="3107"/>
                  </a:lnTo>
                  <a:lnTo>
                    <a:pt x="2328" y="3119"/>
                  </a:lnTo>
                  <a:lnTo>
                    <a:pt x="2331" y="3133"/>
                  </a:lnTo>
                  <a:lnTo>
                    <a:pt x="2333" y="3147"/>
                  </a:lnTo>
                  <a:lnTo>
                    <a:pt x="2333" y="3160"/>
                  </a:lnTo>
                  <a:lnTo>
                    <a:pt x="2331" y="3174"/>
                  </a:lnTo>
                  <a:lnTo>
                    <a:pt x="2328" y="3188"/>
                  </a:lnTo>
                  <a:lnTo>
                    <a:pt x="2324" y="3202"/>
                  </a:lnTo>
                  <a:lnTo>
                    <a:pt x="2317" y="3214"/>
                  </a:lnTo>
                  <a:lnTo>
                    <a:pt x="2310" y="3226"/>
                  </a:lnTo>
                  <a:lnTo>
                    <a:pt x="2302" y="3238"/>
                  </a:lnTo>
                  <a:lnTo>
                    <a:pt x="2293" y="3249"/>
                  </a:lnTo>
                  <a:lnTo>
                    <a:pt x="2283" y="3259"/>
                  </a:lnTo>
                  <a:lnTo>
                    <a:pt x="2271" y="3269"/>
                  </a:lnTo>
                  <a:lnTo>
                    <a:pt x="2258" y="3277"/>
                  </a:lnTo>
                  <a:lnTo>
                    <a:pt x="2245" y="3284"/>
                  </a:lnTo>
                  <a:lnTo>
                    <a:pt x="2232" y="3291"/>
                  </a:lnTo>
                  <a:lnTo>
                    <a:pt x="2218" y="3297"/>
                  </a:lnTo>
                  <a:lnTo>
                    <a:pt x="2202" y="3301"/>
                  </a:lnTo>
                  <a:lnTo>
                    <a:pt x="2187" y="3304"/>
                  </a:lnTo>
                  <a:lnTo>
                    <a:pt x="2171" y="3306"/>
                  </a:lnTo>
                  <a:lnTo>
                    <a:pt x="1867" y="3316"/>
                  </a:lnTo>
                  <a:lnTo>
                    <a:pt x="1865" y="3343"/>
                  </a:lnTo>
                  <a:lnTo>
                    <a:pt x="1862" y="3367"/>
                  </a:lnTo>
                  <a:lnTo>
                    <a:pt x="1857" y="3395"/>
                  </a:lnTo>
                  <a:lnTo>
                    <a:pt x="1852" y="3422"/>
                  </a:lnTo>
                  <a:lnTo>
                    <a:pt x="1847" y="3448"/>
                  </a:lnTo>
                  <a:lnTo>
                    <a:pt x="1840" y="3474"/>
                  </a:lnTo>
                  <a:lnTo>
                    <a:pt x="1833" y="3498"/>
                  </a:lnTo>
                  <a:lnTo>
                    <a:pt x="1823" y="3522"/>
                  </a:lnTo>
                  <a:lnTo>
                    <a:pt x="1814" y="3545"/>
                  </a:lnTo>
                  <a:lnTo>
                    <a:pt x="1803" y="3568"/>
                  </a:lnTo>
                  <a:lnTo>
                    <a:pt x="1791" y="3590"/>
                  </a:lnTo>
                  <a:lnTo>
                    <a:pt x="1778" y="3612"/>
                  </a:lnTo>
                  <a:lnTo>
                    <a:pt x="1761" y="3634"/>
                  </a:lnTo>
                  <a:lnTo>
                    <a:pt x="1745" y="3655"/>
                  </a:lnTo>
                  <a:lnTo>
                    <a:pt x="1726" y="3676"/>
                  </a:lnTo>
                  <a:lnTo>
                    <a:pt x="1705" y="3698"/>
                  </a:lnTo>
                  <a:lnTo>
                    <a:pt x="1682" y="3718"/>
                  </a:lnTo>
                  <a:lnTo>
                    <a:pt x="1657" y="3740"/>
                  </a:lnTo>
                  <a:lnTo>
                    <a:pt x="1686" y="3736"/>
                  </a:lnTo>
                  <a:lnTo>
                    <a:pt x="1708" y="3732"/>
                  </a:lnTo>
                  <a:lnTo>
                    <a:pt x="1729" y="3731"/>
                  </a:lnTo>
                  <a:lnTo>
                    <a:pt x="1746" y="3731"/>
                  </a:lnTo>
                  <a:lnTo>
                    <a:pt x="1781" y="3734"/>
                  </a:lnTo>
                  <a:lnTo>
                    <a:pt x="1801" y="3736"/>
                  </a:lnTo>
                  <a:lnTo>
                    <a:pt x="1824" y="3736"/>
                  </a:lnTo>
                  <a:lnTo>
                    <a:pt x="1861" y="3737"/>
                  </a:lnTo>
                  <a:lnTo>
                    <a:pt x="1898" y="3738"/>
                  </a:lnTo>
                  <a:lnTo>
                    <a:pt x="1934" y="3739"/>
                  </a:lnTo>
                  <a:lnTo>
                    <a:pt x="1973" y="3741"/>
                  </a:lnTo>
                  <a:lnTo>
                    <a:pt x="2012" y="3744"/>
                  </a:lnTo>
                  <a:lnTo>
                    <a:pt x="2051" y="3748"/>
                  </a:lnTo>
                  <a:lnTo>
                    <a:pt x="2090" y="3752"/>
                  </a:lnTo>
                  <a:lnTo>
                    <a:pt x="2130" y="3757"/>
                  </a:lnTo>
                  <a:lnTo>
                    <a:pt x="2191" y="3764"/>
                  </a:lnTo>
                  <a:lnTo>
                    <a:pt x="2247" y="3769"/>
                  </a:lnTo>
                  <a:lnTo>
                    <a:pt x="2297" y="3772"/>
                  </a:lnTo>
                  <a:lnTo>
                    <a:pt x="2343" y="3774"/>
                  </a:lnTo>
                  <a:lnTo>
                    <a:pt x="2384" y="3775"/>
                  </a:lnTo>
                  <a:lnTo>
                    <a:pt x="2419" y="3775"/>
                  </a:lnTo>
                  <a:lnTo>
                    <a:pt x="2450" y="3774"/>
                  </a:lnTo>
                  <a:lnTo>
                    <a:pt x="2476" y="3771"/>
                  </a:lnTo>
                  <a:lnTo>
                    <a:pt x="2502" y="3767"/>
                  </a:lnTo>
                  <a:lnTo>
                    <a:pt x="2530" y="3761"/>
                  </a:lnTo>
                  <a:lnTo>
                    <a:pt x="2561" y="3752"/>
                  </a:lnTo>
                  <a:lnTo>
                    <a:pt x="2595" y="3740"/>
                  </a:lnTo>
                  <a:lnTo>
                    <a:pt x="2629" y="3725"/>
                  </a:lnTo>
                  <a:lnTo>
                    <a:pt x="2646" y="3717"/>
                  </a:lnTo>
                  <a:lnTo>
                    <a:pt x="2664" y="3708"/>
                  </a:lnTo>
                  <a:lnTo>
                    <a:pt x="2682" y="3698"/>
                  </a:lnTo>
                  <a:lnTo>
                    <a:pt x="2699" y="3687"/>
                  </a:lnTo>
                  <a:lnTo>
                    <a:pt x="2718" y="3675"/>
                  </a:lnTo>
                  <a:lnTo>
                    <a:pt x="2735" y="3663"/>
                  </a:lnTo>
                  <a:lnTo>
                    <a:pt x="2751" y="3661"/>
                  </a:lnTo>
                  <a:lnTo>
                    <a:pt x="2767" y="3660"/>
                  </a:lnTo>
                  <a:lnTo>
                    <a:pt x="2782" y="3661"/>
                  </a:lnTo>
                  <a:lnTo>
                    <a:pt x="2795" y="3664"/>
                  </a:lnTo>
                  <a:lnTo>
                    <a:pt x="2808" y="3669"/>
                  </a:lnTo>
                  <a:lnTo>
                    <a:pt x="2814" y="3672"/>
                  </a:lnTo>
                  <a:lnTo>
                    <a:pt x="2819" y="3675"/>
                  </a:lnTo>
                  <a:lnTo>
                    <a:pt x="2824" y="3679"/>
                  </a:lnTo>
                  <a:lnTo>
                    <a:pt x="2828" y="3684"/>
                  </a:lnTo>
                  <a:lnTo>
                    <a:pt x="2832" y="3689"/>
                  </a:lnTo>
                  <a:lnTo>
                    <a:pt x="2835" y="3695"/>
                  </a:lnTo>
                  <a:lnTo>
                    <a:pt x="2837" y="3701"/>
                  </a:lnTo>
                  <a:lnTo>
                    <a:pt x="2839" y="3707"/>
                  </a:lnTo>
                  <a:lnTo>
                    <a:pt x="2840" y="3714"/>
                  </a:lnTo>
                  <a:lnTo>
                    <a:pt x="2841" y="3722"/>
                  </a:lnTo>
                  <a:lnTo>
                    <a:pt x="2840" y="3730"/>
                  </a:lnTo>
                  <a:lnTo>
                    <a:pt x="2839" y="3740"/>
                  </a:lnTo>
                  <a:lnTo>
                    <a:pt x="2837" y="3749"/>
                  </a:lnTo>
                  <a:lnTo>
                    <a:pt x="2834" y="3759"/>
                  </a:lnTo>
                  <a:lnTo>
                    <a:pt x="2831" y="3769"/>
                  </a:lnTo>
                  <a:lnTo>
                    <a:pt x="2826" y="3780"/>
                  </a:lnTo>
                  <a:lnTo>
                    <a:pt x="2820" y="3792"/>
                  </a:lnTo>
                  <a:lnTo>
                    <a:pt x="2814" y="3804"/>
                  </a:lnTo>
                  <a:lnTo>
                    <a:pt x="2797" y="3830"/>
                  </a:lnTo>
                  <a:lnTo>
                    <a:pt x="2776" y="3860"/>
                  </a:lnTo>
                  <a:close/>
                </a:path>
              </a:pathLst>
            </a:custGeom>
            <a:solidFill>
              <a:srgbClr val="E8B438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6" name="文本框 105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161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0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弧形 3"/>
          <p:cNvSpPr/>
          <p:nvPr/>
        </p:nvSpPr>
        <p:spPr>
          <a:xfrm rot="10800000">
            <a:off x="5496690" y="-1668210"/>
            <a:ext cx="4248703" cy="3366642"/>
          </a:xfrm>
          <a:prstGeom prst="arc">
            <a:avLst>
              <a:gd name="adj1" fmla="val 11595205"/>
              <a:gd name="adj2" fmla="val 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弧形 4"/>
          <p:cNvSpPr/>
          <p:nvPr/>
        </p:nvSpPr>
        <p:spPr>
          <a:xfrm rot="10800000">
            <a:off x="7461607" y="-1785165"/>
            <a:ext cx="5188071" cy="3366642"/>
          </a:xfrm>
          <a:prstGeom prst="arc">
            <a:avLst>
              <a:gd name="adj1" fmla="val 12281735"/>
              <a:gd name="adj2" fmla="val 2147566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弧形 5"/>
          <p:cNvSpPr/>
          <p:nvPr/>
        </p:nvSpPr>
        <p:spPr>
          <a:xfrm rot="10800000">
            <a:off x="6349879" y="-1668210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弧形 6"/>
          <p:cNvSpPr/>
          <p:nvPr/>
        </p:nvSpPr>
        <p:spPr>
          <a:xfrm rot="9869223">
            <a:off x="3711279" y="-1674857"/>
            <a:ext cx="5188071" cy="3043615"/>
          </a:xfrm>
          <a:prstGeom prst="arc">
            <a:avLst>
              <a:gd name="adj1" fmla="val 11936525"/>
              <a:gd name="adj2" fmla="val 779036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弧形 7"/>
          <p:cNvSpPr/>
          <p:nvPr/>
        </p:nvSpPr>
        <p:spPr>
          <a:xfrm rot="10800000">
            <a:off x="5027006" y="-1674857"/>
            <a:ext cx="5188071" cy="3043615"/>
          </a:xfrm>
          <a:prstGeom prst="arc">
            <a:avLst>
              <a:gd name="adj1" fmla="val 10996067"/>
              <a:gd name="adj2" fmla="val 21351808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弧形 8"/>
          <p:cNvSpPr/>
          <p:nvPr/>
        </p:nvSpPr>
        <p:spPr>
          <a:xfrm rot="10800000">
            <a:off x="5931902" y="-1668210"/>
            <a:ext cx="5188071" cy="2890467"/>
          </a:xfrm>
          <a:prstGeom prst="arc">
            <a:avLst>
              <a:gd name="adj1" fmla="val 11069650"/>
              <a:gd name="adj2" fmla="val 21351808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弧形 9"/>
          <p:cNvSpPr/>
          <p:nvPr/>
        </p:nvSpPr>
        <p:spPr>
          <a:xfrm rot="10800000">
            <a:off x="7621042" y="-1840320"/>
            <a:ext cx="2956727" cy="2778543"/>
          </a:xfrm>
          <a:prstGeom prst="arc">
            <a:avLst>
              <a:gd name="adj1" fmla="val 11895690"/>
              <a:gd name="adj2" fmla="val 20468634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弧形 10"/>
          <p:cNvSpPr/>
          <p:nvPr/>
        </p:nvSpPr>
        <p:spPr>
          <a:xfrm rot="11614006">
            <a:off x="9016521" y="-1529392"/>
            <a:ext cx="3413703" cy="2778543"/>
          </a:xfrm>
          <a:prstGeom prst="arc">
            <a:avLst>
              <a:gd name="adj1" fmla="val 11895690"/>
              <a:gd name="adj2" fmla="val 20468634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rot="10800000">
            <a:off x="10788178" y="2582"/>
            <a:ext cx="581719" cy="121967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0800000">
            <a:off x="9353269" y="303324"/>
            <a:ext cx="2003699" cy="918935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0800000" flipV="1">
            <a:off x="8365258" y="253199"/>
            <a:ext cx="3589932" cy="96905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0800000">
            <a:off x="6991924" y="303322"/>
            <a:ext cx="1363803" cy="914360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10800000" flipV="1">
            <a:off x="7740448" y="253199"/>
            <a:ext cx="2653192" cy="1284221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rot="10800000" flipH="1">
            <a:off x="8642011" y="278262"/>
            <a:ext cx="728820" cy="1279843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10800000">
            <a:off x="5708446" y="209141"/>
            <a:ext cx="1398279" cy="129380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0800000" flipH="1">
            <a:off x="6647455" y="303322"/>
            <a:ext cx="108607" cy="78944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同心圆 19"/>
          <p:cNvSpPr/>
          <p:nvPr/>
        </p:nvSpPr>
        <p:spPr>
          <a:xfrm rot="10800000">
            <a:off x="4899068" y="857904"/>
            <a:ext cx="153109" cy="150949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同心圆 20"/>
          <p:cNvSpPr/>
          <p:nvPr/>
        </p:nvSpPr>
        <p:spPr>
          <a:xfrm rot="10800000">
            <a:off x="11248509" y="1167958"/>
            <a:ext cx="180979" cy="158725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 rot="10800000">
            <a:off x="9567228" y="357625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同心圆 22"/>
          <p:cNvSpPr/>
          <p:nvPr/>
        </p:nvSpPr>
        <p:spPr>
          <a:xfrm rot="10800000">
            <a:off x="5579908" y="83106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 rot="10800000">
            <a:off x="4378759" y="-50867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10800000">
            <a:off x="9256271" y="19472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10800000">
            <a:off x="8902491" y="857902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10800000">
            <a:off x="8596279" y="139990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10800000">
            <a:off x="7019430" y="1410685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10800000">
            <a:off x="7640579" y="144200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10800000">
            <a:off x="9953914" y="1531286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10800000">
            <a:off x="9798411" y="952103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rot="10800000">
            <a:off x="9460114" y="71018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10800000">
            <a:off x="6634631" y="736567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0800000">
            <a:off x="6322422" y="135526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rot="10800000">
            <a:off x="7754158" y="810428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0800000">
            <a:off x="7740450" y="119669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10800000">
            <a:off x="8366505" y="312871"/>
            <a:ext cx="114567" cy="105289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10800000">
            <a:off x="10582535" y="56229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10800000">
            <a:off x="11900590" y="19983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rot="10800000">
            <a:off x="8943417" y="136596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10800000">
            <a:off x="5075830" y="245579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 rot="10800000">
            <a:off x="4708017" y="901787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 rot="10800000">
            <a:off x="5312918" y="1391886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同心圆 43"/>
          <p:cNvSpPr/>
          <p:nvPr/>
        </p:nvSpPr>
        <p:spPr>
          <a:xfrm rot="10800000">
            <a:off x="4378759" y="1138321"/>
            <a:ext cx="127589" cy="134517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5" name="同心圆 44"/>
          <p:cNvSpPr/>
          <p:nvPr/>
        </p:nvSpPr>
        <p:spPr>
          <a:xfrm rot="10800000">
            <a:off x="6662898" y="194723"/>
            <a:ext cx="127589" cy="134517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 rot="10800000">
            <a:off x="11628465" y="278262"/>
            <a:ext cx="121361" cy="13811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rot="10800000">
            <a:off x="10880372" y="242219"/>
            <a:ext cx="121361" cy="13811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直接连接符 47"/>
          <p:cNvCxnSpPr>
            <a:stCxn id="20" idx="5"/>
          </p:cNvCxnSpPr>
          <p:nvPr/>
        </p:nvCxnSpPr>
        <p:spPr>
          <a:xfrm rot="10800000">
            <a:off x="4442553" y="2581"/>
            <a:ext cx="478939" cy="87742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椭圆 48"/>
          <p:cNvSpPr/>
          <p:nvPr/>
        </p:nvSpPr>
        <p:spPr>
          <a:xfrm rot="10800000">
            <a:off x="6257810" y="-8768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rot="10800000">
            <a:off x="8602598" y="-5801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rot="10800000">
            <a:off x="10050226" y="-66482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10800000">
            <a:off x="4628016" y="396271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10800000">
            <a:off x="6745101" y="1522645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rot="10800000">
            <a:off x="5673360" y="1153037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rot="10800000">
            <a:off x="9140353" y="1152077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rot="10800000">
            <a:off x="10370201" y="755562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 rot="10800000">
            <a:off x="8239919" y="1599804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 rot="10800000">
            <a:off x="8124321" y="588741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 rot="10800000">
            <a:off x="11839759" y="920520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rot="10800000">
            <a:off x="5475211" y="-13054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 rot="10800000">
            <a:off x="10813724" y="1455590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 rot="10800000">
            <a:off x="8966763" y="1666501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弧形 62"/>
          <p:cNvSpPr/>
          <p:nvPr/>
        </p:nvSpPr>
        <p:spPr>
          <a:xfrm rot="10800000">
            <a:off x="4778221" y="-1945512"/>
            <a:ext cx="6578748" cy="3132732"/>
          </a:xfrm>
          <a:prstGeom prst="arc">
            <a:avLst>
              <a:gd name="adj1" fmla="val 11204256"/>
              <a:gd name="adj2" fmla="val 2118665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同心圆 63"/>
          <p:cNvSpPr/>
          <p:nvPr/>
        </p:nvSpPr>
        <p:spPr>
          <a:xfrm rot="10800000">
            <a:off x="10288465" y="1122078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5" name="同心圆 64"/>
          <p:cNvSpPr/>
          <p:nvPr/>
        </p:nvSpPr>
        <p:spPr>
          <a:xfrm rot="10800000">
            <a:off x="8326648" y="1114113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6" name="同心圆 65"/>
          <p:cNvSpPr/>
          <p:nvPr/>
        </p:nvSpPr>
        <p:spPr>
          <a:xfrm rot="10800000">
            <a:off x="7323232" y="1009233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7" name="同心圆 66"/>
          <p:cNvSpPr/>
          <p:nvPr/>
        </p:nvSpPr>
        <p:spPr>
          <a:xfrm rot="10800000">
            <a:off x="6445237" y="853840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8" name="椭圆 67"/>
          <p:cNvSpPr/>
          <p:nvPr/>
        </p:nvSpPr>
        <p:spPr>
          <a:xfrm rot="10800000">
            <a:off x="11210082" y="869915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 rot="10800000">
            <a:off x="10290855" y="15682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 rot="10800000">
            <a:off x="6858370" y="17949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 rot="10800000">
            <a:off x="5799754" y="90198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同心圆 71"/>
          <p:cNvSpPr/>
          <p:nvPr/>
        </p:nvSpPr>
        <p:spPr>
          <a:xfrm rot="10800000">
            <a:off x="6532747" y="1055700"/>
            <a:ext cx="153109" cy="150949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3" name="弧形 72"/>
          <p:cNvSpPr/>
          <p:nvPr/>
        </p:nvSpPr>
        <p:spPr>
          <a:xfrm rot="10800000">
            <a:off x="2950902" y="-1705653"/>
            <a:ext cx="8506023" cy="3132732"/>
          </a:xfrm>
          <a:prstGeom prst="arc">
            <a:avLst>
              <a:gd name="adj1" fmla="val 11204256"/>
              <a:gd name="adj2" fmla="val 2149693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弧形 73"/>
          <p:cNvSpPr/>
          <p:nvPr/>
        </p:nvSpPr>
        <p:spPr>
          <a:xfrm rot="10800000">
            <a:off x="1940657" y="-1724104"/>
            <a:ext cx="8506023" cy="3495228"/>
          </a:xfrm>
          <a:prstGeom prst="arc">
            <a:avLst>
              <a:gd name="adj1" fmla="val 11204256"/>
              <a:gd name="adj2" fmla="val 3585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弧形 74"/>
          <p:cNvSpPr/>
          <p:nvPr/>
        </p:nvSpPr>
        <p:spPr>
          <a:xfrm rot="9869223">
            <a:off x="396001" y="-1661928"/>
            <a:ext cx="5188071" cy="3043615"/>
          </a:xfrm>
          <a:prstGeom prst="arc">
            <a:avLst>
              <a:gd name="adj1" fmla="val 11936525"/>
              <a:gd name="adj2" fmla="val 779036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弧形 75"/>
          <p:cNvSpPr/>
          <p:nvPr/>
        </p:nvSpPr>
        <p:spPr>
          <a:xfrm rot="10800000">
            <a:off x="138907" y="-1725359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弧形 76"/>
          <p:cNvSpPr/>
          <p:nvPr/>
        </p:nvSpPr>
        <p:spPr>
          <a:xfrm rot="10800000">
            <a:off x="1210143" y="-1668211"/>
            <a:ext cx="4927087" cy="3327946"/>
          </a:xfrm>
          <a:prstGeom prst="arc">
            <a:avLst>
              <a:gd name="adj1" fmla="val 10777915"/>
              <a:gd name="adj2" fmla="val 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弧形 77"/>
          <p:cNvSpPr/>
          <p:nvPr/>
        </p:nvSpPr>
        <p:spPr>
          <a:xfrm rot="10800000">
            <a:off x="1559931" y="-1688082"/>
            <a:ext cx="7297959" cy="3090723"/>
          </a:xfrm>
          <a:prstGeom prst="arc">
            <a:avLst>
              <a:gd name="adj1" fmla="val 11165493"/>
              <a:gd name="adj2" fmla="val 2149693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弧形 78"/>
          <p:cNvSpPr/>
          <p:nvPr/>
        </p:nvSpPr>
        <p:spPr>
          <a:xfrm rot="10800000">
            <a:off x="549686" y="-1706533"/>
            <a:ext cx="7297959" cy="3448358"/>
          </a:xfrm>
          <a:prstGeom prst="arc">
            <a:avLst>
              <a:gd name="adj1" fmla="val 10981041"/>
              <a:gd name="adj2" fmla="val 3585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弧形 79"/>
          <p:cNvSpPr/>
          <p:nvPr/>
        </p:nvSpPr>
        <p:spPr>
          <a:xfrm rot="10800000">
            <a:off x="2654035" y="-1646512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1" name="直接连接符 80"/>
          <p:cNvCxnSpPr/>
          <p:nvPr/>
        </p:nvCxnSpPr>
        <p:spPr>
          <a:xfrm>
            <a:off x="403500" y="291447"/>
            <a:ext cx="1916869" cy="85086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>
            <a:off x="3274686" y="295683"/>
            <a:ext cx="1304703" cy="846631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flipV="1">
            <a:off x="1325083" y="-373"/>
            <a:ext cx="2538216" cy="1189096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4469563" y="31546"/>
            <a:ext cx="1337685" cy="1197973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flipH="1">
            <a:off x="4805029" y="411340"/>
            <a:ext cx="103899" cy="730972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同心圆 86"/>
          <p:cNvSpPr/>
          <p:nvPr/>
        </p:nvSpPr>
        <p:spPr>
          <a:xfrm>
            <a:off x="6435075" y="489043"/>
            <a:ext cx="146475" cy="1397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8" name="同心圆 87"/>
          <p:cNvSpPr/>
          <p:nvPr/>
        </p:nvSpPr>
        <p:spPr>
          <a:xfrm>
            <a:off x="334124" y="194755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9" name="同心圆 88"/>
          <p:cNvSpPr/>
          <p:nvPr/>
        </p:nvSpPr>
        <p:spPr>
          <a:xfrm>
            <a:off x="1942548" y="945066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0" name="同心圆 89"/>
          <p:cNvSpPr/>
          <p:nvPr/>
        </p:nvSpPr>
        <p:spPr>
          <a:xfrm>
            <a:off x="5757078" y="1199251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6973629" y="1377444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2243450" y="1084730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2581899" y="470672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2874842" y="-31189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4383359" y="-41167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3737783" y="-57673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1640073" y="-8751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1788835" y="44876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2112473" y="67276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4815514" y="64833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5114193" y="75471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>
            <a:off x="3744501" y="57994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3757615" y="121953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3154772" y="1035983"/>
            <a:ext cx="109603" cy="97490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1038691" y="809700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2606779" y="6555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6306765" y="110295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6658639" y="49535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>
            <a:off x="6079951" y="4155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同心圆 109"/>
          <p:cNvSpPr/>
          <p:nvPr/>
        </p:nvSpPr>
        <p:spPr>
          <a:xfrm>
            <a:off x="6957253" y="244614"/>
            <a:ext cx="122060" cy="124553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1" name="同心圆 110"/>
          <p:cNvSpPr/>
          <p:nvPr/>
        </p:nvSpPr>
        <p:spPr>
          <a:xfrm>
            <a:off x="4772095" y="1118318"/>
            <a:ext cx="122060" cy="124553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2" name="椭圆 111"/>
          <p:cNvSpPr/>
          <p:nvPr/>
        </p:nvSpPr>
        <p:spPr>
          <a:xfrm>
            <a:off x="743344" y="1071012"/>
            <a:ext cx="116101" cy="12788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3" name="直接连接符 112"/>
          <p:cNvCxnSpPr>
            <a:stCxn id="87" idx="5"/>
          </p:cNvCxnSpPr>
          <p:nvPr/>
        </p:nvCxnSpPr>
        <p:spPr>
          <a:xfrm>
            <a:off x="6560099" y="608343"/>
            <a:ext cx="458184" cy="812434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椭圆 113"/>
          <p:cNvSpPr/>
          <p:nvPr/>
        </p:nvSpPr>
        <p:spPr>
          <a:xfrm>
            <a:off x="5111974" y="1346221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2868797" y="1318741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>
            <a:off x="1483901" y="1326585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>
            <a:off x="6794116" y="1012399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4768772" y="-30544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5794071" y="311689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2477318" y="312578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>
            <a:off x="1300766" y="679722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>
            <a:off x="3338732" y="-101988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椭圆 122"/>
          <p:cNvSpPr/>
          <p:nvPr/>
        </p:nvSpPr>
        <p:spPr>
          <a:xfrm>
            <a:off x="3449320" y="834186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椭圆 123"/>
          <p:cNvSpPr/>
          <p:nvPr/>
        </p:nvSpPr>
        <p:spPr>
          <a:xfrm>
            <a:off x="-105111" y="526982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椭圆 124"/>
          <p:cNvSpPr/>
          <p:nvPr/>
        </p:nvSpPr>
        <p:spPr>
          <a:xfrm>
            <a:off x="5983632" y="1391403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>
            <a:off x="876463" y="31546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2643387" y="-163744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同心圆 127"/>
          <p:cNvSpPr/>
          <p:nvPr/>
        </p:nvSpPr>
        <p:spPr>
          <a:xfrm>
            <a:off x="1252565" y="237237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9" name="同心圆 128"/>
          <p:cNvSpPr/>
          <p:nvPr/>
        </p:nvSpPr>
        <p:spPr>
          <a:xfrm>
            <a:off x="3129369" y="244612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0" name="同心圆 129"/>
          <p:cNvSpPr/>
          <p:nvPr/>
        </p:nvSpPr>
        <p:spPr>
          <a:xfrm>
            <a:off x="4089624" y="391649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1" name="同心圆 130"/>
          <p:cNvSpPr/>
          <p:nvPr/>
        </p:nvSpPr>
        <p:spPr>
          <a:xfrm>
            <a:off x="4929249" y="485606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374307" y="459549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1253699" y="1119822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4537439" y="1098824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5614213" y="49517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同心圆 135"/>
          <p:cNvSpPr/>
          <p:nvPr/>
        </p:nvSpPr>
        <p:spPr>
          <a:xfrm>
            <a:off x="4872192" y="305899"/>
            <a:ext cx="146475" cy="1397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5013034" y="2063661"/>
            <a:ext cx="1810111" cy="523220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8" name="直接连接符 137"/>
          <p:cNvCxnSpPr/>
          <p:nvPr/>
        </p:nvCxnSpPr>
        <p:spPr>
          <a:xfrm>
            <a:off x="5081695" y="2538026"/>
            <a:ext cx="1688503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5" name="矩形 144"/>
          <p:cNvSpPr/>
          <p:nvPr/>
        </p:nvSpPr>
        <p:spPr>
          <a:xfrm>
            <a:off x="1281087" y="3180724"/>
            <a:ext cx="566167" cy="487150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矩形 145"/>
          <p:cNvSpPr/>
          <p:nvPr/>
        </p:nvSpPr>
        <p:spPr>
          <a:xfrm>
            <a:off x="1895789" y="3311006"/>
            <a:ext cx="422411" cy="356868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矩形 146"/>
          <p:cNvSpPr/>
          <p:nvPr/>
        </p:nvSpPr>
        <p:spPr>
          <a:xfrm>
            <a:off x="1422413" y="3726927"/>
            <a:ext cx="422411" cy="356868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8" name="矩形 147"/>
          <p:cNvSpPr/>
          <p:nvPr/>
        </p:nvSpPr>
        <p:spPr>
          <a:xfrm>
            <a:off x="1895789" y="3726949"/>
            <a:ext cx="422411" cy="356846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Freeform 15"/>
          <p:cNvSpPr>
            <a:spLocks noEditPoints="1"/>
          </p:cNvSpPr>
          <p:nvPr/>
        </p:nvSpPr>
        <p:spPr bwMode="auto">
          <a:xfrm>
            <a:off x="3231577" y="3158857"/>
            <a:ext cx="1200884" cy="968063"/>
          </a:xfrm>
          <a:custGeom>
            <a:avLst/>
            <a:gdLst>
              <a:gd name="T0" fmla="*/ 147 w 400"/>
              <a:gd name="T1" fmla="*/ 158 h 313"/>
              <a:gd name="T2" fmla="*/ 204 w 400"/>
              <a:gd name="T3" fmla="*/ 129 h 313"/>
              <a:gd name="T4" fmla="*/ 311 w 400"/>
              <a:gd name="T5" fmla="*/ 111 h 313"/>
              <a:gd name="T6" fmla="*/ 341 w 400"/>
              <a:gd name="T7" fmla="*/ 67 h 313"/>
              <a:gd name="T8" fmla="*/ 297 w 400"/>
              <a:gd name="T9" fmla="*/ 97 h 313"/>
              <a:gd name="T10" fmla="*/ 204 w 400"/>
              <a:gd name="T11" fmla="*/ 102 h 313"/>
              <a:gd name="T12" fmla="*/ 400 w 400"/>
              <a:gd name="T13" fmla="*/ 42 h 313"/>
              <a:gd name="T14" fmla="*/ 243 w 400"/>
              <a:gd name="T15" fmla="*/ 16 h 313"/>
              <a:gd name="T16" fmla="*/ 228 w 400"/>
              <a:gd name="T17" fmla="*/ 0 h 313"/>
              <a:gd name="T18" fmla="*/ 80 w 400"/>
              <a:gd name="T19" fmla="*/ 16 h 313"/>
              <a:gd name="T20" fmla="*/ 91 w 400"/>
              <a:gd name="T21" fmla="*/ 42 h 313"/>
              <a:gd name="T22" fmla="*/ 113 w 400"/>
              <a:gd name="T23" fmla="*/ 71 h 313"/>
              <a:gd name="T24" fmla="*/ 368 w 400"/>
              <a:gd name="T25" fmla="*/ 42 h 313"/>
              <a:gd name="T26" fmla="*/ 185 w 400"/>
              <a:gd name="T27" fmla="*/ 205 h 313"/>
              <a:gd name="T28" fmla="*/ 368 w 400"/>
              <a:gd name="T29" fmla="*/ 214 h 313"/>
              <a:gd name="T30" fmla="*/ 188 w 400"/>
              <a:gd name="T31" fmla="*/ 223 h 313"/>
              <a:gd name="T32" fmla="*/ 189 w 400"/>
              <a:gd name="T33" fmla="*/ 249 h 313"/>
              <a:gd name="T34" fmla="*/ 228 w 400"/>
              <a:gd name="T35" fmla="*/ 311 h 313"/>
              <a:gd name="T36" fmla="*/ 243 w 400"/>
              <a:gd name="T37" fmla="*/ 249 h 313"/>
              <a:gd name="T38" fmla="*/ 315 w 400"/>
              <a:gd name="T39" fmla="*/ 309 h 313"/>
              <a:gd name="T40" fmla="*/ 308 w 400"/>
              <a:gd name="T41" fmla="*/ 249 h 313"/>
              <a:gd name="T42" fmla="*/ 400 w 400"/>
              <a:gd name="T43" fmla="*/ 223 h 313"/>
              <a:gd name="T44" fmla="*/ 390 w 400"/>
              <a:gd name="T45" fmla="*/ 42 h 313"/>
              <a:gd name="T46" fmla="*/ 84 w 400"/>
              <a:gd name="T47" fmla="*/ 162 h 313"/>
              <a:gd name="T48" fmla="*/ 123 w 400"/>
              <a:gd name="T49" fmla="*/ 123 h 313"/>
              <a:gd name="T50" fmla="*/ 45 w 400"/>
              <a:gd name="T51" fmla="*/ 123 h 313"/>
              <a:gd name="T52" fmla="*/ 109 w 400"/>
              <a:gd name="T53" fmla="*/ 170 h 313"/>
              <a:gd name="T54" fmla="*/ 94 w 400"/>
              <a:gd name="T55" fmla="*/ 170 h 313"/>
              <a:gd name="T56" fmla="*/ 98 w 400"/>
              <a:gd name="T57" fmla="*/ 177 h 313"/>
              <a:gd name="T58" fmla="*/ 102 w 400"/>
              <a:gd name="T59" fmla="*/ 266 h 313"/>
              <a:gd name="T60" fmla="*/ 67 w 400"/>
              <a:gd name="T61" fmla="*/ 266 h 313"/>
              <a:gd name="T62" fmla="*/ 71 w 400"/>
              <a:gd name="T63" fmla="*/ 177 h 313"/>
              <a:gd name="T64" fmla="*/ 76 w 400"/>
              <a:gd name="T65" fmla="*/ 170 h 313"/>
              <a:gd name="T66" fmla="*/ 0 w 400"/>
              <a:gd name="T67" fmla="*/ 228 h 313"/>
              <a:gd name="T68" fmla="*/ 34 w 400"/>
              <a:gd name="T69" fmla="*/ 313 h 313"/>
              <a:gd name="T70" fmla="*/ 46 w 400"/>
              <a:gd name="T71" fmla="*/ 226 h 313"/>
              <a:gd name="T72" fmla="*/ 120 w 400"/>
              <a:gd name="T73" fmla="*/ 313 h 313"/>
              <a:gd name="T74" fmla="*/ 132 w 400"/>
              <a:gd name="T75" fmla="*/ 226 h 313"/>
              <a:gd name="T76" fmla="*/ 167 w 400"/>
              <a:gd name="T77" fmla="*/ 313 h 313"/>
              <a:gd name="T78" fmla="*/ 109 w 400"/>
              <a:gd name="T79" fmla="*/ 17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00" h="313">
                <a:moveTo>
                  <a:pt x="204" y="102"/>
                </a:moveTo>
                <a:lnTo>
                  <a:pt x="147" y="158"/>
                </a:lnTo>
                <a:cubicBezTo>
                  <a:pt x="153" y="162"/>
                  <a:pt x="158" y="166"/>
                  <a:pt x="163" y="170"/>
                </a:cubicBezTo>
                <a:lnTo>
                  <a:pt x="204" y="129"/>
                </a:lnTo>
                <a:lnTo>
                  <a:pt x="248" y="174"/>
                </a:lnTo>
                <a:lnTo>
                  <a:pt x="311" y="111"/>
                </a:lnTo>
                <a:lnTo>
                  <a:pt x="321" y="135"/>
                </a:lnTo>
                <a:lnTo>
                  <a:pt x="341" y="67"/>
                </a:lnTo>
                <a:lnTo>
                  <a:pt x="272" y="87"/>
                </a:lnTo>
                <a:lnTo>
                  <a:pt x="297" y="97"/>
                </a:lnTo>
                <a:lnTo>
                  <a:pt x="248" y="146"/>
                </a:lnTo>
                <a:lnTo>
                  <a:pt x="204" y="102"/>
                </a:lnTo>
                <a:close/>
                <a:moveTo>
                  <a:pt x="400" y="42"/>
                </a:moveTo>
                <a:lnTo>
                  <a:pt x="400" y="42"/>
                </a:lnTo>
                <a:lnTo>
                  <a:pt x="400" y="16"/>
                </a:lnTo>
                <a:lnTo>
                  <a:pt x="243" y="16"/>
                </a:lnTo>
                <a:lnTo>
                  <a:pt x="243" y="0"/>
                </a:lnTo>
                <a:lnTo>
                  <a:pt x="228" y="0"/>
                </a:lnTo>
                <a:lnTo>
                  <a:pt x="228" y="16"/>
                </a:lnTo>
                <a:lnTo>
                  <a:pt x="80" y="16"/>
                </a:lnTo>
                <a:lnTo>
                  <a:pt x="80" y="42"/>
                </a:lnTo>
                <a:lnTo>
                  <a:pt x="91" y="42"/>
                </a:lnTo>
                <a:lnTo>
                  <a:pt x="91" y="64"/>
                </a:lnTo>
                <a:cubicBezTo>
                  <a:pt x="99" y="65"/>
                  <a:pt x="106" y="67"/>
                  <a:pt x="113" y="71"/>
                </a:cubicBezTo>
                <a:lnTo>
                  <a:pt x="113" y="42"/>
                </a:lnTo>
                <a:lnTo>
                  <a:pt x="368" y="42"/>
                </a:lnTo>
                <a:lnTo>
                  <a:pt x="368" y="205"/>
                </a:lnTo>
                <a:lnTo>
                  <a:pt x="185" y="205"/>
                </a:lnTo>
                <a:cubicBezTo>
                  <a:pt x="186" y="208"/>
                  <a:pt x="187" y="211"/>
                  <a:pt x="187" y="214"/>
                </a:cubicBezTo>
                <a:lnTo>
                  <a:pt x="368" y="214"/>
                </a:lnTo>
                <a:lnTo>
                  <a:pt x="368" y="223"/>
                </a:lnTo>
                <a:lnTo>
                  <a:pt x="188" y="223"/>
                </a:lnTo>
                <a:cubicBezTo>
                  <a:pt x="188" y="225"/>
                  <a:pt x="189" y="226"/>
                  <a:pt x="189" y="228"/>
                </a:cubicBezTo>
                <a:lnTo>
                  <a:pt x="189" y="249"/>
                </a:lnTo>
                <a:lnTo>
                  <a:pt x="228" y="249"/>
                </a:lnTo>
                <a:lnTo>
                  <a:pt x="228" y="311"/>
                </a:lnTo>
                <a:lnTo>
                  <a:pt x="243" y="311"/>
                </a:lnTo>
                <a:lnTo>
                  <a:pt x="243" y="249"/>
                </a:lnTo>
                <a:lnTo>
                  <a:pt x="292" y="249"/>
                </a:lnTo>
                <a:lnTo>
                  <a:pt x="315" y="309"/>
                </a:lnTo>
                <a:lnTo>
                  <a:pt x="330" y="305"/>
                </a:lnTo>
                <a:lnTo>
                  <a:pt x="308" y="249"/>
                </a:lnTo>
                <a:lnTo>
                  <a:pt x="400" y="249"/>
                </a:lnTo>
                <a:lnTo>
                  <a:pt x="400" y="223"/>
                </a:lnTo>
                <a:lnTo>
                  <a:pt x="390" y="223"/>
                </a:lnTo>
                <a:lnTo>
                  <a:pt x="390" y="42"/>
                </a:lnTo>
                <a:lnTo>
                  <a:pt x="400" y="42"/>
                </a:lnTo>
                <a:close/>
                <a:moveTo>
                  <a:pt x="84" y="162"/>
                </a:moveTo>
                <a:lnTo>
                  <a:pt x="84" y="162"/>
                </a:lnTo>
                <a:cubicBezTo>
                  <a:pt x="105" y="162"/>
                  <a:pt x="123" y="144"/>
                  <a:pt x="123" y="123"/>
                </a:cubicBezTo>
                <a:cubicBezTo>
                  <a:pt x="123" y="101"/>
                  <a:pt x="105" y="84"/>
                  <a:pt x="84" y="84"/>
                </a:cubicBezTo>
                <a:cubicBezTo>
                  <a:pt x="62" y="84"/>
                  <a:pt x="45" y="101"/>
                  <a:pt x="45" y="123"/>
                </a:cubicBezTo>
                <a:cubicBezTo>
                  <a:pt x="45" y="144"/>
                  <a:pt x="62" y="162"/>
                  <a:pt x="84" y="162"/>
                </a:cubicBezTo>
                <a:close/>
                <a:moveTo>
                  <a:pt x="109" y="170"/>
                </a:moveTo>
                <a:lnTo>
                  <a:pt x="109" y="170"/>
                </a:lnTo>
                <a:lnTo>
                  <a:pt x="94" y="170"/>
                </a:lnTo>
                <a:lnTo>
                  <a:pt x="97" y="171"/>
                </a:lnTo>
                <a:cubicBezTo>
                  <a:pt x="98" y="172"/>
                  <a:pt x="99" y="175"/>
                  <a:pt x="98" y="177"/>
                </a:cubicBezTo>
                <a:lnTo>
                  <a:pt x="93" y="190"/>
                </a:lnTo>
                <a:lnTo>
                  <a:pt x="102" y="266"/>
                </a:lnTo>
                <a:lnTo>
                  <a:pt x="85" y="282"/>
                </a:lnTo>
                <a:lnTo>
                  <a:pt x="67" y="266"/>
                </a:lnTo>
                <a:lnTo>
                  <a:pt x="77" y="190"/>
                </a:lnTo>
                <a:lnTo>
                  <a:pt x="71" y="177"/>
                </a:lnTo>
                <a:cubicBezTo>
                  <a:pt x="71" y="175"/>
                  <a:pt x="71" y="172"/>
                  <a:pt x="73" y="171"/>
                </a:cubicBezTo>
                <a:lnTo>
                  <a:pt x="76" y="170"/>
                </a:lnTo>
                <a:lnTo>
                  <a:pt x="59" y="170"/>
                </a:lnTo>
                <a:cubicBezTo>
                  <a:pt x="26" y="170"/>
                  <a:pt x="0" y="196"/>
                  <a:pt x="0" y="228"/>
                </a:cubicBezTo>
                <a:lnTo>
                  <a:pt x="0" y="313"/>
                </a:lnTo>
                <a:lnTo>
                  <a:pt x="34" y="313"/>
                </a:lnTo>
                <a:lnTo>
                  <a:pt x="34" y="226"/>
                </a:lnTo>
                <a:lnTo>
                  <a:pt x="46" y="226"/>
                </a:lnTo>
                <a:lnTo>
                  <a:pt x="46" y="313"/>
                </a:lnTo>
                <a:lnTo>
                  <a:pt x="120" y="313"/>
                </a:lnTo>
                <a:lnTo>
                  <a:pt x="120" y="226"/>
                </a:lnTo>
                <a:lnTo>
                  <a:pt x="132" y="226"/>
                </a:lnTo>
                <a:lnTo>
                  <a:pt x="132" y="313"/>
                </a:lnTo>
                <a:lnTo>
                  <a:pt x="167" y="313"/>
                </a:lnTo>
                <a:lnTo>
                  <a:pt x="167" y="228"/>
                </a:lnTo>
                <a:cubicBezTo>
                  <a:pt x="167" y="196"/>
                  <a:pt x="141" y="170"/>
                  <a:pt x="109" y="170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reflection blurRad="203200" endPos="12000" dir="5400000" sy="-100000" algn="bl" rotWithShape="0"/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16"/>
          <p:cNvSpPr>
            <a:spLocks noEditPoints="1"/>
          </p:cNvSpPr>
          <p:nvPr/>
        </p:nvSpPr>
        <p:spPr bwMode="auto">
          <a:xfrm>
            <a:off x="5409931" y="3149533"/>
            <a:ext cx="973312" cy="989909"/>
          </a:xfrm>
          <a:custGeom>
            <a:avLst/>
            <a:gdLst>
              <a:gd name="T0" fmla="*/ 324 w 358"/>
              <a:gd name="T1" fmla="*/ 306 h 355"/>
              <a:gd name="T2" fmla="*/ 287 w 358"/>
              <a:gd name="T3" fmla="*/ 306 h 355"/>
              <a:gd name="T4" fmla="*/ 235 w 358"/>
              <a:gd name="T5" fmla="*/ 207 h 355"/>
              <a:gd name="T6" fmla="*/ 229 w 358"/>
              <a:gd name="T7" fmla="*/ 226 h 355"/>
              <a:gd name="T8" fmla="*/ 201 w 358"/>
              <a:gd name="T9" fmla="*/ 248 h 355"/>
              <a:gd name="T10" fmla="*/ 294 w 358"/>
              <a:gd name="T11" fmla="*/ 351 h 355"/>
              <a:gd name="T12" fmla="*/ 353 w 358"/>
              <a:gd name="T13" fmla="*/ 311 h 355"/>
              <a:gd name="T14" fmla="*/ 310 w 358"/>
              <a:gd name="T15" fmla="*/ 265 h 355"/>
              <a:gd name="T16" fmla="*/ 244 w 358"/>
              <a:gd name="T17" fmla="*/ 211 h 355"/>
              <a:gd name="T18" fmla="*/ 129 w 358"/>
              <a:gd name="T19" fmla="*/ 126 h 355"/>
              <a:gd name="T20" fmla="*/ 149 w 358"/>
              <a:gd name="T21" fmla="*/ 121 h 355"/>
              <a:gd name="T22" fmla="*/ 154 w 358"/>
              <a:gd name="T23" fmla="*/ 102 h 355"/>
              <a:gd name="T24" fmla="*/ 159 w 358"/>
              <a:gd name="T25" fmla="*/ 83 h 355"/>
              <a:gd name="T26" fmla="*/ 69 w 358"/>
              <a:gd name="T27" fmla="*/ 8 h 355"/>
              <a:gd name="T28" fmla="*/ 57 w 358"/>
              <a:gd name="T29" fmla="*/ 101 h 355"/>
              <a:gd name="T30" fmla="*/ 0 w 358"/>
              <a:gd name="T31" fmla="*/ 77 h 355"/>
              <a:gd name="T32" fmla="*/ 106 w 358"/>
              <a:gd name="T33" fmla="*/ 153 h 355"/>
              <a:gd name="T34" fmla="*/ 120 w 358"/>
              <a:gd name="T35" fmla="*/ 136 h 355"/>
              <a:gd name="T36" fmla="*/ 345 w 358"/>
              <a:gd name="T37" fmla="*/ 35 h 355"/>
              <a:gd name="T38" fmla="*/ 297 w 358"/>
              <a:gd name="T39" fmla="*/ 1 h 355"/>
              <a:gd name="T40" fmla="*/ 168 w 358"/>
              <a:gd name="T41" fmla="*/ 116 h 355"/>
              <a:gd name="T42" fmla="*/ 150 w 358"/>
              <a:gd name="T43" fmla="*/ 142 h 355"/>
              <a:gd name="T44" fmla="*/ 134 w 358"/>
              <a:gd name="T45" fmla="*/ 150 h 355"/>
              <a:gd name="T46" fmla="*/ 136 w 358"/>
              <a:gd name="T47" fmla="*/ 199 h 355"/>
              <a:gd name="T48" fmla="*/ 32 w 358"/>
              <a:gd name="T49" fmla="*/ 289 h 355"/>
              <a:gd name="T50" fmla="*/ 20 w 358"/>
              <a:gd name="T51" fmla="*/ 355 h 355"/>
              <a:gd name="T52" fmla="*/ 74 w 358"/>
              <a:gd name="T53" fmla="*/ 301 h 355"/>
              <a:gd name="T54" fmla="*/ 159 w 358"/>
              <a:gd name="T55" fmla="*/ 222 h 355"/>
              <a:gd name="T56" fmla="*/ 206 w 358"/>
              <a:gd name="T57" fmla="*/ 222 h 355"/>
              <a:gd name="T58" fmla="*/ 220 w 358"/>
              <a:gd name="T59" fmla="*/ 192 h 355"/>
              <a:gd name="T60" fmla="*/ 240 w 358"/>
              <a:gd name="T61" fmla="*/ 188 h 355"/>
              <a:gd name="T62" fmla="*/ 345 w 358"/>
              <a:gd name="T63" fmla="*/ 3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8" h="355">
                <a:moveTo>
                  <a:pt x="305" y="288"/>
                </a:moveTo>
                <a:cubicBezTo>
                  <a:pt x="316" y="288"/>
                  <a:pt x="324" y="296"/>
                  <a:pt x="324" y="306"/>
                </a:cubicBezTo>
                <a:cubicBezTo>
                  <a:pt x="324" y="316"/>
                  <a:pt x="316" y="325"/>
                  <a:pt x="305" y="325"/>
                </a:cubicBezTo>
                <a:cubicBezTo>
                  <a:pt x="295" y="325"/>
                  <a:pt x="287" y="316"/>
                  <a:pt x="287" y="306"/>
                </a:cubicBezTo>
                <a:cubicBezTo>
                  <a:pt x="287" y="296"/>
                  <a:pt x="295" y="288"/>
                  <a:pt x="305" y="288"/>
                </a:cubicBezTo>
                <a:close/>
                <a:moveTo>
                  <a:pt x="235" y="207"/>
                </a:moveTo>
                <a:lnTo>
                  <a:pt x="239" y="216"/>
                </a:lnTo>
                <a:lnTo>
                  <a:pt x="229" y="226"/>
                </a:lnTo>
                <a:lnTo>
                  <a:pt x="220" y="235"/>
                </a:lnTo>
                <a:cubicBezTo>
                  <a:pt x="215" y="241"/>
                  <a:pt x="208" y="245"/>
                  <a:pt x="201" y="248"/>
                </a:cubicBezTo>
                <a:lnTo>
                  <a:pt x="264" y="311"/>
                </a:lnTo>
                <a:lnTo>
                  <a:pt x="294" y="351"/>
                </a:lnTo>
                <a:lnTo>
                  <a:pt x="309" y="355"/>
                </a:lnTo>
                <a:lnTo>
                  <a:pt x="353" y="311"/>
                </a:lnTo>
                <a:lnTo>
                  <a:pt x="349" y="295"/>
                </a:lnTo>
                <a:lnTo>
                  <a:pt x="310" y="265"/>
                </a:lnTo>
                <a:lnTo>
                  <a:pt x="250" y="205"/>
                </a:lnTo>
                <a:lnTo>
                  <a:pt x="244" y="211"/>
                </a:lnTo>
                <a:lnTo>
                  <a:pt x="235" y="207"/>
                </a:lnTo>
                <a:close/>
                <a:moveTo>
                  <a:pt x="129" y="126"/>
                </a:moveTo>
                <a:lnTo>
                  <a:pt x="140" y="116"/>
                </a:lnTo>
                <a:lnTo>
                  <a:pt x="149" y="121"/>
                </a:lnTo>
                <a:lnTo>
                  <a:pt x="144" y="112"/>
                </a:lnTo>
                <a:lnTo>
                  <a:pt x="154" y="102"/>
                </a:lnTo>
                <a:lnTo>
                  <a:pt x="155" y="101"/>
                </a:lnTo>
                <a:cubicBezTo>
                  <a:pt x="158" y="95"/>
                  <a:pt x="159" y="89"/>
                  <a:pt x="159" y="83"/>
                </a:cubicBezTo>
                <a:cubicBezTo>
                  <a:pt x="159" y="41"/>
                  <a:pt x="119" y="0"/>
                  <a:pt x="76" y="1"/>
                </a:cubicBezTo>
                <a:cubicBezTo>
                  <a:pt x="76" y="1"/>
                  <a:pt x="72" y="6"/>
                  <a:pt x="69" y="8"/>
                </a:cubicBezTo>
                <a:cubicBezTo>
                  <a:pt x="103" y="42"/>
                  <a:pt x="100" y="37"/>
                  <a:pt x="100" y="57"/>
                </a:cubicBezTo>
                <a:cubicBezTo>
                  <a:pt x="100" y="74"/>
                  <a:pt x="73" y="101"/>
                  <a:pt x="57" y="101"/>
                </a:cubicBezTo>
                <a:cubicBezTo>
                  <a:pt x="35" y="101"/>
                  <a:pt x="42" y="104"/>
                  <a:pt x="8" y="70"/>
                </a:cubicBezTo>
                <a:cubicBezTo>
                  <a:pt x="5" y="72"/>
                  <a:pt x="0" y="77"/>
                  <a:pt x="0" y="77"/>
                </a:cubicBezTo>
                <a:cubicBezTo>
                  <a:pt x="1" y="119"/>
                  <a:pt x="40" y="160"/>
                  <a:pt x="83" y="160"/>
                </a:cubicBezTo>
                <a:cubicBezTo>
                  <a:pt x="90" y="160"/>
                  <a:pt x="98" y="157"/>
                  <a:pt x="106" y="153"/>
                </a:cubicBezTo>
                <a:lnTo>
                  <a:pt x="108" y="155"/>
                </a:lnTo>
                <a:cubicBezTo>
                  <a:pt x="111" y="148"/>
                  <a:pt x="115" y="141"/>
                  <a:pt x="120" y="136"/>
                </a:cubicBezTo>
                <a:lnTo>
                  <a:pt x="129" y="126"/>
                </a:lnTo>
                <a:close/>
                <a:moveTo>
                  <a:pt x="345" y="35"/>
                </a:moveTo>
                <a:lnTo>
                  <a:pt x="321" y="10"/>
                </a:lnTo>
                <a:cubicBezTo>
                  <a:pt x="314" y="4"/>
                  <a:pt x="306" y="1"/>
                  <a:pt x="297" y="1"/>
                </a:cubicBezTo>
                <a:cubicBezTo>
                  <a:pt x="289" y="1"/>
                  <a:pt x="280" y="4"/>
                  <a:pt x="273" y="10"/>
                </a:cubicBezTo>
                <a:lnTo>
                  <a:pt x="168" y="116"/>
                </a:lnTo>
                <a:cubicBezTo>
                  <a:pt x="171" y="122"/>
                  <a:pt x="169" y="131"/>
                  <a:pt x="164" y="136"/>
                </a:cubicBezTo>
                <a:cubicBezTo>
                  <a:pt x="161" y="140"/>
                  <a:pt x="155" y="142"/>
                  <a:pt x="150" y="142"/>
                </a:cubicBezTo>
                <a:cubicBezTo>
                  <a:pt x="148" y="142"/>
                  <a:pt x="145" y="141"/>
                  <a:pt x="143" y="140"/>
                </a:cubicBezTo>
                <a:lnTo>
                  <a:pt x="134" y="150"/>
                </a:lnTo>
                <a:cubicBezTo>
                  <a:pt x="121" y="163"/>
                  <a:pt x="121" y="184"/>
                  <a:pt x="134" y="197"/>
                </a:cubicBezTo>
                <a:lnTo>
                  <a:pt x="136" y="199"/>
                </a:lnTo>
                <a:lnTo>
                  <a:pt x="54" y="281"/>
                </a:lnTo>
                <a:lnTo>
                  <a:pt x="32" y="289"/>
                </a:lnTo>
                <a:lnTo>
                  <a:pt x="0" y="335"/>
                </a:lnTo>
                <a:lnTo>
                  <a:pt x="20" y="355"/>
                </a:lnTo>
                <a:lnTo>
                  <a:pt x="66" y="323"/>
                </a:lnTo>
                <a:lnTo>
                  <a:pt x="74" y="301"/>
                </a:lnTo>
                <a:lnTo>
                  <a:pt x="156" y="219"/>
                </a:lnTo>
                <a:lnTo>
                  <a:pt x="159" y="222"/>
                </a:lnTo>
                <a:cubicBezTo>
                  <a:pt x="165" y="228"/>
                  <a:pt x="174" y="231"/>
                  <a:pt x="182" y="231"/>
                </a:cubicBezTo>
                <a:cubicBezTo>
                  <a:pt x="191" y="231"/>
                  <a:pt x="200" y="228"/>
                  <a:pt x="206" y="222"/>
                </a:cubicBezTo>
                <a:lnTo>
                  <a:pt x="215" y="212"/>
                </a:lnTo>
                <a:cubicBezTo>
                  <a:pt x="212" y="206"/>
                  <a:pt x="215" y="197"/>
                  <a:pt x="220" y="192"/>
                </a:cubicBezTo>
                <a:cubicBezTo>
                  <a:pt x="223" y="188"/>
                  <a:pt x="229" y="186"/>
                  <a:pt x="234" y="186"/>
                </a:cubicBezTo>
                <a:cubicBezTo>
                  <a:pt x="236" y="186"/>
                  <a:pt x="238" y="187"/>
                  <a:pt x="240" y="188"/>
                </a:cubicBezTo>
                <a:lnTo>
                  <a:pt x="345" y="82"/>
                </a:lnTo>
                <a:cubicBezTo>
                  <a:pt x="358" y="69"/>
                  <a:pt x="358" y="48"/>
                  <a:pt x="345" y="35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outerShdw blurRad="152400" dist="38100" dir="9180000" algn="ctr" rotWithShape="0">
              <a:srgbClr val="000000">
                <a:alpha val="70000"/>
              </a:srgbClr>
            </a:outerShdw>
            <a:reflection endPos="0" dir="5400000" sy="-100000" algn="bl" rotWithShape="0"/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17"/>
          <p:cNvSpPr>
            <a:spLocks noEditPoints="1"/>
          </p:cNvSpPr>
          <p:nvPr/>
        </p:nvSpPr>
        <p:spPr bwMode="auto">
          <a:xfrm>
            <a:off x="7461608" y="3057780"/>
            <a:ext cx="1087653" cy="1196989"/>
          </a:xfrm>
          <a:custGeom>
            <a:avLst/>
            <a:gdLst>
              <a:gd name="T0" fmla="*/ 117 w 387"/>
              <a:gd name="T1" fmla="*/ 63 h 412"/>
              <a:gd name="T2" fmla="*/ 253 w 387"/>
              <a:gd name="T3" fmla="*/ 46 h 412"/>
              <a:gd name="T4" fmla="*/ 204 w 387"/>
              <a:gd name="T5" fmla="*/ 28 h 412"/>
              <a:gd name="T6" fmla="*/ 148 w 387"/>
              <a:gd name="T7" fmla="*/ 28 h 412"/>
              <a:gd name="T8" fmla="*/ 99 w 387"/>
              <a:gd name="T9" fmla="*/ 46 h 412"/>
              <a:gd name="T10" fmla="*/ 318 w 387"/>
              <a:gd name="T11" fmla="*/ 357 h 412"/>
              <a:gd name="T12" fmla="*/ 324 w 387"/>
              <a:gd name="T13" fmla="*/ 345 h 412"/>
              <a:gd name="T14" fmla="*/ 301 w 387"/>
              <a:gd name="T15" fmla="*/ 268 h 412"/>
              <a:gd name="T16" fmla="*/ 287 w 387"/>
              <a:gd name="T17" fmla="*/ 268 h 412"/>
              <a:gd name="T18" fmla="*/ 287 w 387"/>
              <a:gd name="T19" fmla="*/ 327 h 412"/>
              <a:gd name="T20" fmla="*/ 288 w 387"/>
              <a:gd name="T21" fmla="*/ 328 h 412"/>
              <a:gd name="T22" fmla="*/ 288 w 387"/>
              <a:gd name="T23" fmla="*/ 330 h 412"/>
              <a:gd name="T24" fmla="*/ 289 w 387"/>
              <a:gd name="T25" fmla="*/ 331 h 412"/>
              <a:gd name="T26" fmla="*/ 368 w 387"/>
              <a:gd name="T27" fmla="*/ 272 h 412"/>
              <a:gd name="T28" fmla="*/ 294 w 387"/>
              <a:gd name="T29" fmla="*/ 233 h 412"/>
              <a:gd name="T30" fmla="*/ 277 w 387"/>
              <a:gd name="T31" fmla="*/ 411 h 412"/>
              <a:gd name="T32" fmla="*/ 382 w 387"/>
              <a:gd name="T33" fmla="*/ 339 h 412"/>
              <a:gd name="T34" fmla="*/ 369 w 387"/>
              <a:gd name="T35" fmla="*/ 337 h 412"/>
              <a:gd name="T36" fmla="*/ 294 w 387"/>
              <a:gd name="T37" fmla="*/ 398 h 412"/>
              <a:gd name="T38" fmla="*/ 220 w 387"/>
              <a:gd name="T39" fmla="*/ 308 h 412"/>
              <a:gd name="T40" fmla="*/ 308 w 387"/>
              <a:gd name="T41" fmla="*/ 248 h 412"/>
              <a:gd name="T42" fmla="*/ 369 w 387"/>
              <a:gd name="T43" fmla="*/ 337 h 412"/>
              <a:gd name="T44" fmla="*/ 130 w 387"/>
              <a:gd name="T45" fmla="*/ 336 h 412"/>
              <a:gd name="T46" fmla="*/ 221 w 387"/>
              <a:gd name="T47" fmla="*/ 245 h 412"/>
              <a:gd name="T48" fmla="*/ 240 w 387"/>
              <a:gd name="T49" fmla="*/ 231 h 412"/>
              <a:gd name="T50" fmla="*/ 334 w 387"/>
              <a:gd name="T51" fmla="*/ 140 h 412"/>
              <a:gd name="T52" fmla="*/ 338 w 387"/>
              <a:gd name="T53" fmla="*/ 226 h 412"/>
              <a:gd name="T54" fmla="*/ 352 w 387"/>
              <a:gd name="T55" fmla="*/ 231 h 412"/>
              <a:gd name="T56" fmla="*/ 352 w 387"/>
              <a:gd name="T57" fmla="*/ 95 h 412"/>
              <a:gd name="T58" fmla="*/ 19 w 387"/>
              <a:gd name="T59" fmla="*/ 77 h 412"/>
              <a:gd name="T60" fmla="*/ 0 w 387"/>
              <a:gd name="T61" fmla="*/ 144 h 412"/>
              <a:gd name="T62" fmla="*/ 0 w 387"/>
              <a:gd name="T63" fmla="*/ 245 h 412"/>
              <a:gd name="T64" fmla="*/ 0 w 387"/>
              <a:gd name="T65" fmla="*/ 343 h 412"/>
              <a:gd name="T66" fmla="*/ 195 w 387"/>
              <a:gd name="T67" fmla="*/ 361 h 412"/>
              <a:gd name="T68" fmla="*/ 15 w 387"/>
              <a:gd name="T69" fmla="*/ 144 h 412"/>
              <a:gd name="T70" fmla="*/ 19 w 387"/>
              <a:gd name="T71" fmla="*/ 140 h 412"/>
              <a:gd name="T72" fmla="*/ 115 w 387"/>
              <a:gd name="T73" fmla="*/ 231 h 412"/>
              <a:gd name="T74" fmla="*/ 15 w 387"/>
              <a:gd name="T75" fmla="*/ 144 h 412"/>
              <a:gd name="T76" fmla="*/ 115 w 387"/>
              <a:gd name="T77" fmla="*/ 245 h 412"/>
              <a:gd name="T78" fmla="*/ 19 w 387"/>
              <a:gd name="T79" fmla="*/ 336 h 412"/>
              <a:gd name="T80" fmla="*/ 15 w 387"/>
              <a:gd name="T81" fmla="*/ 245 h 412"/>
              <a:gd name="T82" fmla="*/ 130 w 387"/>
              <a:gd name="T83" fmla="*/ 231 h 412"/>
              <a:gd name="T84" fmla="*/ 130 w 387"/>
              <a:gd name="T85" fmla="*/ 140 h 412"/>
              <a:gd name="T86" fmla="*/ 226 w 387"/>
              <a:gd name="T87" fmla="*/ 231 h 412"/>
              <a:gd name="T88" fmla="*/ 233 w 387"/>
              <a:gd name="T89" fmla="*/ 95 h 412"/>
              <a:gd name="T90" fmla="*/ 246 w 387"/>
              <a:gd name="T91" fmla="*/ 107 h 412"/>
              <a:gd name="T92" fmla="*/ 221 w 387"/>
              <a:gd name="T93" fmla="*/ 107 h 412"/>
              <a:gd name="T94" fmla="*/ 123 w 387"/>
              <a:gd name="T95" fmla="*/ 95 h 412"/>
              <a:gd name="T96" fmla="*/ 135 w 387"/>
              <a:gd name="T97" fmla="*/ 107 h 412"/>
              <a:gd name="T98" fmla="*/ 110 w 387"/>
              <a:gd name="T99" fmla="*/ 10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87" h="412">
                <a:moveTo>
                  <a:pt x="99" y="46"/>
                </a:moveTo>
                <a:cubicBezTo>
                  <a:pt x="99" y="55"/>
                  <a:pt x="107" y="63"/>
                  <a:pt x="117" y="63"/>
                </a:cubicBezTo>
                <a:lnTo>
                  <a:pt x="236" y="63"/>
                </a:lnTo>
                <a:cubicBezTo>
                  <a:pt x="246" y="63"/>
                  <a:pt x="253" y="55"/>
                  <a:pt x="253" y="46"/>
                </a:cubicBezTo>
                <a:cubicBezTo>
                  <a:pt x="253" y="36"/>
                  <a:pt x="246" y="28"/>
                  <a:pt x="236" y="28"/>
                </a:cubicBezTo>
                <a:lnTo>
                  <a:pt x="204" y="28"/>
                </a:lnTo>
                <a:cubicBezTo>
                  <a:pt x="204" y="13"/>
                  <a:pt x="192" y="0"/>
                  <a:pt x="176" y="0"/>
                </a:cubicBezTo>
                <a:cubicBezTo>
                  <a:pt x="161" y="0"/>
                  <a:pt x="148" y="13"/>
                  <a:pt x="148" y="28"/>
                </a:cubicBezTo>
                <a:lnTo>
                  <a:pt x="117" y="28"/>
                </a:lnTo>
                <a:cubicBezTo>
                  <a:pt x="107" y="28"/>
                  <a:pt x="99" y="36"/>
                  <a:pt x="99" y="46"/>
                </a:cubicBezTo>
                <a:close/>
                <a:moveTo>
                  <a:pt x="313" y="355"/>
                </a:moveTo>
                <a:cubicBezTo>
                  <a:pt x="315" y="356"/>
                  <a:pt x="317" y="357"/>
                  <a:pt x="318" y="357"/>
                </a:cubicBezTo>
                <a:cubicBezTo>
                  <a:pt x="320" y="357"/>
                  <a:pt x="322" y="356"/>
                  <a:pt x="324" y="355"/>
                </a:cubicBezTo>
                <a:cubicBezTo>
                  <a:pt x="326" y="352"/>
                  <a:pt x="326" y="348"/>
                  <a:pt x="324" y="345"/>
                </a:cubicBezTo>
                <a:lnTo>
                  <a:pt x="301" y="323"/>
                </a:lnTo>
                <a:lnTo>
                  <a:pt x="301" y="268"/>
                </a:lnTo>
                <a:cubicBezTo>
                  <a:pt x="301" y="264"/>
                  <a:pt x="298" y="260"/>
                  <a:pt x="294" y="260"/>
                </a:cubicBezTo>
                <a:cubicBezTo>
                  <a:pt x="290" y="260"/>
                  <a:pt x="287" y="264"/>
                  <a:pt x="287" y="268"/>
                </a:cubicBezTo>
                <a:lnTo>
                  <a:pt x="287" y="326"/>
                </a:lnTo>
                <a:cubicBezTo>
                  <a:pt x="287" y="326"/>
                  <a:pt x="287" y="327"/>
                  <a:pt x="287" y="327"/>
                </a:cubicBezTo>
                <a:cubicBezTo>
                  <a:pt x="287" y="327"/>
                  <a:pt x="287" y="327"/>
                  <a:pt x="287" y="328"/>
                </a:cubicBezTo>
                <a:cubicBezTo>
                  <a:pt x="287" y="328"/>
                  <a:pt x="287" y="328"/>
                  <a:pt x="288" y="328"/>
                </a:cubicBezTo>
                <a:cubicBezTo>
                  <a:pt x="288" y="329"/>
                  <a:pt x="288" y="329"/>
                  <a:pt x="288" y="329"/>
                </a:cubicBezTo>
                <a:cubicBezTo>
                  <a:pt x="288" y="329"/>
                  <a:pt x="288" y="329"/>
                  <a:pt x="288" y="330"/>
                </a:cubicBezTo>
                <a:cubicBezTo>
                  <a:pt x="288" y="330"/>
                  <a:pt x="289" y="330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lnTo>
                  <a:pt x="313" y="355"/>
                </a:lnTo>
                <a:close/>
                <a:moveTo>
                  <a:pt x="368" y="272"/>
                </a:moveTo>
                <a:cubicBezTo>
                  <a:pt x="355" y="252"/>
                  <a:pt x="335" y="239"/>
                  <a:pt x="311" y="234"/>
                </a:cubicBezTo>
                <a:cubicBezTo>
                  <a:pt x="305" y="233"/>
                  <a:pt x="300" y="233"/>
                  <a:pt x="294" y="233"/>
                </a:cubicBezTo>
                <a:cubicBezTo>
                  <a:pt x="251" y="233"/>
                  <a:pt x="214" y="264"/>
                  <a:pt x="206" y="306"/>
                </a:cubicBezTo>
                <a:cubicBezTo>
                  <a:pt x="197" y="354"/>
                  <a:pt x="229" y="401"/>
                  <a:pt x="277" y="411"/>
                </a:cubicBezTo>
                <a:cubicBezTo>
                  <a:pt x="283" y="412"/>
                  <a:pt x="289" y="412"/>
                  <a:pt x="294" y="412"/>
                </a:cubicBezTo>
                <a:cubicBezTo>
                  <a:pt x="337" y="412"/>
                  <a:pt x="374" y="382"/>
                  <a:pt x="382" y="339"/>
                </a:cubicBezTo>
                <a:cubicBezTo>
                  <a:pt x="387" y="316"/>
                  <a:pt x="382" y="292"/>
                  <a:pt x="368" y="272"/>
                </a:cubicBezTo>
                <a:close/>
                <a:moveTo>
                  <a:pt x="369" y="337"/>
                </a:moveTo>
                <a:lnTo>
                  <a:pt x="369" y="337"/>
                </a:lnTo>
                <a:cubicBezTo>
                  <a:pt x="362" y="372"/>
                  <a:pt x="330" y="398"/>
                  <a:pt x="294" y="398"/>
                </a:cubicBezTo>
                <a:cubicBezTo>
                  <a:pt x="289" y="398"/>
                  <a:pt x="285" y="398"/>
                  <a:pt x="280" y="397"/>
                </a:cubicBezTo>
                <a:cubicBezTo>
                  <a:pt x="239" y="389"/>
                  <a:pt x="212" y="349"/>
                  <a:pt x="220" y="308"/>
                </a:cubicBezTo>
                <a:cubicBezTo>
                  <a:pt x="227" y="273"/>
                  <a:pt x="258" y="247"/>
                  <a:pt x="294" y="247"/>
                </a:cubicBezTo>
                <a:cubicBezTo>
                  <a:pt x="299" y="247"/>
                  <a:pt x="304" y="247"/>
                  <a:pt x="308" y="248"/>
                </a:cubicBezTo>
                <a:cubicBezTo>
                  <a:pt x="328" y="252"/>
                  <a:pt x="345" y="263"/>
                  <a:pt x="357" y="280"/>
                </a:cubicBezTo>
                <a:cubicBezTo>
                  <a:pt x="368" y="297"/>
                  <a:pt x="372" y="317"/>
                  <a:pt x="369" y="337"/>
                </a:cubicBezTo>
                <a:close/>
                <a:moveTo>
                  <a:pt x="189" y="336"/>
                </a:moveTo>
                <a:lnTo>
                  <a:pt x="130" y="336"/>
                </a:lnTo>
                <a:lnTo>
                  <a:pt x="130" y="245"/>
                </a:lnTo>
                <a:lnTo>
                  <a:pt x="221" y="245"/>
                </a:lnTo>
                <a:cubicBezTo>
                  <a:pt x="227" y="240"/>
                  <a:pt x="234" y="235"/>
                  <a:pt x="241" y="231"/>
                </a:cubicBezTo>
                <a:lnTo>
                  <a:pt x="240" y="231"/>
                </a:lnTo>
                <a:lnTo>
                  <a:pt x="240" y="140"/>
                </a:lnTo>
                <a:lnTo>
                  <a:pt x="334" y="140"/>
                </a:lnTo>
                <a:cubicBezTo>
                  <a:pt x="336" y="140"/>
                  <a:pt x="338" y="142"/>
                  <a:pt x="338" y="144"/>
                </a:cubicBezTo>
                <a:lnTo>
                  <a:pt x="338" y="226"/>
                </a:lnTo>
                <a:cubicBezTo>
                  <a:pt x="343" y="228"/>
                  <a:pt x="348" y="231"/>
                  <a:pt x="352" y="234"/>
                </a:cubicBezTo>
                <a:lnTo>
                  <a:pt x="352" y="231"/>
                </a:lnTo>
                <a:lnTo>
                  <a:pt x="352" y="144"/>
                </a:lnTo>
                <a:lnTo>
                  <a:pt x="352" y="95"/>
                </a:lnTo>
                <a:cubicBezTo>
                  <a:pt x="352" y="85"/>
                  <a:pt x="344" y="77"/>
                  <a:pt x="334" y="77"/>
                </a:cubicBezTo>
                <a:lnTo>
                  <a:pt x="19" y="77"/>
                </a:lnTo>
                <a:cubicBezTo>
                  <a:pt x="8" y="77"/>
                  <a:pt x="0" y="85"/>
                  <a:pt x="0" y="95"/>
                </a:cubicBezTo>
                <a:lnTo>
                  <a:pt x="0" y="144"/>
                </a:lnTo>
                <a:lnTo>
                  <a:pt x="0" y="231"/>
                </a:lnTo>
                <a:lnTo>
                  <a:pt x="0" y="245"/>
                </a:lnTo>
                <a:lnTo>
                  <a:pt x="0" y="332"/>
                </a:lnTo>
                <a:lnTo>
                  <a:pt x="0" y="343"/>
                </a:lnTo>
                <a:cubicBezTo>
                  <a:pt x="0" y="353"/>
                  <a:pt x="8" y="361"/>
                  <a:pt x="19" y="361"/>
                </a:cubicBezTo>
                <a:lnTo>
                  <a:pt x="195" y="361"/>
                </a:lnTo>
                <a:cubicBezTo>
                  <a:pt x="192" y="353"/>
                  <a:pt x="190" y="345"/>
                  <a:pt x="189" y="336"/>
                </a:cubicBezTo>
                <a:close/>
                <a:moveTo>
                  <a:pt x="15" y="144"/>
                </a:moveTo>
                <a:lnTo>
                  <a:pt x="15" y="144"/>
                </a:lnTo>
                <a:cubicBezTo>
                  <a:pt x="15" y="142"/>
                  <a:pt x="16" y="140"/>
                  <a:pt x="19" y="140"/>
                </a:cubicBezTo>
                <a:lnTo>
                  <a:pt x="115" y="140"/>
                </a:lnTo>
                <a:lnTo>
                  <a:pt x="115" y="231"/>
                </a:lnTo>
                <a:lnTo>
                  <a:pt x="15" y="231"/>
                </a:lnTo>
                <a:lnTo>
                  <a:pt x="15" y="144"/>
                </a:lnTo>
                <a:close/>
                <a:moveTo>
                  <a:pt x="115" y="245"/>
                </a:moveTo>
                <a:lnTo>
                  <a:pt x="115" y="245"/>
                </a:lnTo>
                <a:lnTo>
                  <a:pt x="115" y="336"/>
                </a:lnTo>
                <a:lnTo>
                  <a:pt x="19" y="336"/>
                </a:lnTo>
                <a:cubicBezTo>
                  <a:pt x="16" y="336"/>
                  <a:pt x="15" y="334"/>
                  <a:pt x="15" y="332"/>
                </a:cubicBezTo>
                <a:lnTo>
                  <a:pt x="15" y="245"/>
                </a:lnTo>
                <a:lnTo>
                  <a:pt x="115" y="245"/>
                </a:lnTo>
                <a:close/>
                <a:moveTo>
                  <a:pt x="130" y="231"/>
                </a:moveTo>
                <a:lnTo>
                  <a:pt x="130" y="231"/>
                </a:lnTo>
                <a:lnTo>
                  <a:pt x="130" y="140"/>
                </a:lnTo>
                <a:lnTo>
                  <a:pt x="226" y="140"/>
                </a:lnTo>
                <a:lnTo>
                  <a:pt x="226" y="231"/>
                </a:lnTo>
                <a:lnTo>
                  <a:pt x="130" y="231"/>
                </a:lnTo>
                <a:close/>
                <a:moveTo>
                  <a:pt x="233" y="95"/>
                </a:moveTo>
                <a:lnTo>
                  <a:pt x="233" y="95"/>
                </a:lnTo>
                <a:cubicBezTo>
                  <a:pt x="240" y="95"/>
                  <a:pt x="246" y="101"/>
                  <a:pt x="246" y="107"/>
                </a:cubicBezTo>
                <a:cubicBezTo>
                  <a:pt x="246" y="114"/>
                  <a:pt x="240" y="120"/>
                  <a:pt x="233" y="120"/>
                </a:cubicBezTo>
                <a:cubicBezTo>
                  <a:pt x="226" y="120"/>
                  <a:pt x="221" y="114"/>
                  <a:pt x="221" y="107"/>
                </a:cubicBezTo>
                <a:cubicBezTo>
                  <a:pt x="221" y="101"/>
                  <a:pt x="226" y="95"/>
                  <a:pt x="233" y="95"/>
                </a:cubicBezTo>
                <a:close/>
                <a:moveTo>
                  <a:pt x="123" y="95"/>
                </a:moveTo>
                <a:lnTo>
                  <a:pt x="123" y="95"/>
                </a:lnTo>
                <a:cubicBezTo>
                  <a:pt x="129" y="95"/>
                  <a:pt x="135" y="101"/>
                  <a:pt x="135" y="107"/>
                </a:cubicBezTo>
                <a:cubicBezTo>
                  <a:pt x="135" y="114"/>
                  <a:pt x="129" y="120"/>
                  <a:pt x="123" y="120"/>
                </a:cubicBezTo>
                <a:cubicBezTo>
                  <a:pt x="116" y="120"/>
                  <a:pt x="110" y="114"/>
                  <a:pt x="110" y="107"/>
                </a:cubicBezTo>
                <a:cubicBezTo>
                  <a:pt x="110" y="101"/>
                  <a:pt x="116" y="95"/>
                  <a:pt x="123" y="95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outerShdw blurRad="177800" dist="50800" dir="5400000" algn="ctr" rotWithShape="0">
              <a:srgbClr val="000000">
                <a:alpha val="59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18"/>
          <p:cNvSpPr>
            <a:spLocks noEditPoints="1"/>
          </p:cNvSpPr>
          <p:nvPr/>
        </p:nvSpPr>
        <p:spPr bwMode="auto">
          <a:xfrm>
            <a:off x="9673843" y="3105067"/>
            <a:ext cx="1036751" cy="1003841"/>
          </a:xfrm>
          <a:custGeom>
            <a:avLst/>
            <a:gdLst>
              <a:gd name="T0" fmla="*/ 13 w 387"/>
              <a:gd name="T1" fmla="*/ 287 h 362"/>
              <a:gd name="T2" fmla="*/ 276 w 387"/>
              <a:gd name="T3" fmla="*/ 215 h 362"/>
              <a:gd name="T4" fmla="*/ 253 w 387"/>
              <a:gd name="T5" fmla="*/ 297 h 362"/>
              <a:gd name="T6" fmla="*/ 245 w 387"/>
              <a:gd name="T7" fmla="*/ 226 h 362"/>
              <a:gd name="T8" fmla="*/ 245 w 387"/>
              <a:gd name="T9" fmla="*/ 163 h 362"/>
              <a:gd name="T10" fmla="*/ 238 w 387"/>
              <a:gd name="T11" fmla="*/ 166 h 362"/>
              <a:gd name="T12" fmla="*/ 244 w 387"/>
              <a:gd name="T13" fmla="*/ 175 h 362"/>
              <a:gd name="T14" fmla="*/ 250 w 387"/>
              <a:gd name="T15" fmla="*/ 173 h 362"/>
              <a:gd name="T16" fmla="*/ 214 w 387"/>
              <a:gd name="T17" fmla="*/ 181 h 362"/>
              <a:gd name="T18" fmla="*/ 217 w 387"/>
              <a:gd name="T19" fmla="*/ 193 h 362"/>
              <a:gd name="T20" fmla="*/ 221 w 387"/>
              <a:gd name="T21" fmla="*/ 189 h 362"/>
              <a:gd name="T22" fmla="*/ 195 w 387"/>
              <a:gd name="T23" fmla="*/ 205 h 362"/>
              <a:gd name="T24" fmla="*/ 192 w 387"/>
              <a:gd name="T25" fmla="*/ 211 h 362"/>
              <a:gd name="T26" fmla="*/ 201 w 387"/>
              <a:gd name="T27" fmla="*/ 216 h 362"/>
              <a:gd name="T28" fmla="*/ 204 w 387"/>
              <a:gd name="T29" fmla="*/ 210 h 362"/>
              <a:gd name="T30" fmla="*/ 183 w 387"/>
              <a:gd name="T31" fmla="*/ 240 h 362"/>
              <a:gd name="T32" fmla="*/ 193 w 387"/>
              <a:gd name="T33" fmla="*/ 247 h 362"/>
              <a:gd name="T34" fmla="*/ 194 w 387"/>
              <a:gd name="T35" fmla="*/ 241 h 362"/>
              <a:gd name="T36" fmla="*/ 185 w 387"/>
              <a:gd name="T37" fmla="*/ 270 h 362"/>
              <a:gd name="T38" fmla="*/ 187 w 387"/>
              <a:gd name="T39" fmla="*/ 277 h 362"/>
              <a:gd name="T40" fmla="*/ 196 w 387"/>
              <a:gd name="T41" fmla="*/ 273 h 362"/>
              <a:gd name="T42" fmla="*/ 195 w 387"/>
              <a:gd name="T43" fmla="*/ 267 h 362"/>
              <a:gd name="T44" fmla="*/ 200 w 387"/>
              <a:gd name="T45" fmla="*/ 304 h 362"/>
              <a:gd name="T46" fmla="*/ 212 w 387"/>
              <a:gd name="T47" fmla="*/ 302 h 362"/>
              <a:gd name="T48" fmla="*/ 208 w 387"/>
              <a:gd name="T49" fmla="*/ 297 h 362"/>
              <a:gd name="T50" fmla="*/ 221 w 387"/>
              <a:gd name="T51" fmla="*/ 325 h 362"/>
              <a:gd name="T52" fmla="*/ 227 w 387"/>
              <a:gd name="T53" fmla="*/ 329 h 362"/>
              <a:gd name="T54" fmla="*/ 232 w 387"/>
              <a:gd name="T55" fmla="*/ 320 h 362"/>
              <a:gd name="T56" fmla="*/ 227 w 387"/>
              <a:gd name="T57" fmla="*/ 316 h 362"/>
              <a:gd name="T58" fmla="*/ 254 w 387"/>
              <a:gd name="T59" fmla="*/ 340 h 362"/>
              <a:gd name="T60" fmla="*/ 261 w 387"/>
              <a:gd name="T61" fmla="*/ 342 h 362"/>
              <a:gd name="T62" fmla="*/ 257 w 387"/>
              <a:gd name="T63" fmla="*/ 330 h 362"/>
              <a:gd name="T64" fmla="*/ 284 w 387"/>
              <a:gd name="T65" fmla="*/ 342 h 362"/>
              <a:gd name="T66" fmla="*/ 291 w 387"/>
              <a:gd name="T67" fmla="*/ 341 h 362"/>
              <a:gd name="T68" fmla="*/ 290 w 387"/>
              <a:gd name="T69" fmla="*/ 331 h 362"/>
              <a:gd name="T70" fmla="*/ 284 w 387"/>
              <a:gd name="T71" fmla="*/ 332 h 362"/>
              <a:gd name="T72" fmla="*/ 319 w 387"/>
              <a:gd name="T73" fmla="*/ 332 h 362"/>
              <a:gd name="T74" fmla="*/ 325 w 387"/>
              <a:gd name="T75" fmla="*/ 328 h 362"/>
              <a:gd name="T76" fmla="*/ 315 w 387"/>
              <a:gd name="T77" fmla="*/ 321 h 362"/>
              <a:gd name="T78" fmla="*/ 343 w 387"/>
              <a:gd name="T79" fmla="*/ 313 h 362"/>
              <a:gd name="T80" fmla="*/ 347 w 387"/>
              <a:gd name="T81" fmla="*/ 308 h 362"/>
              <a:gd name="T82" fmla="*/ 340 w 387"/>
              <a:gd name="T83" fmla="*/ 300 h 362"/>
              <a:gd name="T84" fmla="*/ 336 w 387"/>
              <a:gd name="T85" fmla="*/ 305 h 362"/>
              <a:gd name="T86" fmla="*/ 362 w 387"/>
              <a:gd name="T87" fmla="*/ 282 h 362"/>
              <a:gd name="T88" fmla="*/ 364 w 387"/>
              <a:gd name="T89" fmla="*/ 275 h 362"/>
              <a:gd name="T90" fmla="*/ 352 w 387"/>
              <a:gd name="T91" fmla="*/ 276 h 362"/>
              <a:gd name="T92" fmla="*/ 367 w 387"/>
              <a:gd name="T93" fmla="*/ 252 h 362"/>
              <a:gd name="T94" fmla="*/ 367 w 387"/>
              <a:gd name="T95" fmla="*/ 245 h 362"/>
              <a:gd name="T96" fmla="*/ 356 w 387"/>
              <a:gd name="T97" fmla="*/ 244 h 362"/>
              <a:gd name="T98" fmla="*/ 356 w 387"/>
              <a:gd name="T99" fmla="*/ 250 h 362"/>
              <a:gd name="T100" fmla="*/ 360 w 387"/>
              <a:gd name="T101" fmla="*/ 215 h 362"/>
              <a:gd name="T102" fmla="*/ 357 w 387"/>
              <a:gd name="T103" fmla="*/ 208 h 362"/>
              <a:gd name="T104" fmla="*/ 350 w 387"/>
              <a:gd name="T105" fmla="*/ 218 h 362"/>
              <a:gd name="T106" fmla="*/ 344 w 387"/>
              <a:gd name="T107" fmla="*/ 190 h 362"/>
              <a:gd name="T108" fmla="*/ 340 w 387"/>
              <a:gd name="T109" fmla="*/ 185 h 362"/>
              <a:gd name="T110" fmla="*/ 331 w 387"/>
              <a:gd name="T111" fmla="*/ 191 h 362"/>
              <a:gd name="T112" fmla="*/ 335 w 387"/>
              <a:gd name="T113" fmla="*/ 196 h 362"/>
              <a:gd name="T114" fmla="*/ 315 w 387"/>
              <a:gd name="T115" fmla="*/ 168 h 362"/>
              <a:gd name="T116" fmla="*/ 309 w 387"/>
              <a:gd name="T117" fmla="*/ 165 h 362"/>
              <a:gd name="T118" fmla="*/ 308 w 387"/>
              <a:gd name="T119" fmla="*/ 176 h 362"/>
              <a:gd name="T120" fmla="*/ 275 w 387"/>
              <a:gd name="T121" fmla="*/ 138 h 362"/>
              <a:gd name="T122" fmla="*/ 215 w 387"/>
              <a:gd name="T123" fmla="*/ 5 h 362"/>
              <a:gd name="T124" fmla="*/ 18 w 387"/>
              <a:gd name="T125" fmla="*/ 9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7" h="362">
                <a:moveTo>
                  <a:pt x="30" y="269"/>
                </a:moveTo>
                <a:cubicBezTo>
                  <a:pt x="50" y="267"/>
                  <a:pt x="69" y="266"/>
                  <a:pt x="88" y="265"/>
                </a:cubicBezTo>
                <a:cubicBezTo>
                  <a:pt x="76" y="265"/>
                  <a:pt x="65" y="264"/>
                  <a:pt x="53" y="262"/>
                </a:cubicBezTo>
                <a:cubicBezTo>
                  <a:pt x="43" y="261"/>
                  <a:pt x="35" y="254"/>
                  <a:pt x="35" y="244"/>
                </a:cubicBezTo>
                <a:cubicBezTo>
                  <a:pt x="35" y="230"/>
                  <a:pt x="35" y="215"/>
                  <a:pt x="35" y="201"/>
                </a:cubicBezTo>
                <a:cubicBezTo>
                  <a:pt x="35" y="191"/>
                  <a:pt x="43" y="184"/>
                  <a:pt x="53" y="183"/>
                </a:cubicBezTo>
                <a:cubicBezTo>
                  <a:pt x="89" y="180"/>
                  <a:pt x="124" y="178"/>
                  <a:pt x="160" y="179"/>
                </a:cubicBezTo>
                <a:cubicBezTo>
                  <a:pt x="147" y="200"/>
                  <a:pt x="140" y="224"/>
                  <a:pt x="140" y="250"/>
                </a:cubicBezTo>
                <a:cubicBezTo>
                  <a:pt x="140" y="288"/>
                  <a:pt x="155" y="322"/>
                  <a:pt x="179" y="346"/>
                </a:cubicBezTo>
                <a:cubicBezTo>
                  <a:pt x="181" y="347"/>
                  <a:pt x="182" y="349"/>
                  <a:pt x="184" y="350"/>
                </a:cubicBezTo>
                <a:cubicBezTo>
                  <a:pt x="133" y="355"/>
                  <a:pt x="82" y="354"/>
                  <a:pt x="30" y="348"/>
                </a:cubicBezTo>
                <a:cubicBezTo>
                  <a:pt x="21" y="347"/>
                  <a:pt x="13" y="340"/>
                  <a:pt x="13" y="330"/>
                </a:cubicBezTo>
                <a:cubicBezTo>
                  <a:pt x="13" y="316"/>
                  <a:pt x="13" y="301"/>
                  <a:pt x="13" y="287"/>
                </a:cubicBezTo>
                <a:cubicBezTo>
                  <a:pt x="13" y="277"/>
                  <a:pt x="21" y="270"/>
                  <a:pt x="30" y="269"/>
                </a:cubicBezTo>
                <a:close/>
                <a:moveTo>
                  <a:pt x="266" y="159"/>
                </a:moveTo>
                <a:lnTo>
                  <a:pt x="266" y="159"/>
                </a:lnTo>
                <a:cubicBezTo>
                  <a:pt x="273" y="158"/>
                  <a:pt x="281" y="157"/>
                  <a:pt x="288" y="159"/>
                </a:cubicBezTo>
                <a:cubicBezTo>
                  <a:pt x="287" y="163"/>
                  <a:pt x="287" y="167"/>
                  <a:pt x="287" y="171"/>
                </a:cubicBezTo>
                <a:cubicBezTo>
                  <a:pt x="280" y="170"/>
                  <a:pt x="273" y="170"/>
                  <a:pt x="267" y="171"/>
                </a:cubicBezTo>
                <a:cubicBezTo>
                  <a:pt x="267" y="167"/>
                  <a:pt x="266" y="163"/>
                  <a:pt x="266" y="159"/>
                </a:cubicBezTo>
                <a:close/>
                <a:moveTo>
                  <a:pt x="307" y="231"/>
                </a:moveTo>
                <a:lnTo>
                  <a:pt x="307" y="231"/>
                </a:lnTo>
                <a:lnTo>
                  <a:pt x="281" y="231"/>
                </a:lnTo>
                <a:lnTo>
                  <a:pt x="281" y="226"/>
                </a:lnTo>
                <a:cubicBezTo>
                  <a:pt x="281" y="222"/>
                  <a:pt x="280" y="219"/>
                  <a:pt x="280" y="217"/>
                </a:cubicBezTo>
                <a:cubicBezTo>
                  <a:pt x="279" y="216"/>
                  <a:pt x="278" y="215"/>
                  <a:pt x="276" y="215"/>
                </a:cubicBezTo>
                <a:cubicBezTo>
                  <a:pt x="274" y="215"/>
                  <a:pt x="273" y="216"/>
                  <a:pt x="272" y="217"/>
                </a:cubicBezTo>
                <a:cubicBezTo>
                  <a:pt x="272" y="218"/>
                  <a:pt x="271" y="220"/>
                  <a:pt x="271" y="223"/>
                </a:cubicBezTo>
                <a:cubicBezTo>
                  <a:pt x="271" y="227"/>
                  <a:pt x="272" y="230"/>
                  <a:pt x="274" y="231"/>
                </a:cubicBezTo>
                <a:cubicBezTo>
                  <a:pt x="275" y="233"/>
                  <a:pt x="280" y="236"/>
                  <a:pt x="288" y="241"/>
                </a:cubicBezTo>
                <a:cubicBezTo>
                  <a:pt x="294" y="245"/>
                  <a:pt x="299" y="248"/>
                  <a:pt x="301" y="250"/>
                </a:cubicBezTo>
                <a:cubicBezTo>
                  <a:pt x="304" y="252"/>
                  <a:pt x="306" y="255"/>
                  <a:pt x="307" y="259"/>
                </a:cubicBezTo>
                <a:cubicBezTo>
                  <a:pt x="309" y="263"/>
                  <a:pt x="310" y="268"/>
                  <a:pt x="310" y="274"/>
                </a:cubicBezTo>
                <a:cubicBezTo>
                  <a:pt x="310" y="283"/>
                  <a:pt x="308" y="290"/>
                  <a:pt x="303" y="295"/>
                </a:cubicBezTo>
                <a:cubicBezTo>
                  <a:pt x="299" y="301"/>
                  <a:pt x="292" y="304"/>
                  <a:pt x="283" y="305"/>
                </a:cubicBezTo>
                <a:lnTo>
                  <a:pt x="283" y="315"/>
                </a:lnTo>
                <a:lnTo>
                  <a:pt x="271" y="315"/>
                </a:lnTo>
                <a:lnTo>
                  <a:pt x="271" y="305"/>
                </a:lnTo>
                <a:cubicBezTo>
                  <a:pt x="264" y="304"/>
                  <a:pt x="258" y="302"/>
                  <a:pt x="253" y="297"/>
                </a:cubicBezTo>
                <a:cubicBezTo>
                  <a:pt x="248" y="292"/>
                  <a:pt x="245" y="284"/>
                  <a:pt x="245" y="272"/>
                </a:cubicBezTo>
                <a:lnTo>
                  <a:pt x="245" y="267"/>
                </a:lnTo>
                <a:lnTo>
                  <a:pt x="271" y="267"/>
                </a:lnTo>
                <a:lnTo>
                  <a:pt x="271" y="274"/>
                </a:lnTo>
                <a:cubicBezTo>
                  <a:pt x="271" y="281"/>
                  <a:pt x="271" y="285"/>
                  <a:pt x="272" y="287"/>
                </a:cubicBezTo>
                <a:cubicBezTo>
                  <a:pt x="272" y="288"/>
                  <a:pt x="274" y="289"/>
                  <a:pt x="276" y="289"/>
                </a:cubicBezTo>
                <a:cubicBezTo>
                  <a:pt x="277" y="289"/>
                  <a:pt x="279" y="289"/>
                  <a:pt x="280" y="288"/>
                </a:cubicBezTo>
                <a:cubicBezTo>
                  <a:pt x="280" y="286"/>
                  <a:pt x="281" y="285"/>
                  <a:pt x="281" y="282"/>
                </a:cubicBezTo>
                <a:cubicBezTo>
                  <a:pt x="281" y="276"/>
                  <a:pt x="280" y="272"/>
                  <a:pt x="280" y="270"/>
                </a:cubicBezTo>
                <a:cubicBezTo>
                  <a:pt x="279" y="267"/>
                  <a:pt x="276" y="264"/>
                  <a:pt x="271" y="262"/>
                </a:cubicBezTo>
                <a:cubicBezTo>
                  <a:pt x="263" y="257"/>
                  <a:pt x="258" y="253"/>
                  <a:pt x="255" y="251"/>
                </a:cubicBezTo>
                <a:cubicBezTo>
                  <a:pt x="252" y="248"/>
                  <a:pt x="250" y="245"/>
                  <a:pt x="248" y="241"/>
                </a:cubicBezTo>
                <a:cubicBezTo>
                  <a:pt x="246" y="236"/>
                  <a:pt x="245" y="232"/>
                  <a:pt x="245" y="226"/>
                </a:cubicBezTo>
                <a:cubicBezTo>
                  <a:pt x="245" y="218"/>
                  <a:pt x="247" y="212"/>
                  <a:pt x="251" y="208"/>
                </a:cubicBezTo>
                <a:cubicBezTo>
                  <a:pt x="256" y="203"/>
                  <a:pt x="262" y="201"/>
                  <a:pt x="271" y="200"/>
                </a:cubicBezTo>
                <a:lnTo>
                  <a:pt x="271" y="191"/>
                </a:lnTo>
                <a:lnTo>
                  <a:pt x="283" y="191"/>
                </a:lnTo>
                <a:lnTo>
                  <a:pt x="283" y="200"/>
                </a:lnTo>
                <a:cubicBezTo>
                  <a:pt x="291" y="201"/>
                  <a:pt x="297" y="203"/>
                  <a:pt x="301" y="208"/>
                </a:cubicBezTo>
                <a:cubicBezTo>
                  <a:pt x="305" y="212"/>
                  <a:pt x="307" y="218"/>
                  <a:pt x="307" y="226"/>
                </a:cubicBezTo>
                <a:cubicBezTo>
                  <a:pt x="307" y="227"/>
                  <a:pt x="307" y="229"/>
                  <a:pt x="307" y="231"/>
                </a:cubicBezTo>
                <a:close/>
                <a:moveTo>
                  <a:pt x="247" y="163"/>
                </a:moveTo>
                <a:lnTo>
                  <a:pt x="247" y="163"/>
                </a:lnTo>
                <a:lnTo>
                  <a:pt x="246" y="163"/>
                </a:lnTo>
                <a:lnTo>
                  <a:pt x="246" y="163"/>
                </a:lnTo>
                <a:lnTo>
                  <a:pt x="245" y="163"/>
                </a:lnTo>
                <a:lnTo>
                  <a:pt x="245" y="163"/>
                </a:lnTo>
                <a:lnTo>
                  <a:pt x="244" y="164"/>
                </a:lnTo>
                <a:lnTo>
                  <a:pt x="244" y="164"/>
                </a:lnTo>
                <a:lnTo>
                  <a:pt x="243" y="164"/>
                </a:lnTo>
                <a:lnTo>
                  <a:pt x="243" y="164"/>
                </a:lnTo>
                <a:lnTo>
                  <a:pt x="242" y="164"/>
                </a:lnTo>
                <a:lnTo>
                  <a:pt x="242" y="164"/>
                </a:lnTo>
                <a:lnTo>
                  <a:pt x="241" y="165"/>
                </a:lnTo>
                <a:lnTo>
                  <a:pt x="241" y="165"/>
                </a:lnTo>
                <a:lnTo>
                  <a:pt x="240" y="165"/>
                </a:lnTo>
                <a:lnTo>
                  <a:pt x="239" y="165"/>
                </a:lnTo>
                <a:lnTo>
                  <a:pt x="239" y="166"/>
                </a:lnTo>
                <a:lnTo>
                  <a:pt x="238" y="166"/>
                </a:lnTo>
                <a:lnTo>
                  <a:pt x="238" y="166"/>
                </a:lnTo>
                <a:lnTo>
                  <a:pt x="237" y="166"/>
                </a:lnTo>
                <a:lnTo>
                  <a:pt x="237" y="166"/>
                </a:lnTo>
                <a:lnTo>
                  <a:pt x="236" y="167"/>
                </a:lnTo>
                <a:lnTo>
                  <a:pt x="236" y="167"/>
                </a:lnTo>
                <a:lnTo>
                  <a:pt x="241" y="176"/>
                </a:lnTo>
                <a:lnTo>
                  <a:pt x="241" y="176"/>
                </a:lnTo>
                <a:lnTo>
                  <a:pt x="241" y="176"/>
                </a:lnTo>
                <a:lnTo>
                  <a:pt x="242" y="176"/>
                </a:lnTo>
                <a:lnTo>
                  <a:pt x="242" y="176"/>
                </a:lnTo>
                <a:lnTo>
                  <a:pt x="243" y="175"/>
                </a:lnTo>
                <a:lnTo>
                  <a:pt x="243" y="175"/>
                </a:lnTo>
                <a:lnTo>
                  <a:pt x="244" y="175"/>
                </a:lnTo>
                <a:lnTo>
                  <a:pt x="244" y="175"/>
                </a:lnTo>
                <a:lnTo>
                  <a:pt x="244" y="175"/>
                </a:lnTo>
                <a:lnTo>
                  <a:pt x="245" y="175"/>
                </a:lnTo>
                <a:lnTo>
                  <a:pt x="245" y="174"/>
                </a:lnTo>
                <a:lnTo>
                  <a:pt x="246" y="174"/>
                </a:lnTo>
                <a:lnTo>
                  <a:pt x="246" y="174"/>
                </a:lnTo>
                <a:lnTo>
                  <a:pt x="247" y="174"/>
                </a:lnTo>
                <a:lnTo>
                  <a:pt x="247" y="174"/>
                </a:lnTo>
                <a:lnTo>
                  <a:pt x="248" y="173"/>
                </a:lnTo>
                <a:lnTo>
                  <a:pt x="248" y="173"/>
                </a:lnTo>
                <a:lnTo>
                  <a:pt x="249" y="173"/>
                </a:lnTo>
                <a:lnTo>
                  <a:pt x="249" y="173"/>
                </a:lnTo>
                <a:lnTo>
                  <a:pt x="250" y="173"/>
                </a:lnTo>
                <a:lnTo>
                  <a:pt x="250" y="173"/>
                </a:lnTo>
                <a:lnTo>
                  <a:pt x="247" y="163"/>
                </a:lnTo>
                <a:close/>
                <a:moveTo>
                  <a:pt x="217" y="178"/>
                </a:moveTo>
                <a:lnTo>
                  <a:pt x="217" y="178"/>
                </a:lnTo>
                <a:lnTo>
                  <a:pt x="217" y="179"/>
                </a:lnTo>
                <a:lnTo>
                  <a:pt x="217" y="179"/>
                </a:lnTo>
                <a:lnTo>
                  <a:pt x="216" y="179"/>
                </a:lnTo>
                <a:lnTo>
                  <a:pt x="216" y="180"/>
                </a:lnTo>
                <a:lnTo>
                  <a:pt x="215" y="180"/>
                </a:lnTo>
                <a:lnTo>
                  <a:pt x="215" y="180"/>
                </a:lnTo>
                <a:lnTo>
                  <a:pt x="215" y="181"/>
                </a:lnTo>
                <a:lnTo>
                  <a:pt x="214" y="181"/>
                </a:lnTo>
                <a:lnTo>
                  <a:pt x="214" y="181"/>
                </a:lnTo>
                <a:lnTo>
                  <a:pt x="213" y="182"/>
                </a:lnTo>
                <a:lnTo>
                  <a:pt x="213" y="182"/>
                </a:lnTo>
                <a:lnTo>
                  <a:pt x="212" y="183"/>
                </a:lnTo>
                <a:lnTo>
                  <a:pt x="212" y="183"/>
                </a:lnTo>
                <a:lnTo>
                  <a:pt x="212" y="183"/>
                </a:lnTo>
                <a:lnTo>
                  <a:pt x="211" y="184"/>
                </a:lnTo>
                <a:lnTo>
                  <a:pt x="211" y="184"/>
                </a:lnTo>
                <a:lnTo>
                  <a:pt x="210" y="184"/>
                </a:lnTo>
                <a:lnTo>
                  <a:pt x="210" y="185"/>
                </a:lnTo>
                <a:lnTo>
                  <a:pt x="210" y="185"/>
                </a:lnTo>
                <a:lnTo>
                  <a:pt x="209" y="186"/>
                </a:lnTo>
                <a:lnTo>
                  <a:pt x="209" y="186"/>
                </a:lnTo>
                <a:lnTo>
                  <a:pt x="217" y="193"/>
                </a:lnTo>
                <a:lnTo>
                  <a:pt x="217" y="193"/>
                </a:lnTo>
                <a:lnTo>
                  <a:pt x="217" y="193"/>
                </a:lnTo>
                <a:lnTo>
                  <a:pt x="218" y="192"/>
                </a:lnTo>
                <a:lnTo>
                  <a:pt x="218" y="192"/>
                </a:lnTo>
                <a:lnTo>
                  <a:pt x="218" y="192"/>
                </a:lnTo>
                <a:lnTo>
                  <a:pt x="219" y="191"/>
                </a:lnTo>
                <a:lnTo>
                  <a:pt x="219" y="191"/>
                </a:lnTo>
                <a:lnTo>
                  <a:pt x="219" y="191"/>
                </a:lnTo>
                <a:lnTo>
                  <a:pt x="220" y="190"/>
                </a:lnTo>
                <a:lnTo>
                  <a:pt x="220" y="190"/>
                </a:lnTo>
                <a:lnTo>
                  <a:pt x="220" y="190"/>
                </a:lnTo>
                <a:lnTo>
                  <a:pt x="221" y="189"/>
                </a:lnTo>
                <a:lnTo>
                  <a:pt x="221" y="189"/>
                </a:lnTo>
                <a:lnTo>
                  <a:pt x="221" y="189"/>
                </a:lnTo>
                <a:lnTo>
                  <a:pt x="222" y="188"/>
                </a:lnTo>
                <a:lnTo>
                  <a:pt x="222" y="188"/>
                </a:lnTo>
                <a:lnTo>
                  <a:pt x="223" y="188"/>
                </a:lnTo>
                <a:lnTo>
                  <a:pt x="223" y="188"/>
                </a:lnTo>
                <a:lnTo>
                  <a:pt x="223" y="187"/>
                </a:lnTo>
                <a:lnTo>
                  <a:pt x="224" y="187"/>
                </a:lnTo>
                <a:lnTo>
                  <a:pt x="224" y="187"/>
                </a:lnTo>
                <a:lnTo>
                  <a:pt x="217" y="178"/>
                </a:lnTo>
                <a:close/>
                <a:moveTo>
                  <a:pt x="195" y="204"/>
                </a:moveTo>
                <a:lnTo>
                  <a:pt x="195" y="204"/>
                </a:lnTo>
                <a:lnTo>
                  <a:pt x="195" y="204"/>
                </a:lnTo>
                <a:lnTo>
                  <a:pt x="195" y="205"/>
                </a:lnTo>
                <a:lnTo>
                  <a:pt x="195" y="205"/>
                </a:lnTo>
                <a:lnTo>
                  <a:pt x="194" y="206"/>
                </a:lnTo>
                <a:lnTo>
                  <a:pt x="194" y="206"/>
                </a:lnTo>
                <a:lnTo>
                  <a:pt x="194" y="206"/>
                </a:lnTo>
                <a:lnTo>
                  <a:pt x="194" y="207"/>
                </a:lnTo>
                <a:lnTo>
                  <a:pt x="193" y="207"/>
                </a:lnTo>
                <a:lnTo>
                  <a:pt x="193" y="208"/>
                </a:lnTo>
                <a:lnTo>
                  <a:pt x="193" y="208"/>
                </a:lnTo>
                <a:lnTo>
                  <a:pt x="193" y="209"/>
                </a:lnTo>
                <a:lnTo>
                  <a:pt x="192" y="209"/>
                </a:lnTo>
                <a:lnTo>
                  <a:pt x="192" y="210"/>
                </a:lnTo>
                <a:lnTo>
                  <a:pt x="192" y="210"/>
                </a:lnTo>
                <a:lnTo>
                  <a:pt x="192" y="211"/>
                </a:lnTo>
                <a:lnTo>
                  <a:pt x="191" y="211"/>
                </a:lnTo>
                <a:lnTo>
                  <a:pt x="191" y="212"/>
                </a:lnTo>
                <a:lnTo>
                  <a:pt x="191" y="213"/>
                </a:lnTo>
                <a:lnTo>
                  <a:pt x="191" y="213"/>
                </a:lnTo>
                <a:lnTo>
                  <a:pt x="190" y="214"/>
                </a:lnTo>
                <a:lnTo>
                  <a:pt x="190" y="214"/>
                </a:lnTo>
                <a:lnTo>
                  <a:pt x="200" y="218"/>
                </a:lnTo>
                <a:lnTo>
                  <a:pt x="200" y="218"/>
                </a:lnTo>
                <a:lnTo>
                  <a:pt x="200" y="217"/>
                </a:lnTo>
                <a:lnTo>
                  <a:pt x="200" y="217"/>
                </a:lnTo>
                <a:lnTo>
                  <a:pt x="201" y="216"/>
                </a:lnTo>
                <a:lnTo>
                  <a:pt x="201" y="216"/>
                </a:lnTo>
                <a:lnTo>
                  <a:pt x="201" y="216"/>
                </a:lnTo>
                <a:lnTo>
                  <a:pt x="201" y="215"/>
                </a:lnTo>
                <a:lnTo>
                  <a:pt x="202" y="215"/>
                </a:lnTo>
                <a:lnTo>
                  <a:pt x="202" y="214"/>
                </a:lnTo>
                <a:lnTo>
                  <a:pt x="202" y="214"/>
                </a:lnTo>
                <a:lnTo>
                  <a:pt x="202" y="213"/>
                </a:lnTo>
                <a:lnTo>
                  <a:pt x="202" y="213"/>
                </a:lnTo>
                <a:lnTo>
                  <a:pt x="203" y="212"/>
                </a:lnTo>
                <a:lnTo>
                  <a:pt x="203" y="212"/>
                </a:lnTo>
                <a:lnTo>
                  <a:pt x="203" y="212"/>
                </a:lnTo>
                <a:lnTo>
                  <a:pt x="203" y="211"/>
                </a:lnTo>
                <a:lnTo>
                  <a:pt x="204" y="211"/>
                </a:lnTo>
                <a:lnTo>
                  <a:pt x="204" y="210"/>
                </a:lnTo>
                <a:lnTo>
                  <a:pt x="204" y="210"/>
                </a:lnTo>
                <a:lnTo>
                  <a:pt x="204" y="209"/>
                </a:lnTo>
                <a:lnTo>
                  <a:pt x="204" y="209"/>
                </a:lnTo>
                <a:lnTo>
                  <a:pt x="195" y="204"/>
                </a:lnTo>
                <a:close/>
                <a:moveTo>
                  <a:pt x="184" y="235"/>
                </a:moveTo>
                <a:lnTo>
                  <a:pt x="184" y="235"/>
                </a:lnTo>
                <a:lnTo>
                  <a:pt x="184" y="236"/>
                </a:lnTo>
                <a:lnTo>
                  <a:pt x="184" y="236"/>
                </a:lnTo>
                <a:lnTo>
                  <a:pt x="184" y="237"/>
                </a:lnTo>
                <a:lnTo>
                  <a:pt x="184" y="238"/>
                </a:lnTo>
                <a:lnTo>
                  <a:pt x="183" y="238"/>
                </a:lnTo>
                <a:lnTo>
                  <a:pt x="183" y="239"/>
                </a:lnTo>
                <a:lnTo>
                  <a:pt x="183" y="239"/>
                </a:lnTo>
                <a:lnTo>
                  <a:pt x="183" y="240"/>
                </a:lnTo>
                <a:lnTo>
                  <a:pt x="183" y="240"/>
                </a:lnTo>
                <a:lnTo>
                  <a:pt x="183" y="241"/>
                </a:lnTo>
                <a:lnTo>
                  <a:pt x="183" y="242"/>
                </a:lnTo>
                <a:lnTo>
                  <a:pt x="183" y="242"/>
                </a:lnTo>
                <a:lnTo>
                  <a:pt x="183" y="243"/>
                </a:lnTo>
                <a:lnTo>
                  <a:pt x="183" y="243"/>
                </a:lnTo>
                <a:lnTo>
                  <a:pt x="183" y="244"/>
                </a:lnTo>
                <a:lnTo>
                  <a:pt x="183" y="245"/>
                </a:lnTo>
                <a:lnTo>
                  <a:pt x="183" y="245"/>
                </a:lnTo>
                <a:lnTo>
                  <a:pt x="183" y="246"/>
                </a:lnTo>
                <a:lnTo>
                  <a:pt x="183" y="246"/>
                </a:lnTo>
                <a:lnTo>
                  <a:pt x="183" y="247"/>
                </a:lnTo>
                <a:lnTo>
                  <a:pt x="193" y="247"/>
                </a:lnTo>
                <a:lnTo>
                  <a:pt x="193" y="247"/>
                </a:lnTo>
                <a:lnTo>
                  <a:pt x="193" y="246"/>
                </a:lnTo>
                <a:lnTo>
                  <a:pt x="193" y="246"/>
                </a:lnTo>
                <a:lnTo>
                  <a:pt x="193" y="245"/>
                </a:lnTo>
                <a:lnTo>
                  <a:pt x="193" y="245"/>
                </a:lnTo>
                <a:lnTo>
                  <a:pt x="194" y="244"/>
                </a:lnTo>
                <a:lnTo>
                  <a:pt x="194" y="244"/>
                </a:lnTo>
                <a:lnTo>
                  <a:pt x="194" y="243"/>
                </a:lnTo>
                <a:lnTo>
                  <a:pt x="194" y="243"/>
                </a:lnTo>
                <a:lnTo>
                  <a:pt x="194" y="242"/>
                </a:lnTo>
                <a:lnTo>
                  <a:pt x="194" y="242"/>
                </a:lnTo>
                <a:lnTo>
                  <a:pt x="194" y="241"/>
                </a:lnTo>
                <a:lnTo>
                  <a:pt x="194" y="241"/>
                </a:lnTo>
                <a:lnTo>
                  <a:pt x="194" y="240"/>
                </a:lnTo>
                <a:lnTo>
                  <a:pt x="194" y="240"/>
                </a:lnTo>
                <a:lnTo>
                  <a:pt x="194" y="239"/>
                </a:lnTo>
                <a:lnTo>
                  <a:pt x="194" y="239"/>
                </a:lnTo>
                <a:lnTo>
                  <a:pt x="194" y="238"/>
                </a:lnTo>
                <a:lnTo>
                  <a:pt x="194" y="238"/>
                </a:lnTo>
                <a:lnTo>
                  <a:pt x="194" y="237"/>
                </a:lnTo>
                <a:lnTo>
                  <a:pt x="184" y="235"/>
                </a:lnTo>
                <a:close/>
                <a:moveTo>
                  <a:pt x="185" y="269"/>
                </a:moveTo>
                <a:lnTo>
                  <a:pt x="185" y="269"/>
                </a:lnTo>
                <a:lnTo>
                  <a:pt x="185" y="269"/>
                </a:lnTo>
                <a:lnTo>
                  <a:pt x="185" y="270"/>
                </a:lnTo>
                <a:lnTo>
                  <a:pt x="185" y="270"/>
                </a:lnTo>
                <a:lnTo>
                  <a:pt x="185" y="271"/>
                </a:lnTo>
                <a:lnTo>
                  <a:pt x="185" y="271"/>
                </a:lnTo>
                <a:lnTo>
                  <a:pt x="185" y="272"/>
                </a:lnTo>
                <a:lnTo>
                  <a:pt x="185" y="272"/>
                </a:lnTo>
                <a:lnTo>
                  <a:pt x="185" y="273"/>
                </a:lnTo>
                <a:lnTo>
                  <a:pt x="186" y="273"/>
                </a:lnTo>
                <a:lnTo>
                  <a:pt x="186" y="274"/>
                </a:lnTo>
                <a:lnTo>
                  <a:pt x="186" y="275"/>
                </a:lnTo>
                <a:lnTo>
                  <a:pt x="186" y="275"/>
                </a:lnTo>
                <a:lnTo>
                  <a:pt x="186" y="276"/>
                </a:lnTo>
                <a:lnTo>
                  <a:pt x="186" y="276"/>
                </a:lnTo>
                <a:lnTo>
                  <a:pt x="186" y="277"/>
                </a:lnTo>
                <a:lnTo>
                  <a:pt x="187" y="277"/>
                </a:lnTo>
                <a:lnTo>
                  <a:pt x="187" y="278"/>
                </a:lnTo>
                <a:lnTo>
                  <a:pt x="187" y="278"/>
                </a:lnTo>
                <a:lnTo>
                  <a:pt x="187" y="279"/>
                </a:lnTo>
                <a:lnTo>
                  <a:pt x="187" y="279"/>
                </a:lnTo>
                <a:lnTo>
                  <a:pt x="187" y="280"/>
                </a:lnTo>
                <a:lnTo>
                  <a:pt x="197" y="276"/>
                </a:lnTo>
                <a:lnTo>
                  <a:pt x="197" y="276"/>
                </a:lnTo>
                <a:lnTo>
                  <a:pt x="197" y="276"/>
                </a:lnTo>
                <a:lnTo>
                  <a:pt x="197" y="275"/>
                </a:lnTo>
                <a:lnTo>
                  <a:pt x="197" y="275"/>
                </a:lnTo>
                <a:lnTo>
                  <a:pt x="197" y="274"/>
                </a:lnTo>
                <a:lnTo>
                  <a:pt x="197" y="274"/>
                </a:lnTo>
                <a:lnTo>
                  <a:pt x="196" y="273"/>
                </a:lnTo>
                <a:lnTo>
                  <a:pt x="196" y="273"/>
                </a:lnTo>
                <a:lnTo>
                  <a:pt x="196" y="272"/>
                </a:lnTo>
                <a:lnTo>
                  <a:pt x="196" y="272"/>
                </a:lnTo>
                <a:lnTo>
                  <a:pt x="196" y="271"/>
                </a:lnTo>
                <a:lnTo>
                  <a:pt x="196" y="271"/>
                </a:lnTo>
                <a:lnTo>
                  <a:pt x="196" y="270"/>
                </a:lnTo>
                <a:lnTo>
                  <a:pt x="196" y="270"/>
                </a:lnTo>
                <a:lnTo>
                  <a:pt x="195" y="269"/>
                </a:lnTo>
                <a:lnTo>
                  <a:pt x="195" y="269"/>
                </a:lnTo>
                <a:lnTo>
                  <a:pt x="195" y="268"/>
                </a:lnTo>
                <a:lnTo>
                  <a:pt x="195" y="268"/>
                </a:lnTo>
                <a:lnTo>
                  <a:pt x="195" y="267"/>
                </a:lnTo>
                <a:lnTo>
                  <a:pt x="195" y="267"/>
                </a:lnTo>
                <a:lnTo>
                  <a:pt x="195" y="267"/>
                </a:lnTo>
                <a:lnTo>
                  <a:pt x="185" y="269"/>
                </a:lnTo>
                <a:close/>
                <a:moveTo>
                  <a:pt x="197" y="300"/>
                </a:moveTo>
                <a:lnTo>
                  <a:pt x="197" y="300"/>
                </a:lnTo>
                <a:lnTo>
                  <a:pt x="197" y="300"/>
                </a:lnTo>
                <a:lnTo>
                  <a:pt x="197" y="301"/>
                </a:lnTo>
                <a:lnTo>
                  <a:pt x="198" y="301"/>
                </a:lnTo>
                <a:lnTo>
                  <a:pt x="198" y="302"/>
                </a:lnTo>
                <a:lnTo>
                  <a:pt x="198" y="302"/>
                </a:lnTo>
                <a:lnTo>
                  <a:pt x="199" y="302"/>
                </a:lnTo>
                <a:lnTo>
                  <a:pt x="199" y="303"/>
                </a:lnTo>
                <a:lnTo>
                  <a:pt x="199" y="303"/>
                </a:lnTo>
                <a:lnTo>
                  <a:pt x="200" y="304"/>
                </a:lnTo>
                <a:lnTo>
                  <a:pt x="200" y="304"/>
                </a:lnTo>
                <a:lnTo>
                  <a:pt x="200" y="305"/>
                </a:lnTo>
                <a:lnTo>
                  <a:pt x="201" y="305"/>
                </a:lnTo>
                <a:lnTo>
                  <a:pt x="201" y="306"/>
                </a:lnTo>
                <a:lnTo>
                  <a:pt x="201" y="306"/>
                </a:lnTo>
                <a:lnTo>
                  <a:pt x="202" y="306"/>
                </a:lnTo>
                <a:lnTo>
                  <a:pt x="202" y="307"/>
                </a:lnTo>
                <a:lnTo>
                  <a:pt x="202" y="307"/>
                </a:lnTo>
                <a:lnTo>
                  <a:pt x="203" y="308"/>
                </a:lnTo>
                <a:lnTo>
                  <a:pt x="203" y="308"/>
                </a:lnTo>
                <a:lnTo>
                  <a:pt x="203" y="309"/>
                </a:lnTo>
                <a:lnTo>
                  <a:pt x="204" y="309"/>
                </a:lnTo>
                <a:lnTo>
                  <a:pt x="212" y="302"/>
                </a:lnTo>
                <a:lnTo>
                  <a:pt x="212" y="302"/>
                </a:lnTo>
                <a:lnTo>
                  <a:pt x="211" y="302"/>
                </a:lnTo>
                <a:lnTo>
                  <a:pt x="211" y="301"/>
                </a:lnTo>
                <a:lnTo>
                  <a:pt x="211" y="301"/>
                </a:lnTo>
                <a:lnTo>
                  <a:pt x="210" y="300"/>
                </a:lnTo>
                <a:lnTo>
                  <a:pt x="210" y="300"/>
                </a:lnTo>
                <a:lnTo>
                  <a:pt x="210" y="300"/>
                </a:lnTo>
                <a:lnTo>
                  <a:pt x="209" y="299"/>
                </a:lnTo>
                <a:lnTo>
                  <a:pt x="209" y="299"/>
                </a:lnTo>
                <a:lnTo>
                  <a:pt x="209" y="298"/>
                </a:lnTo>
                <a:lnTo>
                  <a:pt x="209" y="298"/>
                </a:lnTo>
                <a:lnTo>
                  <a:pt x="208" y="298"/>
                </a:lnTo>
                <a:lnTo>
                  <a:pt x="208" y="297"/>
                </a:lnTo>
                <a:lnTo>
                  <a:pt x="208" y="297"/>
                </a:lnTo>
                <a:lnTo>
                  <a:pt x="207" y="296"/>
                </a:lnTo>
                <a:lnTo>
                  <a:pt x="207" y="296"/>
                </a:lnTo>
                <a:lnTo>
                  <a:pt x="207" y="296"/>
                </a:lnTo>
                <a:lnTo>
                  <a:pt x="207" y="295"/>
                </a:lnTo>
                <a:lnTo>
                  <a:pt x="206" y="295"/>
                </a:lnTo>
                <a:lnTo>
                  <a:pt x="206" y="294"/>
                </a:lnTo>
                <a:lnTo>
                  <a:pt x="206" y="294"/>
                </a:lnTo>
                <a:lnTo>
                  <a:pt x="197" y="300"/>
                </a:lnTo>
                <a:close/>
                <a:moveTo>
                  <a:pt x="220" y="324"/>
                </a:moveTo>
                <a:lnTo>
                  <a:pt x="220" y="324"/>
                </a:lnTo>
                <a:lnTo>
                  <a:pt x="220" y="325"/>
                </a:lnTo>
                <a:lnTo>
                  <a:pt x="221" y="325"/>
                </a:lnTo>
                <a:lnTo>
                  <a:pt x="221" y="325"/>
                </a:lnTo>
                <a:lnTo>
                  <a:pt x="221" y="326"/>
                </a:lnTo>
                <a:lnTo>
                  <a:pt x="222" y="326"/>
                </a:lnTo>
                <a:lnTo>
                  <a:pt x="222" y="326"/>
                </a:lnTo>
                <a:lnTo>
                  <a:pt x="223" y="327"/>
                </a:lnTo>
                <a:lnTo>
                  <a:pt x="223" y="327"/>
                </a:lnTo>
                <a:lnTo>
                  <a:pt x="224" y="327"/>
                </a:lnTo>
                <a:lnTo>
                  <a:pt x="224" y="328"/>
                </a:lnTo>
                <a:lnTo>
                  <a:pt x="225" y="328"/>
                </a:lnTo>
                <a:lnTo>
                  <a:pt x="225" y="328"/>
                </a:lnTo>
                <a:lnTo>
                  <a:pt x="226" y="328"/>
                </a:lnTo>
                <a:lnTo>
                  <a:pt x="226" y="329"/>
                </a:lnTo>
                <a:lnTo>
                  <a:pt x="227" y="329"/>
                </a:lnTo>
                <a:lnTo>
                  <a:pt x="227" y="329"/>
                </a:lnTo>
                <a:lnTo>
                  <a:pt x="228" y="330"/>
                </a:lnTo>
                <a:lnTo>
                  <a:pt x="228" y="330"/>
                </a:lnTo>
                <a:lnTo>
                  <a:pt x="228" y="330"/>
                </a:lnTo>
                <a:lnTo>
                  <a:pt x="229" y="330"/>
                </a:lnTo>
                <a:lnTo>
                  <a:pt x="229" y="331"/>
                </a:lnTo>
                <a:lnTo>
                  <a:pt x="235" y="321"/>
                </a:lnTo>
                <a:lnTo>
                  <a:pt x="234" y="321"/>
                </a:lnTo>
                <a:lnTo>
                  <a:pt x="234" y="321"/>
                </a:lnTo>
                <a:lnTo>
                  <a:pt x="233" y="321"/>
                </a:lnTo>
                <a:lnTo>
                  <a:pt x="233" y="320"/>
                </a:lnTo>
                <a:lnTo>
                  <a:pt x="233" y="320"/>
                </a:lnTo>
                <a:lnTo>
                  <a:pt x="232" y="320"/>
                </a:lnTo>
                <a:lnTo>
                  <a:pt x="232" y="320"/>
                </a:lnTo>
                <a:lnTo>
                  <a:pt x="231" y="319"/>
                </a:lnTo>
                <a:lnTo>
                  <a:pt x="231" y="319"/>
                </a:lnTo>
                <a:lnTo>
                  <a:pt x="230" y="319"/>
                </a:lnTo>
                <a:lnTo>
                  <a:pt x="230" y="319"/>
                </a:lnTo>
                <a:lnTo>
                  <a:pt x="230" y="318"/>
                </a:lnTo>
                <a:lnTo>
                  <a:pt x="229" y="318"/>
                </a:lnTo>
                <a:lnTo>
                  <a:pt x="229" y="318"/>
                </a:lnTo>
                <a:lnTo>
                  <a:pt x="228" y="318"/>
                </a:lnTo>
                <a:lnTo>
                  <a:pt x="228" y="317"/>
                </a:lnTo>
                <a:lnTo>
                  <a:pt x="228" y="317"/>
                </a:lnTo>
                <a:lnTo>
                  <a:pt x="227" y="317"/>
                </a:lnTo>
                <a:lnTo>
                  <a:pt x="227" y="316"/>
                </a:lnTo>
                <a:lnTo>
                  <a:pt x="226" y="316"/>
                </a:lnTo>
                <a:lnTo>
                  <a:pt x="226" y="316"/>
                </a:lnTo>
                <a:lnTo>
                  <a:pt x="220" y="324"/>
                </a:lnTo>
                <a:close/>
                <a:moveTo>
                  <a:pt x="250" y="339"/>
                </a:moveTo>
                <a:lnTo>
                  <a:pt x="250" y="339"/>
                </a:lnTo>
                <a:lnTo>
                  <a:pt x="250" y="339"/>
                </a:lnTo>
                <a:lnTo>
                  <a:pt x="251" y="339"/>
                </a:lnTo>
                <a:lnTo>
                  <a:pt x="251" y="340"/>
                </a:lnTo>
                <a:lnTo>
                  <a:pt x="252" y="340"/>
                </a:lnTo>
                <a:lnTo>
                  <a:pt x="252" y="340"/>
                </a:lnTo>
                <a:lnTo>
                  <a:pt x="253" y="340"/>
                </a:lnTo>
                <a:lnTo>
                  <a:pt x="253" y="340"/>
                </a:lnTo>
                <a:lnTo>
                  <a:pt x="254" y="340"/>
                </a:lnTo>
                <a:lnTo>
                  <a:pt x="255" y="340"/>
                </a:lnTo>
                <a:lnTo>
                  <a:pt x="255" y="341"/>
                </a:lnTo>
                <a:lnTo>
                  <a:pt x="256" y="341"/>
                </a:lnTo>
                <a:lnTo>
                  <a:pt x="256" y="341"/>
                </a:lnTo>
                <a:lnTo>
                  <a:pt x="257" y="341"/>
                </a:lnTo>
                <a:lnTo>
                  <a:pt x="257" y="341"/>
                </a:lnTo>
                <a:lnTo>
                  <a:pt x="258" y="341"/>
                </a:lnTo>
                <a:lnTo>
                  <a:pt x="259" y="341"/>
                </a:lnTo>
                <a:lnTo>
                  <a:pt x="259" y="341"/>
                </a:lnTo>
                <a:lnTo>
                  <a:pt x="260" y="341"/>
                </a:lnTo>
                <a:lnTo>
                  <a:pt x="260" y="341"/>
                </a:lnTo>
                <a:lnTo>
                  <a:pt x="261" y="342"/>
                </a:lnTo>
                <a:lnTo>
                  <a:pt x="261" y="342"/>
                </a:lnTo>
                <a:lnTo>
                  <a:pt x="263" y="331"/>
                </a:lnTo>
                <a:lnTo>
                  <a:pt x="262" y="331"/>
                </a:lnTo>
                <a:lnTo>
                  <a:pt x="262" y="331"/>
                </a:lnTo>
                <a:lnTo>
                  <a:pt x="261" y="331"/>
                </a:lnTo>
                <a:lnTo>
                  <a:pt x="261" y="331"/>
                </a:lnTo>
                <a:lnTo>
                  <a:pt x="260" y="331"/>
                </a:lnTo>
                <a:lnTo>
                  <a:pt x="260" y="331"/>
                </a:lnTo>
                <a:lnTo>
                  <a:pt x="259" y="331"/>
                </a:lnTo>
                <a:lnTo>
                  <a:pt x="259" y="330"/>
                </a:lnTo>
                <a:lnTo>
                  <a:pt x="258" y="330"/>
                </a:lnTo>
                <a:lnTo>
                  <a:pt x="258" y="330"/>
                </a:lnTo>
                <a:lnTo>
                  <a:pt x="257" y="330"/>
                </a:lnTo>
                <a:lnTo>
                  <a:pt x="257" y="330"/>
                </a:lnTo>
                <a:lnTo>
                  <a:pt x="256" y="330"/>
                </a:lnTo>
                <a:lnTo>
                  <a:pt x="256" y="330"/>
                </a:lnTo>
                <a:lnTo>
                  <a:pt x="255" y="330"/>
                </a:lnTo>
                <a:lnTo>
                  <a:pt x="255" y="330"/>
                </a:lnTo>
                <a:lnTo>
                  <a:pt x="254" y="329"/>
                </a:lnTo>
                <a:lnTo>
                  <a:pt x="254" y="329"/>
                </a:lnTo>
                <a:lnTo>
                  <a:pt x="253" y="329"/>
                </a:lnTo>
                <a:lnTo>
                  <a:pt x="253" y="329"/>
                </a:lnTo>
                <a:lnTo>
                  <a:pt x="253" y="329"/>
                </a:lnTo>
                <a:lnTo>
                  <a:pt x="250" y="339"/>
                </a:lnTo>
                <a:close/>
                <a:moveTo>
                  <a:pt x="283" y="342"/>
                </a:moveTo>
                <a:lnTo>
                  <a:pt x="283" y="342"/>
                </a:lnTo>
                <a:lnTo>
                  <a:pt x="284" y="342"/>
                </a:lnTo>
                <a:lnTo>
                  <a:pt x="284" y="342"/>
                </a:lnTo>
                <a:lnTo>
                  <a:pt x="285" y="342"/>
                </a:lnTo>
                <a:lnTo>
                  <a:pt x="285" y="342"/>
                </a:lnTo>
                <a:lnTo>
                  <a:pt x="286" y="342"/>
                </a:lnTo>
                <a:lnTo>
                  <a:pt x="287" y="342"/>
                </a:lnTo>
                <a:lnTo>
                  <a:pt x="287" y="342"/>
                </a:lnTo>
                <a:lnTo>
                  <a:pt x="288" y="342"/>
                </a:lnTo>
                <a:lnTo>
                  <a:pt x="288" y="342"/>
                </a:lnTo>
                <a:lnTo>
                  <a:pt x="289" y="342"/>
                </a:lnTo>
                <a:lnTo>
                  <a:pt x="289" y="341"/>
                </a:lnTo>
                <a:lnTo>
                  <a:pt x="290" y="341"/>
                </a:lnTo>
                <a:lnTo>
                  <a:pt x="291" y="341"/>
                </a:lnTo>
                <a:lnTo>
                  <a:pt x="291" y="341"/>
                </a:lnTo>
                <a:lnTo>
                  <a:pt x="292" y="341"/>
                </a:lnTo>
                <a:lnTo>
                  <a:pt x="292" y="341"/>
                </a:lnTo>
                <a:lnTo>
                  <a:pt x="293" y="341"/>
                </a:lnTo>
                <a:lnTo>
                  <a:pt x="293" y="341"/>
                </a:lnTo>
                <a:lnTo>
                  <a:pt x="294" y="341"/>
                </a:lnTo>
                <a:lnTo>
                  <a:pt x="295" y="341"/>
                </a:lnTo>
                <a:lnTo>
                  <a:pt x="295" y="341"/>
                </a:lnTo>
                <a:lnTo>
                  <a:pt x="292" y="330"/>
                </a:lnTo>
                <a:lnTo>
                  <a:pt x="292" y="330"/>
                </a:lnTo>
                <a:lnTo>
                  <a:pt x="292" y="330"/>
                </a:lnTo>
                <a:lnTo>
                  <a:pt x="291" y="330"/>
                </a:lnTo>
                <a:lnTo>
                  <a:pt x="291" y="330"/>
                </a:lnTo>
                <a:lnTo>
                  <a:pt x="290" y="331"/>
                </a:lnTo>
                <a:lnTo>
                  <a:pt x="290" y="331"/>
                </a:lnTo>
                <a:lnTo>
                  <a:pt x="289" y="331"/>
                </a:lnTo>
                <a:lnTo>
                  <a:pt x="289" y="331"/>
                </a:lnTo>
                <a:lnTo>
                  <a:pt x="288" y="331"/>
                </a:lnTo>
                <a:lnTo>
                  <a:pt x="288" y="331"/>
                </a:lnTo>
                <a:lnTo>
                  <a:pt x="287" y="331"/>
                </a:lnTo>
                <a:lnTo>
                  <a:pt x="287" y="331"/>
                </a:lnTo>
                <a:lnTo>
                  <a:pt x="286" y="331"/>
                </a:lnTo>
                <a:lnTo>
                  <a:pt x="286" y="331"/>
                </a:lnTo>
                <a:lnTo>
                  <a:pt x="285" y="331"/>
                </a:lnTo>
                <a:lnTo>
                  <a:pt x="285" y="331"/>
                </a:lnTo>
                <a:lnTo>
                  <a:pt x="284" y="332"/>
                </a:lnTo>
                <a:lnTo>
                  <a:pt x="284" y="332"/>
                </a:lnTo>
                <a:lnTo>
                  <a:pt x="283" y="332"/>
                </a:lnTo>
                <a:lnTo>
                  <a:pt x="283" y="332"/>
                </a:lnTo>
                <a:lnTo>
                  <a:pt x="282" y="332"/>
                </a:lnTo>
                <a:lnTo>
                  <a:pt x="283" y="342"/>
                </a:lnTo>
                <a:close/>
                <a:moveTo>
                  <a:pt x="316" y="333"/>
                </a:moveTo>
                <a:lnTo>
                  <a:pt x="316" y="333"/>
                </a:lnTo>
                <a:lnTo>
                  <a:pt x="316" y="333"/>
                </a:lnTo>
                <a:lnTo>
                  <a:pt x="316" y="333"/>
                </a:lnTo>
                <a:lnTo>
                  <a:pt x="317" y="333"/>
                </a:lnTo>
                <a:lnTo>
                  <a:pt x="317" y="332"/>
                </a:lnTo>
                <a:lnTo>
                  <a:pt x="318" y="332"/>
                </a:lnTo>
                <a:lnTo>
                  <a:pt x="318" y="332"/>
                </a:lnTo>
                <a:lnTo>
                  <a:pt x="319" y="332"/>
                </a:lnTo>
                <a:lnTo>
                  <a:pt x="319" y="331"/>
                </a:lnTo>
                <a:lnTo>
                  <a:pt x="320" y="331"/>
                </a:lnTo>
                <a:lnTo>
                  <a:pt x="320" y="331"/>
                </a:lnTo>
                <a:lnTo>
                  <a:pt x="321" y="330"/>
                </a:lnTo>
                <a:lnTo>
                  <a:pt x="321" y="330"/>
                </a:lnTo>
                <a:lnTo>
                  <a:pt x="322" y="330"/>
                </a:lnTo>
                <a:lnTo>
                  <a:pt x="322" y="330"/>
                </a:lnTo>
                <a:lnTo>
                  <a:pt x="323" y="329"/>
                </a:lnTo>
                <a:lnTo>
                  <a:pt x="323" y="329"/>
                </a:lnTo>
                <a:lnTo>
                  <a:pt x="324" y="329"/>
                </a:lnTo>
                <a:lnTo>
                  <a:pt x="324" y="328"/>
                </a:lnTo>
                <a:lnTo>
                  <a:pt x="325" y="328"/>
                </a:lnTo>
                <a:lnTo>
                  <a:pt x="325" y="328"/>
                </a:lnTo>
                <a:lnTo>
                  <a:pt x="325" y="328"/>
                </a:lnTo>
                <a:lnTo>
                  <a:pt x="320" y="319"/>
                </a:lnTo>
                <a:lnTo>
                  <a:pt x="319" y="319"/>
                </a:lnTo>
                <a:lnTo>
                  <a:pt x="319" y="319"/>
                </a:lnTo>
                <a:lnTo>
                  <a:pt x="318" y="319"/>
                </a:lnTo>
                <a:lnTo>
                  <a:pt x="318" y="320"/>
                </a:lnTo>
                <a:lnTo>
                  <a:pt x="318" y="320"/>
                </a:lnTo>
                <a:lnTo>
                  <a:pt x="317" y="320"/>
                </a:lnTo>
                <a:lnTo>
                  <a:pt x="317" y="320"/>
                </a:lnTo>
                <a:lnTo>
                  <a:pt x="316" y="321"/>
                </a:lnTo>
                <a:lnTo>
                  <a:pt x="316" y="321"/>
                </a:lnTo>
                <a:lnTo>
                  <a:pt x="315" y="321"/>
                </a:lnTo>
                <a:lnTo>
                  <a:pt x="315" y="321"/>
                </a:lnTo>
                <a:lnTo>
                  <a:pt x="315" y="322"/>
                </a:lnTo>
                <a:lnTo>
                  <a:pt x="314" y="322"/>
                </a:lnTo>
                <a:lnTo>
                  <a:pt x="314" y="322"/>
                </a:lnTo>
                <a:lnTo>
                  <a:pt x="313" y="322"/>
                </a:lnTo>
                <a:lnTo>
                  <a:pt x="313" y="323"/>
                </a:lnTo>
                <a:lnTo>
                  <a:pt x="312" y="323"/>
                </a:lnTo>
                <a:lnTo>
                  <a:pt x="312" y="323"/>
                </a:lnTo>
                <a:lnTo>
                  <a:pt x="312" y="323"/>
                </a:lnTo>
                <a:lnTo>
                  <a:pt x="311" y="324"/>
                </a:lnTo>
                <a:lnTo>
                  <a:pt x="311" y="324"/>
                </a:lnTo>
                <a:lnTo>
                  <a:pt x="316" y="333"/>
                </a:lnTo>
                <a:close/>
                <a:moveTo>
                  <a:pt x="343" y="313"/>
                </a:moveTo>
                <a:lnTo>
                  <a:pt x="343" y="313"/>
                </a:lnTo>
                <a:lnTo>
                  <a:pt x="343" y="313"/>
                </a:lnTo>
                <a:lnTo>
                  <a:pt x="343" y="312"/>
                </a:lnTo>
                <a:lnTo>
                  <a:pt x="343" y="312"/>
                </a:lnTo>
                <a:lnTo>
                  <a:pt x="344" y="312"/>
                </a:lnTo>
                <a:lnTo>
                  <a:pt x="344" y="311"/>
                </a:lnTo>
                <a:lnTo>
                  <a:pt x="345" y="311"/>
                </a:lnTo>
                <a:lnTo>
                  <a:pt x="345" y="310"/>
                </a:lnTo>
                <a:lnTo>
                  <a:pt x="345" y="310"/>
                </a:lnTo>
                <a:lnTo>
                  <a:pt x="346" y="310"/>
                </a:lnTo>
                <a:lnTo>
                  <a:pt x="346" y="309"/>
                </a:lnTo>
                <a:lnTo>
                  <a:pt x="346" y="309"/>
                </a:lnTo>
                <a:lnTo>
                  <a:pt x="347" y="308"/>
                </a:lnTo>
                <a:lnTo>
                  <a:pt x="347" y="308"/>
                </a:lnTo>
                <a:lnTo>
                  <a:pt x="347" y="307"/>
                </a:lnTo>
                <a:lnTo>
                  <a:pt x="348" y="307"/>
                </a:lnTo>
                <a:lnTo>
                  <a:pt x="348" y="306"/>
                </a:lnTo>
                <a:lnTo>
                  <a:pt x="348" y="306"/>
                </a:lnTo>
                <a:lnTo>
                  <a:pt x="349" y="306"/>
                </a:lnTo>
                <a:lnTo>
                  <a:pt x="349" y="305"/>
                </a:lnTo>
                <a:lnTo>
                  <a:pt x="349" y="305"/>
                </a:lnTo>
                <a:lnTo>
                  <a:pt x="350" y="304"/>
                </a:lnTo>
                <a:lnTo>
                  <a:pt x="341" y="298"/>
                </a:lnTo>
                <a:lnTo>
                  <a:pt x="341" y="298"/>
                </a:lnTo>
                <a:lnTo>
                  <a:pt x="341" y="299"/>
                </a:lnTo>
                <a:lnTo>
                  <a:pt x="340" y="299"/>
                </a:lnTo>
                <a:lnTo>
                  <a:pt x="340" y="300"/>
                </a:lnTo>
                <a:lnTo>
                  <a:pt x="340" y="300"/>
                </a:lnTo>
                <a:lnTo>
                  <a:pt x="339" y="300"/>
                </a:lnTo>
                <a:lnTo>
                  <a:pt x="339" y="301"/>
                </a:lnTo>
                <a:lnTo>
                  <a:pt x="339" y="301"/>
                </a:lnTo>
                <a:lnTo>
                  <a:pt x="338" y="302"/>
                </a:lnTo>
                <a:lnTo>
                  <a:pt x="338" y="302"/>
                </a:lnTo>
                <a:lnTo>
                  <a:pt x="338" y="302"/>
                </a:lnTo>
                <a:lnTo>
                  <a:pt x="337" y="303"/>
                </a:lnTo>
                <a:lnTo>
                  <a:pt x="337" y="303"/>
                </a:lnTo>
                <a:lnTo>
                  <a:pt x="337" y="303"/>
                </a:lnTo>
                <a:lnTo>
                  <a:pt x="337" y="304"/>
                </a:lnTo>
                <a:lnTo>
                  <a:pt x="336" y="304"/>
                </a:lnTo>
                <a:lnTo>
                  <a:pt x="336" y="305"/>
                </a:lnTo>
                <a:lnTo>
                  <a:pt x="336" y="305"/>
                </a:lnTo>
                <a:lnTo>
                  <a:pt x="335" y="305"/>
                </a:lnTo>
                <a:lnTo>
                  <a:pt x="335" y="306"/>
                </a:lnTo>
                <a:lnTo>
                  <a:pt x="335" y="306"/>
                </a:lnTo>
                <a:lnTo>
                  <a:pt x="343" y="313"/>
                </a:lnTo>
                <a:close/>
                <a:moveTo>
                  <a:pt x="360" y="285"/>
                </a:moveTo>
                <a:lnTo>
                  <a:pt x="360" y="285"/>
                </a:lnTo>
                <a:lnTo>
                  <a:pt x="361" y="284"/>
                </a:lnTo>
                <a:lnTo>
                  <a:pt x="361" y="284"/>
                </a:lnTo>
                <a:lnTo>
                  <a:pt x="361" y="283"/>
                </a:lnTo>
                <a:lnTo>
                  <a:pt x="361" y="283"/>
                </a:lnTo>
                <a:lnTo>
                  <a:pt x="361" y="282"/>
                </a:lnTo>
                <a:lnTo>
                  <a:pt x="362" y="282"/>
                </a:lnTo>
                <a:lnTo>
                  <a:pt x="362" y="281"/>
                </a:lnTo>
                <a:lnTo>
                  <a:pt x="362" y="281"/>
                </a:lnTo>
                <a:lnTo>
                  <a:pt x="362" y="280"/>
                </a:lnTo>
                <a:lnTo>
                  <a:pt x="362" y="279"/>
                </a:lnTo>
                <a:lnTo>
                  <a:pt x="363" y="279"/>
                </a:lnTo>
                <a:lnTo>
                  <a:pt x="363" y="278"/>
                </a:lnTo>
                <a:lnTo>
                  <a:pt x="363" y="278"/>
                </a:lnTo>
                <a:lnTo>
                  <a:pt x="363" y="277"/>
                </a:lnTo>
                <a:lnTo>
                  <a:pt x="363" y="277"/>
                </a:lnTo>
                <a:lnTo>
                  <a:pt x="363" y="276"/>
                </a:lnTo>
                <a:lnTo>
                  <a:pt x="364" y="276"/>
                </a:lnTo>
                <a:lnTo>
                  <a:pt x="364" y="275"/>
                </a:lnTo>
                <a:lnTo>
                  <a:pt x="364" y="275"/>
                </a:lnTo>
                <a:lnTo>
                  <a:pt x="364" y="274"/>
                </a:lnTo>
                <a:lnTo>
                  <a:pt x="364" y="274"/>
                </a:lnTo>
                <a:lnTo>
                  <a:pt x="354" y="271"/>
                </a:lnTo>
                <a:lnTo>
                  <a:pt x="354" y="271"/>
                </a:lnTo>
                <a:lnTo>
                  <a:pt x="354" y="272"/>
                </a:lnTo>
                <a:lnTo>
                  <a:pt x="353" y="272"/>
                </a:lnTo>
                <a:lnTo>
                  <a:pt x="353" y="273"/>
                </a:lnTo>
                <a:lnTo>
                  <a:pt x="353" y="273"/>
                </a:lnTo>
                <a:lnTo>
                  <a:pt x="353" y="274"/>
                </a:lnTo>
                <a:lnTo>
                  <a:pt x="353" y="274"/>
                </a:lnTo>
                <a:lnTo>
                  <a:pt x="353" y="275"/>
                </a:lnTo>
                <a:lnTo>
                  <a:pt x="353" y="275"/>
                </a:lnTo>
                <a:lnTo>
                  <a:pt x="352" y="276"/>
                </a:lnTo>
                <a:lnTo>
                  <a:pt x="352" y="276"/>
                </a:lnTo>
                <a:lnTo>
                  <a:pt x="352" y="277"/>
                </a:lnTo>
                <a:lnTo>
                  <a:pt x="352" y="277"/>
                </a:lnTo>
                <a:lnTo>
                  <a:pt x="352" y="278"/>
                </a:lnTo>
                <a:lnTo>
                  <a:pt x="352" y="278"/>
                </a:lnTo>
                <a:lnTo>
                  <a:pt x="351" y="278"/>
                </a:lnTo>
                <a:lnTo>
                  <a:pt x="351" y="279"/>
                </a:lnTo>
                <a:lnTo>
                  <a:pt x="351" y="279"/>
                </a:lnTo>
                <a:lnTo>
                  <a:pt x="351" y="280"/>
                </a:lnTo>
                <a:lnTo>
                  <a:pt x="351" y="280"/>
                </a:lnTo>
                <a:lnTo>
                  <a:pt x="351" y="281"/>
                </a:lnTo>
                <a:lnTo>
                  <a:pt x="360" y="285"/>
                </a:lnTo>
                <a:close/>
                <a:moveTo>
                  <a:pt x="367" y="252"/>
                </a:moveTo>
                <a:lnTo>
                  <a:pt x="367" y="252"/>
                </a:lnTo>
                <a:lnTo>
                  <a:pt x="367" y="252"/>
                </a:lnTo>
                <a:lnTo>
                  <a:pt x="367" y="251"/>
                </a:lnTo>
                <a:lnTo>
                  <a:pt x="367" y="250"/>
                </a:lnTo>
                <a:lnTo>
                  <a:pt x="367" y="250"/>
                </a:lnTo>
                <a:lnTo>
                  <a:pt x="367" y="249"/>
                </a:lnTo>
                <a:lnTo>
                  <a:pt x="367" y="249"/>
                </a:lnTo>
                <a:lnTo>
                  <a:pt x="367" y="248"/>
                </a:lnTo>
                <a:lnTo>
                  <a:pt x="367" y="247"/>
                </a:lnTo>
                <a:lnTo>
                  <a:pt x="367" y="247"/>
                </a:lnTo>
                <a:lnTo>
                  <a:pt x="367" y="246"/>
                </a:lnTo>
                <a:lnTo>
                  <a:pt x="367" y="246"/>
                </a:lnTo>
                <a:lnTo>
                  <a:pt x="367" y="245"/>
                </a:lnTo>
                <a:lnTo>
                  <a:pt x="367" y="245"/>
                </a:lnTo>
                <a:lnTo>
                  <a:pt x="367" y="244"/>
                </a:lnTo>
                <a:lnTo>
                  <a:pt x="367" y="243"/>
                </a:lnTo>
                <a:lnTo>
                  <a:pt x="367" y="243"/>
                </a:lnTo>
                <a:lnTo>
                  <a:pt x="367" y="242"/>
                </a:lnTo>
                <a:lnTo>
                  <a:pt x="367" y="242"/>
                </a:lnTo>
                <a:lnTo>
                  <a:pt x="367" y="241"/>
                </a:lnTo>
                <a:lnTo>
                  <a:pt x="366" y="241"/>
                </a:lnTo>
                <a:lnTo>
                  <a:pt x="356" y="242"/>
                </a:lnTo>
                <a:lnTo>
                  <a:pt x="356" y="242"/>
                </a:lnTo>
                <a:lnTo>
                  <a:pt x="356" y="243"/>
                </a:lnTo>
                <a:lnTo>
                  <a:pt x="356" y="243"/>
                </a:lnTo>
                <a:lnTo>
                  <a:pt x="356" y="244"/>
                </a:lnTo>
                <a:lnTo>
                  <a:pt x="356" y="244"/>
                </a:lnTo>
                <a:lnTo>
                  <a:pt x="356" y="245"/>
                </a:lnTo>
                <a:lnTo>
                  <a:pt x="356" y="245"/>
                </a:lnTo>
                <a:lnTo>
                  <a:pt x="356" y="246"/>
                </a:lnTo>
                <a:lnTo>
                  <a:pt x="356" y="246"/>
                </a:lnTo>
                <a:lnTo>
                  <a:pt x="356" y="247"/>
                </a:lnTo>
                <a:lnTo>
                  <a:pt x="356" y="247"/>
                </a:lnTo>
                <a:lnTo>
                  <a:pt x="356" y="248"/>
                </a:lnTo>
                <a:lnTo>
                  <a:pt x="356" y="248"/>
                </a:lnTo>
                <a:lnTo>
                  <a:pt x="356" y="249"/>
                </a:lnTo>
                <a:lnTo>
                  <a:pt x="356" y="249"/>
                </a:lnTo>
                <a:lnTo>
                  <a:pt x="356" y="250"/>
                </a:lnTo>
                <a:lnTo>
                  <a:pt x="356" y="250"/>
                </a:lnTo>
                <a:lnTo>
                  <a:pt x="356" y="251"/>
                </a:lnTo>
                <a:lnTo>
                  <a:pt x="356" y="252"/>
                </a:lnTo>
                <a:lnTo>
                  <a:pt x="356" y="252"/>
                </a:lnTo>
                <a:lnTo>
                  <a:pt x="367" y="252"/>
                </a:lnTo>
                <a:close/>
                <a:moveTo>
                  <a:pt x="361" y="219"/>
                </a:moveTo>
                <a:lnTo>
                  <a:pt x="361" y="219"/>
                </a:lnTo>
                <a:lnTo>
                  <a:pt x="361" y="218"/>
                </a:lnTo>
                <a:lnTo>
                  <a:pt x="361" y="218"/>
                </a:lnTo>
                <a:lnTo>
                  <a:pt x="361" y="217"/>
                </a:lnTo>
                <a:lnTo>
                  <a:pt x="361" y="217"/>
                </a:lnTo>
                <a:lnTo>
                  <a:pt x="360" y="216"/>
                </a:lnTo>
                <a:lnTo>
                  <a:pt x="360" y="216"/>
                </a:lnTo>
                <a:lnTo>
                  <a:pt x="360" y="215"/>
                </a:lnTo>
                <a:lnTo>
                  <a:pt x="360" y="215"/>
                </a:lnTo>
                <a:lnTo>
                  <a:pt x="360" y="214"/>
                </a:lnTo>
                <a:lnTo>
                  <a:pt x="359" y="214"/>
                </a:lnTo>
                <a:lnTo>
                  <a:pt x="359" y="213"/>
                </a:lnTo>
                <a:lnTo>
                  <a:pt x="359" y="213"/>
                </a:lnTo>
                <a:lnTo>
                  <a:pt x="359" y="212"/>
                </a:lnTo>
                <a:lnTo>
                  <a:pt x="358" y="211"/>
                </a:lnTo>
                <a:lnTo>
                  <a:pt x="358" y="211"/>
                </a:lnTo>
                <a:lnTo>
                  <a:pt x="358" y="210"/>
                </a:lnTo>
                <a:lnTo>
                  <a:pt x="358" y="210"/>
                </a:lnTo>
                <a:lnTo>
                  <a:pt x="357" y="209"/>
                </a:lnTo>
                <a:lnTo>
                  <a:pt x="357" y="209"/>
                </a:lnTo>
                <a:lnTo>
                  <a:pt x="357" y="208"/>
                </a:lnTo>
                <a:lnTo>
                  <a:pt x="357" y="208"/>
                </a:lnTo>
                <a:lnTo>
                  <a:pt x="347" y="213"/>
                </a:lnTo>
                <a:lnTo>
                  <a:pt x="347" y="213"/>
                </a:lnTo>
                <a:lnTo>
                  <a:pt x="348" y="214"/>
                </a:lnTo>
                <a:lnTo>
                  <a:pt x="348" y="214"/>
                </a:lnTo>
                <a:lnTo>
                  <a:pt x="348" y="215"/>
                </a:lnTo>
                <a:lnTo>
                  <a:pt x="348" y="215"/>
                </a:lnTo>
                <a:lnTo>
                  <a:pt x="349" y="216"/>
                </a:lnTo>
                <a:lnTo>
                  <a:pt x="349" y="216"/>
                </a:lnTo>
                <a:lnTo>
                  <a:pt x="349" y="216"/>
                </a:lnTo>
                <a:lnTo>
                  <a:pt x="349" y="217"/>
                </a:lnTo>
                <a:lnTo>
                  <a:pt x="349" y="217"/>
                </a:lnTo>
                <a:lnTo>
                  <a:pt x="350" y="218"/>
                </a:lnTo>
                <a:lnTo>
                  <a:pt x="350" y="218"/>
                </a:lnTo>
                <a:lnTo>
                  <a:pt x="350" y="219"/>
                </a:lnTo>
                <a:lnTo>
                  <a:pt x="350" y="219"/>
                </a:lnTo>
                <a:lnTo>
                  <a:pt x="350" y="220"/>
                </a:lnTo>
                <a:lnTo>
                  <a:pt x="351" y="220"/>
                </a:lnTo>
                <a:lnTo>
                  <a:pt x="351" y="221"/>
                </a:lnTo>
                <a:lnTo>
                  <a:pt x="351" y="221"/>
                </a:lnTo>
                <a:lnTo>
                  <a:pt x="351" y="221"/>
                </a:lnTo>
                <a:lnTo>
                  <a:pt x="351" y="222"/>
                </a:lnTo>
                <a:lnTo>
                  <a:pt x="351" y="222"/>
                </a:lnTo>
                <a:lnTo>
                  <a:pt x="361" y="219"/>
                </a:lnTo>
                <a:close/>
                <a:moveTo>
                  <a:pt x="344" y="190"/>
                </a:moveTo>
                <a:lnTo>
                  <a:pt x="344" y="190"/>
                </a:lnTo>
                <a:lnTo>
                  <a:pt x="344" y="190"/>
                </a:lnTo>
                <a:lnTo>
                  <a:pt x="344" y="189"/>
                </a:lnTo>
                <a:lnTo>
                  <a:pt x="343" y="189"/>
                </a:lnTo>
                <a:lnTo>
                  <a:pt x="343" y="188"/>
                </a:lnTo>
                <a:lnTo>
                  <a:pt x="343" y="188"/>
                </a:lnTo>
                <a:lnTo>
                  <a:pt x="342" y="188"/>
                </a:lnTo>
                <a:lnTo>
                  <a:pt x="342" y="187"/>
                </a:lnTo>
                <a:lnTo>
                  <a:pt x="342" y="187"/>
                </a:lnTo>
                <a:lnTo>
                  <a:pt x="341" y="186"/>
                </a:lnTo>
                <a:lnTo>
                  <a:pt x="341" y="186"/>
                </a:lnTo>
                <a:lnTo>
                  <a:pt x="340" y="186"/>
                </a:lnTo>
                <a:lnTo>
                  <a:pt x="340" y="185"/>
                </a:lnTo>
                <a:lnTo>
                  <a:pt x="340" y="185"/>
                </a:lnTo>
                <a:lnTo>
                  <a:pt x="339" y="184"/>
                </a:lnTo>
                <a:lnTo>
                  <a:pt x="339" y="184"/>
                </a:lnTo>
                <a:lnTo>
                  <a:pt x="338" y="184"/>
                </a:lnTo>
                <a:lnTo>
                  <a:pt x="338" y="183"/>
                </a:lnTo>
                <a:lnTo>
                  <a:pt x="338" y="183"/>
                </a:lnTo>
                <a:lnTo>
                  <a:pt x="337" y="183"/>
                </a:lnTo>
                <a:lnTo>
                  <a:pt x="337" y="182"/>
                </a:lnTo>
                <a:lnTo>
                  <a:pt x="336" y="182"/>
                </a:lnTo>
                <a:lnTo>
                  <a:pt x="329" y="190"/>
                </a:lnTo>
                <a:lnTo>
                  <a:pt x="330" y="190"/>
                </a:lnTo>
                <a:lnTo>
                  <a:pt x="330" y="190"/>
                </a:lnTo>
                <a:lnTo>
                  <a:pt x="330" y="191"/>
                </a:lnTo>
                <a:lnTo>
                  <a:pt x="331" y="191"/>
                </a:lnTo>
                <a:lnTo>
                  <a:pt x="331" y="191"/>
                </a:lnTo>
                <a:lnTo>
                  <a:pt x="331" y="192"/>
                </a:lnTo>
                <a:lnTo>
                  <a:pt x="332" y="192"/>
                </a:lnTo>
                <a:lnTo>
                  <a:pt x="332" y="192"/>
                </a:lnTo>
                <a:lnTo>
                  <a:pt x="333" y="193"/>
                </a:lnTo>
                <a:lnTo>
                  <a:pt x="333" y="193"/>
                </a:lnTo>
                <a:lnTo>
                  <a:pt x="333" y="193"/>
                </a:lnTo>
                <a:lnTo>
                  <a:pt x="334" y="194"/>
                </a:lnTo>
                <a:lnTo>
                  <a:pt x="334" y="194"/>
                </a:lnTo>
                <a:lnTo>
                  <a:pt x="334" y="195"/>
                </a:lnTo>
                <a:lnTo>
                  <a:pt x="335" y="195"/>
                </a:lnTo>
                <a:lnTo>
                  <a:pt x="335" y="195"/>
                </a:lnTo>
                <a:lnTo>
                  <a:pt x="335" y="196"/>
                </a:lnTo>
                <a:lnTo>
                  <a:pt x="336" y="196"/>
                </a:lnTo>
                <a:lnTo>
                  <a:pt x="336" y="196"/>
                </a:lnTo>
                <a:lnTo>
                  <a:pt x="336" y="197"/>
                </a:lnTo>
                <a:lnTo>
                  <a:pt x="336" y="197"/>
                </a:lnTo>
                <a:lnTo>
                  <a:pt x="344" y="190"/>
                </a:lnTo>
                <a:close/>
                <a:moveTo>
                  <a:pt x="318" y="169"/>
                </a:moveTo>
                <a:lnTo>
                  <a:pt x="318" y="169"/>
                </a:lnTo>
                <a:lnTo>
                  <a:pt x="318" y="169"/>
                </a:lnTo>
                <a:lnTo>
                  <a:pt x="317" y="169"/>
                </a:lnTo>
                <a:lnTo>
                  <a:pt x="317" y="168"/>
                </a:lnTo>
                <a:lnTo>
                  <a:pt x="316" y="168"/>
                </a:lnTo>
                <a:lnTo>
                  <a:pt x="316" y="168"/>
                </a:lnTo>
                <a:lnTo>
                  <a:pt x="315" y="168"/>
                </a:lnTo>
                <a:lnTo>
                  <a:pt x="315" y="167"/>
                </a:lnTo>
                <a:lnTo>
                  <a:pt x="314" y="167"/>
                </a:lnTo>
                <a:lnTo>
                  <a:pt x="314" y="167"/>
                </a:lnTo>
                <a:lnTo>
                  <a:pt x="313" y="167"/>
                </a:lnTo>
                <a:lnTo>
                  <a:pt x="313" y="166"/>
                </a:lnTo>
                <a:lnTo>
                  <a:pt x="312" y="166"/>
                </a:lnTo>
                <a:lnTo>
                  <a:pt x="312" y="166"/>
                </a:lnTo>
                <a:lnTo>
                  <a:pt x="311" y="166"/>
                </a:lnTo>
                <a:lnTo>
                  <a:pt x="311" y="166"/>
                </a:lnTo>
                <a:lnTo>
                  <a:pt x="310" y="165"/>
                </a:lnTo>
                <a:lnTo>
                  <a:pt x="310" y="165"/>
                </a:lnTo>
                <a:lnTo>
                  <a:pt x="309" y="165"/>
                </a:lnTo>
                <a:lnTo>
                  <a:pt x="309" y="165"/>
                </a:lnTo>
                <a:lnTo>
                  <a:pt x="308" y="164"/>
                </a:lnTo>
                <a:lnTo>
                  <a:pt x="308" y="164"/>
                </a:lnTo>
                <a:lnTo>
                  <a:pt x="304" y="174"/>
                </a:lnTo>
                <a:lnTo>
                  <a:pt x="304" y="174"/>
                </a:lnTo>
                <a:lnTo>
                  <a:pt x="305" y="175"/>
                </a:lnTo>
                <a:lnTo>
                  <a:pt x="305" y="175"/>
                </a:lnTo>
                <a:lnTo>
                  <a:pt x="306" y="175"/>
                </a:lnTo>
                <a:lnTo>
                  <a:pt x="306" y="175"/>
                </a:lnTo>
                <a:lnTo>
                  <a:pt x="307" y="175"/>
                </a:lnTo>
                <a:lnTo>
                  <a:pt x="307" y="175"/>
                </a:lnTo>
                <a:lnTo>
                  <a:pt x="308" y="176"/>
                </a:lnTo>
                <a:lnTo>
                  <a:pt x="308" y="176"/>
                </a:lnTo>
                <a:lnTo>
                  <a:pt x="308" y="176"/>
                </a:lnTo>
                <a:lnTo>
                  <a:pt x="309" y="176"/>
                </a:lnTo>
                <a:lnTo>
                  <a:pt x="309" y="176"/>
                </a:lnTo>
                <a:lnTo>
                  <a:pt x="310" y="177"/>
                </a:lnTo>
                <a:lnTo>
                  <a:pt x="310" y="177"/>
                </a:lnTo>
                <a:lnTo>
                  <a:pt x="311" y="177"/>
                </a:lnTo>
                <a:lnTo>
                  <a:pt x="311" y="177"/>
                </a:lnTo>
                <a:lnTo>
                  <a:pt x="312" y="178"/>
                </a:lnTo>
                <a:lnTo>
                  <a:pt x="312" y="178"/>
                </a:lnTo>
                <a:lnTo>
                  <a:pt x="312" y="178"/>
                </a:lnTo>
                <a:lnTo>
                  <a:pt x="313" y="178"/>
                </a:lnTo>
                <a:lnTo>
                  <a:pt x="313" y="178"/>
                </a:lnTo>
                <a:lnTo>
                  <a:pt x="318" y="169"/>
                </a:lnTo>
                <a:close/>
                <a:moveTo>
                  <a:pt x="275" y="138"/>
                </a:moveTo>
                <a:lnTo>
                  <a:pt x="275" y="138"/>
                </a:lnTo>
                <a:cubicBezTo>
                  <a:pt x="213" y="138"/>
                  <a:pt x="163" y="189"/>
                  <a:pt x="163" y="250"/>
                </a:cubicBezTo>
                <a:cubicBezTo>
                  <a:pt x="163" y="312"/>
                  <a:pt x="213" y="362"/>
                  <a:pt x="275" y="362"/>
                </a:cubicBezTo>
                <a:cubicBezTo>
                  <a:pt x="337" y="362"/>
                  <a:pt x="387" y="312"/>
                  <a:pt x="387" y="250"/>
                </a:cubicBezTo>
                <a:cubicBezTo>
                  <a:pt x="387" y="189"/>
                  <a:pt x="337" y="138"/>
                  <a:pt x="275" y="138"/>
                </a:cubicBezTo>
                <a:close/>
                <a:moveTo>
                  <a:pt x="18" y="92"/>
                </a:moveTo>
                <a:lnTo>
                  <a:pt x="18" y="92"/>
                </a:lnTo>
                <a:cubicBezTo>
                  <a:pt x="39" y="90"/>
                  <a:pt x="61" y="89"/>
                  <a:pt x="83" y="88"/>
                </a:cubicBezTo>
                <a:cubicBezTo>
                  <a:pt x="68" y="87"/>
                  <a:pt x="53" y="86"/>
                  <a:pt x="39" y="84"/>
                </a:cubicBezTo>
                <a:cubicBezTo>
                  <a:pt x="29" y="83"/>
                  <a:pt x="21" y="76"/>
                  <a:pt x="21" y="66"/>
                </a:cubicBezTo>
                <a:cubicBezTo>
                  <a:pt x="21" y="52"/>
                  <a:pt x="21" y="38"/>
                  <a:pt x="21" y="23"/>
                </a:cubicBezTo>
                <a:cubicBezTo>
                  <a:pt x="21" y="13"/>
                  <a:pt x="29" y="6"/>
                  <a:pt x="39" y="5"/>
                </a:cubicBezTo>
                <a:cubicBezTo>
                  <a:pt x="98" y="0"/>
                  <a:pt x="156" y="0"/>
                  <a:pt x="215" y="5"/>
                </a:cubicBezTo>
                <a:cubicBezTo>
                  <a:pt x="225" y="6"/>
                  <a:pt x="233" y="13"/>
                  <a:pt x="233" y="23"/>
                </a:cubicBezTo>
                <a:cubicBezTo>
                  <a:pt x="233" y="38"/>
                  <a:pt x="233" y="52"/>
                  <a:pt x="233" y="66"/>
                </a:cubicBezTo>
                <a:cubicBezTo>
                  <a:pt x="233" y="76"/>
                  <a:pt x="225" y="83"/>
                  <a:pt x="215" y="84"/>
                </a:cubicBezTo>
                <a:cubicBezTo>
                  <a:pt x="194" y="87"/>
                  <a:pt x="173" y="88"/>
                  <a:pt x="151" y="89"/>
                </a:cubicBezTo>
                <a:cubicBezTo>
                  <a:pt x="166" y="90"/>
                  <a:pt x="180" y="91"/>
                  <a:pt x="194" y="92"/>
                </a:cubicBezTo>
                <a:cubicBezTo>
                  <a:pt x="204" y="93"/>
                  <a:pt x="212" y="100"/>
                  <a:pt x="212" y="110"/>
                </a:cubicBezTo>
                <a:lnTo>
                  <a:pt x="212" y="131"/>
                </a:lnTo>
                <a:cubicBezTo>
                  <a:pt x="200" y="137"/>
                  <a:pt x="189" y="145"/>
                  <a:pt x="179" y="155"/>
                </a:cubicBezTo>
                <a:cubicBezTo>
                  <a:pt x="174" y="161"/>
                  <a:pt x="168" y="167"/>
                  <a:pt x="164" y="174"/>
                </a:cubicBezTo>
                <a:cubicBezTo>
                  <a:pt x="115" y="177"/>
                  <a:pt x="66" y="176"/>
                  <a:pt x="18" y="171"/>
                </a:cubicBezTo>
                <a:cubicBezTo>
                  <a:pt x="8" y="170"/>
                  <a:pt x="0" y="163"/>
                  <a:pt x="0" y="153"/>
                </a:cubicBezTo>
                <a:cubicBezTo>
                  <a:pt x="0" y="139"/>
                  <a:pt x="0" y="124"/>
                  <a:pt x="0" y="110"/>
                </a:cubicBezTo>
                <a:cubicBezTo>
                  <a:pt x="0" y="100"/>
                  <a:pt x="8" y="93"/>
                  <a:pt x="18" y="92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outerShdw blurRad="88900" dist="76200" dir="5400000" algn="ctr" rotWithShape="0">
              <a:srgbClr val="000000">
                <a:alpha val="56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4" name="组合 153"/>
          <p:cNvGrpSpPr/>
          <p:nvPr/>
        </p:nvGrpSpPr>
        <p:grpSpPr>
          <a:xfrm>
            <a:off x="0" y="5921828"/>
            <a:ext cx="12192000" cy="1024160"/>
            <a:chOff x="0" y="5921828"/>
            <a:chExt cx="12192000" cy="1024160"/>
          </a:xfrm>
          <a:solidFill>
            <a:srgbClr val="F3C43C"/>
          </a:solidFill>
        </p:grpSpPr>
        <p:sp>
          <p:nvSpPr>
            <p:cNvPr id="155" name="同心圆 154"/>
            <p:cNvSpPr/>
            <p:nvPr/>
          </p:nvSpPr>
          <p:spPr>
            <a:xfrm>
              <a:off x="7478496" y="6761391"/>
              <a:ext cx="167489" cy="17975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同心圆 155"/>
            <p:cNvSpPr/>
            <p:nvPr/>
          </p:nvSpPr>
          <p:spPr>
            <a:xfrm>
              <a:off x="502249" y="6382902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3072509" y="6737761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椭圆 157"/>
            <p:cNvSpPr/>
            <p:nvPr/>
          </p:nvSpPr>
          <p:spPr>
            <a:xfrm>
              <a:off x="3407479" y="6092309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椭圆 158"/>
            <p:cNvSpPr/>
            <p:nvPr/>
          </p:nvSpPr>
          <p:spPr>
            <a:xfrm>
              <a:off x="5132421" y="6079477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椭圆 159"/>
            <p:cNvSpPr/>
            <p:nvPr/>
          </p:nvSpPr>
          <p:spPr>
            <a:xfrm>
              <a:off x="4452934" y="6042175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椭圆 160"/>
            <p:cNvSpPr/>
            <p:nvPr/>
          </p:nvSpPr>
          <p:spPr>
            <a:xfrm>
              <a:off x="1995560" y="6019866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椭圆 161"/>
            <p:cNvSpPr/>
            <p:nvPr/>
          </p:nvSpPr>
          <p:spPr>
            <a:xfrm>
              <a:off x="2165667" y="670958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162"/>
            <p:cNvSpPr/>
            <p:nvPr/>
          </p:nvSpPr>
          <p:spPr>
            <a:xfrm>
              <a:off x="5968109" y="622948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椭圆 163"/>
            <p:cNvSpPr/>
            <p:nvPr/>
          </p:nvSpPr>
          <p:spPr>
            <a:xfrm>
              <a:off x="3100959" y="6216739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椭圆 164"/>
            <p:cNvSpPr/>
            <p:nvPr/>
          </p:nvSpPr>
          <p:spPr>
            <a:xfrm>
              <a:off x="7734134" y="676950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椭圆 165"/>
            <p:cNvSpPr/>
            <p:nvPr/>
          </p:nvSpPr>
          <p:spPr>
            <a:xfrm>
              <a:off x="7072422" y="6185871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同心圆 166"/>
            <p:cNvSpPr/>
            <p:nvPr/>
          </p:nvSpPr>
          <p:spPr>
            <a:xfrm>
              <a:off x="8075589" y="6447023"/>
              <a:ext cx="139571" cy="160190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8" name="椭圆 167"/>
            <p:cNvSpPr/>
            <p:nvPr/>
          </p:nvSpPr>
          <p:spPr>
            <a:xfrm>
              <a:off x="5573131" y="6093139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6745527" y="6533289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>
              <a:off x="2952926" y="6534432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3937926" y="6001255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椭圆 171"/>
            <p:cNvSpPr/>
            <p:nvPr/>
          </p:nvSpPr>
          <p:spPr>
            <a:xfrm>
              <a:off x="0" y="6810182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椭圆 172"/>
            <p:cNvSpPr/>
            <p:nvPr/>
          </p:nvSpPr>
          <p:spPr>
            <a:xfrm>
              <a:off x="1122397" y="6172992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椭圆 173"/>
            <p:cNvSpPr/>
            <p:nvPr/>
          </p:nvSpPr>
          <p:spPr>
            <a:xfrm>
              <a:off x="3142818" y="5921828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同心圆 174"/>
            <p:cNvSpPr/>
            <p:nvPr/>
          </p:nvSpPr>
          <p:spPr>
            <a:xfrm>
              <a:off x="1552458" y="6437538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6" name="同心圆 175"/>
            <p:cNvSpPr/>
            <p:nvPr/>
          </p:nvSpPr>
          <p:spPr>
            <a:xfrm>
              <a:off x="3698523" y="6447023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7" name="同心圆 176"/>
            <p:cNvSpPr/>
            <p:nvPr/>
          </p:nvSpPr>
          <p:spPr>
            <a:xfrm>
              <a:off x="4796176" y="6571920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8" name="同心圆 177"/>
            <p:cNvSpPr/>
            <p:nvPr/>
          </p:nvSpPr>
          <p:spPr>
            <a:xfrm>
              <a:off x="5756628" y="6756970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9" name="椭圆 178"/>
            <p:cNvSpPr/>
            <p:nvPr/>
          </p:nvSpPr>
          <p:spPr>
            <a:xfrm>
              <a:off x="548197" y="6723455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椭圆 179"/>
            <p:cNvSpPr/>
            <p:nvPr/>
          </p:nvSpPr>
          <p:spPr>
            <a:xfrm>
              <a:off x="6539864" y="676927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同心圆 180"/>
            <p:cNvSpPr/>
            <p:nvPr/>
          </p:nvSpPr>
          <p:spPr>
            <a:xfrm>
              <a:off x="5691388" y="6525844"/>
              <a:ext cx="167489" cy="17975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2" name="同心圆 181"/>
            <p:cNvSpPr/>
            <p:nvPr/>
          </p:nvSpPr>
          <p:spPr>
            <a:xfrm rot="10800000">
              <a:off x="10690775" y="6662332"/>
              <a:ext cx="189397" cy="175017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3" name="同心圆 182"/>
            <p:cNvSpPr/>
            <p:nvPr/>
          </p:nvSpPr>
          <p:spPr>
            <a:xfrm rot="10800000">
              <a:off x="6517997" y="6359634"/>
              <a:ext cx="189397" cy="175017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4" name="椭圆 183"/>
            <p:cNvSpPr/>
            <p:nvPr/>
          </p:nvSpPr>
          <p:spPr>
            <a:xfrm rot="10800000">
              <a:off x="5260979" y="6211913"/>
              <a:ext cx="115609" cy="110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椭圆 184"/>
            <p:cNvSpPr/>
            <p:nvPr/>
          </p:nvSpPr>
          <p:spPr>
            <a:xfrm rot="10800000">
              <a:off x="10365355" y="6482710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椭圆 185"/>
            <p:cNvSpPr/>
            <p:nvPr/>
          </p:nvSpPr>
          <p:spPr>
            <a:xfrm rot="10800000">
              <a:off x="8779029" y="6399954"/>
              <a:ext cx="115609" cy="110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椭圆 186"/>
            <p:cNvSpPr/>
            <p:nvPr/>
          </p:nvSpPr>
          <p:spPr>
            <a:xfrm rot="10800000">
              <a:off x="9434203" y="6612984"/>
              <a:ext cx="119895" cy="1160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椭圆 187"/>
            <p:cNvSpPr/>
            <p:nvPr/>
          </p:nvSpPr>
          <p:spPr>
            <a:xfrm rot="10800000">
              <a:off x="5990473" y="6538789"/>
              <a:ext cx="115609" cy="110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同心圆 188"/>
            <p:cNvSpPr/>
            <p:nvPr/>
          </p:nvSpPr>
          <p:spPr>
            <a:xfrm rot="10800000">
              <a:off x="7651358" y="6482710"/>
              <a:ext cx="133523" cy="148324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0" name="椭圆 189"/>
            <p:cNvSpPr/>
            <p:nvPr/>
          </p:nvSpPr>
          <p:spPr>
            <a:xfrm rot="10800000">
              <a:off x="12064995" y="6535080"/>
              <a:ext cx="127005" cy="15228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椭圆 190"/>
            <p:cNvSpPr/>
            <p:nvPr/>
          </p:nvSpPr>
          <p:spPr>
            <a:xfrm rot="10800000">
              <a:off x="7227429" y="6171312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椭圆 191"/>
            <p:cNvSpPr/>
            <p:nvPr/>
          </p:nvSpPr>
          <p:spPr>
            <a:xfrm rot="10800000">
              <a:off x="9681277" y="6204037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椭圆 192"/>
            <p:cNvSpPr/>
            <p:nvPr/>
          </p:nvSpPr>
          <p:spPr>
            <a:xfrm rot="10800000">
              <a:off x="11196238" y="6194696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椭圆 193"/>
            <p:cNvSpPr/>
            <p:nvPr/>
          </p:nvSpPr>
          <p:spPr>
            <a:xfrm rot="10800000">
              <a:off x="5521830" y="6704945"/>
              <a:ext cx="51131" cy="522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椭圆 194"/>
            <p:cNvSpPr/>
            <p:nvPr/>
          </p:nvSpPr>
          <p:spPr>
            <a:xfrm rot="10800000">
              <a:off x="6408430" y="6253607"/>
              <a:ext cx="51131" cy="522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椭圆 195"/>
            <p:cNvSpPr/>
            <p:nvPr/>
          </p:nvSpPr>
          <p:spPr>
            <a:xfrm rot="10800000">
              <a:off x="11448059" y="6440920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椭圆 196"/>
            <p:cNvSpPr/>
            <p:nvPr/>
          </p:nvSpPr>
          <p:spPr>
            <a:xfrm rot="10800000">
              <a:off x="7855923" y="6465925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8" name="矩形 197"/>
          <p:cNvSpPr/>
          <p:nvPr/>
        </p:nvSpPr>
        <p:spPr>
          <a:xfrm>
            <a:off x="590643" y="4311336"/>
            <a:ext cx="2415731" cy="902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公司介绍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（我们是谁）</a:t>
            </a:r>
          </a:p>
        </p:txBody>
      </p:sp>
      <p:sp>
        <p:nvSpPr>
          <p:cNvPr id="199" name="矩形 198"/>
          <p:cNvSpPr/>
          <p:nvPr/>
        </p:nvSpPr>
        <p:spPr>
          <a:xfrm>
            <a:off x="2636447" y="4311335"/>
            <a:ext cx="2415731" cy="902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项目介绍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 smtClean="0"/>
              <a:t>（我们</a:t>
            </a:r>
            <a:r>
              <a:rPr lang="zh-CN" altLang="en-US" sz="1600" dirty="0"/>
              <a:t>要做</a:t>
            </a:r>
            <a:r>
              <a:rPr lang="zh-CN" altLang="en-US" sz="1600" dirty="0" smtClean="0"/>
              <a:t>什么）</a:t>
            </a:r>
            <a:endParaRPr lang="zh-CN" altLang="en-US" sz="1600" dirty="0"/>
          </a:p>
        </p:txBody>
      </p:sp>
      <p:sp>
        <p:nvSpPr>
          <p:cNvPr id="200" name="矩形 199"/>
          <p:cNvSpPr/>
          <p:nvPr/>
        </p:nvSpPr>
        <p:spPr>
          <a:xfrm>
            <a:off x="4702357" y="4306802"/>
            <a:ext cx="2415731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产品与运营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（我们怎么做）</a:t>
            </a:r>
          </a:p>
        </p:txBody>
      </p:sp>
      <p:sp>
        <p:nvSpPr>
          <p:cNvPr id="201" name="矩形 200"/>
          <p:cNvSpPr/>
          <p:nvPr/>
        </p:nvSpPr>
        <p:spPr>
          <a:xfrm>
            <a:off x="6876121" y="4312186"/>
            <a:ext cx="2264232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发展规划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</a:t>
            </a:r>
            <a:r>
              <a:rPr lang="zh-CN" altLang="en-US" sz="1600" dirty="0" smtClean="0"/>
              <a:t>我们的战略目标）</a:t>
            </a:r>
            <a:endParaRPr lang="zh-CN" altLang="en-US" sz="1600" dirty="0"/>
          </a:p>
        </p:txBody>
      </p:sp>
      <p:sp>
        <p:nvSpPr>
          <p:cNvPr id="202" name="矩形 201"/>
          <p:cNvSpPr/>
          <p:nvPr/>
        </p:nvSpPr>
        <p:spPr>
          <a:xfrm>
            <a:off x="8984006" y="4317394"/>
            <a:ext cx="2446567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财务与融资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（我们需要多少钱）</a:t>
            </a:r>
          </a:p>
        </p:txBody>
      </p:sp>
      <p:sp>
        <p:nvSpPr>
          <p:cNvPr id="203" name="文本框 202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580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 tmFilter="0, 0; .2, .5; .8, .5; 1, 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500" autoRev="1" fill="hold"/>
                                        <p:tgtEl>
                                          <p:spTgt spid="2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  <p:bldP spid="146" grpId="0" animBg="1"/>
      <p:bldP spid="147" grpId="0" animBg="1"/>
      <p:bldP spid="148" grpId="0" animBg="1"/>
      <p:bldP spid="149" grpId="0" animBg="1"/>
      <p:bldP spid="152" grpId="0" animBg="1"/>
      <p:bldP spid="153" grpId="0" animBg="1"/>
      <p:bldP spid="198" grpId="0"/>
      <p:bldP spid="199" grpId="0"/>
      <p:bldP spid="200" grpId="0"/>
      <p:bldP spid="201" grpId="0"/>
      <p:bldP spid="202" grpId="0"/>
      <p:bldP spid="20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3" name="同心圆 2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>
              <a:stCxn id="4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>
              <a:endCxn id="7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6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>
              <a:stCxn id="6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同心圆 11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4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同心圆 20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同心圆 21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同心圆 22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直接连接符 23"/>
            <p:cNvCxnSpPr>
              <a:stCxn id="21" idx="4"/>
              <a:endCxn id="20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endCxn id="3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21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endCxn id="4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直接连接符 28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产品概述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038707" y="2326265"/>
            <a:ext cx="2714844" cy="1395354"/>
            <a:chOff x="685800" y="2299204"/>
            <a:chExt cx="2714844" cy="1395354"/>
          </a:xfrm>
        </p:grpSpPr>
        <p:sp>
          <p:nvSpPr>
            <p:cNvPr id="32" name="矩形 31"/>
            <p:cNvSpPr/>
            <p:nvPr/>
          </p:nvSpPr>
          <p:spPr>
            <a:xfrm>
              <a:off x="1925006" y="2299204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dirty="0" smtClean="0">
                  <a:solidFill>
                    <a:srgbClr val="E8B438"/>
                  </a:solidFill>
                </a:rPr>
                <a:t>有利于民生</a:t>
              </a:r>
              <a:endParaRPr lang="zh-CN" altLang="en-US" sz="2000" dirty="0">
                <a:solidFill>
                  <a:srgbClr val="E8B438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85800" y="2632729"/>
              <a:ext cx="2714844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Segoe UI Semilight" panose="020B0402040204020203" pitchFamily="34" charset="0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Segoe UI Semilight" panose="020B0402040204020203" pitchFamily="34" charset="0"/>
                </a:rPr>
                <a:t>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904263" y="2736990"/>
            <a:ext cx="2756007" cy="2408877"/>
            <a:chOff x="5551356" y="2709927"/>
            <a:chExt cx="2756006" cy="2408877"/>
          </a:xfrm>
          <a:solidFill>
            <a:srgbClr val="E8B438"/>
          </a:solidFill>
        </p:grpSpPr>
        <p:sp>
          <p:nvSpPr>
            <p:cNvPr id="35" name="任意多边形 34"/>
            <p:cNvSpPr/>
            <p:nvPr/>
          </p:nvSpPr>
          <p:spPr>
            <a:xfrm rot="6300000">
              <a:off x="5724920" y="2536363"/>
              <a:ext cx="2408877" cy="2756006"/>
            </a:xfrm>
            <a:custGeom>
              <a:avLst/>
              <a:gdLst>
                <a:gd name="connsiteX0" fmla="*/ 798286 w 1596572"/>
                <a:gd name="connsiteY0" fmla="*/ 331673 h 1826645"/>
                <a:gd name="connsiteX1" fmla="*/ 101600 w 1596572"/>
                <a:gd name="connsiteY1" fmla="*/ 1028359 h 1826645"/>
                <a:gd name="connsiteX2" fmla="*/ 798286 w 1596572"/>
                <a:gd name="connsiteY2" fmla="*/ 1725045 h 1826645"/>
                <a:gd name="connsiteX3" fmla="*/ 1494972 w 1596572"/>
                <a:gd name="connsiteY3" fmla="*/ 1028359 h 1826645"/>
                <a:gd name="connsiteX4" fmla="*/ 798286 w 1596572"/>
                <a:gd name="connsiteY4" fmla="*/ 331673 h 1826645"/>
                <a:gd name="connsiteX5" fmla="*/ 798286 w 1596572"/>
                <a:gd name="connsiteY5" fmla="*/ 0 h 1826645"/>
                <a:gd name="connsiteX6" fmla="*/ 940015 w 1596572"/>
                <a:gd name="connsiteY6" fmla="*/ 244361 h 1826645"/>
                <a:gd name="connsiteX7" fmla="*/ 959169 w 1596572"/>
                <a:gd name="connsiteY7" fmla="*/ 246291 h 1826645"/>
                <a:gd name="connsiteX8" fmla="*/ 1596572 w 1596572"/>
                <a:gd name="connsiteY8" fmla="*/ 1028359 h 1826645"/>
                <a:gd name="connsiteX9" fmla="*/ 798286 w 1596572"/>
                <a:gd name="connsiteY9" fmla="*/ 1826645 h 1826645"/>
                <a:gd name="connsiteX10" fmla="*/ 0 w 1596572"/>
                <a:gd name="connsiteY10" fmla="*/ 1028359 h 1826645"/>
                <a:gd name="connsiteX11" fmla="*/ 637403 w 1596572"/>
                <a:gd name="connsiteY11" fmla="*/ 246291 h 1826645"/>
                <a:gd name="connsiteX12" fmla="*/ 656556 w 1596572"/>
                <a:gd name="connsiteY12" fmla="*/ 244361 h 182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96572" h="1826645">
                  <a:moveTo>
                    <a:pt x="798286" y="331673"/>
                  </a:moveTo>
                  <a:cubicBezTo>
                    <a:pt x="413517" y="331673"/>
                    <a:pt x="101600" y="643590"/>
                    <a:pt x="101600" y="1028359"/>
                  </a:cubicBezTo>
                  <a:cubicBezTo>
                    <a:pt x="101600" y="1413128"/>
                    <a:pt x="413517" y="1725045"/>
                    <a:pt x="798286" y="1725045"/>
                  </a:cubicBezTo>
                  <a:cubicBezTo>
                    <a:pt x="1183055" y="1725045"/>
                    <a:pt x="1494972" y="1413128"/>
                    <a:pt x="1494972" y="1028359"/>
                  </a:cubicBezTo>
                  <a:cubicBezTo>
                    <a:pt x="1494972" y="643590"/>
                    <a:pt x="1183055" y="331673"/>
                    <a:pt x="798286" y="331673"/>
                  </a:cubicBezTo>
                  <a:close/>
                  <a:moveTo>
                    <a:pt x="798286" y="0"/>
                  </a:moveTo>
                  <a:lnTo>
                    <a:pt x="940015" y="244361"/>
                  </a:lnTo>
                  <a:lnTo>
                    <a:pt x="959169" y="246291"/>
                  </a:lnTo>
                  <a:cubicBezTo>
                    <a:pt x="1322934" y="320729"/>
                    <a:pt x="1596572" y="642588"/>
                    <a:pt x="1596572" y="1028359"/>
                  </a:cubicBezTo>
                  <a:cubicBezTo>
                    <a:pt x="1596572" y="1469240"/>
                    <a:pt x="1239167" y="1826645"/>
                    <a:pt x="798286" y="1826645"/>
                  </a:cubicBezTo>
                  <a:cubicBezTo>
                    <a:pt x="357405" y="1826645"/>
                    <a:pt x="0" y="1469240"/>
                    <a:pt x="0" y="1028359"/>
                  </a:cubicBezTo>
                  <a:cubicBezTo>
                    <a:pt x="0" y="642588"/>
                    <a:pt x="273638" y="320729"/>
                    <a:pt x="637403" y="246291"/>
                  </a:cubicBezTo>
                  <a:lnTo>
                    <a:pt x="656556" y="24436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802390" y="2916074"/>
              <a:ext cx="1901138" cy="1901138"/>
            </a:xfrm>
            <a:custGeom>
              <a:avLst/>
              <a:gdLst>
                <a:gd name="connsiteX0" fmla="*/ 950569 w 1901138"/>
                <a:gd name="connsiteY0" fmla="*/ 0 h 1901138"/>
                <a:gd name="connsiteX1" fmla="*/ 1901138 w 1901138"/>
                <a:gd name="connsiteY1" fmla="*/ 950569 h 1901138"/>
                <a:gd name="connsiteX2" fmla="*/ 950569 w 1901138"/>
                <a:gd name="connsiteY2" fmla="*/ 1901138 h 1901138"/>
                <a:gd name="connsiteX3" fmla="*/ 0 w 1901138"/>
                <a:gd name="connsiteY3" fmla="*/ 950569 h 1901138"/>
                <a:gd name="connsiteX4" fmla="*/ 950569 w 1901138"/>
                <a:gd name="connsiteY4" fmla="*/ 0 h 190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1138" h="1901138">
                  <a:moveTo>
                    <a:pt x="950569" y="0"/>
                  </a:moveTo>
                  <a:cubicBezTo>
                    <a:pt x="1475554" y="0"/>
                    <a:pt x="1901138" y="425584"/>
                    <a:pt x="1901138" y="950569"/>
                  </a:cubicBezTo>
                  <a:cubicBezTo>
                    <a:pt x="1901138" y="1475554"/>
                    <a:pt x="1475554" y="1901138"/>
                    <a:pt x="950569" y="1901138"/>
                  </a:cubicBezTo>
                  <a:cubicBezTo>
                    <a:pt x="425584" y="1901138"/>
                    <a:pt x="0" y="1475554"/>
                    <a:pt x="0" y="950569"/>
                  </a:cubicBezTo>
                  <a:cubicBezTo>
                    <a:pt x="0" y="425584"/>
                    <a:pt x="425584" y="0"/>
                    <a:pt x="950569" y="0"/>
                  </a:cubicBezTo>
                  <a:close/>
                </a:path>
              </a:pathLst>
            </a:custGeom>
            <a:grpFill/>
          </p:spPr>
        </p:pic>
      </p:grpSp>
      <p:grpSp>
        <p:nvGrpSpPr>
          <p:cNvPr id="37" name="组合 36"/>
          <p:cNvGrpSpPr/>
          <p:nvPr/>
        </p:nvGrpSpPr>
        <p:grpSpPr>
          <a:xfrm>
            <a:off x="5345142" y="1110149"/>
            <a:ext cx="2025479" cy="1770362"/>
            <a:chOff x="4992234" y="1083088"/>
            <a:chExt cx="2025479" cy="1770362"/>
          </a:xfrm>
          <a:solidFill>
            <a:schemeClr val="tx2">
              <a:lumMod val="75000"/>
            </a:schemeClr>
          </a:solidFill>
        </p:grpSpPr>
        <p:sp>
          <p:nvSpPr>
            <p:cNvPr id="38" name="任意多边形 37"/>
            <p:cNvSpPr/>
            <p:nvPr/>
          </p:nvSpPr>
          <p:spPr>
            <a:xfrm rot="5400000">
              <a:off x="5119793" y="955529"/>
              <a:ext cx="1770362" cy="2025479"/>
            </a:xfrm>
            <a:custGeom>
              <a:avLst/>
              <a:gdLst>
                <a:gd name="connsiteX0" fmla="*/ 798286 w 1596572"/>
                <a:gd name="connsiteY0" fmla="*/ 331673 h 1826645"/>
                <a:gd name="connsiteX1" fmla="*/ 101600 w 1596572"/>
                <a:gd name="connsiteY1" fmla="*/ 1028359 h 1826645"/>
                <a:gd name="connsiteX2" fmla="*/ 798286 w 1596572"/>
                <a:gd name="connsiteY2" fmla="*/ 1725045 h 1826645"/>
                <a:gd name="connsiteX3" fmla="*/ 1494972 w 1596572"/>
                <a:gd name="connsiteY3" fmla="*/ 1028359 h 1826645"/>
                <a:gd name="connsiteX4" fmla="*/ 798286 w 1596572"/>
                <a:gd name="connsiteY4" fmla="*/ 331673 h 1826645"/>
                <a:gd name="connsiteX5" fmla="*/ 798286 w 1596572"/>
                <a:gd name="connsiteY5" fmla="*/ 0 h 1826645"/>
                <a:gd name="connsiteX6" fmla="*/ 940015 w 1596572"/>
                <a:gd name="connsiteY6" fmla="*/ 244361 h 1826645"/>
                <a:gd name="connsiteX7" fmla="*/ 959169 w 1596572"/>
                <a:gd name="connsiteY7" fmla="*/ 246291 h 1826645"/>
                <a:gd name="connsiteX8" fmla="*/ 1596572 w 1596572"/>
                <a:gd name="connsiteY8" fmla="*/ 1028359 h 1826645"/>
                <a:gd name="connsiteX9" fmla="*/ 798286 w 1596572"/>
                <a:gd name="connsiteY9" fmla="*/ 1826645 h 1826645"/>
                <a:gd name="connsiteX10" fmla="*/ 0 w 1596572"/>
                <a:gd name="connsiteY10" fmla="*/ 1028359 h 1826645"/>
                <a:gd name="connsiteX11" fmla="*/ 637403 w 1596572"/>
                <a:gd name="connsiteY11" fmla="*/ 246291 h 1826645"/>
                <a:gd name="connsiteX12" fmla="*/ 656556 w 1596572"/>
                <a:gd name="connsiteY12" fmla="*/ 244361 h 182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96572" h="1826645">
                  <a:moveTo>
                    <a:pt x="798286" y="331673"/>
                  </a:moveTo>
                  <a:cubicBezTo>
                    <a:pt x="413517" y="331673"/>
                    <a:pt x="101600" y="643590"/>
                    <a:pt x="101600" y="1028359"/>
                  </a:cubicBezTo>
                  <a:cubicBezTo>
                    <a:pt x="101600" y="1413128"/>
                    <a:pt x="413517" y="1725045"/>
                    <a:pt x="798286" y="1725045"/>
                  </a:cubicBezTo>
                  <a:cubicBezTo>
                    <a:pt x="1183055" y="1725045"/>
                    <a:pt x="1494972" y="1413128"/>
                    <a:pt x="1494972" y="1028359"/>
                  </a:cubicBezTo>
                  <a:cubicBezTo>
                    <a:pt x="1494972" y="643590"/>
                    <a:pt x="1183055" y="331673"/>
                    <a:pt x="798286" y="331673"/>
                  </a:cubicBezTo>
                  <a:close/>
                  <a:moveTo>
                    <a:pt x="798286" y="0"/>
                  </a:moveTo>
                  <a:lnTo>
                    <a:pt x="940015" y="244361"/>
                  </a:lnTo>
                  <a:lnTo>
                    <a:pt x="959169" y="246291"/>
                  </a:lnTo>
                  <a:cubicBezTo>
                    <a:pt x="1322934" y="320729"/>
                    <a:pt x="1596572" y="642588"/>
                    <a:pt x="1596572" y="1028359"/>
                  </a:cubicBezTo>
                  <a:cubicBezTo>
                    <a:pt x="1596572" y="1469240"/>
                    <a:pt x="1239167" y="1826645"/>
                    <a:pt x="798286" y="1826645"/>
                  </a:cubicBezTo>
                  <a:cubicBezTo>
                    <a:pt x="357405" y="1826645"/>
                    <a:pt x="0" y="1469240"/>
                    <a:pt x="0" y="1028359"/>
                  </a:cubicBezTo>
                  <a:cubicBezTo>
                    <a:pt x="0" y="642588"/>
                    <a:pt x="273638" y="320729"/>
                    <a:pt x="637403" y="246291"/>
                  </a:cubicBezTo>
                  <a:lnTo>
                    <a:pt x="656556" y="244361"/>
                  </a:lnTo>
                  <a:close/>
                </a:path>
              </a:pathLst>
            </a:custGeom>
            <a:solidFill>
              <a:srgbClr val="E8B4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220791" y="1296294"/>
              <a:ext cx="1343948" cy="1343948"/>
            </a:xfrm>
            <a:custGeom>
              <a:avLst/>
              <a:gdLst>
                <a:gd name="connsiteX0" fmla="*/ 671974 w 1343948"/>
                <a:gd name="connsiteY0" fmla="*/ 0 h 1343948"/>
                <a:gd name="connsiteX1" fmla="*/ 1343948 w 1343948"/>
                <a:gd name="connsiteY1" fmla="*/ 671974 h 1343948"/>
                <a:gd name="connsiteX2" fmla="*/ 671974 w 1343948"/>
                <a:gd name="connsiteY2" fmla="*/ 1343948 h 1343948"/>
                <a:gd name="connsiteX3" fmla="*/ 0 w 1343948"/>
                <a:gd name="connsiteY3" fmla="*/ 671974 h 1343948"/>
                <a:gd name="connsiteX4" fmla="*/ 671974 w 1343948"/>
                <a:gd name="connsiteY4" fmla="*/ 0 h 134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948" h="1343948">
                  <a:moveTo>
                    <a:pt x="671974" y="0"/>
                  </a:moveTo>
                  <a:cubicBezTo>
                    <a:pt x="1043095" y="0"/>
                    <a:pt x="1343948" y="300853"/>
                    <a:pt x="1343948" y="671974"/>
                  </a:cubicBezTo>
                  <a:cubicBezTo>
                    <a:pt x="1343948" y="1043095"/>
                    <a:pt x="1043095" y="1343948"/>
                    <a:pt x="671974" y="1343948"/>
                  </a:cubicBezTo>
                  <a:cubicBezTo>
                    <a:pt x="300853" y="1343948"/>
                    <a:pt x="0" y="1043095"/>
                    <a:pt x="0" y="671974"/>
                  </a:cubicBezTo>
                  <a:cubicBezTo>
                    <a:pt x="0" y="300853"/>
                    <a:pt x="300853" y="0"/>
                    <a:pt x="671974" y="0"/>
                  </a:cubicBezTo>
                  <a:close/>
                </a:path>
              </a:pathLst>
            </a:custGeom>
            <a:grpFill/>
          </p:spPr>
        </p:pic>
      </p:grpSp>
      <p:grpSp>
        <p:nvGrpSpPr>
          <p:cNvPr id="40" name="组合 39"/>
          <p:cNvGrpSpPr/>
          <p:nvPr/>
        </p:nvGrpSpPr>
        <p:grpSpPr>
          <a:xfrm>
            <a:off x="3711231" y="2328098"/>
            <a:ext cx="2260024" cy="1975365"/>
            <a:chOff x="3358324" y="2301035"/>
            <a:chExt cx="2260024" cy="1975365"/>
          </a:xfrm>
          <a:solidFill>
            <a:srgbClr val="0070C0"/>
          </a:solidFill>
        </p:grpSpPr>
        <p:sp>
          <p:nvSpPr>
            <p:cNvPr id="41" name="任意多边形 40"/>
            <p:cNvSpPr/>
            <p:nvPr/>
          </p:nvSpPr>
          <p:spPr>
            <a:xfrm rot="18000000">
              <a:off x="3500653" y="2158706"/>
              <a:ext cx="1975365" cy="2260024"/>
            </a:xfrm>
            <a:custGeom>
              <a:avLst/>
              <a:gdLst>
                <a:gd name="connsiteX0" fmla="*/ 798286 w 1596572"/>
                <a:gd name="connsiteY0" fmla="*/ 331673 h 1826645"/>
                <a:gd name="connsiteX1" fmla="*/ 101600 w 1596572"/>
                <a:gd name="connsiteY1" fmla="*/ 1028359 h 1826645"/>
                <a:gd name="connsiteX2" fmla="*/ 798286 w 1596572"/>
                <a:gd name="connsiteY2" fmla="*/ 1725045 h 1826645"/>
                <a:gd name="connsiteX3" fmla="*/ 1494972 w 1596572"/>
                <a:gd name="connsiteY3" fmla="*/ 1028359 h 1826645"/>
                <a:gd name="connsiteX4" fmla="*/ 798286 w 1596572"/>
                <a:gd name="connsiteY4" fmla="*/ 331673 h 1826645"/>
                <a:gd name="connsiteX5" fmla="*/ 798286 w 1596572"/>
                <a:gd name="connsiteY5" fmla="*/ 0 h 1826645"/>
                <a:gd name="connsiteX6" fmla="*/ 940015 w 1596572"/>
                <a:gd name="connsiteY6" fmla="*/ 244361 h 1826645"/>
                <a:gd name="connsiteX7" fmla="*/ 959169 w 1596572"/>
                <a:gd name="connsiteY7" fmla="*/ 246291 h 1826645"/>
                <a:gd name="connsiteX8" fmla="*/ 1596572 w 1596572"/>
                <a:gd name="connsiteY8" fmla="*/ 1028359 h 1826645"/>
                <a:gd name="connsiteX9" fmla="*/ 798286 w 1596572"/>
                <a:gd name="connsiteY9" fmla="*/ 1826645 h 1826645"/>
                <a:gd name="connsiteX10" fmla="*/ 0 w 1596572"/>
                <a:gd name="connsiteY10" fmla="*/ 1028359 h 1826645"/>
                <a:gd name="connsiteX11" fmla="*/ 637403 w 1596572"/>
                <a:gd name="connsiteY11" fmla="*/ 246291 h 1826645"/>
                <a:gd name="connsiteX12" fmla="*/ 656556 w 1596572"/>
                <a:gd name="connsiteY12" fmla="*/ 244361 h 182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96572" h="1826645">
                  <a:moveTo>
                    <a:pt x="798286" y="331673"/>
                  </a:moveTo>
                  <a:cubicBezTo>
                    <a:pt x="413517" y="331673"/>
                    <a:pt x="101600" y="643590"/>
                    <a:pt x="101600" y="1028359"/>
                  </a:cubicBezTo>
                  <a:cubicBezTo>
                    <a:pt x="101600" y="1413128"/>
                    <a:pt x="413517" y="1725045"/>
                    <a:pt x="798286" y="1725045"/>
                  </a:cubicBezTo>
                  <a:cubicBezTo>
                    <a:pt x="1183055" y="1725045"/>
                    <a:pt x="1494972" y="1413128"/>
                    <a:pt x="1494972" y="1028359"/>
                  </a:cubicBezTo>
                  <a:cubicBezTo>
                    <a:pt x="1494972" y="643590"/>
                    <a:pt x="1183055" y="331673"/>
                    <a:pt x="798286" y="331673"/>
                  </a:cubicBezTo>
                  <a:close/>
                  <a:moveTo>
                    <a:pt x="798286" y="0"/>
                  </a:moveTo>
                  <a:lnTo>
                    <a:pt x="940015" y="244361"/>
                  </a:lnTo>
                  <a:lnTo>
                    <a:pt x="959169" y="246291"/>
                  </a:lnTo>
                  <a:cubicBezTo>
                    <a:pt x="1322934" y="320729"/>
                    <a:pt x="1596572" y="642588"/>
                    <a:pt x="1596572" y="1028359"/>
                  </a:cubicBezTo>
                  <a:cubicBezTo>
                    <a:pt x="1596572" y="1469240"/>
                    <a:pt x="1239167" y="1826645"/>
                    <a:pt x="798286" y="1826645"/>
                  </a:cubicBezTo>
                  <a:cubicBezTo>
                    <a:pt x="357405" y="1826645"/>
                    <a:pt x="0" y="1469240"/>
                    <a:pt x="0" y="1028359"/>
                  </a:cubicBezTo>
                  <a:cubicBezTo>
                    <a:pt x="0" y="642588"/>
                    <a:pt x="273638" y="320729"/>
                    <a:pt x="637403" y="246291"/>
                  </a:cubicBezTo>
                  <a:lnTo>
                    <a:pt x="656556" y="244361"/>
                  </a:lnTo>
                  <a:close/>
                </a:path>
              </a:pathLst>
            </a:custGeom>
            <a:solidFill>
              <a:srgbClr val="FFD9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49446" y="2605454"/>
              <a:ext cx="1518986" cy="1518986"/>
            </a:xfrm>
            <a:custGeom>
              <a:avLst/>
              <a:gdLst>
                <a:gd name="connsiteX0" fmla="*/ 759493 w 1518986"/>
                <a:gd name="connsiteY0" fmla="*/ 0 h 1518986"/>
                <a:gd name="connsiteX1" fmla="*/ 1518986 w 1518986"/>
                <a:gd name="connsiteY1" fmla="*/ 759493 h 1518986"/>
                <a:gd name="connsiteX2" fmla="*/ 759493 w 1518986"/>
                <a:gd name="connsiteY2" fmla="*/ 1518986 h 1518986"/>
                <a:gd name="connsiteX3" fmla="*/ 0 w 1518986"/>
                <a:gd name="connsiteY3" fmla="*/ 759493 h 1518986"/>
                <a:gd name="connsiteX4" fmla="*/ 759493 w 1518986"/>
                <a:gd name="connsiteY4" fmla="*/ 0 h 151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986" h="1518986">
                  <a:moveTo>
                    <a:pt x="759493" y="0"/>
                  </a:moveTo>
                  <a:cubicBezTo>
                    <a:pt x="1178949" y="0"/>
                    <a:pt x="1518986" y="340037"/>
                    <a:pt x="1518986" y="759493"/>
                  </a:cubicBezTo>
                  <a:cubicBezTo>
                    <a:pt x="1518986" y="1178949"/>
                    <a:pt x="1178949" y="1518986"/>
                    <a:pt x="759493" y="1518986"/>
                  </a:cubicBezTo>
                  <a:cubicBezTo>
                    <a:pt x="340037" y="1518986"/>
                    <a:pt x="0" y="1178949"/>
                    <a:pt x="0" y="759493"/>
                  </a:cubicBezTo>
                  <a:cubicBezTo>
                    <a:pt x="0" y="340037"/>
                    <a:pt x="340037" y="0"/>
                    <a:pt x="759493" y="0"/>
                  </a:cubicBezTo>
                  <a:close/>
                </a:path>
              </a:pathLst>
            </a:custGeom>
            <a:grpFill/>
          </p:spPr>
        </p:pic>
      </p:grpSp>
      <p:grpSp>
        <p:nvGrpSpPr>
          <p:cNvPr id="43" name="组合 42"/>
          <p:cNvGrpSpPr/>
          <p:nvPr/>
        </p:nvGrpSpPr>
        <p:grpSpPr>
          <a:xfrm>
            <a:off x="4258714" y="4315968"/>
            <a:ext cx="2098532" cy="1834214"/>
            <a:chOff x="3905806" y="4288907"/>
            <a:chExt cx="2098532" cy="1834214"/>
          </a:xfrm>
          <a:solidFill>
            <a:srgbClr val="E8B438"/>
          </a:solidFill>
        </p:grpSpPr>
        <p:sp>
          <p:nvSpPr>
            <p:cNvPr id="44" name="任意多边形 43"/>
            <p:cNvSpPr/>
            <p:nvPr/>
          </p:nvSpPr>
          <p:spPr>
            <a:xfrm rot="15869224">
              <a:off x="4037965" y="4156748"/>
              <a:ext cx="1834214" cy="2098532"/>
            </a:xfrm>
            <a:custGeom>
              <a:avLst/>
              <a:gdLst>
                <a:gd name="connsiteX0" fmla="*/ 798286 w 1596572"/>
                <a:gd name="connsiteY0" fmla="*/ 331673 h 1826645"/>
                <a:gd name="connsiteX1" fmla="*/ 101600 w 1596572"/>
                <a:gd name="connsiteY1" fmla="*/ 1028359 h 1826645"/>
                <a:gd name="connsiteX2" fmla="*/ 798286 w 1596572"/>
                <a:gd name="connsiteY2" fmla="*/ 1725045 h 1826645"/>
                <a:gd name="connsiteX3" fmla="*/ 1494972 w 1596572"/>
                <a:gd name="connsiteY3" fmla="*/ 1028359 h 1826645"/>
                <a:gd name="connsiteX4" fmla="*/ 798286 w 1596572"/>
                <a:gd name="connsiteY4" fmla="*/ 331673 h 1826645"/>
                <a:gd name="connsiteX5" fmla="*/ 798286 w 1596572"/>
                <a:gd name="connsiteY5" fmla="*/ 0 h 1826645"/>
                <a:gd name="connsiteX6" fmla="*/ 940015 w 1596572"/>
                <a:gd name="connsiteY6" fmla="*/ 244361 h 1826645"/>
                <a:gd name="connsiteX7" fmla="*/ 959169 w 1596572"/>
                <a:gd name="connsiteY7" fmla="*/ 246291 h 1826645"/>
                <a:gd name="connsiteX8" fmla="*/ 1596572 w 1596572"/>
                <a:gd name="connsiteY8" fmla="*/ 1028359 h 1826645"/>
                <a:gd name="connsiteX9" fmla="*/ 798286 w 1596572"/>
                <a:gd name="connsiteY9" fmla="*/ 1826645 h 1826645"/>
                <a:gd name="connsiteX10" fmla="*/ 0 w 1596572"/>
                <a:gd name="connsiteY10" fmla="*/ 1028359 h 1826645"/>
                <a:gd name="connsiteX11" fmla="*/ 637403 w 1596572"/>
                <a:gd name="connsiteY11" fmla="*/ 246291 h 1826645"/>
                <a:gd name="connsiteX12" fmla="*/ 656556 w 1596572"/>
                <a:gd name="connsiteY12" fmla="*/ 244361 h 182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96572" h="1826645">
                  <a:moveTo>
                    <a:pt x="798286" y="331673"/>
                  </a:moveTo>
                  <a:cubicBezTo>
                    <a:pt x="413517" y="331673"/>
                    <a:pt x="101600" y="643590"/>
                    <a:pt x="101600" y="1028359"/>
                  </a:cubicBezTo>
                  <a:cubicBezTo>
                    <a:pt x="101600" y="1413128"/>
                    <a:pt x="413517" y="1725045"/>
                    <a:pt x="798286" y="1725045"/>
                  </a:cubicBezTo>
                  <a:cubicBezTo>
                    <a:pt x="1183055" y="1725045"/>
                    <a:pt x="1494972" y="1413128"/>
                    <a:pt x="1494972" y="1028359"/>
                  </a:cubicBezTo>
                  <a:cubicBezTo>
                    <a:pt x="1494972" y="643590"/>
                    <a:pt x="1183055" y="331673"/>
                    <a:pt x="798286" y="331673"/>
                  </a:cubicBezTo>
                  <a:close/>
                  <a:moveTo>
                    <a:pt x="798286" y="0"/>
                  </a:moveTo>
                  <a:lnTo>
                    <a:pt x="940015" y="244361"/>
                  </a:lnTo>
                  <a:lnTo>
                    <a:pt x="959169" y="246291"/>
                  </a:lnTo>
                  <a:cubicBezTo>
                    <a:pt x="1322934" y="320729"/>
                    <a:pt x="1596572" y="642588"/>
                    <a:pt x="1596572" y="1028359"/>
                  </a:cubicBezTo>
                  <a:cubicBezTo>
                    <a:pt x="1596572" y="1469240"/>
                    <a:pt x="1239167" y="1826645"/>
                    <a:pt x="798286" y="1826645"/>
                  </a:cubicBezTo>
                  <a:cubicBezTo>
                    <a:pt x="357405" y="1826645"/>
                    <a:pt x="0" y="1469240"/>
                    <a:pt x="0" y="1028359"/>
                  </a:cubicBezTo>
                  <a:cubicBezTo>
                    <a:pt x="0" y="642588"/>
                    <a:pt x="273638" y="320729"/>
                    <a:pt x="637403" y="246291"/>
                  </a:cubicBezTo>
                  <a:lnTo>
                    <a:pt x="656556" y="24436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379125" y="4474686"/>
              <a:ext cx="1418436" cy="1418436"/>
            </a:xfrm>
            <a:custGeom>
              <a:avLst/>
              <a:gdLst>
                <a:gd name="connsiteX0" fmla="*/ 709218 w 1418436"/>
                <a:gd name="connsiteY0" fmla="*/ 0 h 1418436"/>
                <a:gd name="connsiteX1" fmla="*/ 1418436 w 1418436"/>
                <a:gd name="connsiteY1" fmla="*/ 709218 h 1418436"/>
                <a:gd name="connsiteX2" fmla="*/ 709218 w 1418436"/>
                <a:gd name="connsiteY2" fmla="*/ 1418436 h 1418436"/>
                <a:gd name="connsiteX3" fmla="*/ 0 w 1418436"/>
                <a:gd name="connsiteY3" fmla="*/ 709218 h 1418436"/>
                <a:gd name="connsiteX4" fmla="*/ 709218 w 1418436"/>
                <a:gd name="connsiteY4" fmla="*/ 0 h 141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8436" h="1418436">
                  <a:moveTo>
                    <a:pt x="709218" y="0"/>
                  </a:moveTo>
                  <a:cubicBezTo>
                    <a:pt x="1100908" y="0"/>
                    <a:pt x="1418436" y="317528"/>
                    <a:pt x="1418436" y="709218"/>
                  </a:cubicBezTo>
                  <a:cubicBezTo>
                    <a:pt x="1418436" y="1100908"/>
                    <a:pt x="1100908" y="1418436"/>
                    <a:pt x="709218" y="1418436"/>
                  </a:cubicBezTo>
                  <a:cubicBezTo>
                    <a:pt x="317528" y="1418436"/>
                    <a:pt x="0" y="1100908"/>
                    <a:pt x="0" y="709218"/>
                  </a:cubicBezTo>
                  <a:cubicBezTo>
                    <a:pt x="0" y="317528"/>
                    <a:pt x="317528" y="0"/>
                    <a:pt x="709218" y="0"/>
                  </a:cubicBezTo>
                  <a:close/>
                </a:path>
              </a:pathLst>
            </a:custGeom>
            <a:grpFill/>
          </p:spPr>
        </p:pic>
      </p:grpSp>
      <p:grpSp>
        <p:nvGrpSpPr>
          <p:cNvPr id="46" name="组合 45"/>
          <p:cNvGrpSpPr/>
          <p:nvPr/>
        </p:nvGrpSpPr>
        <p:grpSpPr>
          <a:xfrm>
            <a:off x="1452045" y="4658583"/>
            <a:ext cx="2714844" cy="1461939"/>
            <a:chOff x="1099137" y="4631520"/>
            <a:chExt cx="2714844" cy="1461939"/>
          </a:xfrm>
        </p:grpSpPr>
        <p:sp>
          <p:nvSpPr>
            <p:cNvPr id="47" name="矩形 46"/>
            <p:cNvSpPr/>
            <p:nvPr/>
          </p:nvSpPr>
          <p:spPr>
            <a:xfrm>
              <a:off x="1833952" y="4631520"/>
              <a:ext cx="19800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dirty="0" smtClean="0">
                  <a:solidFill>
                    <a:srgbClr val="E8B438"/>
                  </a:solidFill>
                </a:rPr>
                <a:t>有利于品牌效应</a:t>
              </a:r>
              <a:endParaRPr lang="zh-CN" altLang="en-US" sz="2000" dirty="0">
                <a:solidFill>
                  <a:srgbClr val="E8B438"/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1099137" y="5031630"/>
              <a:ext cx="2714844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Segoe UI Semilight" panose="020B0402040204020203" pitchFamily="34" charset="0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Segoe UI Semilight" panose="020B0402040204020203" pitchFamily="34" charset="0"/>
                </a:rPr>
                <a:t>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567625" y="1362008"/>
            <a:ext cx="2714844" cy="1449239"/>
            <a:chOff x="7214717" y="1334945"/>
            <a:chExt cx="2714844" cy="1449239"/>
          </a:xfrm>
        </p:grpSpPr>
        <p:sp>
          <p:nvSpPr>
            <p:cNvPr id="50" name="矩形 49"/>
            <p:cNvSpPr/>
            <p:nvPr/>
          </p:nvSpPr>
          <p:spPr>
            <a:xfrm>
              <a:off x="7329800" y="1334945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solidFill>
                    <a:srgbClr val="E8B438"/>
                  </a:solidFill>
                </a:rPr>
                <a:t>有经济效益</a:t>
              </a:r>
              <a:endParaRPr lang="zh-CN" altLang="en-US" sz="2000" dirty="0">
                <a:solidFill>
                  <a:srgbClr val="E8B438"/>
                </a:solidFill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7214717" y="1722355"/>
              <a:ext cx="2714844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Segoe UI Semilight" panose="020B0402040204020203" pitchFamily="34" charset="0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Segoe UI Semilight" panose="020B0402040204020203" pitchFamily="34" charset="0"/>
                </a:rPr>
                <a:t>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685605" y="3852465"/>
            <a:ext cx="2714844" cy="1541415"/>
            <a:chOff x="8332698" y="3825402"/>
            <a:chExt cx="2714844" cy="1541415"/>
          </a:xfrm>
        </p:grpSpPr>
        <p:sp>
          <p:nvSpPr>
            <p:cNvPr id="53" name="矩形 52"/>
            <p:cNvSpPr/>
            <p:nvPr/>
          </p:nvSpPr>
          <p:spPr>
            <a:xfrm>
              <a:off x="8332699" y="3825402"/>
              <a:ext cx="249299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dirty="0" smtClean="0">
                  <a:solidFill>
                    <a:srgbClr val="E8B438"/>
                  </a:solidFill>
                </a:rPr>
                <a:t>有利于提升政府形象</a:t>
              </a:r>
              <a:endParaRPr lang="zh-CN" altLang="en-US" sz="2000" dirty="0">
                <a:solidFill>
                  <a:srgbClr val="E8B438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8332698" y="4304988"/>
              <a:ext cx="2714844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Segoe UI Semilight" panose="020B0402040204020203" pitchFamily="34" charset="0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Segoe UI Semilight" panose="020B0402040204020203" pitchFamily="34" charset="0"/>
                </a:rPr>
                <a:t>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Segoe UI Semilight" panose="020B0402040204020203" pitchFamily="34" charset="0"/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644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8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3" name="同心圆 2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>
              <a:stCxn id="4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>
              <a:endCxn id="7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6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>
              <a:stCxn id="6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同心圆 11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4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同心圆 20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同心圆 21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同心圆 22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直接连接符 23"/>
            <p:cNvCxnSpPr>
              <a:stCxn id="21" idx="4"/>
              <a:endCxn id="20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endCxn id="3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21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endCxn id="4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直接连接符 28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推广形式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139729" y="2430967"/>
            <a:ext cx="3546475" cy="539750"/>
            <a:chOff x="6472238" y="2167731"/>
            <a:chExt cx="3546475" cy="539750"/>
          </a:xfrm>
          <a:solidFill>
            <a:srgbClr val="FFD94B"/>
          </a:solidFill>
        </p:grpSpPr>
        <p:sp>
          <p:nvSpPr>
            <p:cNvPr id="32" name="MH_SubTitle_1"/>
            <p:cNvSpPr/>
            <p:nvPr>
              <p:custDataLst>
                <p:tags r:id="rId17"/>
              </p:custDataLst>
            </p:nvPr>
          </p:nvSpPr>
          <p:spPr>
            <a:xfrm>
              <a:off x="6472238" y="2167731"/>
              <a:ext cx="3546475" cy="539750"/>
            </a:xfrm>
            <a:custGeom>
              <a:avLst/>
              <a:gdLst/>
              <a:ahLst/>
              <a:cxnLst/>
              <a:rect l="l" t="t" r="r" b="b"/>
              <a:pathLst>
                <a:path w="4728554" h="720080">
                  <a:moveTo>
                    <a:pt x="0" y="0"/>
                  </a:moveTo>
                  <a:lnTo>
                    <a:pt x="4728554" y="0"/>
                  </a:lnTo>
                  <a:lnTo>
                    <a:pt x="4728554" y="10838"/>
                  </a:lnTo>
                  <a:lnTo>
                    <a:pt x="4587607" y="720080"/>
                  </a:lnTo>
                  <a:lnTo>
                    <a:pt x="134901" y="72008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 smtClean="0">
                  <a:solidFill>
                    <a:srgbClr val="FFFFFF"/>
                  </a:solidFill>
                </a:rPr>
                <a:t>       线下门店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33" name="KSO_Shape"/>
            <p:cNvSpPr>
              <a:spLocks/>
            </p:cNvSpPr>
            <p:nvPr/>
          </p:nvSpPr>
          <p:spPr bwMode="auto">
            <a:xfrm>
              <a:off x="7261437" y="2244546"/>
              <a:ext cx="333957" cy="388322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250855" y="3042157"/>
            <a:ext cx="3325813" cy="541337"/>
            <a:chOff x="6583363" y="2778919"/>
            <a:chExt cx="3325813" cy="541337"/>
          </a:xfrm>
          <a:solidFill>
            <a:srgbClr val="E8B438"/>
          </a:solidFill>
        </p:grpSpPr>
        <p:sp>
          <p:nvSpPr>
            <p:cNvPr id="35" name="MH_SubTitle_2"/>
            <p:cNvSpPr/>
            <p:nvPr>
              <p:custDataLst>
                <p:tags r:id="rId16"/>
              </p:custDataLst>
            </p:nvPr>
          </p:nvSpPr>
          <p:spPr>
            <a:xfrm>
              <a:off x="6583363" y="2778919"/>
              <a:ext cx="3325813" cy="541337"/>
            </a:xfrm>
            <a:custGeom>
              <a:avLst/>
              <a:gdLst/>
              <a:ahLst/>
              <a:cxnLst/>
              <a:rect l="l" t="t" r="r" b="b"/>
              <a:pathLst>
                <a:path w="4433803" h="720080">
                  <a:moveTo>
                    <a:pt x="0" y="0"/>
                  </a:moveTo>
                  <a:lnTo>
                    <a:pt x="4433803" y="0"/>
                  </a:lnTo>
                  <a:lnTo>
                    <a:pt x="4298902" y="720080"/>
                  </a:lnTo>
                  <a:lnTo>
                    <a:pt x="134901" y="72008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 smtClean="0">
                  <a:solidFill>
                    <a:srgbClr val="FFFFFF"/>
                  </a:solidFill>
                </a:rPr>
                <a:t>         电脑客户端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36" name="KSO_Shape"/>
            <p:cNvSpPr>
              <a:spLocks/>
            </p:cNvSpPr>
            <p:nvPr/>
          </p:nvSpPr>
          <p:spPr bwMode="auto">
            <a:xfrm>
              <a:off x="7285217" y="2899951"/>
              <a:ext cx="355898" cy="336917"/>
            </a:xfrm>
            <a:custGeom>
              <a:avLst/>
              <a:gdLst>
                <a:gd name="T0" fmla="*/ 576551976 w 5778"/>
                <a:gd name="T1" fmla="*/ 0 h 5471"/>
                <a:gd name="T2" fmla="*/ 587313346 w 5778"/>
                <a:gd name="T3" fmla="*/ 1630345 h 5471"/>
                <a:gd name="T4" fmla="*/ 597313772 w 5778"/>
                <a:gd name="T5" fmla="*/ 5326145 h 5471"/>
                <a:gd name="T6" fmla="*/ 606227510 w 5778"/>
                <a:gd name="T7" fmla="*/ 10761067 h 5471"/>
                <a:gd name="T8" fmla="*/ 613836301 w 5778"/>
                <a:gd name="T9" fmla="*/ 17717886 h 5471"/>
                <a:gd name="T10" fmla="*/ 620141132 w 5778"/>
                <a:gd name="T11" fmla="*/ 26087495 h 5471"/>
                <a:gd name="T12" fmla="*/ 624815273 w 5778"/>
                <a:gd name="T13" fmla="*/ 35544220 h 5471"/>
                <a:gd name="T14" fmla="*/ 627424180 w 5778"/>
                <a:gd name="T15" fmla="*/ 45979283 h 5471"/>
                <a:gd name="T16" fmla="*/ 628076324 w 5778"/>
                <a:gd name="T17" fmla="*/ 382291463 h 5471"/>
                <a:gd name="T18" fmla="*/ 627424180 w 5778"/>
                <a:gd name="T19" fmla="*/ 390552294 h 5471"/>
                <a:gd name="T20" fmla="*/ 624815273 w 5778"/>
                <a:gd name="T21" fmla="*/ 400987358 h 5471"/>
                <a:gd name="T22" fmla="*/ 620141132 w 5778"/>
                <a:gd name="T23" fmla="*/ 410444083 h 5471"/>
                <a:gd name="T24" fmla="*/ 613836301 w 5778"/>
                <a:gd name="T25" fmla="*/ 418814021 h 5471"/>
                <a:gd name="T26" fmla="*/ 606227510 w 5778"/>
                <a:gd name="T27" fmla="*/ 425770511 h 5471"/>
                <a:gd name="T28" fmla="*/ 597313772 w 5778"/>
                <a:gd name="T29" fmla="*/ 431205433 h 5471"/>
                <a:gd name="T30" fmla="*/ 587313346 w 5778"/>
                <a:gd name="T31" fmla="*/ 434901233 h 5471"/>
                <a:gd name="T32" fmla="*/ 576551976 w 5778"/>
                <a:gd name="T33" fmla="*/ 436531907 h 5471"/>
                <a:gd name="T34" fmla="*/ 51633149 w 5778"/>
                <a:gd name="T35" fmla="*/ 436531907 h 5471"/>
                <a:gd name="T36" fmla="*/ 40871778 w 5778"/>
                <a:gd name="T37" fmla="*/ 434901233 h 5471"/>
                <a:gd name="T38" fmla="*/ 30871023 w 5778"/>
                <a:gd name="T39" fmla="*/ 431205433 h 5471"/>
                <a:gd name="T40" fmla="*/ 21957614 w 5778"/>
                <a:gd name="T41" fmla="*/ 425770511 h 5471"/>
                <a:gd name="T42" fmla="*/ 14131223 w 5778"/>
                <a:gd name="T43" fmla="*/ 418814021 h 5471"/>
                <a:gd name="T44" fmla="*/ 7826391 w 5778"/>
                <a:gd name="T45" fmla="*/ 410444083 h 5471"/>
                <a:gd name="T46" fmla="*/ 3369852 w 5778"/>
                <a:gd name="T47" fmla="*/ 400987358 h 5471"/>
                <a:gd name="T48" fmla="*/ 652144 w 5778"/>
                <a:gd name="T49" fmla="*/ 390552294 h 5471"/>
                <a:gd name="T50" fmla="*/ 0 w 5778"/>
                <a:gd name="T51" fmla="*/ 54240444 h 5471"/>
                <a:gd name="T52" fmla="*/ 652144 w 5778"/>
                <a:gd name="T53" fmla="*/ 45979283 h 5471"/>
                <a:gd name="T54" fmla="*/ 3369852 w 5778"/>
                <a:gd name="T55" fmla="*/ 35544220 h 5471"/>
                <a:gd name="T56" fmla="*/ 7826391 w 5778"/>
                <a:gd name="T57" fmla="*/ 26087495 h 5471"/>
                <a:gd name="T58" fmla="*/ 14131223 w 5778"/>
                <a:gd name="T59" fmla="*/ 17717886 h 5471"/>
                <a:gd name="T60" fmla="*/ 21957614 w 5778"/>
                <a:gd name="T61" fmla="*/ 10761067 h 5471"/>
                <a:gd name="T62" fmla="*/ 30871023 w 5778"/>
                <a:gd name="T63" fmla="*/ 5326145 h 5471"/>
                <a:gd name="T64" fmla="*/ 40871778 w 5778"/>
                <a:gd name="T65" fmla="*/ 1630345 h 5471"/>
                <a:gd name="T66" fmla="*/ 51633149 w 5778"/>
                <a:gd name="T67" fmla="*/ 0 h 5471"/>
                <a:gd name="T68" fmla="*/ 154355774 w 5778"/>
                <a:gd name="T69" fmla="*/ 556643094 h 5471"/>
                <a:gd name="T70" fmla="*/ 206749868 w 5778"/>
                <a:gd name="T71" fmla="*/ 548382263 h 5471"/>
                <a:gd name="T72" fmla="*/ 259143962 w 5778"/>
                <a:gd name="T73" fmla="*/ 543273344 h 5471"/>
                <a:gd name="T74" fmla="*/ 384150602 w 5778"/>
                <a:gd name="T75" fmla="*/ 543925679 h 5471"/>
                <a:gd name="T76" fmla="*/ 434370662 w 5778"/>
                <a:gd name="T77" fmla="*/ 549034269 h 5471"/>
                <a:gd name="T78" fmla="*/ 484699193 w 5778"/>
                <a:gd name="T79" fmla="*/ 556643094 h 5471"/>
                <a:gd name="T80" fmla="*/ 154355774 w 5778"/>
                <a:gd name="T81" fmla="*/ 556643094 h 5471"/>
                <a:gd name="T82" fmla="*/ 577856264 w 5778"/>
                <a:gd name="T83" fmla="*/ 339681647 h 5471"/>
                <a:gd name="T84" fmla="*/ 524049081 w 5778"/>
                <a:gd name="T85" fmla="*/ 365117135 h 5471"/>
                <a:gd name="T86" fmla="*/ 517309707 w 5778"/>
                <a:gd name="T87" fmla="*/ 366203922 h 5471"/>
                <a:gd name="T88" fmla="*/ 509700587 w 5778"/>
                <a:gd name="T89" fmla="*/ 370334502 h 5471"/>
                <a:gd name="T90" fmla="*/ 504156700 w 5778"/>
                <a:gd name="T91" fmla="*/ 376965318 h 5471"/>
                <a:gd name="T92" fmla="*/ 501548123 w 5778"/>
                <a:gd name="T93" fmla="*/ 385334927 h 5471"/>
                <a:gd name="T94" fmla="*/ 501874195 w 5778"/>
                <a:gd name="T95" fmla="*/ 392182969 h 5471"/>
                <a:gd name="T96" fmla="*/ 505243718 w 5778"/>
                <a:gd name="T97" fmla="*/ 400226574 h 5471"/>
                <a:gd name="T98" fmla="*/ 511439748 w 5778"/>
                <a:gd name="T99" fmla="*/ 406422280 h 5471"/>
                <a:gd name="T100" fmla="*/ 519483741 w 5778"/>
                <a:gd name="T101" fmla="*/ 409792077 h 5471"/>
                <a:gd name="T102" fmla="*/ 526331916 w 5778"/>
                <a:gd name="T103" fmla="*/ 410009302 h 5471"/>
                <a:gd name="T104" fmla="*/ 534701981 w 5778"/>
                <a:gd name="T105" fmla="*/ 407509396 h 5471"/>
                <a:gd name="T106" fmla="*/ 541441355 w 5778"/>
                <a:gd name="T107" fmla="*/ 402074474 h 5471"/>
                <a:gd name="T108" fmla="*/ 545572152 w 5778"/>
                <a:gd name="T109" fmla="*/ 394465649 h 5471"/>
                <a:gd name="T110" fmla="*/ 546659169 w 5778"/>
                <a:gd name="T111" fmla="*/ 387617608 h 5471"/>
                <a:gd name="T112" fmla="*/ 544811207 w 5778"/>
                <a:gd name="T113" fmla="*/ 378921666 h 5471"/>
                <a:gd name="T114" fmla="*/ 539919465 w 5778"/>
                <a:gd name="T115" fmla="*/ 371747622 h 5471"/>
                <a:gd name="T116" fmla="*/ 532854019 w 5778"/>
                <a:gd name="T117" fmla="*/ 366965035 h 5471"/>
                <a:gd name="T118" fmla="*/ 524049081 w 5778"/>
                <a:gd name="T119" fmla="*/ 365117135 h 5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778" h="5471">
                  <a:moveTo>
                    <a:pt x="500" y="0"/>
                  </a:moveTo>
                  <a:lnTo>
                    <a:pt x="5278" y="0"/>
                  </a:lnTo>
                  <a:lnTo>
                    <a:pt x="5304" y="0"/>
                  </a:lnTo>
                  <a:lnTo>
                    <a:pt x="5328" y="2"/>
                  </a:lnTo>
                  <a:lnTo>
                    <a:pt x="5354" y="5"/>
                  </a:lnTo>
                  <a:lnTo>
                    <a:pt x="5379" y="10"/>
                  </a:lnTo>
                  <a:lnTo>
                    <a:pt x="5403" y="15"/>
                  </a:lnTo>
                  <a:lnTo>
                    <a:pt x="5427" y="22"/>
                  </a:lnTo>
                  <a:lnTo>
                    <a:pt x="5450" y="30"/>
                  </a:lnTo>
                  <a:lnTo>
                    <a:pt x="5472" y="39"/>
                  </a:lnTo>
                  <a:lnTo>
                    <a:pt x="5495" y="49"/>
                  </a:lnTo>
                  <a:lnTo>
                    <a:pt x="5516" y="60"/>
                  </a:lnTo>
                  <a:lnTo>
                    <a:pt x="5537" y="72"/>
                  </a:lnTo>
                  <a:lnTo>
                    <a:pt x="5557" y="85"/>
                  </a:lnTo>
                  <a:lnTo>
                    <a:pt x="5577" y="99"/>
                  </a:lnTo>
                  <a:lnTo>
                    <a:pt x="5596" y="113"/>
                  </a:lnTo>
                  <a:lnTo>
                    <a:pt x="5614" y="130"/>
                  </a:lnTo>
                  <a:lnTo>
                    <a:pt x="5631" y="146"/>
                  </a:lnTo>
                  <a:lnTo>
                    <a:pt x="5647" y="163"/>
                  </a:lnTo>
                  <a:lnTo>
                    <a:pt x="5663" y="181"/>
                  </a:lnTo>
                  <a:lnTo>
                    <a:pt x="5679" y="200"/>
                  </a:lnTo>
                  <a:lnTo>
                    <a:pt x="5692" y="220"/>
                  </a:lnTo>
                  <a:lnTo>
                    <a:pt x="5705" y="240"/>
                  </a:lnTo>
                  <a:lnTo>
                    <a:pt x="5718" y="261"/>
                  </a:lnTo>
                  <a:lnTo>
                    <a:pt x="5729" y="283"/>
                  </a:lnTo>
                  <a:lnTo>
                    <a:pt x="5739" y="305"/>
                  </a:lnTo>
                  <a:lnTo>
                    <a:pt x="5748" y="327"/>
                  </a:lnTo>
                  <a:lnTo>
                    <a:pt x="5755" y="351"/>
                  </a:lnTo>
                  <a:lnTo>
                    <a:pt x="5762" y="374"/>
                  </a:lnTo>
                  <a:lnTo>
                    <a:pt x="5768" y="399"/>
                  </a:lnTo>
                  <a:lnTo>
                    <a:pt x="5772" y="423"/>
                  </a:lnTo>
                  <a:lnTo>
                    <a:pt x="5775" y="448"/>
                  </a:lnTo>
                  <a:lnTo>
                    <a:pt x="5778" y="473"/>
                  </a:lnTo>
                  <a:lnTo>
                    <a:pt x="5778" y="499"/>
                  </a:lnTo>
                  <a:lnTo>
                    <a:pt x="5778" y="3517"/>
                  </a:lnTo>
                  <a:lnTo>
                    <a:pt x="5778" y="3543"/>
                  </a:lnTo>
                  <a:lnTo>
                    <a:pt x="5775" y="3568"/>
                  </a:lnTo>
                  <a:lnTo>
                    <a:pt x="5772" y="3593"/>
                  </a:lnTo>
                  <a:lnTo>
                    <a:pt x="5768" y="3617"/>
                  </a:lnTo>
                  <a:lnTo>
                    <a:pt x="5762" y="3642"/>
                  </a:lnTo>
                  <a:lnTo>
                    <a:pt x="5755" y="3665"/>
                  </a:lnTo>
                  <a:lnTo>
                    <a:pt x="5748" y="3689"/>
                  </a:lnTo>
                  <a:lnTo>
                    <a:pt x="5739" y="3711"/>
                  </a:lnTo>
                  <a:lnTo>
                    <a:pt x="5729" y="3733"/>
                  </a:lnTo>
                  <a:lnTo>
                    <a:pt x="5718" y="3754"/>
                  </a:lnTo>
                  <a:lnTo>
                    <a:pt x="5705" y="3776"/>
                  </a:lnTo>
                  <a:lnTo>
                    <a:pt x="5692" y="3796"/>
                  </a:lnTo>
                  <a:lnTo>
                    <a:pt x="5679" y="3816"/>
                  </a:lnTo>
                  <a:lnTo>
                    <a:pt x="5663" y="3835"/>
                  </a:lnTo>
                  <a:lnTo>
                    <a:pt x="5647" y="3853"/>
                  </a:lnTo>
                  <a:lnTo>
                    <a:pt x="5631" y="3870"/>
                  </a:lnTo>
                  <a:lnTo>
                    <a:pt x="5614" y="3887"/>
                  </a:lnTo>
                  <a:lnTo>
                    <a:pt x="5596" y="3903"/>
                  </a:lnTo>
                  <a:lnTo>
                    <a:pt x="5577" y="3917"/>
                  </a:lnTo>
                  <a:lnTo>
                    <a:pt x="5557" y="3932"/>
                  </a:lnTo>
                  <a:lnTo>
                    <a:pt x="5537" y="3944"/>
                  </a:lnTo>
                  <a:lnTo>
                    <a:pt x="5516" y="3956"/>
                  </a:lnTo>
                  <a:lnTo>
                    <a:pt x="5495" y="3967"/>
                  </a:lnTo>
                  <a:lnTo>
                    <a:pt x="5472" y="3977"/>
                  </a:lnTo>
                  <a:lnTo>
                    <a:pt x="5450" y="3986"/>
                  </a:lnTo>
                  <a:lnTo>
                    <a:pt x="5427" y="3994"/>
                  </a:lnTo>
                  <a:lnTo>
                    <a:pt x="5403" y="4001"/>
                  </a:lnTo>
                  <a:lnTo>
                    <a:pt x="5379" y="4006"/>
                  </a:lnTo>
                  <a:lnTo>
                    <a:pt x="5354" y="4011"/>
                  </a:lnTo>
                  <a:lnTo>
                    <a:pt x="5328" y="4014"/>
                  </a:lnTo>
                  <a:lnTo>
                    <a:pt x="5304" y="4016"/>
                  </a:lnTo>
                  <a:lnTo>
                    <a:pt x="5278" y="4016"/>
                  </a:lnTo>
                  <a:lnTo>
                    <a:pt x="500" y="4016"/>
                  </a:lnTo>
                  <a:lnTo>
                    <a:pt x="475" y="4016"/>
                  </a:lnTo>
                  <a:lnTo>
                    <a:pt x="449" y="4014"/>
                  </a:lnTo>
                  <a:lnTo>
                    <a:pt x="425" y="4011"/>
                  </a:lnTo>
                  <a:lnTo>
                    <a:pt x="400" y="4006"/>
                  </a:lnTo>
                  <a:lnTo>
                    <a:pt x="376" y="4001"/>
                  </a:lnTo>
                  <a:lnTo>
                    <a:pt x="352" y="3994"/>
                  </a:lnTo>
                  <a:lnTo>
                    <a:pt x="329" y="3986"/>
                  </a:lnTo>
                  <a:lnTo>
                    <a:pt x="305" y="3977"/>
                  </a:lnTo>
                  <a:lnTo>
                    <a:pt x="284" y="3967"/>
                  </a:lnTo>
                  <a:lnTo>
                    <a:pt x="262" y="3956"/>
                  </a:lnTo>
                  <a:lnTo>
                    <a:pt x="242" y="3944"/>
                  </a:lnTo>
                  <a:lnTo>
                    <a:pt x="221" y="3932"/>
                  </a:lnTo>
                  <a:lnTo>
                    <a:pt x="202" y="3917"/>
                  </a:lnTo>
                  <a:lnTo>
                    <a:pt x="183" y="3903"/>
                  </a:lnTo>
                  <a:lnTo>
                    <a:pt x="165" y="3887"/>
                  </a:lnTo>
                  <a:lnTo>
                    <a:pt x="147" y="3870"/>
                  </a:lnTo>
                  <a:lnTo>
                    <a:pt x="130" y="3853"/>
                  </a:lnTo>
                  <a:lnTo>
                    <a:pt x="115" y="3835"/>
                  </a:lnTo>
                  <a:lnTo>
                    <a:pt x="100" y="3816"/>
                  </a:lnTo>
                  <a:lnTo>
                    <a:pt x="86" y="3796"/>
                  </a:lnTo>
                  <a:lnTo>
                    <a:pt x="72" y="3776"/>
                  </a:lnTo>
                  <a:lnTo>
                    <a:pt x="61" y="3754"/>
                  </a:lnTo>
                  <a:lnTo>
                    <a:pt x="50" y="3733"/>
                  </a:lnTo>
                  <a:lnTo>
                    <a:pt x="40" y="3711"/>
                  </a:lnTo>
                  <a:lnTo>
                    <a:pt x="31" y="3689"/>
                  </a:lnTo>
                  <a:lnTo>
                    <a:pt x="22" y="3665"/>
                  </a:lnTo>
                  <a:lnTo>
                    <a:pt x="16" y="3642"/>
                  </a:lnTo>
                  <a:lnTo>
                    <a:pt x="10" y="3617"/>
                  </a:lnTo>
                  <a:lnTo>
                    <a:pt x="6" y="3593"/>
                  </a:lnTo>
                  <a:lnTo>
                    <a:pt x="3" y="3568"/>
                  </a:lnTo>
                  <a:lnTo>
                    <a:pt x="1" y="3543"/>
                  </a:lnTo>
                  <a:lnTo>
                    <a:pt x="0" y="3517"/>
                  </a:lnTo>
                  <a:lnTo>
                    <a:pt x="0" y="499"/>
                  </a:lnTo>
                  <a:lnTo>
                    <a:pt x="1" y="473"/>
                  </a:lnTo>
                  <a:lnTo>
                    <a:pt x="3" y="448"/>
                  </a:lnTo>
                  <a:lnTo>
                    <a:pt x="6" y="423"/>
                  </a:lnTo>
                  <a:lnTo>
                    <a:pt x="10" y="399"/>
                  </a:lnTo>
                  <a:lnTo>
                    <a:pt x="16" y="374"/>
                  </a:lnTo>
                  <a:lnTo>
                    <a:pt x="22" y="351"/>
                  </a:lnTo>
                  <a:lnTo>
                    <a:pt x="31" y="327"/>
                  </a:lnTo>
                  <a:lnTo>
                    <a:pt x="40" y="305"/>
                  </a:lnTo>
                  <a:lnTo>
                    <a:pt x="50" y="283"/>
                  </a:lnTo>
                  <a:lnTo>
                    <a:pt x="61" y="261"/>
                  </a:lnTo>
                  <a:lnTo>
                    <a:pt x="72" y="240"/>
                  </a:lnTo>
                  <a:lnTo>
                    <a:pt x="86" y="220"/>
                  </a:lnTo>
                  <a:lnTo>
                    <a:pt x="100" y="200"/>
                  </a:lnTo>
                  <a:lnTo>
                    <a:pt x="115" y="181"/>
                  </a:lnTo>
                  <a:lnTo>
                    <a:pt x="130" y="163"/>
                  </a:lnTo>
                  <a:lnTo>
                    <a:pt x="147" y="146"/>
                  </a:lnTo>
                  <a:lnTo>
                    <a:pt x="165" y="130"/>
                  </a:lnTo>
                  <a:lnTo>
                    <a:pt x="183" y="113"/>
                  </a:lnTo>
                  <a:lnTo>
                    <a:pt x="202" y="99"/>
                  </a:lnTo>
                  <a:lnTo>
                    <a:pt x="221" y="85"/>
                  </a:lnTo>
                  <a:lnTo>
                    <a:pt x="242" y="72"/>
                  </a:lnTo>
                  <a:lnTo>
                    <a:pt x="262" y="60"/>
                  </a:lnTo>
                  <a:lnTo>
                    <a:pt x="284" y="49"/>
                  </a:lnTo>
                  <a:lnTo>
                    <a:pt x="305" y="39"/>
                  </a:lnTo>
                  <a:lnTo>
                    <a:pt x="329" y="30"/>
                  </a:lnTo>
                  <a:lnTo>
                    <a:pt x="352" y="22"/>
                  </a:lnTo>
                  <a:lnTo>
                    <a:pt x="376" y="15"/>
                  </a:lnTo>
                  <a:lnTo>
                    <a:pt x="400" y="10"/>
                  </a:lnTo>
                  <a:lnTo>
                    <a:pt x="425" y="5"/>
                  </a:lnTo>
                  <a:lnTo>
                    <a:pt x="449" y="2"/>
                  </a:lnTo>
                  <a:lnTo>
                    <a:pt x="475" y="0"/>
                  </a:lnTo>
                  <a:lnTo>
                    <a:pt x="500" y="0"/>
                  </a:lnTo>
                  <a:close/>
                  <a:moveTo>
                    <a:pt x="1420" y="5121"/>
                  </a:moveTo>
                  <a:lnTo>
                    <a:pt x="1420" y="5121"/>
                  </a:lnTo>
                  <a:lnTo>
                    <a:pt x="1541" y="5100"/>
                  </a:lnTo>
                  <a:lnTo>
                    <a:pt x="1661" y="5080"/>
                  </a:lnTo>
                  <a:lnTo>
                    <a:pt x="1781" y="5061"/>
                  </a:lnTo>
                  <a:lnTo>
                    <a:pt x="1902" y="5045"/>
                  </a:lnTo>
                  <a:lnTo>
                    <a:pt x="2022" y="5031"/>
                  </a:lnTo>
                  <a:lnTo>
                    <a:pt x="2144" y="5018"/>
                  </a:lnTo>
                  <a:lnTo>
                    <a:pt x="2264" y="5007"/>
                  </a:lnTo>
                  <a:lnTo>
                    <a:pt x="2384" y="4998"/>
                  </a:lnTo>
                  <a:lnTo>
                    <a:pt x="2384" y="4304"/>
                  </a:lnTo>
                  <a:lnTo>
                    <a:pt x="3534" y="4304"/>
                  </a:lnTo>
                  <a:lnTo>
                    <a:pt x="3534" y="5004"/>
                  </a:lnTo>
                  <a:lnTo>
                    <a:pt x="3650" y="5014"/>
                  </a:lnTo>
                  <a:lnTo>
                    <a:pt x="3766" y="5025"/>
                  </a:lnTo>
                  <a:lnTo>
                    <a:pt x="3880" y="5037"/>
                  </a:lnTo>
                  <a:lnTo>
                    <a:pt x="3996" y="5051"/>
                  </a:lnTo>
                  <a:lnTo>
                    <a:pt x="4112" y="5066"/>
                  </a:lnTo>
                  <a:lnTo>
                    <a:pt x="4227" y="5083"/>
                  </a:lnTo>
                  <a:lnTo>
                    <a:pt x="4343" y="5102"/>
                  </a:lnTo>
                  <a:lnTo>
                    <a:pt x="4459" y="5121"/>
                  </a:lnTo>
                  <a:lnTo>
                    <a:pt x="4459" y="5471"/>
                  </a:lnTo>
                  <a:lnTo>
                    <a:pt x="1420" y="5471"/>
                  </a:lnTo>
                  <a:lnTo>
                    <a:pt x="1420" y="5121"/>
                  </a:lnTo>
                  <a:close/>
                  <a:moveTo>
                    <a:pt x="443" y="467"/>
                  </a:moveTo>
                  <a:lnTo>
                    <a:pt x="443" y="3125"/>
                  </a:lnTo>
                  <a:lnTo>
                    <a:pt x="5316" y="3125"/>
                  </a:lnTo>
                  <a:lnTo>
                    <a:pt x="5316" y="467"/>
                  </a:lnTo>
                  <a:lnTo>
                    <a:pt x="443" y="467"/>
                  </a:lnTo>
                  <a:close/>
                  <a:moveTo>
                    <a:pt x="4821" y="3359"/>
                  </a:moveTo>
                  <a:lnTo>
                    <a:pt x="4821" y="3359"/>
                  </a:lnTo>
                  <a:lnTo>
                    <a:pt x="4800" y="3360"/>
                  </a:lnTo>
                  <a:lnTo>
                    <a:pt x="4779" y="3363"/>
                  </a:lnTo>
                  <a:lnTo>
                    <a:pt x="4759" y="3369"/>
                  </a:lnTo>
                  <a:lnTo>
                    <a:pt x="4740" y="3376"/>
                  </a:lnTo>
                  <a:lnTo>
                    <a:pt x="4722" y="3384"/>
                  </a:lnTo>
                  <a:lnTo>
                    <a:pt x="4705" y="3394"/>
                  </a:lnTo>
                  <a:lnTo>
                    <a:pt x="4689" y="3407"/>
                  </a:lnTo>
                  <a:lnTo>
                    <a:pt x="4674" y="3420"/>
                  </a:lnTo>
                  <a:lnTo>
                    <a:pt x="4661" y="3435"/>
                  </a:lnTo>
                  <a:lnTo>
                    <a:pt x="4648" y="3450"/>
                  </a:lnTo>
                  <a:lnTo>
                    <a:pt x="4638" y="3468"/>
                  </a:lnTo>
                  <a:lnTo>
                    <a:pt x="4630" y="3486"/>
                  </a:lnTo>
                  <a:lnTo>
                    <a:pt x="4623" y="3505"/>
                  </a:lnTo>
                  <a:lnTo>
                    <a:pt x="4617" y="3525"/>
                  </a:lnTo>
                  <a:lnTo>
                    <a:pt x="4614" y="3545"/>
                  </a:lnTo>
                  <a:lnTo>
                    <a:pt x="4613" y="3566"/>
                  </a:lnTo>
                  <a:lnTo>
                    <a:pt x="4614" y="3587"/>
                  </a:lnTo>
                  <a:lnTo>
                    <a:pt x="4617" y="3608"/>
                  </a:lnTo>
                  <a:lnTo>
                    <a:pt x="4623" y="3629"/>
                  </a:lnTo>
                  <a:lnTo>
                    <a:pt x="4630" y="3647"/>
                  </a:lnTo>
                  <a:lnTo>
                    <a:pt x="4638" y="3665"/>
                  </a:lnTo>
                  <a:lnTo>
                    <a:pt x="4648" y="3682"/>
                  </a:lnTo>
                  <a:lnTo>
                    <a:pt x="4661" y="3699"/>
                  </a:lnTo>
                  <a:lnTo>
                    <a:pt x="4674" y="3713"/>
                  </a:lnTo>
                  <a:lnTo>
                    <a:pt x="4689" y="3727"/>
                  </a:lnTo>
                  <a:lnTo>
                    <a:pt x="4705" y="3739"/>
                  </a:lnTo>
                  <a:lnTo>
                    <a:pt x="4722" y="3749"/>
                  </a:lnTo>
                  <a:lnTo>
                    <a:pt x="4740" y="3758"/>
                  </a:lnTo>
                  <a:lnTo>
                    <a:pt x="4759" y="3765"/>
                  </a:lnTo>
                  <a:lnTo>
                    <a:pt x="4779" y="3770"/>
                  </a:lnTo>
                  <a:lnTo>
                    <a:pt x="4800" y="3772"/>
                  </a:lnTo>
                  <a:lnTo>
                    <a:pt x="4821" y="3773"/>
                  </a:lnTo>
                  <a:lnTo>
                    <a:pt x="4842" y="3772"/>
                  </a:lnTo>
                  <a:lnTo>
                    <a:pt x="4863" y="3770"/>
                  </a:lnTo>
                  <a:lnTo>
                    <a:pt x="4883" y="3765"/>
                  </a:lnTo>
                  <a:lnTo>
                    <a:pt x="4902" y="3758"/>
                  </a:lnTo>
                  <a:lnTo>
                    <a:pt x="4919" y="3749"/>
                  </a:lnTo>
                  <a:lnTo>
                    <a:pt x="4937" y="3739"/>
                  </a:lnTo>
                  <a:lnTo>
                    <a:pt x="4953" y="3727"/>
                  </a:lnTo>
                  <a:lnTo>
                    <a:pt x="4967" y="3713"/>
                  </a:lnTo>
                  <a:lnTo>
                    <a:pt x="4981" y="3699"/>
                  </a:lnTo>
                  <a:lnTo>
                    <a:pt x="4993" y="3682"/>
                  </a:lnTo>
                  <a:lnTo>
                    <a:pt x="5003" y="3665"/>
                  </a:lnTo>
                  <a:lnTo>
                    <a:pt x="5012" y="3647"/>
                  </a:lnTo>
                  <a:lnTo>
                    <a:pt x="5019" y="3629"/>
                  </a:lnTo>
                  <a:lnTo>
                    <a:pt x="5024" y="3608"/>
                  </a:lnTo>
                  <a:lnTo>
                    <a:pt x="5027" y="3587"/>
                  </a:lnTo>
                  <a:lnTo>
                    <a:pt x="5029" y="3566"/>
                  </a:lnTo>
                  <a:lnTo>
                    <a:pt x="5027" y="3545"/>
                  </a:lnTo>
                  <a:lnTo>
                    <a:pt x="5024" y="3525"/>
                  </a:lnTo>
                  <a:lnTo>
                    <a:pt x="5019" y="3505"/>
                  </a:lnTo>
                  <a:lnTo>
                    <a:pt x="5012" y="3486"/>
                  </a:lnTo>
                  <a:lnTo>
                    <a:pt x="5003" y="3468"/>
                  </a:lnTo>
                  <a:lnTo>
                    <a:pt x="4993" y="3450"/>
                  </a:lnTo>
                  <a:lnTo>
                    <a:pt x="4981" y="3435"/>
                  </a:lnTo>
                  <a:lnTo>
                    <a:pt x="4967" y="3420"/>
                  </a:lnTo>
                  <a:lnTo>
                    <a:pt x="4953" y="3407"/>
                  </a:lnTo>
                  <a:lnTo>
                    <a:pt x="4937" y="3394"/>
                  </a:lnTo>
                  <a:lnTo>
                    <a:pt x="4919" y="3384"/>
                  </a:lnTo>
                  <a:lnTo>
                    <a:pt x="4902" y="3376"/>
                  </a:lnTo>
                  <a:lnTo>
                    <a:pt x="4883" y="3369"/>
                  </a:lnTo>
                  <a:lnTo>
                    <a:pt x="4863" y="3363"/>
                  </a:lnTo>
                  <a:lnTo>
                    <a:pt x="4842" y="3360"/>
                  </a:lnTo>
                  <a:lnTo>
                    <a:pt x="4821" y="33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bIns="612000" anchor="ctr"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366741" y="3654930"/>
            <a:ext cx="3103563" cy="539750"/>
            <a:chOff x="6699251" y="3391694"/>
            <a:chExt cx="3103562" cy="539750"/>
          </a:xfrm>
          <a:solidFill>
            <a:srgbClr val="FFD94B"/>
          </a:solidFill>
        </p:grpSpPr>
        <p:sp>
          <p:nvSpPr>
            <p:cNvPr id="38" name="MH_SubTitle_3"/>
            <p:cNvSpPr/>
            <p:nvPr>
              <p:custDataLst>
                <p:tags r:id="rId15"/>
              </p:custDataLst>
            </p:nvPr>
          </p:nvSpPr>
          <p:spPr>
            <a:xfrm>
              <a:off x="6699251" y="3391694"/>
              <a:ext cx="3103562" cy="539750"/>
            </a:xfrm>
            <a:custGeom>
              <a:avLst/>
              <a:gdLst/>
              <a:ahLst/>
              <a:cxnLst/>
              <a:rect l="l" t="t" r="r" b="b"/>
              <a:pathLst>
                <a:path w="4137020" h="720080">
                  <a:moveTo>
                    <a:pt x="0" y="0"/>
                  </a:moveTo>
                  <a:lnTo>
                    <a:pt x="4137020" y="0"/>
                  </a:lnTo>
                  <a:lnTo>
                    <a:pt x="4002119" y="720080"/>
                  </a:lnTo>
                  <a:lnTo>
                    <a:pt x="134901" y="72008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 smtClean="0">
                  <a:solidFill>
                    <a:srgbClr val="FFFFFF"/>
                  </a:solidFill>
                </a:rPr>
                <a:t>     手机</a:t>
              </a:r>
              <a:r>
                <a:rPr lang="en-US" altLang="zh-CN" dirty="0" smtClean="0">
                  <a:solidFill>
                    <a:srgbClr val="FFFFFF"/>
                  </a:solidFill>
                </a:rPr>
                <a:t>APP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39" name="KSO_Shape"/>
            <p:cNvSpPr>
              <a:spLocks/>
            </p:cNvSpPr>
            <p:nvPr/>
          </p:nvSpPr>
          <p:spPr bwMode="auto">
            <a:xfrm>
              <a:off x="7313613" y="3503613"/>
              <a:ext cx="374599" cy="315912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473104" y="4267705"/>
            <a:ext cx="2879725" cy="539750"/>
            <a:chOff x="6805613" y="4004469"/>
            <a:chExt cx="2879725" cy="539750"/>
          </a:xfrm>
          <a:solidFill>
            <a:srgbClr val="E8B438"/>
          </a:solidFill>
        </p:grpSpPr>
        <p:sp>
          <p:nvSpPr>
            <p:cNvPr id="41" name="MH_SubTitle_4"/>
            <p:cNvSpPr/>
            <p:nvPr>
              <p:custDataLst>
                <p:tags r:id="rId14"/>
              </p:custDataLst>
            </p:nvPr>
          </p:nvSpPr>
          <p:spPr>
            <a:xfrm>
              <a:off x="6805613" y="4004469"/>
              <a:ext cx="2879725" cy="539750"/>
            </a:xfrm>
            <a:custGeom>
              <a:avLst/>
              <a:gdLst/>
              <a:ahLst/>
              <a:cxnLst/>
              <a:rect l="l" t="t" r="r" b="b"/>
              <a:pathLst>
                <a:path w="3840239" h="720080">
                  <a:moveTo>
                    <a:pt x="0" y="0"/>
                  </a:moveTo>
                  <a:lnTo>
                    <a:pt x="3840239" y="0"/>
                  </a:lnTo>
                  <a:lnTo>
                    <a:pt x="3705338" y="720080"/>
                  </a:lnTo>
                  <a:lnTo>
                    <a:pt x="134901" y="72008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 smtClean="0">
                  <a:solidFill>
                    <a:srgbClr val="FFFFFF"/>
                  </a:solidFill>
                </a:rPr>
                <a:t>     大型卖场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42" name="KSO_Shape"/>
            <p:cNvSpPr/>
            <p:nvPr/>
          </p:nvSpPr>
          <p:spPr>
            <a:xfrm>
              <a:off x="7360552" y="4126247"/>
              <a:ext cx="383000" cy="311507"/>
            </a:xfrm>
            <a:custGeom>
              <a:avLst/>
              <a:gdLst/>
              <a:ahLst/>
              <a:cxnLst/>
              <a:rect l="l" t="t" r="r" b="b"/>
              <a:pathLst>
                <a:path w="2017634" h="1640262">
                  <a:moveTo>
                    <a:pt x="1178908" y="1348054"/>
                  </a:moveTo>
                  <a:cubicBezTo>
                    <a:pt x="1259599" y="1348054"/>
                    <a:pt x="1325012" y="1413467"/>
                    <a:pt x="1325012" y="1494158"/>
                  </a:cubicBezTo>
                  <a:cubicBezTo>
                    <a:pt x="1325012" y="1574849"/>
                    <a:pt x="1259599" y="1640262"/>
                    <a:pt x="1178908" y="1640262"/>
                  </a:cubicBezTo>
                  <a:cubicBezTo>
                    <a:pt x="1098217" y="1640262"/>
                    <a:pt x="1032804" y="1574849"/>
                    <a:pt x="1032804" y="1494158"/>
                  </a:cubicBezTo>
                  <a:cubicBezTo>
                    <a:pt x="1032804" y="1413467"/>
                    <a:pt x="1098217" y="1348054"/>
                    <a:pt x="1178908" y="1348054"/>
                  </a:cubicBezTo>
                  <a:close/>
                  <a:moveTo>
                    <a:pt x="570842" y="1348054"/>
                  </a:moveTo>
                  <a:cubicBezTo>
                    <a:pt x="651533" y="1348054"/>
                    <a:pt x="716946" y="1413467"/>
                    <a:pt x="716946" y="1494158"/>
                  </a:cubicBezTo>
                  <a:cubicBezTo>
                    <a:pt x="716946" y="1574849"/>
                    <a:pt x="651533" y="1640262"/>
                    <a:pt x="570842" y="1640262"/>
                  </a:cubicBezTo>
                  <a:cubicBezTo>
                    <a:pt x="490151" y="1640262"/>
                    <a:pt x="424738" y="1574849"/>
                    <a:pt x="424738" y="1494158"/>
                  </a:cubicBezTo>
                  <a:cubicBezTo>
                    <a:pt x="424738" y="1413467"/>
                    <a:pt x="490151" y="1348054"/>
                    <a:pt x="570842" y="1348054"/>
                  </a:cubicBezTo>
                  <a:close/>
                  <a:moveTo>
                    <a:pt x="1149312" y="999708"/>
                  </a:moveTo>
                  <a:lnTo>
                    <a:pt x="1149312" y="1250720"/>
                  </a:lnTo>
                  <a:lnTo>
                    <a:pt x="1418800" y="1250720"/>
                  </a:lnTo>
                  <a:lnTo>
                    <a:pt x="1481553" y="999708"/>
                  </a:lnTo>
                  <a:close/>
                  <a:moveTo>
                    <a:pt x="649034" y="999708"/>
                  </a:moveTo>
                  <a:lnTo>
                    <a:pt x="649034" y="1250720"/>
                  </a:lnTo>
                  <a:lnTo>
                    <a:pt x="1084512" y="1250720"/>
                  </a:lnTo>
                  <a:lnTo>
                    <a:pt x="1084512" y="999708"/>
                  </a:lnTo>
                  <a:close/>
                  <a:moveTo>
                    <a:pt x="248677" y="999708"/>
                  </a:moveTo>
                  <a:lnTo>
                    <a:pt x="311430" y="1250720"/>
                  </a:lnTo>
                  <a:lnTo>
                    <a:pt x="584234" y="1250720"/>
                  </a:lnTo>
                  <a:lnTo>
                    <a:pt x="584234" y="999708"/>
                  </a:lnTo>
                  <a:close/>
                  <a:moveTo>
                    <a:pt x="1149312" y="685271"/>
                  </a:moveTo>
                  <a:lnTo>
                    <a:pt x="1149312" y="934908"/>
                  </a:lnTo>
                  <a:lnTo>
                    <a:pt x="1497753" y="934908"/>
                  </a:lnTo>
                  <a:lnTo>
                    <a:pt x="1560162" y="685271"/>
                  </a:lnTo>
                  <a:close/>
                  <a:moveTo>
                    <a:pt x="649034" y="685271"/>
                  </a:moveTo>
                  <a:lnTo>
                    <a:pt x="649034" y="934908"/>
                  </a:lnTo>
                  <a:lnTo>
                    <a:pt x="1084512" y="934908"/>
                  </a:lnTo>
                  <a:lnTo>
                    <a:pt x="1084512" y="685271"/>
                  </a:lnTo>
                  <a:close/>
                  <a:moveTo>
                    <a:pt x="170068" y="685271"/>
                  </a:moveTo>
                  <a:lnTo>
                    <a:pt x="232477" y="934908"/>
                  </a:lnTo>
                  <a:lnTo>
                    <a:pt x="584234" y="934908"/>
                  </a:lnTo>
                  <a:lnTo>
                    <a:pt x="584234" y="685271"/>
                  </a:lnTo>
                  <a:close/>
                  <a:moveTo>
                    <a:pt x="1149312" y="369459"/>
                  </a:moveTo>
                  <a:lnTo>
                    <a:pt x="1149312" y="620471"/>
                  </a:lnTo>
                  <a:lnTo>
                    <a:pt x="1576362" y="620471"/>
                  </a:lnTo>
                  <a:lnTo>
                    <a:pt x="1578463" y="612068"/>
                  </a:lnTo>
                  <a:lnTo>
                    <a:pt x="1576909" y="612068"/>
                  </a:lnTo>
                  <a:lnTo>
                    <a:pt x="1637562" y="369459"/>
                  </a:lnTo>
                  <a:close/>
                  <a:moveTo>
                    <a:pt x="649034" y="369459"/>
                  </a:moveTo>
                  <a:lnTo>
                    <a:pt x="649034" y="620471"/>
                  </a:lnTo>
                  <a:lnTo>
                    <a:pt x="1084512" y="620471"/>
                  </a:lnTo>
                  <a:lnTo>
                    <a:pt x="1084512" y="369459"/>
                  </a:lnTo>
                  <a:close/>
                  <a:moveTo>
                    <a:pt x="91115" y="369459"/>
                  </a:moveTo>
                  <a:lnTo>
                    <a:pt x="154875" y="624499"/>
                  </a:lnTo>
                  <a:lnTo>
                    <a:pt x="154875" y="620471"/>
                  </a:lnTo>
                  <a:lnTo>
                    <a:pt x="584234" y="620471"/>
                  </a:lnTo>
                  <a:lnTo>
                    <a:pt x="584234" y="369459"/>
                  </a:lnTo>
                  <a:close/>
                  <a:moveTo>
                    <a:pt x="1729602" y="0"/>
                  </a:moveTo>
                  <a:lnTo>
                    <a:pt x="1729926" y="0"/>
                  </a:lnTo>
                  <a:lnTo>
                    <a:pt x="1805186" y="0"/>
                  </a:lnTo>
                  <a:lnTo>
                    <a:pt x="2017634" y="0"/>
                  </a:lnTo>
                  <a:lnTo>
                    <a:pt x="2017634" y="64800"/>
                  </a:lnTo>
                  <a:lnTo>
                    <a:pt x="1788986" y="64800"/>
                  </a:lnTo>
                  <a:lnTo>
                    <a:pt x="1728678" y="306034"/>
                  </a:lnTo>
                  <a:lnTo>
                    <a:pt x="1730231" y="306034"/>
                  </a:lnTo>
                  <a:lnTo>
                    <a:pt x="1478203" y="1314146"/>
                  </a:lnTo>
                  <a:lnTo>
                    <a:pt x="252028" y="1314146"/>
                  </a:lnTo>
                  <a:lnTo>
                    <a:pt x="0" y="306034"/>
                  </a:lnTo>
                  <a:lnTo>
                    <a:pt x="1653418" y="306034"/>
                  </a:lnTo>
                  <a:lnTo>
                    <a:pt x="1729602" y="129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444530" y="2275394"/>
            <a:ext cx="3619500" cy="3349625"/>
            <a:chOff x="6777038" y="2012156"/>
            <a:chExt cx="3619500" cy="3349625"/>
          </a:xfrm>
        </p:grpSpPr>
        <p:sp>
          <p:nvSpPr>
            <p:cNvPr id="44" name="MH_Other_1"/>
            <p:cNvSpPr/>
            <p:nvPr>
              <p:custDataLst>
                <p:tags r:id="rId9"/>
              </p:custDataLst>
            </p:nvPr>
          </p:nvSpPr>
          <p:spPr>
            <a:xfrm>
              <a:off x="6777038" y="2012156"/>
              <a:ext cx="3619500" cy="2674938"/>
            </a:xfrm>
            <a:custGeom>
              <a:avLst/>
              <a:gdLst>
                <a:gd name="connsiteX0" fmla="*/ 0 w 1383957"/>
                <a:gd name="connsiteY0" fmla="*/ 939114 h 939114"/>
                <a:gd name="connsiteX1" fmla="*/ 1000897 w 1383957"/>
                <a:gd name="connsiteY1" fmla="*/ 939114 h 939114"/>
                <a:gd name="connsiteX2" fmla="*/ 1210962 w 1383957"/>
                <a:gd name="connsiteY2" fmla="*/ 49427 h 939114"/>
                <a:gd name="connsiteX3" fmla="*/ 1334530 w 1383957"/>
                <a:gd name="connsiteY3" fmla="*/ 0 h 939114"/>
                <a:gd name="connsiteX4" fmla="*/ 1383957 w 1383957"/>
                <a:gd name="connsiteY4" fmla="*/ 160638 h 939114"/>
                <a:gd name="connsiteX0" fmla="*/ 0 w 1383957"/>
                <a:gd name="connsiteY0" fmla="*/ 980817 h 980817"/>
                <a:gd name="connsiteX1" fmla="*/ 1000897 w 1383957"/>
                <a:gd name="connsiteY1" fmla="*/ 980817 h 980817"/>
                <a:gd name="connsiteX2" fmla="*/ 1210962 w 1383957"/>
                <a:gd name="connsiteY2" fmla="*/ 91130 h 980817"/>
                <a:gd name="connsiteX3" fmla="*/ 1334530 w 1383957"/>
                <a:gd name="connsiteY3" fmla="*/ 41703 h 980817"/>
                <a:gd name="connsiteX4" fmla="*/ 1383957 w 1383957"/>
                <a:gd name="connsiteY4" fmla="*/ 202341 h 980817"/>
                <a:gd name="connsiteX0" fmla="*/ 0 w 1383957"/>
                <a:gd name="connsiteY0" fmla="*/ 993410 h 993410"/>
                <a:gd name="connsiteX1" fmla="*/ 1000897 w 1383957"/>
                <a:gd name="connsiteY1" fmla="*/ 993410 h 993410"/>
                <a:gd name="connsiteX2" fmla="*/ 1210962 w 1383957"/>
                <a:gd name="connsiteY2" fmla="*/ 103723 h 993410"/>
                <a:gd name="connsiteX3" fmla="*/ 1338950 w 1383957"/>
                <a:gd name="connsiteY3" fmla="*/ 27777 h 993410"/>
                <a:gd name="connsiteX4" fmla="*/ 1383957 w 1383957"/>
                <a:gd name="connsiteY4" fmla="*/ 214934 h 993410"/>
                <a:gd name="connsiteX0" fmla="*/ 0 w 1375117"/>
                <a:gd name="connsiteY0" fmla="*/ 990568 h 990568"/>
                <a:gd name="connsiteX1" fmla="*/ 1000897 w 1375117"/>
                <a:gd name="connsiteY1" fmla="*/ 990568 h 990568"/>
                <a:gd name="connsiteX2" fmla="*/ 1210962 w 1375117"/>
                <a:gd name="connsiteY2" fmla="*/ 100881 h 990568"/>
                <a:gd name="connsiteX3" fmla="*/ 1338950 w 1375117"/>
                <a:gd name="connsiteY3" fmla="*/ 24935 h 990568"/>
                <a:gd name="connsiteX4" fmla="*/ 1375117 w 1375117"/>
                <a:gd name="connsiteY4" fmla="*/ 167894 h 990568"/>
                <a:gd name="connsiteX0" fmla="*/ 0 w 1344967"/>
                <a:gd name="connsiteY0" fmla="*/ 989167 h 989167"/>
                <a:gd name="connsiteX1" fmla="*/ 1000897 w 1344967"/>
                <a:gd name="connsiteY1" fmla="*/ 989167 h 989167"/>
                <a:gd name="connsiteX2" fmla="*/ 1210962 w 1344967"/>
                <a:gd name="connsiteY2" fmla="*/ 99480 h 989167"/>
                <a:gd name="connsiteX3" fmla="*/ 1338950 w 1344967"/>
                <a:gd name="connsiteY3" fmla="*/ 23534 h 989167"/>
                <a:gd name="connsiteX4" fmla="*/ 1335338 w 1344967"/>
                <a:gd name="connsiteY4" fmla="*/ 144394 h 989167"/>
                <a:gd name="connsiteX0" fmla="*/ 0 w 1352190"/>
                <a:gd name="connsiteY0" fmla="*/ 989167 h 989167"/>
                <a:gd name="connsiteX1" fmla="*/ 1000897 w 1352190"/>
                <a:gd name="connsiteY1" fmla="*/ 989167 h 989167"/>
                <a:gd name="connsiteX2" fmla="*/ 1210962 w 1352190"/>
                <a:gd name="connsiteY2" fmla="*/ 99480 h 989167"/>
                <a:gd name="connsiteX3" fmla="*/ 1338950 w 1352190"/>
                <a:gd name="connsiteY3" fmla="*/ 23534 h 989167"/>
                <a:gd name="connsiteX4" fmla="*/ 1335338 w 1352190"/>
                <a:gd name="connsiteY4" fmla="*/ 144394 h 989167"/>
                <a:gd name="connsiteX0" fmla="*/ 0 w 1350398"/>
                <a:gd name="connsiteY0" fmla="*/ 996014 h 996014"/>
                <a:gd name="connsiteX1" fmla="*/ 1000897 w 1350398"/>
                <a:gd name="connsiteY1" fmla="*/ 996014 h 996014"/>
                <a:gd name="connsiteX2" fmla="*/ 1210962 w 1350398"/>
                <a:gd name="connsiteY2" fmla="*/ 106327 h 996014"/>
                <a:gd name="connsiteX3" fmla="*/ 1338950 w 1350398"/>
                <a:gd name="connsiteY3" fmla="*/ 30381 h 996014"/>
                <a:gd name="connsiteX4" fmla="*/ 1335338 w 1350398"/>
                <a:gd name="connsiteY4" fmla="*/ 151241 h 996014"/>
                <a:gd name="connsiteX0" fmla="*/ 0 w 1726088"/>
                <a:gd name="connsiteY0" fmla="*/ 1000434 h 1000434"/>
                <a:gd name="connsiteX1" fmla="*/ 1376587 w 1726088"/>
                <a:gd name="connsiteY1" fmla="*/ 996014 h 1000434"/>
                <a:gd name="connsiteX2" fmla="*/ 1586652 w 1726088"/>
                <a:gd name="connsiteY2" fmla="*/ 106327 h 1000434"/>
                <a:gd name="connsiteX3" fmla="*/ 1714640 w 1726088"/>
                <a:gd name="connsiteY3" fmla="*/ 30381 h 1000434"/>
                <a:gd name="connsiteX4" fmla="*/ 1711028 w 1726088"/>
                <a:gd name="connsiteY4" fmla="*/ 151241 h 100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6088" h="1000434">
                  <a:moveTo>
                    <a:pt x="0" y="1000434"/>
                  </a:moveTo>
                  <a:lnTo>
                    <a:pt x="1376587" y="996014"/>
                  </a:lnTo>
                  <a:lnTo>
                    <a:pt x="1586652" y="106327"/>
                  </a:lnTo>
                  <a:cubicBezTo>
                    <a:pt x="1642258" y="-50192"/>
                    <a:pt x="1698331" y="5216"/>
                    <a:pt x="1714640" y="30381"/>
                  </a:cubicBezTo>
                  <a:cubicBezTo>
                    <a:pt x="1730949" y="55546"/>
                    <a:pt x="1729911" y="97695"/>
                    <a:pt x="1711028" y="151241"/>
                  </a:cubicBezTo>
                </a:path>
              </a:pathLst>
            </a:custGeom>
            <a:noFill/>
            <a:ln w="57150"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45" name="MH_Other_2"/>
            <p:cNvSpPr/>
            <p:nvPr>
              <p:custDataLst>
                <p:tags r:id="rId10"/>
              </p:custDataLst>
            </p:nvPr>
          </p:nvSpPr>
          <p:spPr>
            <a:xfrm>
              <a:off x="7186613" y="4687094"/>
              <a:ext cx="563563" cy="565150"/>
            </a:xfrm>
            <a:prstGeom prst="ellipse">
              <a:avLst/>
            </a:prstGeom>
            <a:noFill/>
            <a:ln w="57150"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46" name="MH_Other_3"/>
            <p:cNvSpPr/>
            <p:nvPr>
              <p:custDataLst>
                <p:tags r:id="rId11"/>
              </p:custDataLst>
            </p:nvPr>
          </p:nvSpPr>
          <p:spPr>
            <a:xfrm>
              <a:off x="8751888" y="4687094"/>
              <a:ext cx="565150" cy="565150"/>
            </a:xfrm>
            <a:prstGeom prst="ellipse">
              <a:avLst/>
            </a:prstGeom>
            <a:noFill/>
            <a:ln w="57150"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47" name="MH_Other_4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8702676" y="5217319"/>
              <a:ext cx="673100" cy="13493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Arial" pitchFamily="34" charset="0"/>
                <a:ea typeface="+mn-ea"/>
              </a:endParaRPr>
            </a:p>
          </p:txBody>
        </p:sp>
        <p:sp>
          <p:nvSpPr>
            <p:cNvPr id="48" name="MH_Other_5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7129463" y="5226844"/>
              <a:ext cx="673100" cy="13493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Arial" pitchFamily="34" charset="0"/>
                <a:ea typeface="+mn-ea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661393" y="2494468"/>
            <a:ext cx="4705351" cy="465137"/>
            <a:chOff x="1993900" y="2231230"/>
            <a:chExt cx="4705351" cy="465137"/>
          </a:xfrm>
        </p:grpSpPr>
        <p:cxnSp>
          <p:nvCxnSpPr>
            <p:cNvPr id="50" name="MH_Other_8"/>
            <p:cNvCxnSpPr/>
            <p:nvPr>
              <p:custDataLst>
                <p:tags r:id="rId7"/>
              </p:custDataLst>
            </p:nvPr>
          </p:nvCxnSpPr>
          <p:spPr>
            <a:xfrm>
              <a:off x="5697538" y="2491581"/>
              <a:ext cx="1001713" cy="0"/>
            </a:xfrm>
            <a:prstGeom prst="line">
              <a:avLst/>
            </a:prstGeom>
            <a:ln w="3175">
              <a:solidFill>
                <a:srgbClr val="B6B6B6"/>
              </a:solidFill>
              <a:prstDash val="dash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MH_Text_1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993900" y="2231230"/>
              <a:ext cx="3582989" cy="465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  <a:defRPr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rPr>
                <a:t>单击此处添加推广形式详细描述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661391" y="3107243"/>
            <a:ext cx="4783139" cy="465137"/>
            <a:chOff x="1993899" y="2844005"/>
            <a:chExt cx="4783139" cy="465137"/>
          </a:xfrm>
        </p:grpSpPr>
        <p:cxnSp>
          <p:nvCxnSpPr>
            <p:cNvPr id="53" name="MH_Other_6"/>
            <p:cNvCxnSpPr/>
            <p:nvPr>
              <p:custDataLst>
                <p:tags r:id="rId5"/>
              </p:custDataLst>
            </p:nvPr>
          </p:nvCxnSpPr>
          <p:spPr>
            <a:xfrm>
              <a:off x="5697538" y="3074194"/>
              <a:ext cx="1079500" cy="0"/>
            </a:xfrm>
            <a:prstGeom prst="line">
              <a:avLst/>
            </a:prstGeom>
            <a:ln w="3175">
              <a:solidFill>
                <a:srgbClr val="B6B6B6"/>
              </a:solidFill>
              <a:prstDash val="dash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MH_Text_1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993899" y="2844005"/>
              <a:ext cx="3582989" cy="465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  <a:defRPr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rPr>
                <a:t>单击此处添加推广形式详细描述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661392" y="3720018"/>
            <a:ext cx="4870451" cy="465137"/>
            <a:chOff x="1993900" y="3456780"/>
            <a:chExt cx="4870451" cy="465137"/>
          </a:xfrm>
        </p:grpSpPr>
        <p:cxnSp>
          <p:nvCxnSpPr>
            <p:cNvPr id="56" name="MH_Other_7"/>
            <p:cNvCxnSpPr/>
            <p:nvPr>
              <p:custDataLst>
                <p:tags r:id="rId3"/>
              </p:custDataLst>
            </p:nvPr>
          </p:nvCxnSpPr>
          <p:spPr>
            <a:xfrm>
              <a:off x="5697538" y="3661569"/>
              <a:ext cx="1166813" cy="6350"/>
            </a:xfrm>
            <a:prstGeom prst="line">
              <a:avLst/>
            </a:prstGeom>
            <a:ln w="3175">
              <a:solidFill>
                <a:srgbClr val="B6B6B6"/>
              </a:solidFill>
              <a:prstDash val="dash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MH_Text_1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993900" y="3456780"/>
              <a:ext cx="3582989" cy="465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  <a:defRPr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rPr>
                <a:t>单击此处添加推广形式详细描述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661390" y="4332794"/>
            <a:ext cx="5000627" cy="465137"/>
            <a:chOff x="1993900" y="4069556"/>
            <a:chExt cx="5000626" cy="465137"/>
          </a:xfrm>
        </p:grpSpPr>
        <p:cxnSp>
          <p:nvCxnSpPr>
            <p:cNvPr id="59" name="MH_Other_9"/>
            <p:cNvCxnSpPr/>
            <p:nvPr>
              <p:custDataLst>
                <p:tags r:id="rId1"/>
              </p:custDataLst>
            </p:nvPr>
          </p:nvCxnSpPr>
          <p:spPr>
            <a:xfrm>
              <a:off x="5697538" y="4299744"/>
              <a:ext cx="1296988" cy="4762"/>
            </a:xfrm>
            <a:prstGeom prst="line">
              <a:avLst/>
            </a:prstGeom>
            <a:ln w="3175">
              <a:solidFill>
                <a:srgbClr val="B6B6B6"/>
              </a:solidFill>
              <a:prstDash val="dash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MH_Text_1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1993900" y="4069556"/>
              <a:ext cx="3582989" cy="465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  <a:defRPr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rPr>
                <a:t>单击此处添加推广形式详细描述</a:t>
              </a:r>
            </a:p>
          </p:txBody>
        </p:sp>
      </p:grpSp>
      <p:sp>
        <p:nvSpPr>
          <p:cNvPr id="61" name="KSO_Shape"/>
          <p:cNvSpPr>
            <a:spLocks/>
          </p:cNvSpPr>
          <p:nvPr/>
        </p:nvSpPr>
        <p:spPr bwMode="auto">
          <a:xfrm flipH="1">
            <a:off x="1682023" y="2411291"/>
            <a:ext cx="466735" cy="2411078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rgbClr val="E8B438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380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4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2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 p14:presetBounceEnd="48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 p14:presetBounceEnd="48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2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1" grpId="0" animBg="1"/>
          <p:bldP spid="6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3" name="同心圆 2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>
              <a:stCxn id="4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>
              <a:endCxn id="7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6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>
              <a:stCxn id="6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同心圆 11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4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同心圆 20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同心圆 21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同心圆 22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直接连接符 23"/>
            <p:cNvCxnSpPr>
              <a:stCxn id="21" idx="4"/>
              <a:endCxn id="20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endCxn id="3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21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endCxn id="4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直接连接符 28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网络营销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MH_Other_1"/>
          <p:cNvCxnSpPr/>
          <p:nvPr>
            <p:custDataLst>
              <p:tags r:id="rId1"/>
            </p:custDataLst>
          </p:nvPr>
        </p:nvCxnSpPr>
        <p:spPr>
          <a:xfrm>
            <a:off x="9459850" y="3066329"/>
            <a:ext cx="2746007" cy="0"/>
          </a:xfrm>
          <a:prstGeom prst="line">
            <a:avLst/>
          </a:prstGeom>
          <a:ln w="25400">
            <a:solidFill>
              <a:srgbClr val="E8B4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8902985" y="2477571"/>
            <a:ext cx="1258147" cy="2254250"/>
            <a:chOff x="8825625" y="1743280"/>
            <a:chExt cx="1258146" cy="2254250"/>
          </a:xfrm>
          <a:solidFill>
            <a:srgbClr val="FFD94B"/>
          </a:solidFill>
        </p:grpSpPr>
        <p:sp>
          <p:nvSpPr>
            <p:cNvPr id="33" name="MH_SubTitle_3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 rot="20700000">
              <a:off x="8825625" y="1743280"/>
              <a:ext cx="1087437" cy="2254250"/>
            </a:xfrm>
            <a:custGeom>
              <a:avLst/>
              <a:gdLst>
                <a:gd name="T0" fmla="*/ 0 w 1087280"/>
                <a:gd name="T1" fmla="*/ 0 h 2254625"/>
                <a:gd name="T2" fmla="*/ 1087280 w 1087280"/>
                <a:gd name="T3" fmla="*/ 2254625 h 2254625"/>
              </a:gdLst>
              <a:ahLst/>
              <a:cxnLst/>
              <a:rect l="T0" t="T1" r="T2" b="T3"/>
              <a:pathLst>
                <a:path w="1087280" h="2254625">
                  <a:moveTo>
                    <a:pt x="667816" y="412913"/>
                  </a:moveTo>
                  <a:lnTo>
                    <a:pt x="661379" y="407078"/>
                  </a:lnTo>
                  <a:lnTo>
                    <a:pt x="654942" y="401243"/>
                  </a:lnTo>
                  <a:lnTo>
                    <a:pt x="648230" y="396246"/>
                  </a:lnTo>
                  <a:lnTo>
                    <a:pt x="640959" y="391251"/>
                  </a:lnTo>
                  <a:lnTo>
                    <a:pt x="633691" y="386813"/>
                  </a:lnTo>
                  <a:lnTo>
                    <a:pt x="625865" y="382378"/>
                  </a:lnTo>
                  <a:lnTo>
                    <a:pt x="618041" y="378500"/>
                  </a:lnTo>
                  <a:lnTo>
                    <a:pt x="610775" y="374620"/>
                  </a:lnTo>
                  <a:lnTo>
                    <a:pt x="602117" y="371582"/>
                  </a:lnTo>
                  <a:lnTo>
                    <a:pt x="593739" y="368822"/>
                  </a:lnTo>
                  <a:lnTo>
                    <a:pt x="585641" y="366340"/>
                  </a:lnTo>
                  <a:lnTo>
                    <a:pt x="576430" y="364419"/>
                  </a:lnTo>
                  <a:lnTo>
                    <a:pt x="567778" y="363055"/>
                  </a:lnTo>
                  <a:lnTo>
                    <a:pt x="558569" y="361692"/>
                  </a:lnTo>
                  <a:lnTo>
                    <a:pt x="549362" y="360887"/>
                  </a:lnTo>
                  <a:lnTo>
                    <a:pt x="540436" y="360919"/>
                  </a:lnTo>
                  <a:lnTo>
                    <a:pt x="530953" y="360952"/>
                  </a:lnTo>
                  <a:lnTo>
                    <a:pt x="521472" y="361542"/>
                  </a:lnTo>
                  <a:lnTo>
                    <a:pt x="512831" y="362967"/>
                  </a:lnTo>
                  <a:lnTo>
                    <a:pt x="503911" y="364671"/>
                  </a:lnTo>
                  <a:lnTo>
                    <a:pt x="494992" y="366376"/>
                  </a:lnTo>
                  <a:lnTo>
                    <a:pt x="486913" y="368914"/>
                  </a:lnTo>
                  <a:lnTo>
                    <a:pt x="477998" y="371734"/>
                  </a:lnTo>
                  <a:lnTo>
                    <a:pt x="469923" y="375388"/>
                  </a:lnTo>
                  <a:lnTo>
                    <a:pt x="461847" y="379042"/>
                  </a:lnTo>
                  <a:lnTo>
                    <a:pt x="454330" y="382695"/>
                  </a:lnTo>
                  <a:lnTo>
                    <a:pt x="447095" y="387183"/>
                  </a:lnTo>
                  <a:lnTo>
                    <a:pt x="439581" y="391950"/>
                  </a:lnTo>
                  <a:lnTo>
                    <a:pt x="432628" y="397274"/>
                  </a:lnTo>
                  <a:lnTo>
                    <a:pt x="425395" y="402320"/>
                  </a:lnTo>
                  <a:lnTo>
                    <a:pt x="419001" y="408199"/>
                  </a:lnTo>
                  <a:lnTo>
                    <a:pt x="412887" y="414357"/>
                  </a:lnTo>
                  <a:lnTo>
                    <a:pt x="407052" y="420234"/>
                  </a:lnTo>
                  <a:lnTo>
                    <a:pt x="401218" y="426670"/>
                  </a:lnTo>
                  <a:lnTo>
                    <a:pt x="396224" y="433939"/>
                  </a:lnTo>
                  <a:lnTo>
                    <a:pt x="390950" y="440930"/>
                  </a:lnTo>
                  <a:lnTo>
                    <a:pt x="386515" y="448198"/>
                  </a:lnTo>
                  <a:lnTo>
                    <a:pt x="381801" y="455745"/>
                  </a:lnTo>
                  <a:lnTo>
                    <a:pt x="378202" y="463288"/>
                  </a:lnTo>
                  <a:lnTo>
                    <a:pt x="374606" y="471389"/>
                  </a:lnTo>
                  <a:lnTo>
                    <a:pt x="371010" y="479490"/>
                  </a:lnTo>
                  <a:lnTo>
                    <a:pt x="368532" y="488146"/>
                  </a:lnTo>
                  <a:lnTo>
                    <a:pt x="366051" y="496243"/>
                  </a:lnTo>
                  <a:lnTo>
                    <a:pt x="364133" y="505454"/>
                  </a:lnTo>
                  <a:lnTo>
                    <a:pt x="362770" y="514105"/>
                  </a:lnTo>
                  <a:lnTo>
                    <a:pt x="361129" y="523036"/>
                  </a:lnTo>
                  <a:lnTo>
                    <a:pt x="360884" y="532242"/>
                  </a:lnTo>
                  <a:lnTo>
                    <a:pt x="360919" y="541725"/>
                  </a:lnTo>
                  <a:lnTo>
                    <a:pt x="360952" y="550650"/>
                  </a:lnTo>
                  <a:lnTo>
                    <a:pt x="361823" y="559851"/>
                  </a:lnTo>
                  <a:lnTo>
                    <a:pt x="362973" y="569331"/>
                  </a:lnTo>
                  <a:lnTo>
                    <a:pt x="364400" y="577972"/>
                  </a:lnTo>
                  <a:lnTo>
                    <a:pt x="366942" y="586610"/>
                  </a:lnTo>
                  <a:lnTo>
                    <a:pt x="368926" y="595250"/>
                  </a:lnTo>
                  <a:lnTo>
                    <a:pt x="371746" y="603608"/>
                  </a:lnTo>
                  <a:lnTo>
                    <a:pt x="375402" y="611683"/>
                  </a:lnTo>
                  <a:lnTo>
                    <a:pt x="378777" y="619482"/>
                  </a:lnTo>
                  <a:lnTo>
                    <a:pt x="382711" y="627278"/>
                  </a:lnTo>
                  <a:lnTo>
                    <a:pt x="387202" y="635072"/>
                  </a:lnTo>
                  <a:lnTo>
                    <a:pt x="391692" y="642308"/>
                  </a:lnTo>
                  <a:lnTo>
                    <a:pt x="397017" y="649263"/>
                  </a:lnTo>
                  <a:lnTo>
                    <a:pt x="401784" y="656219"/>
                  </a:lnTo>
                  <a:lnTo>
                    <a:pt x="407665" y="662614"/>
                  </a:lnTo>
                  <a:lnTo>
                    <a:pt x="413824" y="668729"/>
                  </a:lnTo>
                  <a:lnTo>
                    <a:pt x="419983" y="674844"/>
                  </a:lnTo>
                  <a:lnTo>
                    <a:pt x="426419" y="680679"/>
                  </a:lnTo>
                  <a:lnTo>
                    <a:pt x="433689" y="685674"/>
                  </a:lnTo>
                  <a:lnTo>
                    <a:pt x="440682" y="690949"/>
                  </a:lnTo>
                  <a:lnTo>
                    <a:pt x="448230" y="695664"/>
                  </a:lnTo>
                  <a:lnTo>
                    <a:pt x="455496" y="699544"/>
                  </a:lnTo>
                  <a:lnTo>
                    <a:pt x="463320" y="703422"/>
                  </a:lnTo>
                  <a:lnTo>
                    <a:pt x="471422" y="707020"/>
                  </a:lnTo>
                  <a:lnTo>
                    <a:pt x="479524" y="710617"/>
                  </a:lnTo>
                  <a:lnTo>
                    <a:pt x="487902" y="713378"/>
                  </a:lnTo>
                  <a:lnTo>
                    <a:pt x="496836" y="715578"/>
                  </a:lnTo>
                  <a:lnTo>
                    <a:pt x="504931" y="717502"/>
                  </a:lnTo>
                  <a:lnTo>
                    <a:pt x="514143" y="719423"/>
                  </a:lnTo>
                  <a:lnTo>
                    <a:pt x="523070" y="719950"/>
                  </a:lnTo>
                  <a:lnTo>
                    <a:pt x="532558" y="721032"/>
                  </a:lnTo>
                  <a:lnTo>
                    <a:pt x="541763" y="721279"/>
                  </a:lnTo>
                  <a:lnTo>
                    <a:pt x="550966" y="720968"/>
                  </a:lnTo>
                  <a:lnTo>
                    <a:pt x="559889" y="720379"/>
                  </a:lnTo>
                  <a:lnTo>
                    <a:pt x="569089" y="718953"/>
                  </a:lnTo>
                  <a:lnTo>
                    <a:pt x="577730" y="717528"/>
                  </a:lnTo>
                  <a:lnTo>
                    <a:pt x="586647" y="715266"/>
                  </a:lnTo>
                  <a:lnTo>
                    <a:pt x="595006" y="713006"/>
                  </a:lnTo>
                  <a:lnTo>
                    <a:pt x="603363" y="710187"/>
                  </a:lnTo>
                  <a:lnTo>
                    <a:pt x="611719" y="706811"/>
                  </a:lnTo>
                  <a:lnTo>
                    <a:pt x="619514" y="702879"/>
                  </a:lnTo>
                  <a:lnTo>
                    <a:pt x="627032" y="699227"/>
                  </a:lnTo>
                  <a:lnTo>
                    <a:pt x="634825" y="694737"/>
                  </a:lnTo>
                  <a:lnTo>
                    <a:pt x="641780" y="689972"/>
                  </a:lnTo>
                  <a:lnTo>
                    <a:pt x="649293" y="685204"/>
                  </a:lnTo>
                  <a:lnTo>
                    <a:pt x="655967" y="679602"/>
                  </a:lnTo>
                  <a:lnTo>
                    <a:pt x="662640" y="674001"/>
                  </a:lnTo>
                  <a:lnTo>
                    <a:pt x="668756" y="668401"/>
                  </a:lnTo>
                  <a:lnTo>
                    <a:pt x="674590" y="661965"/>
                  </a:lnTo>
                  <a:lnTo>
                    <a:pt x="680143" y="655252"/>
                  </a:lnTo>
                  <a:lnTo>
                    <a:pt x="685697" y="648539"/>
                  </a:lnTo>
                  <a:lnTo>
                    <a:pt x="690411" y="640992"/>
                  </a:lnTo>
                  <a:lnTo>
                    <a:pt x="695405" y="633722"/>
                  </a:lnTo>
                  <a:lnTo>
                    <a:pt x="699561" y="626177"/>
                  </a:lnTo>
                  <a:lnTo>
                    <a:pt x="703159" y="618634"/>
                  </a:lnTo>
                  <a:lnTo>
                    <a:pt x="707035" y="610810"/>
                  </a:lnTo>
                  <a:lnTo>
                    <a:pt x="710351" y="602431"/>
                  </a:lnTo>
                  <a:lnTo>
                    <a:pt x="713388" y="593774"/>
                  </a:lnTo>
                  <a:lnTo>
                    <a:pt x="715588" y="585399"/>
                  </a:lnTo>
                  <a:lnTo>
                    <a:pt x="717509" y="576746"/>
                  </a:lnTo>
                  <a:lnTo>
                    <a:pt x="719149" y="567814"/>
                  </a:lnTo>
                  <a:lnTo>
                    <a:pt x="720232" y="558885"/>
                  </a:lnTo>
                  <a:lnTo>
                    <a:pt x="721035" y="549678"/>
                  </a:lnTo>
                  <a:lnTo>
                    <a:pt x="721280" y="540473"/>
                  </a:lnTo>
                  <a:lnTo>
                    <a:pt x="720967" y="531270"/>
                  </a:lnTo>
                  <a:lnTo>
                    <a:pt x="719817" y="521790"/>
                  </a:lnTo>
                  <a:lnTo>
                    <a:pt x="718948" y="513147"/>
                  </a:lnTo>
                  <a:lnTo>
                    <a:pt x="716962" y="503949"/>
                  </a:lnTo>
                  <a:lnTo>
                    <a:pt x="715535" y="495308"/>
                  </a:lnTo>
                  <a:lnTo>
                    <a:pt x="712715" y="486950"/>
                  </a:lnTo>
                  <a:lnTo>
                    <a:pt x="709895" y="478592"/>
                  </a:lnTo>
                  <a:lnTo>
                    <a:pt x="706796" y="469956"/>
                  </a:lnTo>
                  <a:lnTo>
                    <a:pt x="702584" y="462440"/>
                  </a:lnTo>
                  <a:lnTo>
                    <a:pt x="698650" y="454644"/>
                  </a:lnTo>
                  <a:lnTo>
                    <a:pt x="694719" y="447406"/>
                  </a:lnTo>
                  <a:lnTo>
                    <a:pt x="689950" y="439891"/>
                  </a:lnTo>
                  <a:lnTo>
                    <a:pt x="684902" y="432657"/>
                  </a:lnTo>
                  <a:lnTo>
                    <a:pt x="679577" y="425702"/>
                  </a:lnTo>
                  <a:lnTo>
                    <a:pt x="673696" y="419308"/>
                  </a:lnTo>
                  <a:lnTo>
                    <a:pt x="667816" y="412913"/>
                  </a:lnTo>
                  <a:close/>
                  <a:moveTo>
                    <a:pt x="539108" y="0"/>
                  </a:moveTo>
                  <a:lnTo>
                    <a:pt x="1081639" y="538663"/>
                  </a:lnTo>
                  <a:lnTo>
                    <a:pt x="1087280" y="2071033"/>
                  </a:lnTo>
                  <a:lnTo>
                    <a:pt x="1086784" y="2087770"/>
                  </a:lnTo>
                  <a:lnTo>
                    <a:pt x="1085446" y="2103115"/>
                  </a:lnTo>
                  <a:lnTo>
                    <a:pt x="1082988" y="2117349"/>
                  </a:lnTo>
                  <a:lnTo>
                    <a:pt x="1079690" y="2130748"/>
                  </a:lnTo>
                  <a:lnTo>
                    <a:pt x="1075552" y="2143314"/>
                  </a:lnTo>
                  <a:lnTo>
                    <a:pt x="1070853" y="2154766"/>
                  </a:lnTo>
                  <a:lnTo>
                    <a:pt x="1065593" y="2165662"/>
                  </a:lnTo>
                  <a:lnTo>
                    <a:pt x="1059494" y="2175724"/>
                  </a:lnTo>
                  <a:lnTo>
                    <a:pt x="1052835" y="2185231"/>
                  </a:lnTo>
                  <a:lnTo>
                    <a:pt x="1045892" y="2193344"/>
                  </a:lnTo>
                  <a:lnTo>
                    <a:pt x="1038389" y="2200901"/>
                  </a:lnTo>
                  <a:lnTo>
                    <a:pt x="1030884" y="2207900"/>
                  </a:lnTo>
                  <a:lnTo>
                    <a:pt x="1022819" y="2214343"/>
                  </a:lnTo>
                  <a:lnTo>
                    <a:pt x="1014472" y="2219950"/>
                  </a:lnTo>
                  <a:lnTo>
                    <a:pt x="1006123" y="2225000"/>
                  </a:lnTo>
                  <a:lnTo>
                    <a:pt x="997492" y="2229214"/>
                  </a:lnTo>
                  <a:lnTo>
                    <a:pt x="989419" y="2233426"/>
                  </a:lnTo>
                  <a:lnTo>
                    <a:pt x="980786" y="2237082"/>
                  </a:lnTo>
                  <a:lnTo>
                    <a:pt x="972708" y="2240178"/>
                  </a:lnTo>
                  <a:lnTo>
                    <a:pt x="964349" y="2242438"/>
                  </a:lnTo>
                  <a:lnTo>
                    <a:pt x="957105" y="2244695"/>
                  </a:lnTo>
                  <a:lnTo>
                    <a:pt x="949582" y="2246673"/>
                  </a:lnTo>
                  <a:lnTo>
                    <a:pt x="935646" y="2249511"/>
                  </a:lnTo>
                  <a:lnTo>
                    <a:pt x="924216" y="2250945"/>
                  </a:lnTo>
                  <a:lnTo>
                    <a:pt x="915572" y="2251812"/>
                  </a:lnTo>
                  <a:lnTo>
                    <a:pt x="907485" y="2252119"/>
                  </a:lnTo>
                  <a:lnTo>
                    <a:pt x="186205" y="2254625"/>
                  </a:lnTo>
                  <a:lnTo>
                    <a:pt x="170304" y="2253843"/>
                  </a:lnTo>
                  <a:lnTo>
                    <a:pt x="154680" y="2252782"/>
                  </a:lnTo>
                  <a:lnTo>
                    <a:pt x="140724" y="2250041"/>
                  </a:lnTo>
                  <a:lnTo>
                    <a:pt x="127326" y="2247298"/>
                  </a:lnTo>
                  <a:lnTo>
                    <a:pt x="114759" y="2243158"/>
                  </a:lnTo>
                  <a:lnTo>
                    <a:pt x="103028" y="2238736"/>
                  </a:lnTo>
                  <a:lnTo>
                    <a:pt x="92129" y="2232917"/>
                  </a:lnTo>
                  <a:lnTo>
                    <a:pt x="82345" y="2227093"/>
                  </a:lnTo>
                  <a:lnTo>
                    <a:pt x="73115" y="2220153"/>
                  </a:lnTo>
                  <a:lnTo>
                    <a:pt x="64723" y="2213488"/>
                  </a:lnTo>
                  <a:lnTo>
                    <a:pt x="57165" y="2205983"/>
                  </a:lnTo>
                  <a:lnTo>
                    <a:pt x="50442" y="2198197"/>
                  </a:lnTo>
                  <a:lnTo>
                    <a:pt x="43997" y="2190130"/>
                  </a:lnTo>
                  <a:lnTo>
                    <a:pt x="38388" y="2181782"/>
                  </a:lnTo>
                  <a:lnTo>
                    <a:pt x="33059" y="2173712"/>
                  </a:lnTo>
                  <a:lnTo>
                    <a:pt x="28565" y="2165360"/>
                  </a:lnTo>
                  <a:lnTo>
                    <a:pt x="24630" y="2157006"/>
                  </a:lnTo>
                  <a:lnTo>
                    <a:pt x="21250" y="2148092"/>
                  </a:lnTo>
                  <a:lnTo>
                    <a:pt x="18152" y="2140014"/>
                  </a:lnTo>
                  <a:lnTo>
                    <a:pt x="15334" y="2132215"/>
                  </a:lnTo>
                  <a:lnTo>
                    <a:pt x="13074" y="2124412"/>
                  </a:lnTo>
                  <a:lnTo>
                    <a:pt x="11372" y="2116609"/>
                  </a:lnTo>
                  <a:lnTo>
                    <a:pt x="8533" y="2103230"/>
                  </a:lnTo>
                  <a:lnTo>
                    <a:pt x="6816" y="2091522"/>
                  </a:lnTo>
                  <a:lnTo>
                    <a:pt x="6226" y="2082598"/>
                  </a:lnTo>
                  <a:lnTo>
                    <a:pt x="5641" y="2075348"/>
                  </a:lnTo>
                  <a:lnTo>
                    <a:pt x="0" y="542979"/>
                  </a:lnTo>
                  <a:lnTo>
                    <a:pt x="5391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8000" tIns="576000" rIns="108000" bIns="0" anchor="ctr"/>
            <a:lstStyle/>
            <a:p>
              <a:pPr algn="ctr" eaLnBrk="1" hangingPunct="1">
                <a:lnSpc>
                  <a:spcPct val="110000"/>
                </a:lnSpc>
              </a:pPr>
              <a:endParaRPr lang="da-DK" altLang="zh-CN" sz="20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34" name="TextBox 25"/>
            <p:cNvSpPr txBox="1">
              <a:spLocks noChangeArrowheads="1"/>
            </p:cNvSpPr>
            <p:nvPr/>
          </p:nvSpPr>
          <p:spPr bwMode="auto">
            <a:xfrm rot="20646988">
              <a:off x="8991920" y="3042832"/>
              <a:ext cx="1091851" cy="70788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ea typeface="微软雅黑" pitchFamily="34" charset="-122"/>
                </a:rPr>
                <a:t>人人网推广</a:t>
              </a:r>
              <a:endParaRPr lang="zh-CN" altLang="en-US" sz="20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grpSp>
          <p:nvGrpSpPr>
            <p:cNvPr id="35" name="Group 5"/>
            <p:cNvGrpSpPr>
              <a:grpSpLocks noChangeAspect="1"/>
            </p:cNvGrpSpPr>
            <p:nvPr/>
          </p:nvGrpSpPr>
          <p:grpSpPr bwMode="auto">
            <a:xfrm rot="20505290">
              <a:off x="9067193" y="2643335"/>
              <a:ext cx="591173" cy="324278"/>
              <a:chOff x="3618" y="2039"/>
              <a:chExt cx="443" cy="243"/>
            </a:xfrm>
            <a:grpFill/>
          </p:grpSpPr>
          <p:sp>
            <p:nvSpPr>
              <p:cNvPr id="36" name="Freeform 6"/>
              <p:cNvSpPr>
                <a:spLocks/>
              </p:cNvSpPr>
              <p:nvPr/>
            </p:nvSpPr>
            <p:spPr bwMode="auto">
              <a:xfrm>
                <a:off x="3753" y="2039"/>
                <a:ext cx="163" cy="179"/>
              </a:xfrm>
              <a:custGeom>
                <a:avLst/>
                <a:gdLst>
                  <a:gd name="T0" fmla="*/ 0 w 69"/>
                  <a:gd name="T1" fmla="*/ 19 h 76"/>
                  <a:gd name="T2" fmla="*/ 0 w 69"/>
                  <a:gd name="T3" fmla="*/ 22 h 76"/>
                  <a:gd name="T4" fmla="*/ 33 w 69"/>
                  <a:gd name="T5" fmla="*/ 73 h 76"/>
                  <a:gd name="T6" fmla="*/ 27 w 69"/>
                  <a:gd name="T7" fmla="*/ 51 h 76"/>
                  <a:gd name="T8" fmla="*/ 35 w 69"/>
                  <a:gd name="T9" fmla="*/ 23 h 76"/>
                  <a:gd name="T10" fmla="*/ 43 w 69"/>
                  <a:gd name="T11" fmla="*/ 51 h 76"/>
                  <a:gd name="T12" fmla="*/ 37 w 69"/>
                  <a:gd name="T13" fmla="*/ 76 h 76"/>
                  <a:gd name="T14" fmla="*/ 36 w 69"/>
                  <a:gd name="T15" fmla="*/ 76 h 76"/>
                  <a:gd name="T16" fmla="*/ 69 w 69"/>
                  <a:gd name="T17" fmla="*/ 22 h 76"/>
                  <a:gd name="T18" fmla="*/ 69 w 69"/>
                  <a:gd name="T19" fmla="*/ 0 h 76"/>
                  <a:gd name="T20" fmla="*/ 33 w 69"/>
                  <a:gd name="T21" fmla="*/ 23 h 76"/>
                  <a:gd name="T22" fmla="*/ 0 w 69"/>
                  <a:gd name="T23" fmla="*/ 0 h 76"/>
                  <a:gd name="T24" fmla="*/ 0 w 69"/>
                  <a:gd name="T25" fmla="*/ 1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76">
                    <a:moveTo>
                      <a:pt x="0" y="19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5" y="46"/>
                      <a:pt x="14" y="63"/>
                      <a:pt x="33" y="73"/>
                    </a:cubicBezTo>
                    <a:cubicBezTo>
                      <a:pt x="29" y="67"/>
                      <a:pt x="27" y="59"/>
                      <a:pt x="27" y="51"/>
                    </a:cubicBezTo>
                    <a:cubicBezTo>
                      <a:pt x="27" y="41"/>
                      <a:pt x="30" y="31"/>
                      <a:pt x="35" y="23"/>
                    </a:cubicBezTo>
                    <a:cubicBezTo>
                      <a:pt x="40" y="31"/>
                      <a:pt x="43" y="41"/>
                      <a:pt x="43" y="51"/>
                    </a:cubicBezTo>
                    <a:cubicBezTo>
                      <a:pt x="43" y="60"/>
                      <a:pt x="41" y="69"/>
                      <a:pt x="37" y="76"/>
                    </a:cubicBezTo>
                    <a:cubicBezTo>
                      <a:pt x="37" y="76"/>
                      <a:pt x="36" y="76"/>
                      <a:pt x="36" y="76"/>
                    </a:cubicBezTo>
                    <a:cubicBezTo>
                      <a:pt x="58" y="64"/>
                      <a:pt x="65" y="46"/>
                      <a:pt x="69" y="22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56" y="2"/>
                      <a:pt x="42" y="10"/>
                      <a:pt x="33" y="23"/>
                    </a:cubicBezTo>
                    <a:cubicBezTo>
                      <a:pt x="26" y="11"/>
                      <a:pt x="15" y="2"/>
                      <a:pt x="0" y="0"/>
                    </a:cubicBezTo>
                    <a:cubicBezTo>
                      <a:pt x="0" y="4"/>
                      <a:pt x="0" y="18"/>
                      <a:pt x="0" y="19"/>
                    </a:cubicBezTo>
                    <a:close/>
                  </a:path>
                </a:pathLst>
              </a:custGeom>
              <a:grpFill/>
              <a:ln w="0" cap="sq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7"/>
              <p:cNvSpPr>
                <a:spLocks/>
              </p:cNvSpPr>
              <p:nvPr/>
            </p:nvSpPr>
            <p:spPr bwMode="auto">
              <a:xfrm>
                <a:off x="3966" y="2041"/>
                <a:ext cx="95" cy="173"/>
              </a:xfrm>
              <a:custGeom>
                <a:avLst/>
                <a:gdLst>
                  <a:gd name="T0" fmla="*/ 0 w 40"/>
                  <a:gd name="T1" fmla="*/ 17 h 73"/>
                  <a:gd name="T2" fmla="*/ 0 w 40"/>
                  <a:gd name="T3" fmla="*/ 20 h 73"/>
                  <a:gd name="T4" fmla="*/ 33 w 40"/>
                  <a:gd name="T5" fmla="*/ 73 h 73"/>
                  <a:gd name="T6" fmla="*/ 40 w 40"/>
                  <a:gd name="T7" fmla="*/ 50 h 73"/>
                  <a:gd name="T8" fmla="*/ 0 w 40"/>
                  <a:gd name="T9" fmla="*/ 0 h 73"/>
                  <a:gd name="T10" fmla="*/ 0 w 40"/>
                  <a:gd name="T11" fmla="*/ 17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73">
                    <a:moveTo>
                      <a:pt x="0" y="17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46"/>
                      <a:pt x="12" y="63"/>
                      <a:pt x="33" y="73"/>
                    </a:cubicBezTo>
                    <a:cubicBezTo>
                      <a:pt x="37" y="66"/>
                      <a:pt x="40" y="59"/>
                      <a:pt x="40" y="50"/>
                    </a:cubicBezTo>
                    <a:cubicBezTo>
                      <a:pt x="40" y="25"/>
                      <a:pt x="22" y="4"/>
                      <a:pt x="0" y="0"/>
                    </a:cubicBezTo>
                    <a:cubicBezTo>
                      <a:pt x="0" y="4"/>
                      <a:pt x="0" y="10"/>
                      <a:pt x="0" y="17"/>
                    </a:cubicBezTo>
                    <a:close/>
                  </a:path>
                </a:pathLst>
              </a:custGeom>
              <a:grpFill/>
              <a:ln w="0" cap="sq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8"/>
              <p:cNvSpPr>
                <a:spLocks/>
              </p:cNvSpPr>
              <p:nvPr/>
            </p:nvSpPr>
            <p:spPr bwMode="auto">
              <a:xfrm>
                <a:off x="3618" y="2041"/>
                <a:ext cx="95" cy="180"/>
              </a:xfrm>
              <a:custGeom>
                <a:avLst/>
                <a:gdLst>
                  <a:gd name="T0" fmla="*/ 40 w 40"/>
                  <a:gd name="T1" fmla="*/ 21 h 76"/>
                  <a:gd name="T2" fmla="*/ 40 w 40"/>
                  <a:gd name="T3" fmla="*/ 0 h 76"/>
                  <a:gd name="T4" fmla="*/ 0 w 40"/>
                  <a:gd name="T5" fmla="*/ 50 h 76"/>
                  <a:gd name="T6" fmla="*/ 6 w 40"/>
                  <a:gd name="T7" fmla="*/ 76 h 76"/>
                  <a:gd name="T8" fmla="*/ 40 w 40"/>
                  <a:gd name="T9" fmla="*/ 2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76">
                    <a:moveTo>
                      <a:pt x="40" y="21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15" y="4"/>
                      <a:pt x="0" y="25"/>
                      <a:pt x="0" y="50"/>
                    </a:cubicBezTo>
                    <a:cubicBezTo>
                      <a:pt x="0" y="60"/>
                      <a:pt x="2" y="69"/>
                      <a:pt x="6" y="76"/>
                    </a:cubicBezTo>
                    <a:cubicBezTo>
                      <a:pt x="29" y="64"/>
                      <a:pt x="40" y="46"/>
                      <a:pt x="40" y="21"/>
                    </a:cubicBezTo>
                    <a:close/>
                  </a:path>
                </a:pathLst>
              </a:custGeom>
              <a:grpFill/>
              <a:ln w="0" cap="sq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9"/>
              <p:cNvSpPr>
                <a:spLocks/>
              </p:cNvSpPr>
              <p:nvPr/>
            </p:nvSpPr>
            <p:spPr bwMode="auto">
              <a:xfrm>
                <a:off x="3656" y="2157"/>
                <a:ext cx="159" cy="125"/>
              </a:xfrm>
              <a:custGeom>
                <a:avLst/>
                <a:gdLst>
                  <a:gd name="T0" fmla="*/ 34 w 67"/>
                  <a:gd name="T1" fmla="*/ 0 h 53"/>
                  <a:gd name="T2" fmla="*/ 0 w 67"/>
                  <a:gd name="T3" fmla="*/ 39 h 53"/>
                  <a:gd name="T4" fmla="*/ 34 w 67"/>
                  <a:gd name="T5" fmla="*/ 53 h 53"/>
                  <a:gd name="T6" fmla="*/ 67 w 67"/>
                  <a:gd name="T7" fmla="*/ 40 h 53"/>
                  <a:gd name="T8" fmla="*/ 34 w 6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53">
                    <a:moveTo>
                      <a:pt x="34" y="0"/>
                    </a:moveTo>
                    <a:cubicBezTo>
                      <a:pt x="28" y="16"/>
                      <a:pt x="16" y="29"/>
                      <a:pt x="0" y="39"/>
                    </a:cubicBezTo>
                    <a:cubicBezTo>
                      <a:pt x="9" y="47"/>
                      <a:pt x="21" y="53"/>
                      <a:pt x="34" y="53"/>
                    </a:cubicBezTo>
                    <a:cubicBezTo>
                      <a:pt x="47" y="53"/>
                      <a:pt x="58" y="48"/>
                      <a:pt x="67" y="40"/>
                    </a:cubicBezTo>
                    <a:cubicBezTo>
                      <a:pt x="52" y="31"/>
                      <a:pt x="42" y="17"/>
                      <a:pt x="34" y="0"/>
                    </a:cubicBezTo>
                    <a:close/>
                  </a:path>
                </a:pathLst>
              </a:custGeom>
              <a:grpFill/>
              <a:ln w="0" cap="sq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0"/>
              <p:cNvSpPr>
                <a:spLocks/>
              </p:cNvSpPr>
              <p:nvPr/>
            </p:nvSpPr>
            <p:spPr bwMode="auto">
              <a:xfrm>
                <a:off x="3855" y="2155"/>
                <a:ext cx="161" cy="127"/>
              </a:xfrm>
              <a:custGeom>
                <a:avLst/>
                <a:gdLst>
                  <a:gd name="T0" fmla="*/ 36 w 68"/>
                  <a:gd name="T1" fmla="*/ 0 h 54"/>
                  <a:gd name="T2" fmla="*/ 0 w 68"/>
                  <a:gd name="T3" fmla="*/ 41 h 54"/>
                  <a:gd name="T4" fmla="*/ 34 w 68"/>
                  <a:gd name="T5" fmla="*/ 54 h 54"/>
                  <a:gd name="T6" fmla="*/ 68 w 68"/>
                  <a:gd name="T7" fmla="*/ 40 h 54"/>
                  <a:gd name="T8" fmla="*/ 36 w 68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54">
                    <a:moveTo>
                      <a:pt x="36" y="0"/>
                    </a:moveTo>
                    <a:cubicBezTo>
                      <a:pt x="29" y="17"/>
                      <a:pt x="17" y="30"/>
                      <a:pt x="0" y="41"/>
                    </a:cubicBezTo>
                    <a:cubicBezTo>
                      <a:pt x="9" y="49"/>
                      <a:pt x="21" y="54"/>
                      <a:pt x="34" y="54"/>
                    </a:cubicBezTo>
                    <a:cubicBezTo>
                      <a:pt x="47" y="54"/>
                      <a:pt x="59" y="48"/>
                      <a:pt x="68" y="40"/>
                    </a:cubicBezTo>
                    <a:cubicBezTo>
                      <a:pt x="54" y="30"/>
                      <a:pt x="43" y="17"/>
                      <a:pt x="36" y="0"/>
                    </a:cubicBezTo>
                    <a:close/>
                  </a:path>
                </a:pathLst>
              </a:custGeom>
              <a:grpFill/>
              <a:ln w="0" cap="sq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41" name="MH_Other_1"/>
          <p:cNvCxnSpPr/>
          <p:nvPr>
            <p:custDataLst>
              <p:tags r:id="rId2"/>
            </p:custDataLst>
          </p:nvPr>
        </p:nvCxnSpPr>
        <p:spPr>
          <a:xfrm>
            <a:off x="7139604" y="3066329"/>
            <a:ext cx="2320245" cy="0"/>
          </a:xfrm>
          <a:prstGeom prst="line">
            <a:avLst/>
          </a:prstGeom>
          <a:ln w="25400">
            <a:solidFill>
              <a:srgbClr val="E8B4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6595886" y="2477366"/>
            <a:ext cx="1240079" cy="2254250"/>
            <a:chOff x="6440488" y="1743075"/>
            <a:chExt cx="1240078" cy="2254250"/>
          </a:xfrm>
          <a:solidFill>
            <a:srgbClr val="E8B438"/>
          </a:solidFill>
        </p:grpSpPr>
        <p:sp>
          <p:nvSpPr>
            <p:cNvPr id="43" name="MH_SubTitle_3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 rot="20700000">
              <a:off x="6440488" y="1743075"/>
              <a:ext cx="1087437" cy="2254250"/>
            </a:xfrm>
            <a:custGeom>
              <a:avLst/>
              <a:gdLst>
                <a:gd name="T0" fmla="*/ 0 w 1087280"/>
                <a:gd name="T1" fmla="*/ 0 h 2254625"/>
                <a:gd name="T2" fmla="*/ 1087280 w 1087280"/>
                <a:gd name="T3" fmla="*/ 2254625 h 2254625"/>
              </a:gdLst>
              <a:ahLst/>
              <a:cxnLst/>
              <a:rect l="T0" t="T1" r="T2" b="T3"/>
              <a:pathLst>
                <a:path w="1087280" h="2254625">
                  <a:moveTo>
                    <a:pt x="667816" y="412913"/>
                  </a:moveTo>
                  <a:lnTo>
                    <a:pt x="661379" y="407078"/>
                  </a:lnTo>
                  <a:lnTo>
                    <a:pt x="654942" y="401243"/>
                  </a:lnTo>
                  <a:lnTo>
                    <a:pt x="648230" y="396246"/>
                  </a:lnTo>
                  <a:lnTo>
                    <a:pt x="640959" y="391251"/>
                  </a:lnTo>
                  <a:lnTo>
                    <a:pt x="633691" y="386813"/>
                  </a:lnTo>
                  <a:lnTo>
                    <a:pt x="625865" y="382378"/>
                  </a:lnTo>
                  <a:lnTo>
                    <a:pt x="618041" y="378500"/>
                  </a:lnTo>
                  <a:lnTo>
                    <a:pt x="610775" y="374620"/>
                  </a:lnTo>
                  <a:lnTo>
                    <a:pt x="602117" y="371582"/>
                  </a:lnTo>
                  <a:lnTo>
                    <a:pt x="593739" y="368822"/>
                  </a:lnTo>
                  <a:lnTo>
                    <a:pt x="585641" y="366340"/>
                  </a:lnTo>
                  <a:lnTo>
                    <a:pt x="576430" y="364419"/>
                  </a:lnTo>
                  <a:lnTo>
                    <a:pt x="567778" y="363055"/>
                  </a:lnTo>
                  <a:lnTo>
                    <a:pt x="558569" y="361692"/>
                  </a:lnTo>
                  <a:lnTo>
                    <a:pt x="549362" y="360887"/>
                  </a:lnTo>
                  <a:lnTo>
                    <a:pt x="540436" y="360919"/>
                  </a:lnTo>
                  <a:lnTo>
                    <a:pt x="530953" y="360952"/>
                  </a:lnTo>
                  <a:lnTo>
                    <a:pt x="521472" y="361542"/>
                  </a:lnTo>
                  <a:lnTo>
                    <a:pt x="512831" y="362967"/>
                  </a:lnTo>
                  <a:lnTo>
                    <a:pt x="503911" y="364671"/>
                  </a:lnTo>
                  <a:lnTo>
                    <a:pt x="494992" y="366376"/>
                  </a:lnTo>
                  <a:lnTo>
                    <a:pt x="486913" y="368914"/>
                  </a:lnTo>
                  <a:lnTo>
                    <a:pt x="477998" y="371734"/>
                  </a:lnTo>
                  <a:lnTo>
                    <a:pt x="469923" y="375388"/>
                  </a:lnTo>
                  <a:lnTo>
                    <a:pt x="461847" y="379042"/>
                  </a:lnTo>
                  <a:lnTo>
                    <a:pt x="454330" y="382695"/>
                  </a:lnTo>
                  <a:lnTo>
                    <a:pt x="447095" y="387183"/>
                  </a:lnTo>
                  <a:lnTo>
                    <a:pt x="439581" y="391950"/>
                  </a:lnTo>
                  <a:lnTo>
                    <a:pt x="432628" y="397274"/>
                  </a:lnTo>
                  <a:lnTo>
                    <a:pt x="425395" y="402320"/>
                  </a:lnTo>
                  <a:lnTo>
                    <a:pt x="419001" y="408199"/>
                  </a:lnTo>
                  <a:lnTo>
                    <a:pt x="412887" y="414357"/>
                  </a:lnTo>
                  <a:lnTo>
                    <a:pt x="407052" y="420234"/>
                  </a:lnTo>
                  <a:lnTo>
                    <a:pt x="401218" y="426670"/>
                  </a:lnTo>
                  <a:lnTo>
                    <a:pt x="396224" y="433939"/>
                  </a:lnTo>
                  <a:lnTo>
                    <a:pt x="390950" y="440930"/>
                  </a:lnTo>
                  <a:lnTo>
                    <a:pt x="386515" y="448198"/>
                  </a:lnTo>
                  <a:lnTo>
                    <a:pt x="381801" y="455745"/>
                  </a:lnTo>
                  <a:lnTo>
                    <a:pt x="378202" y="463288"/>
                  </a:lnTo>
                  <a:lnTo>
                    <a:pt x="374606" y="471389"/>
                  </a:lnTo>
                  <a:lnTo>
                    <a:pt x="371010" y="479490"/>
                  </a:lnTo>
                  <a:lnTo>
                    <a:pt x="368532" y="488146"/>
                  </a:lnTo>
                  <a:lnTo>
                    <a:pt x="366051" y="496243"/>
                  </a:lnTo>
                  <a:lnTo>
                    <a:pt x="364133" y="505454"/>
                  </a:lnTo>
                  <a:lnTo>
                    <a:pt x="362770" y="514105"/>
                  </a:lnTo>
                  <a:lnTo>
                    <a:pt x="361129" y="523036"/>
                  </a:lnTo>
                  <a:lnTo>
                    <a:pt x="360884" y="532242"/>
                  </a:lnTo>
                  <a:lnTo>
                    <a:pt x="360919" y="541725"/>
                  </a:lnTo>
                  <a:lnTo>
                    <a:pt x="360952" y="550650"/>
                  </a:lnTo>
                  <a:lnTo>
                    <a:pt x="361823" y="559851"/>
                  </a:lnTo>
                  <a:lnTo>
                    <a:pt x="362973" y="569331"/>
                  </a:lnTo>
                  <a:lnTo>
                    <a:pt x="364400" y="577972"/>
                  </a:lnTo>
                  <a:lnTo>
                    <a:pt x="366942" y="586610"/>
                  </a:lnTo>
                  <a:lnTo>
                    <a:pt x="368926" y="595250"/>
                  </a:lnTo>
                  <a:lnTo>
                    <a:pt x="371746" y="603608"/>
                  </a:lnTo>
                  <a:lnTo>
                    <a:pt x="375402" y="611683"/>
                  </a:lnTo>
                  <a:lnTo>
                    <a:pt x="378777" y="619482"/>
                  </a:lnTo>
                  <a:lnTo>
                    <a:pt x="382711" y="627278"/>
                  </a:lnTo>
                  <a:lnTo>
                    <a:pt x="387202" y="635072"/>
                  </a:lnTo>
                  <a:lnTo>
                    <a:pt x="391692" y="642308"/>
                  </a:lnTo>
                  <a:lnTo>
                    <a:pt x="397017" y="649263"/>
                  </a:lnTo>
                  <a:lnTo>
                    <a:pt x="401784" y="656219"/>
                  </a:lnTo>
                  <a:lnTo>
                    <a:pt x="407665" y="662614"/>
                  </a:lnTo>
                  <a:lnTo>
                    <a:pt x="413824" y="668729"/>
                  </a:lnTo>
                  <a:lnTo>
                    <a:pt x="419983" y="674844"/>
                  </a:lnTo>
                  <a:lnTo>
                    <a:pt x="426419" y="680679"/>
                  </a:lnTo>
                  <a:lnTo>
                    <a:pt x="433689" y="685674"/>
                  </a:lnTo>
                  <a:lnTo>
                    <a:pt x="440682" y="690949"/>
                  </a:lnTo>
                  <a:lnTo>
                    <a:pt x="448230" y="695664"/>
                  </a:lnTo>
                  <a:lnTo>
                    <a:pt x="455496" y="699544"/>
                  </a:lnTo>
                  <a:lnTo>
                    <a:pt x="463320" y="703422"/>
                  </a:lnTo>
                  <a:lnTo>
                    <a:pt x="471422" y="707020"/>
                  </a:lnTo>
                  <a:lnTo>
                    <a:pt x="479524" y="710617"/>
                  </a:lnTo>
                  <a:lnTo>
                    <a:pt x="487902" y="713378"/>
                  </a:lnTo>
                  <a:lnTo>
                    <a:pt x="496836" y="715578"/>
                  </a:lnTo>
                  <a:lnTo>
                    <a:pt x="504931" y="717502"/>
                  </a:lnTo>
                  <a:lnTo>
                    <a:pt x="514143" y="719423"/>
                  </a:lnTo>
                  <a:lnTo>
                    <a:pt x="523070" y="719950"/>
                  </a:lnTo>
                  <a:lnTo>
                    <a:pt x="532558" y="721032"/>
                  </a:lnTo>
                  <a:lnTo>
                    <a:pt x="541763" y="721279"/>
                  </a:lnTo>
                  <a:lnTo>
                    <a:pt x="550966" y="720968"/>
                  </a:lnTo>
                  <a:lnTo>
                    <a:pt x="559889" y="720379"/>
                  </a:lnTo>
                  <a:lnTo>
                    <a:pt x="569089" y="718953"/>
                  </a:lnTo>
                  <a:lnTo>
                    <a:pt x="577730" y="717528"/>
                  </a:lnTo>
                  <a:lnTo>
                    <a:pt x="586647" y="715266"/>
                  </a:lnTo>
                  <a:lnTo>
                    <a:pt x="595006" y="713006"/>
                  </a:lnTo>
                  <a:lnTo>
                    <a:pt x="603363" y="710187"/>
                  </a:lnTo>
                  <a:lnTo>
                    <a:pt x="611719" y="706811"/>
                  </a:lnTo>
                  <a:lnTo>
                    <a:pt x="619514" y="702879"/>
                  </a:lnTo>
                  <a:lnTo>
                    <a:pt x="627032" y="699227"/>
                  </a:lnTo>
                  <a:lnTo>
                    <a:pt x="634825" y="694737"/>
                  </a:lnTo>
                  <a:lnTo>
                    <a:pt x="641780" y="689972"/>
                  </a:lnTo>
                  <a:lnTo>
                    <a:pt x="649293" y="685204"/>
                  </a:lnTo>
                  <a:lnTo>
                    <a:pt x="655967" y="679602"/>
                  </a:lnTo>
                  <a:lnTo>
                    <a:pt x="662640" y="674001"/>
                  </a:lnTo>
                  <a:lnTo>
                    <a:pt x="668756" y="668401"/>
                  </a:lnTo>
                  <a:lnTo>
                    <a:pt x="674590" y="661965"/>
                  </a:lnTo>
                  <a:lnTo>
                    <a:pt x="680143" y="655252"/>
                  </a:lnTo>
                  <a:lnTo>
                    <a:pt x="685697" y="648539"/>
                  </a:lnTo>
                  <a:lnTo>
                    <a:pt x="690411" y="640992"/>
                  </a:lnTo>
                  <a:lnTo>
                    <a:pt x="695405" y="633722"/>
                  </a:lnTo>
                  <a:lnTo>
                    <a:pt x="699561" y="626177"/>
                  </a:lnTo>
                  <a:lnTo>
                    <a:pt x="703159" y="618634"/>
                  </a:lnTo>
                  <a:lnTo>
                    <a:pt x="707035" y="610810"/>
                  </a:lnTo>
                  <a:lnTo>
                    <a:pt x="710351" y="602431"/>
                  </a:lnTo>
                  <a:lnTo>
                    <a:pt x="713388" y="593774"/>
                  </a:lnTo>
                  <a:lnTo>
                    <a:pt x="715588" y="585399"/>
                  </a:lnTo>
                  <a:lnTo>
                    <a:pt x="717509" y="576746"/>
                  </a:lnTo>
                  <a:lnTo>
                    <a:pt x="719149" y="567814"/>
                  </a:lnTo>
                  <a:lnTo>
                    <a:pt x="720232" y="558885"/>
                  </a:lnTo>
                  <a:lnTo>
                    <a:pt x="721035" y="549678"/>
                  </a:lnTo>
                  <a:lnTo>
                    <a:pt x="721280" y="540473"/>
                  </a:lnTo>
                  <a:lnTo>
                    <a:pt x="720967" y="531270"/>
                  </a:lnTo>
                  <a:lnTo>
                    <a:pt x="719817" y="521790"/>
                  </a:lnTo>
                  <a:lnTo>
                    <a:pt x="718948" y="513147"/>
                  </a:lnTo>
                  <a:lnTo>
                    <a:pt x="716962" y="503949"/>
                  </a:lnTo>
                  <a:lnTo>
                    <a:pt x="715535" y="495308"/>
                  </a:lnTo>
                  <a:lnTo>
                    <a:pt x="712715" y="486950"/>
                  </a:lnTo>
                  <a:lnTo>
                    <a:pt x="709895" y="478592"/>
                  </a:lnTo>
                  <a:lnTo>
                    <a:pt x="706796" y="469956"/>
                  </a:lnTo>
                  <a:lnTo>
                    <a:pt x="702584" y="462440"/>
                  </a:lnTo>
                  <a:lnTo>
                    <a:pt x="698650" y="454644"/>
                  </a:lnTo>
                  <a:lnTo>
                    <a:pt x="694719" y="447406"/>
                  </a:lnTo>
                  <a:lnTo>
                    <a:pt x="689950" y="439891"/>
                  </a:lnTo>
                  <a:lnTo>
                    <a:pt x="684902" y="432657"/>
                  </a:lnTo>
                  <a:lnTo>
                    <a:pt x="679577" y="425702"/>
                  </a:lnTo>
                  <a:lnTo>
                    <a:pt x="673696" y="419308"/>
                  </a:lnTo>
                  <a:lnTo>
                    <a:pt x="667816" y="412913"/>
                  </a:lnTo>
                  <a:close/>
                  <a:moveTo>
                    <a:pt x="539108" y="0"/>
                  </a:moveTo>
                  <a:lnTo>
                    <a:pt x="1081639" y="538663"/>
                  </a:lnTo>
                  <a:lnTo>
                    <a:pt x="1087280" y="2071033"/>
                  </a:lnTo>
                  <a:lnTo>
                    <a:pt x="1086784" y="2087770"/>
                  </a:lnTo>
                  <a:lnTo>
                    <a:pt x="1085446" y="2103115"/>
                  </a:lnTo>
                  <a:lnTo>
                    <a:pt x="1082988" y="2117349"/>
                  </a:lnTo>
                  <a:lnTo>
                    <a:pt x="1079690" y="2130748"/>
                  </a:lnTo>
                  <a:lnTo>
                    <a:pt x="1075552" y="2143314"/>
                  </a:lnTo>
                  <a:lnTo>
                    <a:pt x="1070853" y="2154766"/>
                  </a:lnTo>
                  <a:lnTo>
                    <a:pt x="1065593" y="2165662"/>
                  </a:lnTo>
                  <a:lnTo>
                    <a:pt x="1059494" y="2175724"/>
                  </a:lnTo>
                  <a:lnTo>
                    <a:pt x="1052835" y="2185231"/>
                  </a:lnTo>
                  <a:lnTo>
                    <a:pt x="1045892" y="2193344"/>
                  </a:lnTo>
                  <a:lnTo>
                    <a:pt x="1038389" y="2200901"/>
                  </a:lnTo>
                  <a:lnTo>
                    <a:pt x="1030884" y="2207900"/>
                  </a:lnTo>
                  <a:lnTo>
                    <a:pt x="1022819" y="2214343"/>
                  </a:lnTo>
                  <a:lnTo>
                    <a:pt x="1014472" y="2219950"/>
                  </a:lnTo>
                  <a:lnTo>
                    <a:pt x="1006123" y="2225000"/>
                  </a:lnTo>
                  <a:lnTo>
                    <a:pt x="997492" y="2229214"/>
                  </a:lnTo>
                  <a:lnTo>
                    <a:pt x="989419" y="2233426"/>
                  </a:lnTo>
                  <a:lnTo>
                    <a:pt x="980786" y="2237082"/>
                  </a:lnTo>
                  <a:lnTo>
                    <a:pt x="972708" y="2240178"/>
                  </a:lnTo>
                  <a:lnTo>
                    <a:pt x="964349" y="2242438"/>
                  </a:lnTo>
                  <a:lnTo>
                    <a:pt x="957105" y="2244695"/>
                  </a:lnTo>
                  <a:lnTo>
                    <a:pt x="949582" y="2246673"/>
                  </a:lnTo>
                  <a:lnTo>
                    <a:pt x="935646" y="2249511"/>
                  </a:lnTo>
                  <a:lnTo>
                    <a:pt x="924216" y="2250945"/>
                  </a:lnTo>
                  <a:lnTo>
                    <a:pt x="915572" y="2251812"/>
                  </a:lnTo>
                  <a:lnTo>
                    <a:pt x="907485" y="2252119"/>
                  </a:lnTo>
                  <a:lnTo>
                    <a:pt x="186205" y="2254625"/>
                  </a:lnTo>
                  <a:lnTo>
                    <a:pt x="170304" y="2253843"/>
                  </a:lnTo>
                  <a:lnTo>
                    <a:pt x="154680" y="2252782"/>
                  </a:lnTo>
                  <a:lnTo>
                    <a:pt x="140724" y="2250041"/>
                  </a:lnTo>
                  <a:lnTo>
                    <a:pt x="127326" y="2247298"/>
                  </a:lnTo>
                  <a:lnTo>
                    <a:pt x="114759" y="2243158"/>
                  </a:lnTo>
                  <a:lnTo>
                    <a:pt x="103028" y="2238736"/>
                  </a:lnTo>
                  <a:lnTo>
                    <a:pt x="92129" y="2232917"/>
                  </a:lnTo>
                  <a:lnTo>
                    <a:pt x="82345" y="2227093"/>
                  </a:lnTo>
                  <a:lnTo>
                    <a:pt x="73115" y="2220153"/>
                  </a:lnTo>
                  <a:lnTo>
                    <a:pt x="64723" y="2213488"/>
                  </a:lnTo>
                  <a:lnTo>
                    <a:pt x="57165" y="2205983"/>
                  </a:lnTo>
                  <a:lnTo>
                    <a:pt x="50442" y="2198197"/>
                  </a:lnTo>
                  <a:lnTo>
                    <a:pt x="43997" y="2190130"/>
                  </a:lnTo>
                  <a:lnTo>
                    <a:pt x="38388" y="2181782"/>
                  </a:lnTo>
                  <a:lnTo>
                    <a:pt x="33059" y="2173712"/>
                  </a:lnTo>
                  <a:lnTo>
                    <a:pt x="28565" y="2165360"/>
                  </a:lnTo>
                  <a:lnTo>
                    <a:pt x="24630" y="2157006"/>
                  </a:lnTo>
                  <a:lnTo>
                    <a:pt x="21250" y="2148092"/>
                  </a:lnTo>
                  <a:lnTo>
                    <a:pt x="18152" y="2140014"/>
                  </a:lnTo>
                  <a:lnTo>
                    <a:pt x="15334" y="2132215"/>
                  </a:lnTo>
                  <a:lnTo>
                    <a:pt x="13074" y="2124412"/>
                  </a:lnTo>
                  <a:lnTo>
                    <a:pt x="11372" y="2116609"/>
                  </a:lnTo>
                  <a:lnTo>
                    <a:pt x="8533" y="2103230"/>
                  </a:lnTo>
                  <a:lnTo>
                    <a:pt x="6816" y="2091522"/>
                  </a:lnTo>
                  <a:lnTo>
                    <a:pt x="6226" y="2082598"/>
                  </a:lnTo>
                  <a:lnTo>
                    <a:pt x="5641" y="2075348"/>
                  </a:lnTo>
                  <a:lnTo>
                    <a:pt x="0" y="542979"/>
                  </a:lnTo>
                  <a:lnTo>
                    <a:pt x="5391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8000" tIns="576000" rIns="108000" bIns="0" anchor="ctr"/>
            <a:lstStyle/>
            <a:p>
              <a:pPr algn="ctr" eaLnBrk="1" hangingPunct="1">
                <a:lnSpc>
                  <a:spcPct val="110000"/>
                </a:lnSpc>
              </a:pPr>
              <a:endParaRPr lang="da-DK" altLang="zh-CN" sz="20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44" name="TextBox 25"/>
            <p:cNvSpPr txBox="1">
              <a:spLocks noChangeArrowheads="1"/>
            </p:cNvSpPr>
            <p:nvPr/>
          </p:nvSpPr>
          <p:spPr bwMode="auto">
            <a:xfrm rot="20646988">
              <a:off x="6583636" y="3037596"/>
              <a:ext cx="1096930" cy="70788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ea typeface="微软雅黑" pitchFamily="34" charset="-122"/>
                </a:rPr>
                <a:t>淘宝网推广</a:t>
              </a:r>
              <a:endParaRPr lang="zh-CN" altLang="en-US" sz="20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grpSp>
          <p:nvGrpSpPr>
            <p:cNvPr id="45" name="Group 14"/>
            <p:cNvGrpSpPr>
              <a:grpSpLocks noChangeAspect="1"/>
            </p:cNvGrpSpPr>
            <p:nvPr/>
          </p:nvGrpSpPr>
          <p:grpSpPr bwMode="auto">
            <a:xfrm rot="20700000">
              <a:off x="6706095" y="2621715"/>
              <a:ext cx="432744" cy="379118"/>
              <a:chOff x="3668" y="2015"/>
              <a:chExt cx="347" cy="304"/>
            </a:xfrm>
            <a:grpFill/>
          </p:grpSpPr>
          <p:sp>
            <p:nvSpPr>
              <p:cNvPr id="46" name="Oval 15"/>
              <p:cNvSpPr>
                <a:spLocks noChangeArrowheads="1"/>
              </p:cNvSpPr>
              <p:nvPr/>
            </p:nvSpPr>
            <p:spPr bwMode="auto">
              <a:xfrm>
                <a:off x="3696" y="2036"/>
                <a:ext cx="61" cy="5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6"/>
              <p:cNvSpPr>
                <a:spLocks/>
              </p:cNvSpPr>
              <p:nvPr/>
            </p:nvSpPr>
            <p:spPr bwMode="auto">
              <a:xfrm>
                <a:off x="3668" y="2102"/>
                <a:ext cx="94" cy="187"/>
              </a:xfrm>
              <a:custGeom>
                <a:avLst/>
                <a:gdLst>
                  <a:gd name="T0" fmla="*/ 14 w 40"/>
                  <a:gd name="T1" fmla="*/ 0 h 79"/>
                  <a:gd name="T2" fmla="*/ 6 w 40"/>
                  <a:gd name="T3" fmla="*/ 13 h 79"/>
                  <a:gd name="T4" fmla="*/ 21 w 40"/>
                  <a:gd name="T5" fmla="*/ 22 h 79"/>
                  <a:gd name="T6" fmla="*/ 26 w 40"/>
                  <a:gd name="T7" fmla="*/ 37 h 79"/>
                  <a:gd name="T8" fmla="*/ 0 w 40"/>
                  <a:gd name="T9" fmla="*/ 66 h 79"/>
                  <a:gd name="T10" fmla="*/ 19 w 40"/>
                  <a:gd name="T11" fmla="*/ 79 h 79"/>
                  <a:gd name="T12" fmla="*/ 36 w 40"/>
                  <a:gd name="T13" fmla="*/ 42 h 79"/>
                  <a:gd name="T14" fmla="*/ 34 w 40"/>
                  <a:gd name="T15" fmla="*/ 17 h 79"/>
                  <a:gd name="T16" fmla="*/ 14 w 40"/>
                  <a:gd name="T1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79">
                    <a:moveTo>
                      <a:pt x="14" y="0"/>
                    </a:moveTo>
                    <a:cubicBezTo>
                      <a:pt x="6" y="13"/>
                      <a:pt x="6" y="13"/>
                      <a:pt x="6" y="13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31" y="27"/>
                      <a:pt x="26" y="37"/>
                    </a:cubicBezTo>
                    <a:cubicBezTo>
                      <a:pt x="22" y="46"/>
                      <a:pt x="0" y="66"/>
                      <a:pt x="0" y="66"/>
                    </a:cubicBezTo>
                    <a:cubicBezTo>
                      <a:pt x="19" y="79"/>
                      <a:pt x="19" y="79"/>
                      <a:pt x="19" y="79"/>
                    </a:cubicBezTo>
                    <a:cubicBezTo>
                      <a:pt x="33" y="49"/>
                      <a:pt x="32" y="53"/>
                      <a:pt x="36" y="42"/>
                    </a:cubicBezTo>
                    <a:cubicBezTo>
                      <a:pt x="39" y="31"/>
                      <a:pt x="40" y="23"/>
                      <a:pt x="34" y="17"/>
                    </a:cubicBezTo>
                    <a:cubicBezTo>
                      <a:pt x="26" y="9"/>
                      <a:pt x="25" y="9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7"/>
              <p:cNvSpPr>
                <a:spLocks/>
              </p:cNvSpPr>
              <p:nvPr/>
            </p:nvSpPr>
            <p:spPr bwMode="auto">
              <a:xfrm>
                <a:off x="3741" y="2015"/>
                <a:ext cx="274" cy="304"/>
              </a:xfrm>
              <a:custGeom>
                <a:avLst/>
                <a:gdLst>
                  <a:gd name="T0" fmla="*/ 111 w 116"/>
                  <a:gd name="T1" fmla="*/ 34 h 129"/>
                  <a:gd name="T2" fmla="*/ 34 w 116"/>
                  <a:gd name="T3" fmla="*/ 21 h 129"/>
                  <a:gd name="T4" fmla="*/ 38 w 116"/>
                  <a:gd name="T5" fmla="*/ 12 h 129"/>
                  <a:gd name="T6" fmla="*/ 20 w 116"/>
                  <a:gd name="T7" fmla="*/ 7 h 129"/>
                  <a:gd name="T8" fmla="*/ 0 w 116"/>
                  <a:gd name="T9" fmla="*/ 42 h 129"/>
                  <a:gd name="T10" fmla="*/ 12 w 116"/>
                  <a:gd name="T11" fmla="*/ 49 h 129"/>
                  <a:gd name="T12" fmla="*/ 22 w 116"/>
                  <a:gd name="T13" fmla="*/ 38 h 129"/>
                  <a:gd name="T14" fmla="*/ 30 w 116"/>
                  <a:gd name="T15" fmla="*/ 35 h 129"/>
                  <a:gd name="T16" fmla="*/ 16 w 116"/>
                  <a:gd name="T17" fmla="*/ 56 h 129"/>
                  <a:gd name="T18" fmla="*/ 24 w 116"/>
                  <a:gd name="T19" fmla="*/ 63 h 129"/>
                  <a:gd name="T20" fmla="*/ 35 w 116"/>
                  <a:gd name="T21" fmla="*/ 51 h 129"/>
                  <a:gd name="T22" fmla="*/ 41 w 116"/>
                  <a:gd name="T23" fmla="*/ 51 h 129"/>
                  <a:gd name="T24" fmla="*/ 41 w 116"/>
                  <a:gd name="T25" fmla="*/ 63 h 129"/>
                  <a:gd name="T26" fmla="*/ 16 w 116"/>
                  <a:gd name="T27" fmla="*/ 63 h 129"/>
                  <a:gd name="T28" fmla="*/ 16 w 116"/>
                  <a:gd name="T29" fmla="*/ 72 h 129"/>
                  <a:gd name="T30" fmla="*/ 41 w 116"/>
                  <a:gd name="T31" fmla="*/ 72 h 129"/>
                  <a:gd name="T32" fmla="*/ 41 w 116"/>
                  <a:gd name="T33" fmla="*/ 93 h 129"/>
                  <a:gd name="T34" fmla="*/ 40 w 116"/>
                  <a:gd name="T35" fmla="*/ 93 h 129"/>
                  <a:gd name="T36" fmla="*/ 32 w 116"/>
                  <a:gd name="T37" fmla="*/ 90 h 129"/>
                  <a:gd name="T38" fmla="*/ 31 w 116"/>
                  <a:gd name="T39" fmla="*/ 77 h 129"/>
                  <a:gd name="T40" fmla="*/ 14 w 116"/>
                  <a:gd name="T41" fmla="*/ 77 h 129"/>
                  <a:gd name="T42" fmla="*/ 13 w 116"/>
                  <a:gd name="T43" fmla="*/ 77 h 129"/>
                  <a:gd name="T44" fmla="*/ 31 w 116"/>
                  <a:gd name="T45" fmla="*/ 105 h 129"/>
                  <a:gd name="T46" fmla="*/ 75 w 116"/>
                  <a:gd name="T47" fmla="*/ 94 h 129"/>
                  <a:gd name="T48" fmla="*/ 77 w 116"/>
                  <a:gd name="T49" fmla="*/ 103 h 129"/>
                  <a:gd name="T50" fmla="*/ 92 w 116"/>
                  <a:gd name="T51" fmla="*/ 97 h 129"/>
                  <a:gd name="T52" fmla="*/ 82 w 116"/>
                  <a:gd name="T53" fmla="*/ 73 h 129"/>
                  <a:gd name="T54" fmla="*/ 70 w 116"/>
                  <a:gd name="T55" fmla="*/ 77 h 129"/>
                  <a:gd name="T56" fmla="*/ 72 w 116"/>
                  <a:gd name="T57" fmla="*/ 85 h 129"/>
                  <a:gd name="T58" fmla="*/ 62 w 116"/>
                  <a:gd name="T59" fmla="*/ 90 h 129"/>
                  <a:gd name="T60" fmla="*/ 62 w 116"/>
                  <a:gd name="T61" fmla="*/ 72 h 129"/>
                  <a:gd name="T62" fmla="*/ 87 w 116"/>
                  <a:gd name="T63" fmla="*/ 72 h 129"/>
                  <a:gd name="T64" fmla="*/ 87 w 116"/>
                  <a:gd name="T65" fmla="*/ 63 h 129"/>
                  <a:gd name="T66" fmla="*/ 62 w 116"/>
                  <a:gd name="T67" fmla="*/ 63 h 129"/>
                  <a:gd name="T68" fmla="*/ 62 w 116"/>
                  <a:gd name="T69" fmla="*/ 51 h 129"/>
                  <a:gd name="T70" fmla="*/ 87 w 116"/>
                  <a:gd name="T71" fmla="*/ 51 h 129"/>
                  <a:gd name="T72" fmla="*/ 87 w 116"/>
                  <a:gd name="T73" fmla="*/ 42 h 129"/>
                  <a:gd name="T74" fmla="*/ 43 w 116"/>
                  <a:gd name="T75" fmla="*/ 42 h 129"/>
                  <a:gd name="T76" fmla="*/ 49 w 116"/>
                  <a:gd name="T77" fmla="*/ 33 h 129"/>
                  <a:gd name="T78" fmla="*/ 41 w 116"/>
                  <a:gd name="T79" fmla="*/ 31 h 129"/>
                  <a:gd name="T80" fmla="*/ 93 w 116"/>
                  <a:gd name="T81" fmla="*/ 40 h 129"/>
                  <a:gd name="T82" fmla="*/ 93 w 116"/>
                  <a:gd name="T83" fmla="*/ 92 h 129"/>
                  <a:gd name="T84" fmla="*/ 75 w 116"/>
                  <a:gd name="T85" fmla="*/ 108 h 129"/>
                  <a:gd name="T86" fmla="*/ 64 w 116"/>
                  <a:gd name="T87" fmla="*/ 105 h 129"/>
                  <a:gd name="T88" fmla="*/ 61 w 116"/>
                  <a:gd name="T89" fmla="*/ 116 h 129"/>
                  <a:gd name="T90" fmla="*/ 112 w 116"/>
                  <a:gd name="T91" fmla="*/ 93 h 129"/>
                  <a:gd name="T92" fmla="*/ 111 w 116"/>
                  <a:gd name="T93" fmla="*/ 3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6" h="129">
                    <a:moveTo>
                      <a:pt x="111" y="34"/>
                    </a:moveTo>
                    <a:cubicBezTo>
                      <a:pt x="111" y="34"/>
                      <a:pt x="107" y="0"/>
                      <a:pt x="34" y="21"/>
                    </a:cubicBezTo>
                    <a:cubicBezTo>
                      <a:pt x="37" y="16"/>
                      <a:pt x="38" y="12"/>
                      <a:pt x="38" y="12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13" y="31"/>
                      <a:pt x="0" y="42"/>
                    </a:cubicBezTo>
                    <a:cubicBezTo>
                      <a:pt x="0" y="42"/>
                      <a:pt x="12" y="50"/>
                      <a:pt x="12" y="49"/>
                    </a:cubicBezTo>
                    <a:cubicBezTo>
                      <a:pt x="16" y="46"/>
                      <a:pt x="19" y="42"/>
                      <a:pt x="22" y="38"/>
                    </a:cubicBezTo>
                    <a:cubicBezTo>
                      <a:pt x="25" y="37"/>
                      <a:pt x="28" y="36"/>
                      <a:pt x="30" y="35"/>
                    </a:cubicBezTo>
                    <a:cubicBezTo>
                      <a:pt x="27" y="41"/>
                      <a:pt x="22" y="50"/>
                      <a:pt x="16" y="56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24" y="63"/>
                      <a:pt x="29" y="58"/>
                      <a:pt x="35" y="51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63"/>
                      <a:pt x="41" y="63"/>
                      <a:pt x="41" y="63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1" y="93"/>
                      <a:pt x="41" y="93"/>
                      <a:pt x="41" y="93"/>
                    </a:cubicBezTo>
                    <a:cubicBezTo>
                      <a:pt x="41" y="93"/>
                      <a:pt x="41" y="93"/>
                      <a:pt x="40" y="93"/>
                    </a:cubicBezTo>
                    <a:cubicBezTo>
                      <a:pt x="38" y="93"/>
                      <a:pt x="33" y="92"/>
                      <a:pt x="32" y="90"/>
                    </a:cubicBezTo>
                    <a:cubicBezTo>
                      <a:pt x="29" y="86"/>
                      <a:pt x="31" y="80"/>
                      <a:pt x="31" y="77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3" y="77"/>
                      <a:pt x="6" y="106"/>
                      <a:pt x="31" y="105"/>
                    </a:cubicBezTo>
                    <a:cubicBezTo>
                      <a:pt x="55" y="106"/>
                      <a:pt x="68" y="99"/>
                      <a:pt x="75" y="94"/>
                    </a:cubicBezTo>
                    <a:cubicBezTo>
                      <a:pt x="77" y="103"/>
                      <a:pt x="77" y="103"/>
                      <a:pt x="77" y="103"/>
                    </a:cubicBezTo>
                    <a:cubicBezTo>
                      <a:pt x="92" y="97"/>
                      <a:pt x="92" y="97"/>
                      <a:pt x="92" y="97"/>
                    </a:cubicBezTo>
                    <a:cubicBezTo>
                      <a:pt x="82" y="73"/>
                      <a:pt x="82" y="73"/>
                      <a:pt x="82" y="73"/>
                    </a:cubicBezTo>
                    <a:cubicBezTo>
                      <a:pt x="70" y="77"/>
                      <a:pt x="70" y="77"/>
                      <a:pt x="70" y="77"/>
                    </a:cubicBezTo>
                    <a:cubicBezTo>
                      <a:pt x="72" y="85"/>
                      <a:pt x="72" y="85"/>
                      <a:pt x="72" y="85"/>
                    </a:cubicBezTo>
                    <a:cubicBezTo>
                      <a:pt x="69" y="87"/>
                      <a:pt x="66" y="89"/>
                      <a:pt x="62" y="90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7" y="63"/>
                      <a:pt x="87" y="63"/>
                      <a:pt x="87" y="63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7" y="42"/>
                      <a:pt x="87" y="42"/>
                      <a:pt x="87" y="42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46" y="39"/>
                      <a:pt x="49" y="35"/>
                      <a:pt x="49" y="33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75" y="19"/>
                      <a:pt x="93" y="21"/>
                      <a:pt x="93" y="40"/>
                    </a:cubicBezTo>
                    <a:cubicBezTo>
                      <a:pt x="93" y="92"/>
                      <a:pt x="93" y="92"/>
                      <a:pt x="93" y="92"/>
                    </a:cubicBezTo>
                    <a:cubicBezTo>
                      <a:pt x="93" y="92"/>
                      <a:pt x="95" y="109"/>
                      <a:pt x="75" y="108"/>
                    </a:cubicBezTo>
                    <a:cubicBezTo>
                      <a:pt x="64" y="105"/>
                      <a:pt x="64" y="105"/>
                      <a:pt x="64" y="105"/>
                    </a:cubicBezTo>
                    <a:cubicBezTo>
                      <a:pt x="61" y="116"/>
                      <a:pt x="61" y="116"/>
                      <a:pt x="61" y="116"/>
                    </a:cubicBezTo>
                    <a:cubicBezTo>
                      <a:pt x="61" y="116"/>
                      <a:pt x="108" y="129"/>
                      <a:pt x="112" y="93"/>
                    </a:cubicBezTo>
                    <a:cubicBezTo>
                      <a:pt x="116" y="57"/>
                      <a:pt x="111" y="34"/>
                      <a:pt x="111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49" name="MH_Other_2"/>
          <p:cNvCxnSpPr/>
          <p:nvPr>
            <p:custDataLst>
              <p:tags r:id="rId3"/>
            </p:custDataLst>
          </p:nvPr>
        </p:nvCxnSpPr>
        <p:spPr>
          <a:xfrm>
            <a:off x="4834681" y="3066329"/>
            <a:ext cx="2304923" cy="0"/>
          </a:xfrm>
          <a:prstGeom prst="line">
            <a:avLst/>
          </a:prstGeom>
          <a:ln w="25400">
            <a:solidFill>
              <a:srgbClr val="E8B4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/>
          <p:cNvGrpSpPr/>
          <p:nvPr/>
        </p:nvGrpSpPr>
        <p:grpSpPr>
          <a:xfrm>
            <a:off x="4277781" y="2477367"/>
            <a:ext cx="1136791" cy="2254250"/>
            <a:chOff x="4029075" y="1743075"/>
            <a:chExt cx="1136791" cy="2254250"/>
          </a:xfrm>
          <a:solidFill>
            <a:srgbClr val="FFD94B"/>
          </a:solidFill>
        </p:grpSpPr>
        <p:sp>
          <p:nvSpPr>
            <p:cNvPr id="51" name="MH_SubTitle_2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 rot="-900000">
              <a:off x="4029075" y="1743075"/>
              <a:ext cx="1085850" cy="2254250"/>
            </a:xfrm>
            <a:custGeom>
              <a:avLst/>
              <a:gdLst>
                <a:gd name="T0" fmla="*/ 0 w 1087280"/>
                <a:gd name="T1" fmla="*/ 0 h 2254625"/>
                <a:gd name="T2" fmla="*/ 1087280 w 1087280"/>
                <a:gd name="T3" fmla="*/ 2254625 h 2254625"/>
              </a:gdLst>
              <a:ahLst/>
              <a:cxnLst/>
              <a:rect l="T0" t="T1" r="T2" b="T3"/>
              <a:pathLst>
                <a:path w="1087280" h="2254625">
                  <a:moveTo>
                    <a:pt x="667816" y="412913"/>
                  </a:moveTo>
                  <a:lnTo>
                    <a:pt x="661379" y="407078"/>
                  </a:lnTo>
                  <a:lnTo>
                    <a:pt x="654942" y="401243"/>
                  </a:lnTo>
                  <a:lnTo>
                    <a:pt x="648230" y="396246"/>
                  </a:lnTo>
                  <a:lnTo>
                    <a:pt x="640959" y="391251"/>
                  </a:lnTo>
                  <a:lnTo>
                    <a:pt x="633691" y="386813"/>
                  </a:lnTo>
                  <a:lnTo>
                    <a:pt x="625865" y="382378"/>
                  </a:lnTo>
                  <a:lnTo>
                    <a:pt x="618041" y="378500"/>
                  </a:lnTo>
                  <a:lnTo>
                    <a:pt x="610775" y="374620"/>
                  </a:lnTo>
                  <a:lnTo>
                    <a:pt x="602117" y="371582"/>
                  </a:lnTo>
                  <a:lnTo>
                    <a:pt x="593739" y="368822"/>
                  </a:lnTo>
                  <a:lnTo>
                    <a:pt x="585641" y="366340"/>
                  </a:lnTo>
                  <a:lnTo>
                    <a:pt x="576430" y="364419"/>
                  </a:lnTo>
                  <a:lnTo>
                    <a:pt x="567778" y="363055"/>
                  </a:lnTo>
                  <a:lnTo>
                    <a:pt x="558569" y="361692"/>
                  </a:lnTo>
                  <a:lnTo>
                    <a:pt x="549362" y="360887"/>
                  </a:lnTo>
                  <a:lnTo>
                    <a:pt x="540436" y="360919"/>
                  </a:lnTo>
                  <a:lnTo>
                    <a:pt x="530953" y="360952"/>
                  </a:lnTo>
                  <a:lnTo>
                    <a:pt x="521472" y="361542"/>
                  </a:lnTo>
                  <a:lnTo>
                    <a:pt x="512831" y="362967"/>
                  </a:lnTo>
                  <a:lnTo>
                    <a:pt x="503911" y="364671"/>
                  </a:lnTo>
                  <a:lnTo>
                    <a:pt x="494992" y="366376"/>
                  </a:lnTo>
                  <a:lnTo>
                    <a:pt x="486913" y="368914"/>
                  </a:lnTo>
                  <a:lnTo>
                    <a:pt x="477998" y="371734"/>
                  </a:lnTo>
                  <a:lnTo>
                    <a:pt x="469923" y="375388"/>
                  </a:lnTo>
                  <a:lnTo>
                    <a:pt x="461847" y="379042"/>
                  </a:lnTo>
                  <a:lnTo>
                    <a:pt x="454330" y="382695"/>
                  </a:lnTo>
                  <a:lnTo>
                    <a:pt x="447095" y="387183"/>
                  </a:lnTo>
                  <a:lnTo>
                    <a:pt x="439581" y="391950"/>
                  </a:lnTo>
                  <a:lnTo>
                    <a:pt x="432628" y="397274"/>
                  </a:lnTo>
                  <a:lnTo>
                    <a:pt x="425395" y="402320"/>
                  </a:lnTo>
                  <a:lnTo>
                    <a:pt x="419001" y="408199"/>
                  </a:lnTo>
                  <a:lnTo>
                    <a:pt x="412887" y="414357"/>
                  </a:lnTo>
                  <a:lnTo>
                    <a:pt x="407052" y="420234"/>
                  </a:lnTo>
                  <a:lnTo>
                    <a:pt x="401218" y="426670"/>
                  </a:lnTo>
                  <a:lnTo>
                    <a:pt x="396224" y="433939"/>
                  </a:lnTo>
                  <a:lnTo>
                    <a:pt x="390950" y="440930"/>
                  </a:lnTo>
                  <a:lnTo>
                    <a:pt x="386515" y="448198"/>
                  </a:lnTo>
                  <a:lnTo>
                    <a:pt x="381801" y="455745"/>
                  </a:lnTo>
                  <a:lnTo>
                    <a:pt x="378202" y="463288"/>
                  </a:lnTo>
                  <a:lnTo>
                    <a:pt x="374606" y="471389"/>
                  </a:lnTo>
                  <a:lnTo>
                    <a:pt x="371010" y="479490"/>
                  </a:lnTo>
                  <a:lnTo>
                    <a:pt x="368532" y="488146"/>
                  </a:lnTo>
                  <a:lnTo>
                    <a:pt x="366051" y="496243"/>
                  </a:lnTo>
                  <a:lnTo>
                    <a:pt x="364133" y="505454"/>
                  </a:lnTo>
                  <a:lnTo>
                    <a:pt x="362770" y="514105"/>
                  </a:lnTo>
                  <a:lnTo>
                    <a:pt x="361129" y="523036"/>
                  </a:lnTo>
                  <a:lnTo>
                    <a:pt x="360884" y="532242"/>
                  </a:lnTo>
                  <a:lnTo>
                    <a:pt x="360919" y="541725"/>
                  </a:lnTo>
                  <a:lnTo>
                    <a:pt x="360952" y="550650"/>
                  </a:lnTo>
                  <a:lnTo>
                    <a:pt x="361823" y="559851"/>
                  </a:lnTo>
                  <a:lnTo>
                    <a:pt x="362973" y="569331"/>
                  </a:lnTo>
                  <a:lnTo>
                    <a:pt x="364400" y="577972"/>
                  </a:lnTo>
                  <a:lnTo>
                    <a:pt x="366942" y="586610"/>
                  </a:lnTo>
                  <a:lnTo>
                    <a:pt x="368926" y="595250"/>
                  </a:lnTo>
                  <a:lnTo>
                    <a:pt x="371746" y="603608"/>
                  </a:lnTo>
                  <a:lnTo>
                    <a:pt x="375402" y="611683"/>
                  </a:lnTo>
                  <a:lnTo>
                    <a:pt x="378777" y="619482"/>
                  </a:lnTo>
                  <a:lnTo>
                    <a:pt x="382711" y="627278"/>
                  </a:lnTo>
                  <a:lnTo>
                    <a:pt x="387202" y="635072"/>
                  </a:lnTo>
                  <a:lnTo>
                    <a:pt x="391692" y="642308"/>
                  </a:lnTo>
                  <a:lnTo>
                    <a:pt x="397017" y="649263"/>
                  </a:lnTo>
                  <a:lnTo>
                    <a:pt x="401784" y="656219"/>
                  </a:lnTo>
                  <a:lnTo>
                    <a:pt x="407665" y="662614"/>
                  </a:lnTo>
                  <a:lnTo>
                    <a:pt x="413824" y="668729"/>
                  </a:lnTo>
                  <a:lnTo>
                    <a:pt x="419983" y="674844"/>
                  </a:lnTo>
                  <a:lnTo>
                    <a:pt x="426419" y="680679"/>
                  </a:lnTo>
                  <a:lnTo>
                    <a:pt x="433689" y="685674"/>
                  </a:lnTo>
                  <a:lnTo>
                    <a:pt x="440682" y="690949"/>
                  </a:lnTo>
                  <a:lnTo>
                    <a:pt x="448230" y="695664"/>
                  </a:lnTo>
                  <a:lnTo>
                    <a:pt x="455496" y="699544"/>
                  </a:lnTo>
                  <a:lnTo>
                    <a:pt x="463320" y="703422"/>
                  </a:lnTo>
                  <a:lnTo>
                    <a:pt x="471422" y="707020"/>
                  </a:lnTo>
                  <a:lnTo>
                    <a:pt x="479524" y="710617"/>
                  </a:lnTo>
                  <a:lnTo>
                    <a:pt x="487902" y="713378"/>
                  </a:lnTo>
                  <a:lnTo>
                    <a:pt x="496836" y="715578"/>
                  </a:lnTo>
                  <a:lnTo>
                    <a:pt x="504931" y="717502"/>
                  </a:lnTo>
                  <a:lnTo>
                    <a:pt x="514143" y="719423"/>
                  </a:lnTo>
                  <a:lnTo>
                    <a:pt x="523070" y="719950"/>
                  </a:lnTo>
                  <a:lnTo>
                    <a:pt x="532558" y="721032"/>
                  </a:lnTo>
                  <a:lnTo>
                    <a:pt x="541763" y="721279"/>
                  </a:lnTo>
                  <a:lnTo>
                    <a:pt x="550966" y="720968"/>
                  </a:lnTo>
                  <a:lnTo>
                    <a:pt x="559889" y="720379"/>
                  </a:lnTo>
                  <a:lnTo>
                    <a:pt x="569089" y="718953"/>
                  </a:lnTo>
                  <a:lnTo>
                    <a:pt x="577730" y="717528"/>
                  </a:lnTo>
                  <a:lnTo>
                    <a:pt x="586647" y="715266"/>
                  </a:lnTo>
                  <a:lnTo>
                    <a:pt x="595006" y="713006"/>
                  </a:lnTo>
                  <a:lnTo>
                    <a:pt x="603363" y="710187"/>
                  </a:lnTo>
                  <a:lnTo>
                    <a:pt x="611719" y="706811"/>
                  </a:lnTo>
                  <a:lnTo>
                    <a:pt x="619514" y="702879"/>
                  </a:lnTo>
                  <a:lnTo>
                    <a:pt x="627032" y="699227"/>
                  </a:lnTo>
                  <a:lnTo>
                    <a:pt x="634825" y="694737"/>
                  </a:lnTo>
                  <a:lnTo>
                    <a:pt x="641780" y="689972"/>
                  </a:lnTo>
                  <a:lnTo>
                    <a:pt x="649293" y="685204"/>
                  </a:lnTo>
                  <a:lnTo>
                    <a:pt x="655967" y="679602"/>
                  </a:lnTo>
                  <a:lnTo>
                    <a:pt x="662640" y="674001"/>
                  </a:lnTo>
                  <a:lnTo>
                    <a:pt x="668756" y="668401"/>
                  </a:lnTo>
                  <a:lnTo>
                    <a:pt x="674590" y="661965"/>
                  </a:lnTo>
                  <a:lnTo>
                    <a:pt x="680143" y="655252"/>
                  </a:lnTo>
                  <a:lnTo>
                    <a:pt x="685697" y="648539"/>
                  </a:lnTo>
                  <a:lnTo>
                    <a:pt x="690411" y="640992"/>
                  </a:lnTo>
                  <a:lnTo>
                    <a:pt x="695405" y="633722"/>
                  </a:lnTo>
                  <a:lnTo>
                    <a:pt x="699561" y="626177"/>
                  </a:lnTo>
                  <a:lnTo>
                    <a:pt x="703159" y="618634"/>
                  </a:lnTo>
                  <a:lnTo>
                    <a:pt x="707035" y="610810"/>
                  </a:lnTo>
                  <a:lnTo>
                    <a:pt x="710351" y="602431"/>
                  </a:lnTo>
                  <a:lnTo>
                    <a:pt x="713388" y="593774"/>
                  </a:lnTo>
                  <a:lnTo>
                    <a:pt x="715588" y="585399"/>
                  </a:lnTo>
                  <a:lnTo>
                    <a:pt x="717509" y="576746"/>
                  </a:lnTo>
                  <a:lnTo>
                    <a:pt x="719149" y="567814"/>
                  </a:lnTo>
                  <a:lnTo>
                    <a:pt x="720232" y="558885"/>
                  </a:lnTo>
                  <a:lnTo>
                    <a:pt x="721035" y="549678"/>
                  </a:lnTo>
                  <a:lnTo>
                    <a:pt x="721280" y="540473"/>
                  </a:lnTo>
                  <a:lnTo>
                    <a:pt x="720967" y="531270"/>
                  </a:lnTo>
                  <a:lnTo>
                    <a:pt x="719817" y="521790"/>
                  </a:lnTo>
                  <a:lnTo>
                    <a:pt x="718948" y="513147"/>
                  </a:lnTo>
                  <a:lnTo>
                    <a:pt x="716962" y="503949"/>
                  </a:lnTo>
                  <a:lnTo>
                    <a:pt x="715535" y="495308"/>
                  </a:lnTo>
                  <a:lnTo>
                    <a:pt x="712715" y="486950"/>
                  </a:lnTo>
                  <a:lnTo>
                    <a:pt x="709895" y="478592"/>
                  </a:lnTo>
                  <a:lnTo>
                    <a:pt x="706796" y="469956"/>
                  </a:lnTo>
                  <a:lnTo>
                    <a:pt x="702584" y="462440"/>
                  </a:lnTo>
                  <a:lnTo>
                    <a:pt x="698650" y="454644"/>
                  </a:lnTo>
                  <a:lnTo>
                    <a:pt x="694719" y="447406"/>
                  </a:lnTo>
                  <a:lnTo>
                    <a:pt x="689950" y="439891"/>
                  </a:lnTo>
                  <a:lnTo>
                    <a:pt x="684902" y="432657"/>
                  </a:lnTo>
                  <a:lnTo>
                    <a:pt x="679577" y="425702"/>
                  </a:lnTo>
                  <a:lnTo>
                    <a:pt x="673696" y="419308"/>
                  </a:lnTo>
                  <a:lnTo>
                    <a:pt x="667816" y="412913"/>
                  </a:lnTo>
                  <a:close/>
                  <a:moveTo>
                    <a:pt x="539108" y="0"/>
                  </a:moveTo>
                  <a:lnTo>
                    <a:pt x="1081639" y="538663"/>
                  </a:lnTo>
                  <a:lnTo>
                    <a:pt x="1087280" y="2071033"/>
                  </a:lnTo>
                  <a:lnTo>
                    <a:pt x="1086784" y="2087770"/>
                  </a:lnTo>
                  <a:lnTo>
                    <a:pt x="1085446" y="2103115"/>
                  </a:lnTo>
                  <a:lnTo>
                    <a:pt x="1082988" y="2117349"/>
                  </a:lnTo>
                  <a:lnTo>
                    <a:pt x="1079690" y="2130748"/>
                  </a:lnTo>
                  <a:lnTo>
                    <a:pt x="1075552" y="2143314"/>
                  </a:lnTo>
                  <a:lnTo>
                    <a:pt x="1070853" y="2154766"/>
                  </a:lnTo>
                  <a:lnTo>
                    <a:pt x="1065593" y="2165662"/>
                  </a:lnTo>
                  <a:lnTo>
                    <a:pt x="1059494" y="2175724"/>
                  </a:lnTo>
                  <a:lnTo>
                    <a:pt x="1052835" y="2185231"/>
                  </a:lnTo>
                  <a:lnTo>
                    <a:pt x="1045892" y="2193344"/>
                  </a:lnTo>
                  <a:lnTo>
                    <a:pt x="1038389" y="2200901"/>
                  </a:lnTo>
                  <a:lnTo>
                    <a:pt x="1030884" y="2207900"/>
                  </a:lnTo>
                  <a:lnTo>
                    <a:pt x="1022819" y="2214343"/>
                  </a:lnTo>
                  <a:lnTo>
                    <a:pt x="1014472" y="2219950"/>
                  </a:lnTo>
                  <a:lnTo>
                    <a:pt x="1006123" y="2225000"/>
                  </a:lnTo>
                  <a:lnTo>
                    <a:pt x="997492" y="2229214"/>
                  </a:lnTo>
                  <a:lnTo>
                    <a:pt x="989419" y="2233426"/>
                  </a:lnTo>
                  <a:lnTo>
                    <a:pt x="980786" y="2237082"/>
                  </a:lnTo>
                  <a:lnTo>
                    <a:pt x="972708" y="2240178"/>
                  </a:lnTo>
                  <a:lnTo>
                    <a:pt x="964349" y="2242438"/>
                  </a:lnTo>
                  <a:lnTo>
                    <a:pt x="957105" y="2244695"/>
                  </a:lnTo>
                  <a:lnTo>
                    <a:pt x="949582" y="2246673"/>
                  </a:lnTo>
                  <a:lnTo>
                    <a:pt x="935646" y="2249511"/>
                  </a:lnTo>
                  <a:lnTo>
                    <a:pt x="924216" y="2250945"/>
                  </a:lnTo>
                  <a:lnTo>
                    <a:pt x="915572" y="2251812"/>
                  </a:lnTo>
                  <a:lnTo>
                    <a:pt x="907485" y="2252119"/>
                  </a:lnTo>
                  <a:lnTo>
                    <a:pt x="186205" y="2254625"/>
                  </a:lnTo>
                  <a:lnTo>
                    <a:pt x="170304" y="2253843"/>
                  </a:lnTo>
                  <a:lnTo>
                    <a:pt x="154680" y="2252782"/>
                  </a:lnTo>
                  <a:lnTo>
                    <a:pt x="140724" y="2250041"/>
                  </a:lnTo>
                  <a:lnTo>
                    <a:pt x="127326" y="2247298"/>
                  </a:lnTo>
                  <a:lnTo>
                    <a:pt x="114759" y="2243158"/>
                  </a:lnTo>
                  <a:lnTo>
                    <a:pt x="103028" y="2238736"/>
                  </a:lnTo>
                  <a:lnTo>
                    <a:pt x="92129" y="2232917"/>
                  </a:lnTo>
                  <a:lnTo>
                    <a:pt x="82345" y="2227093"/>
                  </a:lnTo>
                  <a:lnTo>
                    <a:pt x="73115" y="2220153"/>
                  </a:lnTo>
                  <a:lnTo>
                    <a:pt x="64723" y="2213488"/>
                  </a:lnTo>
                  <a:lnTo>
                    <a:pt x="57165" y="2205983"/>
                  </a:lnTo>
                  <a:lnTo>
                    <a:pt x="50442" y="2198197"/>
                  </a:lnTo>
                  <a:lnTo>
                    <a:pt x="43997" y="2190130"/>
                  </a:lnTo>
                  <a:lnTo>
                    <a:pt x="38388" y="2181782"/>
                  </a:lnTo>
                  <a:lnTo>
                    <a:pt x="33059" y="2173712"/>
                  </a:lnTo>
                  <a:lnTo>
                    <a:pt x="28565" y="2165360"/>
                  </a:lnTo>
                  <a:lnTo>
                    <a:pt x="24630" y="2157006"/>
                  </a:lnTo>
                  <a:lnTo>
                    <a:pt x="21250" y="2148092"/>
                  </a:lnTo>
                  <a:lnTo>
                    <a:pt x="18152" y="2140014"/>
                  </a:lnTo>
                  <a:lnTo>
                    <a:pt x="15334" y="2132215"/>
                  </a:lnTo>
                  <a:lnTo>
                    <a:pt x="13074" y="2124412"/>
                  </a:lnTo>
                  <a:lnTo>
                    <a:pt x="11372" y="2116609"/>
                  </a:lnTo>
                  <a:lnTo>
                    <a:pt x="8533" y="2103230"/>
                  </a:lnTo>
                  <a:lnTo>
                    <a:pt x="6816" y="2091522"/>
                  </a:lnTo>
                  <a:lnTo>
                    <a:pt x="6226" y="2082598"/>
                  </a:lnTo>
                  <a:lnTo>
                    <a:pt x="5641" y="2075348"/>
                  </a:lnTo>
                  <a:lnTo>
                    <a:pt x="0" y="542979"/>
                  </a:lnTo>
                  <a:lnTo>
                    <a:pt x="5391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8000" tIns="576000" rIns="108000" bIns="0" anchor="ctr"/>
            <a:lstStyle/>
            <a:p>
              <a:pPr algn="ctr" eaLnBrk="1" hangingPunct="1">
                <a:lnSpc>
                  <a:spcPct val="110000"/>
                </a:lnSpc>
              </a:pPr>
              <a:endParaRPr lang="da-DK" altLang="zh-CN" sz="20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52" name="KSO_Shape"/>
            <p:cNvSpPr/>
            <p:nvPr/>
          </p:nvSpPr>
          <p:spPr>
            <a:xfrm rot="20770490">
              <a:off x="4357392" y="2631675"/>
              <a:ext cx="457168" cy="371830"/>
            </a:xfrm>
            <a:custGeom>
              <a:avLst/>
              <a:gdLst/>
              <a:ahLst/>
              <a:cxnLst/>
              <a:rect l="l" t="t" r="r" b="b"/>
              <a:pathLst>
                <a:path w="684048" h="556307">
                  <a:moveTo>
                    <a:pt x="222901" y="383453"/>
                  </a:moveTo>
                  <a:cubicBezTo>
                    <a:pt x="218315" y="383977"/>
                    <a:pt x="213613" y="385281"/>
                    <a:pt x="209039" y="387420"/>
                  </a:cubicBezTo>
                  <a:cubicBezTo>
                    <a:pt x="190739" y="395979"/>
                    <a:pt x="181407" y="414680"/>
                    <a:pt x="188193" y="429191"/>
                  </a:cubicBezTo>
                  <a:cubicBezTo>
                    <a:pt x="194980" y="443702"/>
                    <a:pt x="215317" y="448527"/>
                    <a:pt x="233616" y="439969"/>
                  </a:cubicBezTo>
                  <a:cubicBezTo>
                    <a:pt x="251915" y="431410"/>
                    <a:pt x="261248" y="412709"/>
                    <a:pt x="254461" y="398198"/>
                  </a:cubicBezTo>
                  <a:cubicBezTo>
                    <a:pt x="249371" y="387315"/>
                    <a:pt x="236659" y="381879"/>
                    <a:pt x="222901" y="383453"/>
                  </a:cubicBezTo>
                  <a:close/>
                  <a:moveTo>
                    <a:pt x="284035" y="369073"/>
                  </a:moveTo>
                  <a:cubicBezTo>
                    <a:pt x="281538" y="368297"/>
                    <a:pt x="278657" y="368441"/>
                    <a:pt x="275985" y="369691"/>
                  </a:cubicBezTo>
                  <a:cubicBezTo>
                    <a:pt x="270641" y="372190"/>
                    <a:pt x="268154" y="378164"/>
                    <a:pt x="270432" y="383034"/>
                  </a:cubicBezTo>
                  <a:cubicBezTo>
                    <a:pt x="272710" y="387904"/>
                    <a:pt x="278888" y="389825"/>
                    <a:pt x="284233" y="387325"/>
                  </a:cubicBezTo>
                  <a:cubicBezTo>
                    <a:pt x="289577" y="384826"/>
                    <a:pt x="292063" y="378852"/>
                    <a:pt x="289785" y="373982"/>
                  </a:cubicBezTo>
                  <a:cubicBezTo>
                    <a:pt x="288647" y="371547"/>
                    <a:pt x="286533" y="369850"/>
                    <a:pt x="284035" y="369073"/>
                  </a:cubicBezTo>
                  <a:close/>
                  <a:moveTo>
                    <a:pt x="266604" y="297070"/>
                  </a:moveTo>
                  <a:cubicBezTo>
                    <a:pt x="319078" y="300338"/>
                    <a:pt x="362309" y="335548"/>
                    <a:pt x="367763" y="383070"/>
                  </a:cubicBezTo>
                  <a:cubicBezTo>
                    <a:pt x="373996" y="437381"/>
                    <a:pt x="328527" y="487207"/>
                    <a:pt x="266205" y="494360"/>
                  </a:cubicBezTo>
                  <a:cubicBezTo>
                    <a:pt x="203883" y="501513"/>
                    <a:pt x="148308" y="463284"/>
                    <a:pt x="142074" y="408972"/>
                  </a:cubicBezTo>
                  <a:cubicBezTo>
                    <a:pt x="135841" y="354661"/>
                    <a:pt x="181310" y="304835"/>
                    <a:pt x="243632" y="297682"/>
                  </a:cubicBezTo>
                  <a:cubicBezTo>
                    <a:pt x="251423" y="296788"/>
                    <a:pt x="259108" y="296603"/>
                    <a:pt x="266604" y="297070"/>
                  </a:cubicBezTo>
                  <a:close/>
                  <a:moveTo>
                    <a:pt x="297042" y="252387"/>
                  </a:moveTo>
                  <a:cubicBezTo>
                    <a:pt x="283618" y="252176"/>
                    <a:pt x="269820" y="252839"/>
                    <a:pt x="255793" y="254449"/>
                  </a:cubicBezTo>
                  <a:cubicBezTo>
                    <a:pt x="143583" y="267328"/>
                    <a:pt x="59288" y="335880"/>
                    <a:pt x="67516" y="407566"/>
                  </a:cubicBezTo>
                  <a:cubicBezTo>
                    <a:pt x="75743" y="479252"/>
                    <a:pt x="173377" y="526925"/>
                    <a:pt x="285587" y="514046"/>
                  </a:cubicBezTo>
                  <a:cubicBezTo>
                    <a:pt x="397797" y="501168"/>
                    <a:pt x="482091" y="432615"/>
                    <a:pt x="473864" y="360929"/>
                  </a:cubicBezTo>
                  <a:cubicBezTo>
                    <a:pt x="466665" y="298204"/>
                    <a:pt x="391015" y="253864"/>
                    <a:pt x="297042" y="252387"/>
                  </a:cubicBezTo>
                  <a:close/>
                  <a:moveTo>
                    <a:pt x="509416" y="97868"/>
                  </a:moveTo>
                  <a:cubicBezTo>
                    <a:pt x="544841" y="99182"/>
                    <a:pt x="588107" y="127580"/>
                    <a:pt x="590257" y="183051"/>
                  </a:cubicBezTo>
                  <a:cubicBezTo>
                    <a:pt x="592352" y="199448"/>
                    <a:pt x="588214" y="215684"/>
                    <a:pt x="579852" y="229407"/>
                  </a:cubicBezTo>
                  <a:lnTo>
                    <a:pt x="580228" y="229581"/>
                  </a:lnTo>
                  <a:cubicBezTo>
                    <a:pt x="580244" y="229743"/>
                    <a:pt x="580186" y="229872"/>
                    <a:pt x="580126" y="230000"/>
                  </a:cubicBezTo>
                  <a:lnTo>
                    <a:pt x="578707" y="232024"/>
                  </a:lnTo>
                  <a:cubicBezTo>
                    <a:pt x="578590" y="232839"/>
                    <a:pt x="578192" y="233485"/>
                    <a:pt x="577787" y="234126"/>
                  </a:cubicBezTo>
                  <a:lnTo>
                    <a:pt x="577385" y="233908"/>
                  </a:lnTo>
                  <a:cubicBezTo>
                    <a:pt x="572286" y="241165"/>
                    <a:pt x="563167" y="244302"/>
                    <a:pt x="554750" y="241632"/>
                  </a:cubicBezTo>
                  <a:lnTo>
                    <a:pt x="548315" y="238643"/>
                  </a:lnTo>
                  <a:cubicBezTo>
                    <a:pt x="539522" y="233101"/>
                    <a:pt x="536249" y="221620"/>
                    <a:pt x="540834" y="211750"/>
                  </a:cubicBezTo>
                  <a:lnTo>
                    <a:pt x="541088" y="211402"/>
                  </a:lnTo>
                  <a:lnTo>
                    <a:pt x="541243" y="211474"/>
                  </a:lnTo>
                  <a:cubicBezTo>
                    <a:pt x="549302" y="193084"/>
                    <a:pt x="546794" y="175359"/>
                    <a:pt x="541863" y="165391"/>
                  </a:cubicBezTo>
                  <a:cubicBezTo>
                    <a:pt x="534763" y="151042"/>
                    <a:pt x="514479" y="135118"/>
                    <a:pt x="480142" y="145181"/>
                  </a:cubicBezTo>
                  <a:lnTo>
                    <a:pt x="480025" y="144483"/>
                  </a:lnTo>
                  <a:cubicBezTo>
                    <a:pt x="471706" y="144624"/>
                    <a:pt x="464282" y="140887"/>
                    <a:pt x="461009" y="134412"/>
                  </a:cubicBezTo>
                  <a:lnTo>
                    <a:pt x="458966" y="128175"/>
                  </a:lnTo>
                  <a:cubicBezTo>
                    <a:pt x="457496" y="119354"/>
                    <a:pt x="463572" y="110158"/>
                    <a:pt x="473636" y="106144"/>
                  </a:cubicBezTo>
                  <a:lnTo>
                    <a:pt x="473571" y="105761"/>
                  </a:lnTo>
                  <a:cubicBezTo>
                    <a:pt x="485121" y="99922"/>
                    <a:pt x="497817" y="97438"/>
                    <a:pt x="509416" y="97868"/>
                  </a:cubicBezTo>
                  <a:close/>
                  <a:moveTo>
                    <a:pt x="286518" y="82088"/>
                  </a:moveTo>
                  <a:cubicBezTo>
                    <a:pt x="376738" y="91976"/>
                    <a:pt x="317665" y="163994"/>
                    <a:pt x="337363" y="184000"/>
                  </a:cubicBezTo>
                  <a:cubicBezTo>
                    <a:pt x="387081" y="179119"/>
                    <a:pt x="437510" y="146098"/>
                    <a:pt x="486517" y="169358"/>
                  </a:cubicBezTo>
                  <a:cubicBezTo>
                    <a:pt x="533076" y="203014"/>
                    <a:pt x="494312" y="233925"/>
                    <a:pt x="501054" y="264835"/>
                  </a:cubicBezTo>
                  <a:cubicBezTo>
                    <a:pt x="649340" y="323962"/>
                    <a:pt x="585744" y="409170"/>
                    <a:pt x="562675" y="436725"/>
                  </a:cubicBezTo>
                  <a:cubicBezTo>
                    <a:pt x="354965" y="648778"/>
                    <a:pt x="45454" y="533772"/>
                    <a:pt x="10807" y="435328"/>
                  </a:cubicBezTo>
                  <a:cubicBezTo>
                    <a:pt x="-41075" y="330306"/>
                    <a:pt x="100878" y="89491"/>
                    <a:pt x="286518" y="82088"/>
                  </a:cubicBezTo>
                  <a:close/>
                  <a:moveTo>
                    <a:pt x="489068" y="0"/>
                  </a:moveTo>
                  <a:cubicBezTo>
                    <a:pt x="596753" y="0"/>
                    <a:pt x="684048" y="87296"/>
                    <a:pt x="684048" y="194980"/>
                  </a:cubicBezTo>
                  <a:cubicBezTo>
                    <a:pt x="684048" y="216847"/>
                    <a:pt x="680448" y="237874"/>
                    <a:pt x="672966" y="257215"/>
                  </a:cubicBezTo>
                  <a:lnTo>
                    <a:pt x="672379" y="257003"/>
                  </a:lnTo>
                  <a:cubicBezTo>
                    <a:pt x="668967" y="265617"/>
                    <a:pt x="657523" y="269364"/>
                    <a:pt x="645725" y="265916"/>
                  </a:cubicBezTo>
                  <a:lnTo>
                    <a:pt x="637884" y="262819"/>
                  </a:lnTo>
                  <a:cubicBezTo>
                    <a:pt x="627530" y="257587"/>
                    <a:pt x="621785" y="247890"/>
                    <a:pt x="624308" y="239644"/>
                  </a:cubicBezTo>
                  <a:lnTo>
                    <a:pt x="623975" y="239524"/>
                  </a:lnTo>
                  <a:cubicBezTo>
                    <a:pt x="629260" y="225659"/>
                    <a:pt x="631774" y="210613"/>
                    <a:pt x="631774" y="194980"/>
                  </a:cubicBezTo>
                  <a:cubicBezTo>
                    <a:pt x="631774" y="116165"/>
                    <a:pt x="567883" y="52274"/>
                    <a:pt x="489068" y="52274"/>
                  </a:cubicBezTo>
                  <a:lnTo>
                    <a:pt x="469942" y="54202"/>
                  </a:lnTo>
                  <a:lnTo>
                    <a:pt x="469951" y="54239"/>
                  </a:lnTo>
                  <a:cubicBezTo>
                    <a:pt x="469861" y="54366"/>
                    <a:pt x="469744" y="54397"/>
                    <a:pt x="469627" y="54427"/>
                  </a:cubicBezTo>
                  <a:cubicBezTo>
                    <a:pt x="460634" y="56697"/>
                    <a:pt x="450861" y="49439"/>
                    <a:pt x="446718" y="37636"/>
                  </a:cubicBezTo>
                  <a:lnTo>
                    <a:pt x="444619" y="29323"/>
                  </a:lnTo>
                  <a:cubicBezTo>
                    <a:pt x="442667" y="16995"/>
                    <a:pt x="447797" y="5987"/>
                    <a:pt x="456757" y="3699"/>
                  </a:cubicBezTo>
                  <a:lnTo>
                    <a:pt x="456661" y="3267"/>
                  </a:lnTo>
                  <a:cubicBezTo>
                    <a:pt x="467135" y="923"/>
                    <a:pt x="477994" y="0"/>
                    <a:pt x="48906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3" name="TextBox 25"/>
            <p:cNvSpPr txBox="1">
              <a:spLocks noChangeArrowheads="1"/>
            </p:cNvSpPr>
            <p:nvPr/>
          </p:nvSpPr>
          <p:spPr bwMode="auto">
            <a:xfrm rot="20646988">
              <a:off x="4352164" y="3122661"/>
              <a:ext cx="813702" cy="70788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ea typeface="微软雅黑" pitchFamily="34" charset="-122"/>
                </a:rPr>
                <a:t>微信推广</a:t>
              </a:r>
              <a:endParaRPr lang="zh-CN" altLang="en-US" sz="20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cxnSp>
        <p:nvCxnSpPr>
          <p:cNvPr id="54" name="MH_Other_3"/>
          <p:cNvCxnSpPr/>
          <p:nvPr>
            <p:custDataLst>
              <p:tags r:id="rId4"/>
            </p:custDataLst>
          </p:nvPr>
        </p:nvCxnSpPr>
        <p:spPr>
          <a:xfrm>
            <a:off x="2465749" y="3066329"/>
            <a:ext cx="2368931" cy="0"/>
          </a:xfrm>
          <a:prstGeom prst="line">
            <a:avLst/>
          </a:prstGeom>
          <a:ln w="25400">
            <a:solidFill>
              <a:srgbClr val="E8B4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组合 54"/>
          <p:cNvGrpSpPr/>
          <p:nvPr/>
        </p:nvGrpSpPr>
        <p:grpSpPr>
          <a:xfrm>
            <a:off x="1922030" y="2477367"/>
            <a:ext cx="1110935" cy="2254250"/>
            <a:chOff x="1616075" y="1743075"/>
            <a:chExt cx="1110934" cy="2254250"/>
          </a:xfrm>
          <a:solidFill>
            <a:srgbClr val="E8B438"/>
          </a:solidFill>
        </p:grpSpPr>
        <p:sp>
          <p:nvSpPr>
            <p:cNvPr id="56" name="MH_SubTitle_1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 rot="-900000">
              <a:off x="1616075" y="1743075"/>
              <a:ext cx="1087438" cy="2254250"/>
            </a:xfrm>
            <a:custGeom>
              <a:avLst/>
              <a:gdLst>
                <a:gd name="T0" fmla="*/ 0 w 1087280"/>
                <a:gd name="T1" fmla="*/ 0 h 2254625"/>
                <a:gd name="T2" fmla="*/ 1087280 w 1087280"/>
                <a:gd name="T3" fmla="*/ 2254625 h 2254625"/>
              </a:gdLst>
              <a:ahLst/>
              <a:cxnLst/>
              <a:rect l="T0" t="T1" r="T2" b="T3"/>
              <a:pathLst>
                <a:path w="1087280" h="2254625">
                  <a:moveTo>
                    <a:pt x="667816" y="412913"/>
                  </a:moveTo>
                  <a:lnTo>
                    <a:pt x="661379" y="407078"/>
                  </a:lnTo>
                  <a:lnTo>
                    <a:pt x="654942" y="401243"/>
                  </a:lnTo>
                  <a:lnTo>
                    <a:pt x="648230" y="396246"/>
                  </a:lnTo>
                  <a:lnTo>
                    <a:pt x="640959" y="391251"/>
                  </a:lnTo>
                  <a:lnTo>
                    <a:pt x="633691" y="386813"/>
                  </a:lnTo>
                  <a:lnTo>
                    <a:pt x="625865" y="382378"/>
                  </a:lnTo>
                  <a:lnTo>
                    <a:pt x="618041" y="378500"/>
                  </a:lnTo>
                  <a:lnTo>
                    <a:pt x="610775" y="374620"/>
                  </a:lnTo>
                  <a:lnTo>
                    <a:pt x="602117" y="371582"/>
                  </a:lnTo>
                  <a:lnTo>
                    <a:pt x="593739" y="368822"/>
                  </a:lnTo>
                  <a:lnTo>
                    <a:pt x="585641" y="366340"/>
                  </a:lnTo>
                  <a:lnTo>
                    <a:pt x="576430" y="364419"/>
                  </a:lnTo>
                  <a:lnTo>
                    <a:pt x="567778" y="363055"/>
                  </a:lnTo>
                  <a:lnTo>
                    <a:pt x="558569" y="361692"/>
                  </a:lnTo>
                  <a:lnTo>
                    <a:pt x="549362" y="360887"/>
                  </a:lnTo>
                  <a:lnTo>
                    <a:pt x="540436" y="360919"/>
                  </a:lnTo>
                  <a:lnTo>
                    <a:pt x="530953" y="360952"/>
                  </a:lnTo>
                  <a:lnTo>
                    <a:pt x="521472" y="361542"/>
                  </a:lnTo>
                  <a:lnTo>
                    <a:pt x="512831" y="362967"/>
                  </a:lnTo>
                  <a:lnTo>
                    <a:pt x="503911" y="364671"/>
                  </a:lnTo>
                  <a:lnTo>
                    <a:pt x="494992" y="366376"/>
                  </a:lnTo>
                  <a:lnTo>
                    <a:pt x="486913" y="368914"/>
                  </a:lnTo>
                  <a:lnTo>
                    <a:pt x="477998" y="371734"/>
                  </a:lnTo>
                  <a:lnTo>
                    <a:pt x="469923" y="375388"/>
                  </a:lnTo>
                  <a:lnTo>
                    <a:pt x="461847" y="379042"/>
                  </a:lnTo>
                  <a:lnTo>
                    <a:pt x="454330" y="382695"/>
                  </a:lnTo>
                  <a:lnTo>
                    <a:pt x="447095" y="387183"/>
                  </a:lnTo>
                  <a:lnTo>
                    <a:pt x="439581" y="391950"/>
                  </a:lnTo>
                  <a:lnTo>
                    <a:pt x="432628" y="397274"/>
                  </a:lnTo>
                  <a:lnTo>
                    <a:pt x="425395" y="402320"/>
                  </a:lnTo>
                  <a:lnTo>
                    <a:pt x="419001" y="408199"/>
                  </a:lnTo>
                  <a:lnTo>
                    <a:pt x="412887" y="414357"/>
                  </a:lnTo>
                  <a:lnTo>
                    <a:pt x="407052" y="420234"/>
                  </a:lnTo>
                  <a:lnTo>
                    <a:pt x="401218" y="426670"/>
                  </a:lnTo>
                  <a:lnTo>
                    <a:pt x="396224" y="433939"/>
                  </a:lnTo>
                  <a:lnTo>
                    <a:pt x="390950" y="440930"/>
                  </a:lnTo>
                  <a:lnTo>
                    <a:pt x="386515" y="448198"/>
                  </a:lnTo>
                  <a:lnTo>
                    <a:pt x="381801" y="455745"/>
                  </a:lnTo>
                  <a:lnTo>
                    <a:pt x="378202" y="463288"/>
                  </a:lnTo>
                  <a:lnTo>
                    <a:pt x="374606" y="471389"/>
                  </a:lnTo>
                  <a:lnTo>
                    <a:pt x="371010" y="479490"/>
                  </a:lnTo>
                  <a:lnTo>
                    <a:pt x="368532" y="488146"/>
                  </a:lnTo>
                  <a:lnTo>
                    <a:pt x="366051" y="496243"/>
                  </a:lnTo>
                  <a:lnTo>
                    <a:pt x="364133" y="505454"/>
                  </a:lnTo>
                  <a:lnTo>
                    <a:pt x="362770" y="514105"/>
                  </a:lnTo>
                  <a:lnTo>
                    <a:pt x="361129" y="523036"/>
                  </a:lnTo>
                  <a:lnTo>
                    <a:pt x="360884" y="532242"/>
                  </a:lnTo>
                  <a:lnTo>
                    <a:pt x="360919" y="541725"/>
                  </a:lnTo>
                  <a:lnTo>
                    <a:pt x="360952" y="550650"/>
                  </a:lnTo>
                  <a:lnTo>
                    <a:pt x="361823" y="559851"/>
                  </a:lnTo>
                  <a:lnTo>
                    <a:pt x="362973" y="569331"/>
                  </a:lnTo>
                  <a:lnTo>
                    <a:pt x="364400" y="577972"/>
                  </a:lnTo>
                  <a:lnTo>
                    <a:pt x="366942" y="586610"/>
                  </a:lnTo>
                  <a:lnTo>
                    <a:pt x="368926" y="595250"/>
                  </a:lnTo>
                  <a:lnTo>
                    <a:pt x="371746" y="603608"/>
                  </a:lnTo>
                  <a:lnTo>
                    <a:pt x="375402" y="611683"/>
                  </a:lnTo>
                  <a:lnTo>
                    <a:pt x="378777" y="619482"/>
                  </a:lnTo>
                  <a:lnTo>
                    <a:pt x="382711" y="627278"/>
                  </a:lnTo>
                  <a:lnTo>
                    <a:pt x="387202" y="635072"/>
                  </a:lnTo>
                  <a:lnTo>
                    <a:pt x="391692" y="642308"/>
                  </a:lnTo>
                  <a:lnTo>
                    <a:pt x="397017" y="649263"/>
                  </a:lnTo>
                  <a:lnTo>
                    <a:pt x="401784" y="656219"/>
                  </a:lnTo>
                  <a:lnTo>
                    <a:pt x="407665" y="662614"/>
                  </a:lnTo>
                  <a:lnTo>
                    <a:pt x="413824" y="668729"/>
                  </a:lnTo>
                  <a:lnTo>
                    <a:pt x="419983" y="674844"/>
                  </a:lnTo>
                  <a:lnTo>
                    <a:pt x="426419" y="680679"/>
                  </a:lnTo>
                  <a:lnTo>
                    <a:pt x="433689" y="685674"/>
                  </a:lnTo>
                  <a:lnTo>
                    <a:pt x="440682" y="690949"/>
                  </a:lnTo>
                  <a:lnTo>
                    <a:pt x="448230" y="695664"/>
                  </a:lnTo>
                  <a:lnTo>
                    <a:pt x="455496" y="699544"/>
                  </a:lnTo>
                  <a:lnTo>
                    <a:pt x="463320" y="703422"/>
                  </a:lnTo>
                  <a:lnTo>
                    <a:pt x="471422" y="707020"/>
                  </a:lnTo>
                  <a:lnTo>
                    <a:pt x="479524" y="710617"/>
                  </a:lnTo>
                  <a:lnTo>
                    <a:pt x="487902" y="713378"/>
                  </a:lnTo>
                  <a:lnTo>
                    <a:pt x="496836" y="715578"/>
                  </a:lnTo>
                  <a:lnTo>
                    <a:pt x="504931" y="717502"/>
                  </a:lnTo>
                  <a:lnTo>
                    <a:pt x="514143" y="719423"/>
                  </a:lnTo>
                  <a:lnTo>
                    <a:pt x="523070" y="719950"/>
                  </a:lnTo>
                  <a:lnTo>
                    <a:pt x="532558" y="721032"/>
                  </a:lnTo>
                  <a:lnTo>
                    <a:pt x="541763" y="721279"/>
                  </a:lnTo>
                  <a:lnTo>
                    <a:pt x="550966" y="720968"/>
                  </a:lnTo>
                  <a:lnTo>
                    <a:pt x="559889" y="720379"/>
                  </a:lnTo>
                  <a:lnTo>
                    <a:pt x="569089" y="718953"/>
                  </a:lnTo>
                  <a:lnTo>
                    <a:pt x="577730" y="717528"/>
                  </a:lnTo>
                  <a:lnTo>
                    <a:pt x="586647" y="715266"/>
                  </a:lnTo>
                  <a:lnTo>
                    <a:pt x="595006" y="713006"/>
                  </a:lnTo>
                  <a:lnTo>
                    <a:pt x="603363" y="710187"/>
                  </a:lnTo>
                  <a:lnTo>
                    <a:pt x="611719" y="706811"/>
                  </a:lnTo>
                  <a:lnTo>
                    <a:pt x="619514" y="702879"/>
                  </a:lnTo>
                  <a:lnTo>
                    <a:pt x="627032" y="699227"/>
                  </a:lnTo>
                  <a:lnTo>
                    <a:pt x="634825" y="694737"/>
                  </a:lnTo>
                  <a:lnTo>
                    <a:pt x="641780" y="689972"/>
                  </a:lnTo>
                  <a:lnTo>
                    <a:pt x="649293" y="685204"/>
                  </a:lnTo>
                  <a:lnTo>
                    <a:pt x="655967" y="679602"/>
                  </a:lnTo>
                  <a:lnTo>
                    <a:pt x="662640" y="674001"/>
                  </a:lnTo>
                  <a:lnTo>
                    <a:pt x="668756" y="668401"/>
                  </a:lnTo>
                  <a:lnTo>
                    <a:pt x="674590" y="661965"/>
                  </a:lnTo>
                  <a:lnTo>
                    <a:pt x="680143" y="655252"/>
                  </a:lnTo>
                  <a:lnTo>
                    <a:pt x="685697" y="648539"/>
                  </a:lnTo>
                  <a:lnTo>
                    <a:pt x="690411" y="640992"/>
                  </a:lnTo>
                  <a:lnTo>
                    <a:pt x="695405" y="633722"/>
                  </a:lnTo>
                  <a:lnTo>
                    <a:pt x="699561" y="626177"/>
                  </a:lnTo>
                  <a:lnTo>
                    <a:pt x="703159" y="618634"/>
                  </a:lnTo>
                  <a:lnTo>
                    <a:pt x="707035" y="610810"/>
                  </a:lnTo>
                  <a:lnTo>
                    <a:pt x="710351" y="602431"/>
                  </a:lnTo>
                  <a:lnTo>
                    <a:pt x="713388" y="593774"/>
                  </a:lnTo>
                  <a:lnTo>
                    <a:pt x="715588" y="585399"/>
                  </a:lnTo>
                  <a:lnTo>
                    <a:pt x="717509" y="576746"/>
                  </a:lnTo>
                  <a:lnTo>
                    <a:pt x="719149" y="567814"/>
                  </a:lnTo>
                  <a:lnTo>
                    <a:pt x="720232" y="558885"/>
                  </a:lnTo>
                  <a:lnTo>
                    <a:pt x="721035" y="549678"/>
                  </a:lnTo>
                  <a:lnTo>
                    <a:pt x="721280" y="540473"/>
                  </a:lnTo>
                  <a:lnTo>
                    <a:pt x="720967" y="531270"/>
                  </a:lnTo>
                  <a:lnTo>
                    <a:pt x="719817" y="521790"/>
                  </a:lnTo>
                  <a:lnTo>
                    <a:pt x="718948" y="513147"/>
                  </a:lnTo>
                  <a:lnTo>
                    <a:pt x="716962" y="503949"/>
                  </a:lnTo>
                  <a:lnTo>
                    <a:pt x="715535" y="495308"/>
                  </a:lnTo>
                  <a:lnTo>
                    <a:pt x="712715" y="486950"/>
                  </a:lnTo>
                  <a:lnTo>
                    <a:pt x="709895" y="478592"/>
                  </a:lnTo>
                  <a:lnTo>
                    <a:pt x="706796" y="469956"/>
                  </a:lnTo>
                  <a:lnTo>
                    <a:pt x="702584" y="462440"/>
                  </a:lnTo>
                  <a:lnTo>
                    <a:pt x="698650" y="454644"/>
                  </a:lnTo>
                  <a:lnTo>
                    <a:pt x="694719" y="447406"/>
                  </a:lnTo>
                  <a:lnTo>
                    <a:pt x="689950" y="439891"/>
                  </a:lnTo>
                  <a:lnTo>
                    <a:pt x="684902" y="432657"/>
                  </a:lnTo>
                  <a:lnTo>
                    <a:pt x="679577" y="425702"/>
                  </a:lnTo>
                  <a:lnTo>
                    <a:pt x="673696" y="419308"/>
                  </a:lnTo>
                  <a:lnTo>
                    <a:pt x="667816" y="412913"/>
                  </a:lnTo>
                  <a:close/>
                  <a:moveTo>
                    <a:pt x="539108" y="0"/>
                  </a:moveTo>
                  <a:lnTo>
                    <a:pt x="1081639" y="538663"/>
                  </a:lnTo>
                  <a:lnTo>
                    <a:pt x="1087280" y="2071033"/>
                  </a:lnTo>
                  <a:lnTo>
                    <a:pt x="1086784" y="2087770"/>
                  </a:lnTo>
                  <a:lnTo>
                    <a:pt x="1085446" y="2103115"/>
                  </a:lnTo>
                  <a:lnTo>
                    <a:pt x="1082988" y="2117349"/>
                  </a:lnTo>
                  <a:lnTo>
                    <a:pt x="1079690" y="2130748"/>
                  </a:lnTo>
                  <a:lnTo>
                    <a:pt x="1075552" y="2143314"/>
                  </a:lnTo>
                  <a:lnTo>
                    <a:pt x="1070853" y="2154766"/>
                  </a:lnTo>
                  <a:lnTo>
                    <a:pt x="1065593" y="2165662"/>
                  </a:lnTo>
                  <a:lnTo>
                    <a:pt x="1059494" y="2175724"/>
                  </a:lnTo>
                  <a:lnTo>
                    <a:pt x="1052835" y="2185231"/>
                  </a:lnTo>
                  <a:lnTo>
                    <a:pt x="1045892" y="2193344"/>
                  </a:lnTo>
                  <a:lnTo>
                    <a:pt x="1038389" y="2200901"/>
                  </a:lnTo>
                  <a:lnTo>
                    <a:pt x="1030884" y="2207900"/>
                  </a:lnTo>
                  <a:lnTo>
                    <a:pt x="1022819" y="2214343"/>
                  </a:lnTo>
                  <a:lnTo>
                    <a:pt x="1014472" y="2219950"/>
                  </a:lnTo>
                  <a:lnTo>
                    <a:pt x="1006123" y="2225000"/>
                  </a:lnTo>
                  <a:lnTo>
                    <a:pt x="997492" y="2229214"/>
                  </a:lnTo>
                  <a:lnTo>
                    <a:pt x="989419" y="2233426"/>
                  </a:lnTo>
                  <a:lnTo>
                    <a:pt x="980786" y="2237082"/>
                  </a:lnTo>
                  <a:lnTo>
                    <a:pt x="972708" y="2240178"/>
                  </a:lnTo>
                  <a:lnTo>
                    <a:pt x="964349" y="2242438"/>
                  </a:lnTo>
                  <a:lnTo>
                    <a:pt x="957105" y="2244695"/>
                  </a:lnTo>
                  <a:lnTo>
                    <a:pt x="949582" y="2246673"/>
                  </a:lnTo>
                  <a:lnTo>
                    <a:pt x="935646" y="2249511"/>
                  </a:lnTo>
                  <a:lnTo>
                    <a:pt x="924216" y="2250945"/>
                  </a:lnTo>
                  <a:lnTo>
                    <a:pt x="915572" y="2251812"/>
                  </a:lnTo>
                  <a:lnTo>
                    <a:pt x="907485" y="2252119"/>
                  </a:lnTo>
                  <a:lnTo>
                    <a:pt x="186205" y="2254625"/>
                  </a:lnTo>
                  <a:lnTo>
                    <a:pt x="170304" y="2253843"/>
                  </a:lnTo>
                  <a:lnTo>
                    <a:pt x="154680" y="2252782"/>
                  </a:lnTo>
                  <a:lnTo>
                    <a:pt x="140724" y="2250041"/>
                  </a:lnTo>
                  <a:lnTo>
                    <a:pt x="127326" y="2247298"/>
                  </a:lnTo>
                  <a:lnTo>
                    <a:pt x="114759" y="2243158"/>
                  </a:lnTo>
                  <a:lnTo>
                    <a:pt x="103028" y="2238736"/>
                  </a:lnTo>
                  <a:lnTo>
                    <a:pt x="92129" y="2232917"/>
                  </a:lnTo>
                  <a:lnTo>
                    <a:pt x="82345" y="2227093"/>
                  </a:lnTo>
                  <a:lnTo>
                    <a:pt x="73115" y="2220153"/>
                  </a:lnTo>
                  <a:lnTo>
                    <a:pt x="64723" y="2213488"/>
                  </a:lnTo>
                  <a:lnTo>
                    <a:pt x="57165" y="2205983"/>
                  </a:lnTo>
                  <a:lnTo>
                    <a:pt x="50442" y="2198197"/>
                  </a:lnTo>
                  <a:lnTo>
                    <a:pt x="43997" y="2190130"/>
                  </a:lnTo>
                  <a:lnTo>
                    <a:pt x="38388" y="2181782"/>
                  </a:lnTo>
                  <a:lnTo>
                    <a:pt x="33059" y="2173712"/>
                  </a:lnTo>
                  <a:lnTo>
                    <a:pt x="28565" y="2165360"/>
                  </a:lnTo>
                  <a:lnTo>
                    <a:pt x="24630" y="2157006"/>
                  </a:lnTo>
                  <a:lnTo>
                    <a:pt x="21250" y="2148092"/>
                  </a:lnTo>
                  <a:lnTo>
                    <a:pt x="18152" y="2140014"/>
                  </a:lnTo>
                  <a:lnTo>
                    <a:pt x="15334" y="2132215"/>
                  </a:lnTo>
                  <a:lnTo>
                    <a:pt x="13074" y="2124412"/>
                  </a:lnTo>
                  <a:lnTo>
                    <a:pt x="11372" y="2116609"/>
                  </a:lnTo>
                  <a:lnTo>
                    <a:pt x="8533" y="2103230"/>
                  </a:lnTo>
                  <a:lnTo>
                    <a:pt x="6816" y="2091522"/>
                  </a:lnTo>
                  <a:lnTo>
                    <a:pt x="6226" y="2082598"/>
                  </a:lnTo>
                  <a:lnTo>
                    <a:pt x="5641" y="2075348"/>
                  </a:lnTo>
                  <a:lnTo>
                    <a:pt x="0" y="542979"/>
                  </a:lnTo>
                  <a:lnTo>
                    <a:pt x="5391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8000" tIns="576000" rIns="108000" bIns="0" anchor="ctr"/>
            <a:lstStyle/>
            <a:p>
              <a:pPr algn="ctr" eaLnBrk="1" hangingPunct="1">
                <a:lnSpc>
                  <a:spcPct val="110000"/>
                </a:lnSpc>
              </a:pPr>
              <a:endParaRPr lang="da-DK" altLang="zh-CN" sz="20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57" name="TextBox 25"/>
            <p:cNvSpPr txBox="1">
              <a:spLocks noChangeArrowheads="1"/>
            </p:cNvSpPr>
            <p:nvPr/>
          </p:nvSpPr>
          <p:spPr bwMode="auto">
            <a:xfrm rot="20646988">
              <a:off x="1913308" y="3128805"/>
              <a:ext cx="813701" cy="70788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ea typeface="微软雅黑" pitchFamily="34" charset="-122"/>
                </a:rPr>
                <a:t>微信推广</a:t>
              </a:r>
              <a:endParaRPr lang="zh-CN" altLang="en-US" sz="20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sp>
          <p:nvSpPr>
            <p:cNvPr id="58" name="KSO_Shape"/>
            <p:cNvSpPr/>
            <p:nvPr/>
          </p:nvSpPr>
          <p:spPr>
            <a:xfrm rot="20873852">
              <a:off x="1927809" y="2689432"/>
              <a:ext cx="397166" cy="370026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1412770" y="5026891"/>
            <a:ext cx="22313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966458" y="4988791"/>
            <a:ext cx="22313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455658" y="4988791"/>
            <a:ext cx="22313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8806146" y="4988791"/>
            <a:ext cx="22313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cxnSp>
        <p:nvCxnSpPr>
          <p:cNvPr id="63" name="MH_Other_4"/>
          <p:cNvCxnSpPr/>
          <p:nvPr>
            <p:custDataLst>
              <p:tags r:id="rId5"/>
            </p:custDataLst>
          </p:nvPr>
        </p:nvCxnSpPr>
        <p:spPr>
          <a:xfrm>
            <a:off x="13855" y="3066329"/>
            <a:ext cx="2451895" cy="0"/>
          </a:xfrm>
          <a:prstGeom prst="line">
            <a:avLst/>
          </a:prstGeom>
          <a:ln w="25400">
            <a:solidFill>
              <a:srgbClr val="E8B4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0118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2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2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2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5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nodeType="withEffect" p14:presetBounceEnd="5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nodeType="withEffect" p14:presetBounceEnd="5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 p14:presetBounceEnd="54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/>
          <p:bldP spid="60" grpId="0"/>
          <p:bldP spid="61" grpId="0"/>
          <p:bldP spid="62" grpId="0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2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2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2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2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/>
          <p:bldP spid="60" grpId="0"/>
          <p:bldP spid="61" grpId="0"/>
          <p:bldP spid="62" grpId="0"/>
          <p:bldP spid="6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弧形 3"/>
          <p:cNvSpPr/>
          <p:nvPr/>
        </p:nvSpPr>
        <p:spPr>
          <a:xfrm rot="10800000">
            <a:off x="5496690" y="-1668210"/>
            <a:ext cx="4248703" cy="3366642"/>
          </a:xfrm>
          <a:prstGeom prst="arc">
            <a:avLst>
              <a:gd name="adj1" fmla="val 11595205"/>
              <a:gd name="adj2" fmla="val 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弧形 4"/>
          <p:cNvSpPr/>
          <p:nvPr/>
        </p:nvSpPr>
        <p:spPr>
          <a:xfrm rot="10800000">
            <a:off x="7461607" y="-1785165"/>
            <a:ext cx="5188071" cy="3366642"/>
          </a:xfrm>
          <a:prstGeom prst="arc">
            <a:avLst>
              <a:gd name="adj1" fmla="val 12281735"/>
              <a:gd name="adj2" fmla="val 2147566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弧形 5"/>
          <p:cNvSpPr/>
          <p:nvPr/>
        </p:nvSpPr>
        <p:spPr>
          <a:xfrm rot="10800000">
            <a:off x="6349879" y="-1668210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弧形 6"/>
          <p:cNvSpPr/>
          <p:nvPr/>
        </p:nvSpPr>
        <p:spPr>
          <a:xfrm rot="9869223">
            <a:off x="3711279" y="-1674857"/>
            <a:ext cx="5188071" cy="3043615"/>
          </a:xfrm>
          <a:prstGeom prst="arc">
            <a:avLst>
              <a:gd name="adj1" fmla="val 11936525"/>
              <a:gd name="adj2" fmla="val 779036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弧形 7"/>
          <p:cNvSpPr/>
          <p:nvPr/>
        </p:nvSpPr>
        <p:spPr>
          <a:xfrm rot="10800000">
            <a:off x="5027006" y="-1674857"/>
            <a:ext cx="5188071" cy="3043615"/>
          </a:xfrm>
          <a:prstGeom prst="arc">
            <a:avLst>
              <a:gd name="adj1" fmla="val 10996067"/>
              <a:gd name="adj2" fmla="val 21351808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弧形 8"/>
          <p:cNvSpPr/>
          <p:nvPr/>
        </p:nvSpPr>
        <p:spPr>
          <a:xfrm rot="10800000">
            <a:off x="5931902" y="-1668210"/>
            <a:ext cx="5188071" cy="2890467"/>
          </a:xfrm>
          <a:prstGeom prst="arc">
            <a:avLst>
              <a:gd name="adj1" fmla="val 11069650"/>
              <a:gd name="adj2" fmla="val 21351808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弧形 9"/>
          <p:cNvSpPr/>
          <p:nvPr/>
        </p:nvSpPr>
        <p:spPr>
          <a:xfrm rot="10800000">
            <a:off x="7621042" y="-1840320"/>
            <a:ext cx="2956727" cy="2778543"/>
          </a:xfrm>
          <a:prstGeom prst="arc">
            <a:avLst>
              <a:gd name="adj1" fmla="val 11895690"/>
              <a:gd name="adj2" fmla="val 20468634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弧形 10"/>
          <p:cNvSpPr/>
          <p:nvPr/>
        </p:nvSpPr>
        <p:spPr>
          <a:xfrm rot="11614006">
            <a:off x="9016521" y="-1529392"/>
            <a:ext cx="3413703" cy="2778543"/>
          </a:xfrm>
          <a:prstGeom prst="arc">
            <a:avLst>
              <a:gd name="adj1" fmla="val 11895690"/>
              <a:gd name="adj2" fmla="val 20468634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rot="10800000">
            <a:off x="10788178" y="2582"/>
            <a:ext cx="581719" cy="121967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0800000">
            <a:off x="9353269" y="303324"/>
            <a:ext cx="2003699" cy="918935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0800000" flipV="1">
            <a:off x="8365258" y="253199"/>
            <a:ext cx="3589932" cy="96905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0800000">
            <a:off x="6991924" y="303322"/>
            <a:ext cx="1363803" cy="914360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10800000" flipV="1">
            <a:off x="7740448" y="253199"/>
            <a:ext cx="2653192" cy="1284221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rot="10800000" flipH="1">
            <a:off x="8642011" y="278262"/>
            <a:ext cx="728820" cy="1279843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10800000">
            <a:off x="5708446" y="209141"/>
            <a:ext cx="1398279" cy="129380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0800000" flipH="1">
            <a:off x="6647455" y="303322"/>
            <a:ext cx="108607" cy="78944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同心圆 19"/>
          <p:cNvSpPr/>
          <p:nvPr/>
        </p:nvSpPr>
        <p:spPr>
          <a:xfrm rot="10800000">
            <a:off x="4899068" y="857904"/>
            <a:ext cx="153109" cy="150949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同心圆 20"/>
          <p:cNvSpPr/>
          <p:nvPr/>
        </p:nvSpPr>
        <p:spPr>
          <a:xfrm rot="10800000">
            <a:off x="11248509" y="1167958"/>
            <a:ext cx="180979" cy="158725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 rot="10800000">
            <a:off x="9567228" y="357625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同心圆 22"/>
          <p:cNvSpPr/>
          <p:nvPr/>
        </p:nvSpPr>
        <p:spPr>
          <a:xfrm rot="10800000">
            <a:off x="5579908" y="83106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 rot="10800000">
            <a:off x="4378759" y="-50867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10800000">
            <a:off x="9256271" y="19472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10800000">
            <a:off x="8902491" y="857902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10800000">
            <a:off x="8596279" y="139990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10800000">
            <a:off x="7019430" y="1410685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10800000">
            <a:off x="7640579" y="144200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10800000">
            <a:off x="9953914" y="1531286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10800000">
            <a:off x="9798411" y="952103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rot="10800000">
            <a:off x="9460114" y="71018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10800000">
            <a:off x="6634631" y="736567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0800000">
            <a:off x="6322422" y="135526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rot="10800000">
            <a:off x="7754158" y="810428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0800000">
            <a:off x="7740450" y="119669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10800000">
            <a:off x="8366505" y="312871"/>
            <a:ext cx="114567" cy="105289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10800000">
            <a:off x="10582535" y="56229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10800000">
            <a:off x="11900590" y="19983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rot="10800000">
            <a:off x="8943417" y="136596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10800000">
            <a:off x="5075830" y="245579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 rot="10800000">
            <a:off x="4708017" y="901787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 rot="10800000">
            <a:off x="5312918" y="1391886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同心圆 43"/>
          <p:cNvSpPr/>
          <p:nvPr/>
        </p:nvSpPr>
        <p:spPr>
          <a:xfrm rot="10800000">
            <a:off x="4378759" y="1138321"/>
            <a:ext cx="127589" cy="134517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5" name="同心圆 44"/>
          <p:cNvSpPr/>
          <p:nvPr/>
        </p:nvSpPr>
        <p:spPr>
          <a:xfrm rot="10800000">
            <a:off x="6662898" y="194723"/>
            <a:ext cx="127589" cy="134517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 rot="10800000">
            <a:off x="11628465" y="278262"/>
            <a:ext cx="121361" cy="13811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rot="10800000">
            <a:off x="10880372" y="242219"/>
            <a:ext cx="121361" cy="13811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直接连接符 47"/>
          <p:cNvCxnSpPr>
            <a:stCxn id="20" idx="5"/>
          </p:cNvCxnSpPr>
          <p:nvPr/>
        </p:nvCxnSpPr>
        <p:spPr>
          <a:xfrm rot="10800000">
            <a:off x="4442553" y="2581"/>
            <a:ext cx="478939" cy="87742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椭圆 48"/>
          <p:cNvSpPr/>
          <p:nvPr/>
        </p:nvSpPr>
        <p:spPr>
          <a:xfrm rot="10800000">
            <a:off x="6257810" y="-8768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rot="10800000">
            <a:off x="8602598" y="-5801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rot="10800000">
            <a:off x="10050226" y="-66482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10800000">
            <a:off x="4628016" y="396271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10800000">
            <a:off x="6745101" y="1522645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rot="10800000">
            <a:off x="5673360" y="1153037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rot="10800000">
            <a:off x="9140353" y="1152077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rot="10800000">
            <a:off x="10370201" y="755562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 rot="10800000">
            <a:off x="8239919" y="1599804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 rot="10800000">
            <a:off x="8124321" y="588741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 rot="10800000">
            <a:off x="11839759" y="920520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rot="10800000">
            <a:off x="5475211" y="-13054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 rot="10800000">
            <a:off x="10813724" y="1455590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 rot="10800000">
            <a:off x="8966763" y="1666501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弧形 62"/>
          <p:cNvSpPr/>
          <p:nvPr/>
        </p:nvSpPr>
        <p:spPr>
          <a:xfrm rot="10800000">
            <a:off x="4778221" y="-1945512"/>
            <a:ext cx="6578748" cy="3132732"/>
          </a:xfrm>
          <a:prstGeom prst="arc">
            <a:avLst>
              <a:gd name="adj1" fmla="val 11204256"/>
              <a:gd name="adj2" fmla="val 2118665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同心圆 63"/>
          <p:cNvSpPr/>
          <p:nvPr/>
        </p:nvSpPr>
        <p:spPr>
          <a:xfrm rot="10800000">
            <a:off x="10288465" y="1122078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5" name="同心圆 64"/>
          <p:cNvSpPr/>
          <p:nvPr/>
        </p:nvSpPr>
        <p:spPr>
          <a:xfrm rot="10800000">
            <a:off x="8326648" y="1114113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6" name="同心圆 65"/>
          <p:cNvSpPr/>
          <p:nvPr/>
        </p:nvSpPr>
        <p:spPr>
          <a:xfrm rot="10800000">
            <a:off x="7323232" y="1009233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7" name="同心圆 66"/>
          <p:cNvSpPr/>
          <p:nvPr/>
        </p:nvSpPr>
        <p:spPr>
          <a:xfrm rot="10800000">
            <a:off x="6445237" y="853840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8" name="椭圆 67"/>
          <p:cNvSpPr/>
          <p:nvPr/>
        </p:nvSpPr>
        <p:spPr>
          <a:xfrm rot="10800000">
            <a:off x="11210082" y="869915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 rot="10800000">
            <a:off x="10290855" y="15682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 rot="10800000">
            <a:off x="6858370" y="17949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 rot="10800000">
            <a:off x="5799754" y="90198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同心圆 71"/>
          <p:cNvSpPr/>
          <p:nvPr/>
        </p:nvSpPr>
        <p:spPr>
          <a:xfrm rot="10800000">
            <a:off x="6532747" y="1055700"/>
            <a:ext cx="153109" cy="150949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3" name="弧形 72"/>
          <p:cNvSpPr/>
          <p:nvPr/>
        </p:nvSpPr>
        <p:spPr>
          <a:xfrm rot="10800000">
            <a:off x="2950902" y="-1705653"/>
            <a:ext cx="8506023" cy="3132732"/>
          </a:xfrm>
          <a:prstGeom prst="arc">
            <a:avLst>
              <a:gd name="adj1" fmla="val 11204256"/>
              <a:gd name="adj2" fmla="val 2149693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弧形 73"/>
          <p:cNvSpPr/>
          <p:nvPr/>
        </p:nvSpPr>
        <p:spPr>
          <a:xfrm rot="10800000">
            <a:off x="1940657" y="-1724104"/>
            <a:ext cx="8506023" cy="3495228"/>
          </a:xfrm>
          <a:prstGeom prst="arc">
            <a:avLst>
              <a:gd name="adj1" fmla="val 11204256"/>
              <a:gd name="adj2" fmla="val 3585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弧形 74"/>
          <p:cNvSpPr/>
          <p:nvPr/>
        </p:nvSpPr>
        <p:spPr>
          <a:xfrm rot="9869223">
            <a:off x="396001" y="-1661928"/>
            <a:ext cx="5188071" cy="3043615"/>
          </a:xfrm>
          <a:prstGeom prst="arc">
            <a:avLst>
              <a:gd name="adj1" fmla="val 11936525"/>
              <a:gd name="adj2" fmla="val 779036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弧形 75"/>
          <p:cNvSpPr/>
          <p:nvPr/>
        </p:nvSpPr>
        <p:spPr>
          <a:xfrm rot="10800000">
            <a:off x="138907" y="-1725359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弧形 76"/>
          <p:cNvSpPr/>
          <p:nvPr/>
        </p:nvSpPr>
        <p:spPr>
          <a:xfrm rot="10800000">
            <a:off x="1210143" y="-1668211"/>
            <a:ext cx="4927087" cy="3327946"/>
          </a:xfrm>
          <a:prstGeom prst="arc">
            <a:avLst>
              <a:gd name="adj1" fmla="val 10777915"/>
              <a:gd name="adj2" fmla="val 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弧形 77"/>
          <p:cNvSpPr/>
          <p:nvPr/>
        </p:nvSpPr>
        <p:spPr>
          <a:xfrm rot="10800000">
            <a:off x="1559931" y="-1688082"/>
            <a:ext cx="7297959" cy="3090723"/>
          </a:xfrm>
          <a:prstGeom prst="arc">
            <a:avLst>
              <a:gd name="adj1" fmla="val 11165493"/>
              <a:gd name="adj2" fmla="val 2149693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弧形 78"/>
          <p:cNvSpPr/>
          <p:nvPr/>
        </p:nvSpPr>
        <p:spPr>
          <a:xfrm rot="10800000">
            <a:off x="549686" y="-1706533"/>
            <a:ext cx="7297959" cy="3448358"/>
          </a:xfrm>
          <a:prstGeom prst="arc">
            <a:avLst>
              <a:gd name="adj1" fmla="val 10981041"/>
              <a:gd name="adj2" fmla="val 3585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弧形 79"/>
          <p:cNvSpPr/>
          <p:nvPr/>
        </p:nvSpPr>
        <p:spPr>
          <a:xfrm rot="10800000">
            <a:off x="2654035" y="-1646512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1" name="直接连接符 80"/>
          <p:cNvCxnSpPr/>
          <p:nvPr/>
        </p:nvCxnSpPr>
        <p:spPr>
          <a:xfrm>
            <a:off x="403500" y="291447"/>
            <a:ext cx="1916869" cy="85086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>
            <a:off x="3274686" y="295683"/>
            <a:ext cx="1304703" cy="846631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flipV="1">
            <a:off x="1325083" y="-373"/>
            <a:ext cx="2538216" cy="1189096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4469563" y="31546"/>
            <a:ext cx="1337685" cy="1197973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flipH="1">
            <a:off x="4805029" y="411340"/>
            <a:ext cx="103899" cy="730972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同心圆 86"/>
          <p:cNvSpPr/>
          <p:nvPr/>
        </p:nvSpPr>
        <p:spPr>
          <a:xfrm>
            <a:off x="6435075" y="489043"/>
            <a:ext cx="146475" cy="1397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8" name="同心圆 87"/>
          <p:cNvSpPr/>
          <p:nvPr/>
        </p:nvSpPr>
        <p:spPr>
          <a:xfrm>
            <a:off x="334124" y="194755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9" name="同心圆 88"/>
          <p:cNvSpPr/>
          <p:nvPr/>
        </p:nvSpPr>
        <p:spPr>
          <a:xfrm>
            <a:off x="1942548" y="945066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0" name="同心圆 89"/>
          <p:cNvSpPr/>
          <p:nvPr/>
        </p:nvSpPr>
        <p:spPr>
          <a:xfrm>
            <a:off x="5757078" y="1199251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6973629" y="1377444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2243450" y="1084730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2581899" y="470672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2874842" y="-31189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4383359" y="-41167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3737783" y="-57673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1640073" y="-8751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1788835" y="44876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2112473" y="67276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4815514" y="64833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5114193" y="75471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>
            <a:off x="3744501" y="57994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3757615" y="121953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3154772" y="1035983"/>
            <a:ext cx="109603" cy="97490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1038691" y="809700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2606779" y="6555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6306765" y="110295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6658639" y="49535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>
            <a:off x="6079951" y="4155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同心圆 109"/>
          <p:cNvSpPr/>
          <p:nvPr/>
        </p:nvSpPr>
        <p:spPr>
          <a:xfrm>
            <a:off x="6957253" y="244614"/>
            <a:ext cx="122060" cy="124553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1" name="同心圆 110"/>
          <p:cNvSpPr/>
          <p:nvPr/>
        </p:nvSpPr>
        <p:spPr>
          <a:xfrm>
            <a:off x="4772095" y="1118318"/>
            <a:ext cx="122060" cy="124553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2" name="椭圆 111"/>
          <p:cNvSpPr/>
          <p:nvPr/>
        </p:nvSpPr>
        <p:spPr>
          <a:xfrm>
            <a:off x="743344" y="1071012"/>
            <a:ext cx="116101" cy="12788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3" name="直接连接符 112"/>
          <p:cNvCxnSpPr>
            <a:stCxn id="87" idx="5"/>
          </p:cNvCxnSpPr>
          <p:nvPr/>
        </p:nvCxnSpPr>
        <p:spPr>
          <a:xfrm>
            <a:off x="6560099" y="608343"/>
            <a:ext cx="458184" cy="812434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椭圆 113"/>
          <p:cNvSpPr/>
          <p:nvPr/>
        </p:nvSpPr>
        <p:spPr>
          <a:xfrm>
            <a:off x="5111974" y="1346221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2868797" y="1318741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>
            <a:off x="1483901" y="1326585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>
            <a:off x="6794116" y="1012399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4768772" y="-30544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5794071" y="311689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2477318" y="312578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>
            <a:off x="1300766" y="679722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>
            <a:off x="3338732" y="-101988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椭圆 122"/>
          <p:cNvSpPr/>
          <p:nvPr/>
        </p:nvSpPr>
        <p:spPr>
          <a:xfrm>
            <a:off x="3449320" y="834186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椭圆 123"/>
          <p:cNvSpPr/>
          <p:nvPr/>
        </p:nvSpPr>
        <p:spPr>
          <a:xfrm>
            <a:off x="-105111" y="526982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椭圆 124"/>
          <p:cNvSpPr/>
          <p:nvPr/>
        </p:nvSpPr>
        <p:spPr>
          <a:xfrm>
            <a:off x="5983632" y="1391403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>
            <a:off x="876463" y="31546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2643387" y="-163744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同心圆 127"/>
          <p:cNvSpPr/>
          <p:nvPr/>
        </p:nvSpPr>
        <p:spPr>
          <a:xfrm>
            <a:off x="1252565" y="237237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9" name="同心圆 128"/>
          <p:cNvSpPr/>
          <p:nvPr/>
        </p:nvSpPr>
        <p:spPr>
          <a:xfrm>
            <a:off x="3129369" y="244612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0" name="同心圆 129"/>
          <p:cNvSpPr/>
          <p:nvPr/>
        </p:nvSpPr>
        <p:spPr>
          <a:xfrm>
            <a:off x="4089624" y="391649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1" name="同心圆 130"/>
          <p:cNvSpPr/>
          <p:nvPr/>
        </p:nvSpPr>
        <p:spPr>
          <a:xfrm>
            <a:off x="4929249" y="485606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374307" y="459549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1253699" y="1119822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4537439" y="1098824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5614213" y="49517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同心圆 135"/>
          <p:cNvSpPr/>
          <p:nvPr/>
        </p:nvSpPr>
        <p:spPr>
          <a:xfrm>
            <a:off x="4872192" y="305899"/>
            <a:ext cx="146475" cy="1397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5013034" y="2063661"/>
            <a:ext cx="1810111" cy="523220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8" name="直接连接符 137"/>
          <p:cNvCxnSpPr/>
          <p:nvPr/>
        </p:nvCxnSpPr>
        <p:spPr>
          <a:xfrm>
            <a:off x="5081695" y="2538026"/>
            <a:ext cx="1688503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5" name="矩形 144"/>
          <p:cNvSpPr/>
          <p:nvPr/>
        </p:nvSpPr>
        <p:spPr>
          <a:xfrm>
            <a:off x="1281087" y="3180724"/>
            <a:ext cx="566167" cy="487150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矩形 145"/>
          <p:cNvSpPr/>
          <p:nvPr/>
        </p:nvSpPr>
        <p:spPr>
          <a:xfrm>
            <a:off x="1895789" y="3311006"/>
            <a:ext cx="422411" cy="356868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矩形 146"/>
          <p:cNvSpPr/>
          <p:nvPr/>
        </p:nvSpPr>
        <p:spPr>
          <a:xfrm>
            <a:off x="1422413" y="3726927"/>
            <a:ext cx="422411" cy="356868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8" name="矩形 147"/>
          <p:cNvSpPr/>
          <p:nvPr/>
        </p:nvSpPr>
        <p:spPr>
          <a:xfrm>
            <a:off x="1895789" y="3726949"/>
            <a:ext cx="422411" cy="356846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Freeform 15"/>
          <p:cNvSpPr>
            <a:spLocks noEditPoints="1"/>
          </p:cNvSpPr>
          <p:nvPr/>
        </p:nvSpPr>
        <p:spPr bwMode="auto">
          <a:xfrm>
            <a:off x="3231577" y="3158857"/>
            <a:ext cx="1200884" cy="968063"/>
          </a:xfrm>
          <a:custGeom>
            <a:avLst/>
            <a:gdLst>
              <a:gd name="T0" fmla="*/ 147 w 400"/>
              <a:gd name="T1" fmla="*/ 158 h 313"/>
              <a:gd name="T2" fmla="*/ 204 w 400"/>
              <a:gd name="T3" fmla="*/ 129 h 313"/>
              <a:gd name="T4" fmla="*/ 311 w 400"/>
              <a:gd name="T5" fmla="*/ 111 h 313"/>
              <a:gd name="T6" fmla="*/ 341 w 400"/>
              <a:gd name="T7" fmla="*/ 67 h 313"/>
              <a:gd name="T8" fmla="*/ 297 w 400"/>
              <a:gd name="T9" fmla="*/ 97 h 313"/>
              <a:gd name="T10" fmla="*/ 204 w 400"/>
              <a:gd name="T11" fmla="*/ 102 h 313"/>
              <a:gd name="T12" fmla="*/ 400 w 400"/>
              <a:gd name="T13" fmla="*/ 42 h 313"/>
              <a:gd name="T14" fmla="*/ 243 w 400"/>
              <a:gd name="T15" fmla="*/ 16 h 313"/>
              <a:gd name="T16" fmla="*/ 228 w 400"/>
              <a:gd name="T17" fmla="*/ 0 h 313"/>
              <a:gd name="T18" fmla="*/ 80 w 400"/>
              <a:gd name="T19" fmla="*/ 16 h 313"/>
              <a:gd name="T20" fmla="*/ 91 w 400"/>
              <a:gd name="T21" fmla="*/ 42 h 313"/>
              <a:gd name="T22" fmla="*/ 113 w 400"/>
              <a:gd name="T23" fmla="*/ 71 h 313"/>
              <a:gd name="T24" fmla="*/ 368 w 400"/>
              <a:gd name="T25" fmla="*/ 42 h 313"/>
              <a:gd name="T26" fmla="*/ 185 w 400"/>
              <a:gd name="T27" fmla="*/ 205 h 313"/>
              <a:gd name="T28" fmla="*/ 368 w 400"/>
              <a:gd name="T29" fmla="*/ 214 h 313"/>
              <a:gd name="T30" fmla="*/ 188 w 400"/>
              <a:gd name="T31" fmla="*/ 223 h 313"/>
              <a:gd name="T32" fmla="*/ 189 w 400"/>
              <a:gd name="T33" fmla="*/ 249 h 313"/>
              <a:gd name="T34" fmla="*/ 228 w 400"/>
              <a:gd name="T35" fmla="*/ 311 h 313"/>
              <a:gd name="T36" fmla="*/ 243 w 400"/>
              <a:gd name="T37" fmla="*/ 249 h 313"/>
              <a:gd name="T38" fmla="*/ 315 w 400"/>
              <a:gd name="T39" fmla="*/ 309 h 313"/>
              <a:gd name="T40" fmla="*/ 308 w 400"/>
              <a:gd name="T41" fmla="*/ 249 h 313"/>
              <a:gd name="T42" fmla="*/ 400 w 400"/>
              <a:gd name="T43" fmla="*/ 223 h 313"/>
              <a:gd name="T44" fmla="*/ 390 w 400"/>
              <a:gd name="T45" fmla="*/ 42 h 313"/>
              <a:gd name="T46" fmla="*/ 84 w 400"/>
              <a:gd name="T47" fmla="*/ 162 h 313"/>
              <a:gd name="T48" fmla="*/ 123 w 400"/>
              <a:gd name="T49" fmla="*/ 123 h 313"/>
              <a:gd name="T50" fmla="*/ 45 w 400"/>
              <a:gd name="T51" fmla="*/ 123 h 313"/>
              <a:gd name="T52" fmla="*/ 109 w 400"/>
              <a:gd name="T53" fmla="*/ 170 h 313"/>
              <a:gd name="T54" fmla="*/ 94 w 400"/>
              <a:gd name="T55" fmla="*/ 170 h 313"/>
              <a:gd name="T56" fmla="*/ 98 w 400"/>
              <a:gd name="T57" fmla="*/ 177 h 313"/>
              <a:gd name="T58" fmla="*/ 102 w 400"/>
              <a:gd name="T59" fmla="*/ 266 h 313"/>
              <a:gd name="T60" fmla="*/ 67 w 400"/>
              <a:gd name="T61" fmla="*/ 266 h 313"/>
              <a:gd name="T62" fmla="*/ 71 w 400"/>
              <a:gd name="T63" fmla="*/ 177 h 313"/>
              <a:gd name="T64" fmla="*/ 76 w 400"/>
              <a:gd name="T65" fmla="*/ 170 h 313"/>
              <a:gd name="T66" fmla="*/ 0 w 400"/>
              <a:gd name="T67" fmla="*/ 228 h 313"/>
              <a:gd name="T68" fmla="*/ 34 w 400"/>
              <a:gd name="T69" fmla="*/ 313 h 313"/>
              <a:gd name="T70" fmla="*/ 46 w 400"/>
              <a:gd name="T71" fmla="*/ 226 h 313"/>
              <a:gd name="T72" fmla="*/ 120 w 400"/>
              <a:gd name="T73" fmla="*/ 313 h 313"/>
              <a:gd name="T74" fmla="*/ 132 w 400"/>
              <a:gd name="T75" fmla="*/ 226 h 313"/>
              <a:gd name="T76" fmla="*/ 167 w 400"/>
              <a:gd name="T77" fmla="*/ 313 h 313"/>
              <a:gd name="T78" fmla="*/ 109 w 400"/>
              <a:gd name="T79" fmla="*/ 17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00" h="313">
                <a:moveTo>
                  <a:pt x="204" y="102"/>
                </a:moveTo>
                <a:lnTo>
                  <a:pt x="147" y="158"/>
                </a:lnTo>
                <a:cubicBezTo>
                  <a:pt x="153" y="162"/>
                  <a:pt x="158" y="166"/>
                  <a:pt x="163" y="170"/>
                </a:cubicBezTo>
                <a:lnTo>
                  <a:pt x="204" y="129"/>
                </a:lnTo>
                <a:lnTo>
                  <a:pt x="248" y="174"/>
                </a:lnTo>
                <a:lnTo>
                  <a:pt x="311" y="111"/>
                </a:lnTo>
                <a:lnTo>
                  <a:pt x="321" y="135"/>
                </a:lnTo>
                <a:lnTo>
                  <a:pt x="341" y="67"/>
                </a:lnTo>
                <a:lnTo>
                  <a:pt x="272" y="87"/>
                </a:lnTo>
                <a:lnTo>
                  <a:pt x="297" y="97"/>
                </a:lnTo>
                <a:lnTo>
                  <a:pt x="248" y="146"/>
                </a:lnTo>
                <a:lnTo>
                  <a:pt x="204" y="102"/>
                </a:lnTo>
                <a:close/>
                <a:moveTo>
                  <a:pt x="400" y="42"/>
                </a:moveTo>
                <a:lnTo>
                  <a:pt x="400" y="42"/>
                </a:lnTo>
                <a:lnTo>
                  <a:pt x="400" y="16"/>
                </a:lnTo>
                <a:lnTo>
                  <a:pt x="243" y="16"/>
                </a:lnTo>
                <a:lnTo>
                  <a:pt x="243" y="0"/>
                </a:lnTo>
                <a:lnTo>
                  <a:pt x="228" y="0"/>
                </a:lnTo>
                <a:lnTo>
                  <a:pt x="228" y="16"/>
                </a:lnTo>
                <a:lnTo>
                  <a:pt x="80" y="16"/>
                </a:lnTo>
                <a:lnTo>
                  <a:pt x="80" y="42"/>
                </a:lnTo>
                <a:lnTo>
                  <a:pt x="91" y="42"/>
                </a:lnTo>
                <a:lnTo>
                  <a:pt x="91" y="64"/>
                </a:lnTo>
                <a:cubicBezTo>
                  <a:pt x="99" y="65"/>
                  <a:pt x="106" y="67"/>
                  <a:pt x="113" y="71"/>
                </a:cubicBezTo>
                <a:lnTo>
                  <a:pt x="113" y="42"/>
                </a:lnTo>
                <a:lnTo>
                  <a:pt x="368" y="42"/>
                </a:lnTo>
                <a:lnTo>
                  <a:pt x="368" y="205"/>
                </a:lnTo>
                <a:lnTo>
                  <a:pt x="185" y="205"/>
                </a:lnTo>
                <a:cubicBezTo>
                  <a:pt x="186" y="208"/>
                  <a:pt x="187" y="211"/>
                  <a:pt x="187" y="214"/>
                </a:cubicBezTo>
                <a:lnTo>
                  <a:pt x="368" y="214"/>
                </a:lnTo>
                <a:lnTo>
                  <a:pt x="368" y="223"/>
                </a:lnTo>
                <a:lnTo>
                  <a:pt x="188" y="223"/>
                </a:lnTo>
                <a:cubicBezTo>
                  <a:pt x="188" y="225"/>
                  <a:pt x="189" y="226"/>
                  <a:pt x="189" y="228"/>
                </a:cubicBezTo>
                <a:lnTo>
                  <a:pt x="189" y="249"/>
                </a:lnTo>
                <a:lnTo>
                  <a:pt x="228" y="249"/>
                </a:lnTo>
                <a:lnTo>
                  <a:pt x="228" y="311"/>
                </a:lnTo>
                <a:lnTo>
                  <a:pt x="243" y="311"/>
                </a:lnTo>
                <a:lnTo>
                  <a:pt x="243" y="249"/>
                </a:lnTo>
                <a:lnTo>
                  <a:pt x="292" y="249"/>
                </a:lnTo>
                <a:lnTo>
                  <a:pt x="315" y="309"/>
                </a:lnTo>
                <a:lnTo>
                  <a:pt x="330" y="305"/>
                </a:lnTo>
                <a:lnTo>
                  <a:pt x="308" y="249"/>
                </a:lnTo>
                <a:lnTo>
                  <a:pt x="400" y="249"/>
                </a:lnTo>
                <a:lnTo>
                  <a:pt x="400" y="223"/>
                </a:lnTo>
                <a:lnTo>
                  <a:pt x="390" y="223"/>
                </a:lnTo>
                <a:lnTo>
                  <a:pt x="390" y="42"/>
                </a:lnTo>
                <a:lnTo>
                  <a:pt x="400" y="42"/>
                </a:lnTo>
                <a:close/>
                <a:moveTo>
                  <a:pt x="84" y="162"/>
                </a:moveTo>
                <a:lnTo>
                  <a:pt x="84" y="162"/>
                </a:lnTo>
                <a:cubicBezTo>
                  <a:pt x="105" y="162"/>
                  <a:pt x="123" y="144"/>
                  <a:pt x="123" y="123"/>
                </a:cubicBezTo>
                <a:cubicBezTo>
                  <a:pt x="123" y="101"/>
                  <a:pt x="105" y="84"/>
                  <a:pt x="84" y="84"/>
                </a:cubicBezTo>
                <a:cubicBezTo>
                  <a:pt x="62" y="84"/>
                  <a:pt x="45" y="101"/>
                  <a:pt x="45" y="123"/>
                </a:cubicBezTo>
                <a:cubicBezTo>
                  <a:pt x="45" y="144"/>
                  <a:pt x="62" y="162"/>
                  <a:pt x="84" y="162"/>
                </a:cubicBezTo>
                <a:close/>
                <a:moveTo>
                  <a:pt x="109" y="170"/>
                </a:moveTo>
                <a:lnTo>
                  <a:pt x="109" y="170"/>
                </a:lnTo>
                <a:lnTo>
                  <a:pt x="94" y="170"/>
                </a:lnTo>
                <a:lnTo>
                  <a:pt x="97" y="171"/>
                </a:lnTo>
                <a:cubicBezTo>
                  <a:pt x="98" y="172"/>
                  <a:pt x="99" y="175"/>
                  <a:pt x="98" y="177"/>
                </a:cubicBezTo>
                <a:lnTo>
                  <a:pt x="93" y="190"/>
                </a:lnTo>
                <a:lnTo>
                  <a:pt x="102" y="266"/>
                </a:lnTo>
                <a:lnTo>
                  <a:pt x="85" y="282"/>
                </a:lnTo>
                <a:lnTo>
                  <a:pt x="67" y="266"/>
                </a:lnTo>
                <a:lnTo>
                  <a:pt x="77" y="190"/>
                </a:lnTo>
                <a:lnTo>
                  <a:pt x="71" y="177"/>
                </a:lnTo>
                <a:cubicBezTo>
                  <a:pt x="71" y="175"/>
                  <a:pt x="71" y="172"/>
                  <a:pt x="73" y="171"/>
                </a:cubicBezTo>
                <a:lnTo>
                  <a:pt x="76" y="170"/>
                </a:lnTo>
                <a:lnTo>
                  <a:pt x="59" y="170"/>
                </a:lnTo>
                <a:cubicBezTo>
                  <a:pt x="26" y="170"/>
                  <a:pt x="0" y="196"/>
                  <a:pt x="0" y="228"/>
                </a:cubicBezTo>
                <a:lnTo>
                  <a:pt x="0" y="313"/>
                </a:lnTo>
                <a:lnTo>
                  <a:pt x="34" y="313"/>
                </a:lnTo>
                <a:lnTo>
                  <a:pt x="34" y="226"/>
                </a:lnTo>
                <a:lnTo>
                  <a:pt x="46" y="226"/>
                </a:lnTo>
                <a:lnTo>
                  <a:pt x="46" y="313"/>
                </a:lnTo>
                <a:lnTo>
                  <a:pt x="120" y="313"/>
                </a:lnTo>
                <a:lnTo>
                  <a:pt x="120" y="226"/>
                </a:lnTo>
                <a:lnTo>
                  <a:pt x="132" y="226"/>
                </a:lnTo>
                <a:lnTo>
                  <a:pt x="132" y="313"/>
                </a:lnTo>
                <a:lnTo>
                  <a:pt x="167" y="313"/>
                </a:lnTo>
                <a:lnTo>
                  <a:pt x="167" y="228"/>
                </a:lnTo>
                <a:cubicBezTo>
                  <a:pt x="167" y="196"/>
                  <a:pt x="141" y="170"/>
                  <a:pt x="109" y="170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reflection blurRad="203200" endPos="12000" dir="5400000" sy="-100000" algn="bl" rotWithShape="0"/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16"/>
          <p:cNvSpPr>
            <a:spLocks noEditPoints="1"/>
          </p:cNvSpPr>
          <p:nvPr/>
        </p:nvSpPr>
        <p:spPr bwMode="auto">
          <a:xfrm>
            <a:off x="5409931" y="3149533"/>
            <a:ext cx="973312" cy="989909"/>
          </a:xfrm>
          <a:custGeom>
            <a:avLst/>
            <a:gdLst>
              <a:gd name="T0" fmla="*/ 324 w 358"/>
              <a:gd name="T1" fmla="*/ 306 h 355"/>
              <a:gd name="T2" fmla="*/ 287 w 358"/>
              <a:gd name="T3" fmla="*/ 306 h 355"/>
              <a:gd name="T4" fmla="*/ 235 w 358"/>
              <a:gd name="T5" fmla="*/ 207 h 355"/>
              <a:gd name="T6" fmla="*/ 229 w 358"/>
              <a:gd name="T7" fmla="*/ 226 h 355"/>
              <a:gd name="T8" fmla="*/ 201 w 358"/>
              <a:gd name="T9" fmla="*/ 248 h 355"/>
              <a:gd name="T10" fmla="*/ 294 w 358"/>
              <a:gd name="T11" fmla="*/ 351 h 355"/>
              <a:gd name="T12" fmla="*/ 353 w 358"/>
              <a:gd name="T13" fmla="*/ 311 h 355"/>
              <a:gd name="T14" fmla="*/ 310 w 358"/>
              <a:gd name="T15" fmla="*/ 265 h 355"/>
              <a:gd name="T16" fmla="*/ 244 w 358"/>
              <a:gd name="T17" fmla="*/ 211 h 355"/>
              <a:gd name="T18" fmla="*/ 129 w 358"/>
              <a:gd name="T19" fmla="*/ 126 h 355"/>
              <a:gd name="T20" fmla="*/ 149 w 358"/>
              <a:gd name="T21" fmla="*/ 121 h 355"/>
              <a:gd name="T22" fmla="*/ 154 w 358"/>
              <a:gd name="T23" fmla="*/ 102 h 355"/>
              <a:gd name="T24" fmla="*/ 159 w 358"/>
              <a:gd name="T25" fmla="*/ 83 h 355"/>
              <a:gd name="T26" fmla="*/ 69 w 358"/>
              <a:gd name="T27" fmla="*/ 8 h 355"/>
              <a:gd name="T28" fmla="*/ 57 w 358"/>
              <a:gd name="T29" fmla="*/ 101 h 355"/>
              <a:gd name="T30" fmla="*/ 0 w 358"/>
              <a:gd name="T31" fmla="*/ 77 h 355"/>
              <a:gd name="T32" fmla="*/ 106 w 358"/>
              <a:gd name="T33" fmla="*/ 153 h 355"/>
              <a:gd name="T34" fmla="*/ 120 w 358"/>
              <a:gd name="T35" fmla="*/ 136 h 355"/>
              <a:gd name="T36" fmla="*/ 345 w 358"/>
              <a:gd name="T37" fmla="*/ 35 h 355"/>
              <a:gd name="T38" fmla="*/ 297 w 358"/>
              <a:gd name="T39" fmla="*/ 1 h 355"/>
              <a:gd name="T40" fmla="*/ 168 w 358"/>
              <a:gd name="T41" fmla="*/ 116 h 355"/>
              <a:gd name="T42" fmla="*/ 150 w 358"/>
              <a:gd name="T43" fmla="*/ 142 h 355"/>
              <a:gd name="T44" fmla="*/ 134 w 358"/>
              <a:gd name="T45" fmla="*/ 150 h 355"/>
              <a:gd name="T46" fmla="*/ 136 w 358"/>
              <a:gd name="T47" fmla="*/ 199 h 355"/>
              <a:gd name="T48" fmla="*/ 32 w 358"/>
              <a:gd name="T49" fmla="*/ 289 h 355"/>
              <a:gd name="T50" fmla="*/ 20 w 358"/>
              <a:gd name="T51" fmla="*/ 355 h 355"/>
              <a:gd name="T52" fmla="*/ 74 w 358"/>
              <a:gd name="T53" fmla="*/ 301 h 355"/>
              <a:gd name="T54" fmla="*/ 159 w 358"/>
              <a:gd name="T55" fmla="*/ 222 h 355"/>
              <a:gd name="T56" fmla="*/ 206 w 358"/>
              <a:gd name="T57" fmla="*/ 222 h 355"/>
              <a:gd name="T58" fmla="*/ 220 w 358"/>
              <a:gd name="T59" fmla="*/ 192 h 355"/>
              <a:gd name="T60" fmla="*/ 240 w 358"/>
              <a:gd name="T61" fmla="*/ 188 h 355"/>
              <a:gd name="T62" fmla="*/ 345 w 358"/>
              <a:gd name="T63" fmla="*/ 3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8" h="355">
                <a:moveTo>
                  <a:pt x="305" y="288"/>
                </a:moveTo>
                <a:cubicBezTo>
                  <a:pt x="316" y="288"/>
                  <a:pt x="324" y="296"/>
                  <a:pt x="324" y="306"/>
                </a:cubicBezTo>
                <a:cubicBezTo>
                  <a:pt x="324" y="316"/>
                  <a:pt x="316" y="325"/>
                  <a:pt x="305" y="325"/>
                </a:cubicBezTo>
                <a:cubicBezTo>
                  <a:pt x="295" y="325"/>
                  <a:pt x="287" y="316"/>
                  <a:pt x="287" y="306"/>
                </a:cubicBezTo>
                <a:cubicBezTo>
                  <a:pt x="287" y="296"/>
                  <a:pt x="295" y="288"/>
                  <a:pt x="305" y="288"/>
                </a:cubicBezTo>
                <a:close/>
                <a:moveTo>
                  <a:pt x="235" y="207"/>
                </a:moveTo>
                <a:lnTo>
                  <a:pt x="239" y="216"/>
                </a:lnTo>
                <a:lnTo>
                  <a:pt x="229" y="226"/>
                </a:lnTo>
                <a:lnTo>
                  <a:pt x="220" y="235"/>
                </a:lnTo>
                <a:cubicBezTo>
                  <a:pt x="215" y="241"/>
                  <a:pt x="208" y="245"/>
                  <a:pt x="201" y="248"/>
                </a:cubicBezTo>
                <a:lnTo>
                  <a:pt x="264" y="311"/>
                </a:lnTo>
                <a:lnTo>
                  <a:pt x="294" y="351"/>
                </a:lnTo>
                <a:lnTo>
                  <a:pt x="309" y="355"/>
                </a:lnTo>
                <a:lnTo>
                  <a:pt x="353" y="311"/>
                </a:lnTo>
                <a:lnTo>
                  <a:pt x="349" y="295"/>
                </a:lnTo>
                <a:lnTo>
                  <a:pt x="310" y="265"/>
                </a:lnTo>
                <a:lnTo>
                  <a:pt x="250" y="205"/>
                </a:lnTo>
                <a:lnTo>
                  <a:pt x="244" y="211"/>
                </a:lnTo>
                <a:lnTo>
                  <a:pt x="235" y="207"/>
                </a:lnTo>
                <a:close/>
                <a:moveTo>
                  <a:pt x="129" y="126"/>
                </a:moveTo>
                <a:lnTo>
                  <a:pt x="140" y="116"/>
                </a:lnTo>
                <a:lnTo>
                  <a:pt x="149" y="121"/>
                </a:lnTo>
                <a:lnTo>
                  <a:pt x="144" y="112"/>
                </a:lnTo>
                <a:lnTo>
                  <a:pt x="154" y="102"/>
                </a:lnTo>
                <a:lnTo>
                  <a:pt x="155" y="101"/>
                </a:lnTo>
                <a:cubicBezTo>
                  <a:pt x="158" y="95"/>
                  <a:pt x="159" y="89"/>
                  <a:pt x="159" y="83"/>
                </a:cubicBezTo>
                <a:cubicBezTo>
                  <a:pt x="159" y="41"/>
                  <a:pt x="119" y="0"/>
                  <a:pt x="76" y="1"/>
                </a:cubicBezTo>
                <a:cubicBezTo>
                  <a:pt x="76" y="1"/>
                  <a:pt x="72" y="6"/>
                  <a:pt x="69" y="8"/>
                </a:cubicBezTo>
                <a:cubicBezTo>
                  <a:pt x="103" y="42"/>
                  <a:pt x="100" y="37"/>
                  <a:pt x="100" y="57"/>
                </a:cubicBezTo>
                <a:cubicBezTo>
                  <a:pt x="100" y="74"/>
                  <a:pt x="73" y="101"/>
                  <a:pt x="57" y="101"/>
                </a:cubicBezTo>
                <a:cubicBezTo>
                  <a:pt x="35" y="101"/>
                  <a:pt x="42" y="104"/>
                  <a:pt x="8" y="70"/>
                </a:cubicBezTo>
                <a:cubicBezTo>
                  <a:pt x="5" y="72"/>
                  <a:pt x="0" y="77"/>
                  <a:pt x="0" y="77"/>
                </a:cubicBezTo>
                <a:cubicBezTo>
                  <a:pt x="1" y="119"/>
                  <a:pt x="40" y="160"/>
                  <a:pt x="83" y="160"/>
                </a:cubicBezTo>
                <a:cubicBezTo>
                  <a:pt x="90" y="160"/>
                  <a:pt x="98" y="157"/>
                  <a:pt x="106" y="153"/>
                </a:cubicBezTo>
                <a:lnTo>
                  <a:pt x="108" y="155"/>
                </a:lnTo>
                <a:cubicBezTo>
                  <a:pt x="111" y="148"/>
                  <a:pt x="115" y="141"/>
                  <a:pt x="120" y="136"/>
                </a:cubicBezTo>
                <a:lnTo>
                  <a:pt x="129" y="126"/>
                </a:lnTo>
                <a:close/>
                <a:moveTo>
                  <a:pt x="345" y="35"/>
                </a:moveTo>
                <a:lnTo>
                  <a:pt x="321" y="10"/>
                </a:lnTo>
                <a:cubicBezTo>
                  <a:pt x="314" y="4"/>
                  <a:pt x="306" y="1"/>
                  <a:pt x="297" y="1"/>
                </a:cubicBezTo>
                <a:cubicBezTo>
                  <a:pt x="289" y="1"/>
                  <a:pt x="280" y="4"/>
                  <a:pt x="273" y="10"/>
                </a:cubicBezTo>
                <a:lnTo>
                  <a:pt x="168" y="116"/>
                </a:lnTo>
                <a:cubicBezTo>
                  <a:pt x="171" y="122"/>
                  <a:pt x="169" y="131"/>
                  <a:pt x="164" y="136"/>
                </a:cubicBezTo>
                <a:cubicBezTo>
                  <a:pt x="161" y="140"/>
                  <a:pt x="155" y="142"/>
                  <a:pt x="150" y="142"/>
                </a:cubicBezTo>
                <a:cubicBezTo>
                  <a:pt x="148" y="142"/>
                  <a:pt x="145" y="141"/>
                  <a:pt x="143" y="140"/>
                </a:cubicBezTo>
                <a:lnTo>
                  <a:pt x="134" y="150"/>
                </a:lnTo>
                <a:cubicBezTo>
                  <a:pt x="121" y="163"/>
                  <a:pt x="121" y="184"/>
                  <a:pt x="134" y="197"/>
                </a:cubicBezTo>
                <a:lnTo>
                  <a:pt x="136" y="199"/>
                </a:lnTo>
                <a:lnTo>
                  <a:pt x="54" y="281"/>
                </a:lnTo>
                <a:lnTo>
                  <a:pt x="32" y="289"/>
                </a:lnTo>
                <a:lnTo>
                  <a:pt x="0" y="335"/>
                </a:lnTo>
                <a:lnTo>
                  <a:pt x="20" y="355"/>
                </a:lnTo>
                <a:lnTo>
                  <a:pt x="66" y="323"/>
                </a:lnTo>
                <a:lnTo>
                  <a:pt x="74" y="301"/>
                </a:lnTo>
                <a:lnTo>
                  <a:pt x="156" y="219"/>
                </a:lnTo>
                <a:lnTo>
                  <a:pt x="159" y="222"/>
                </a:lnTo>
                <a:cubicBezTo>
                  <a:pt x="165" y="228"/>
                  <a:pt x="174" y="231"/>
                  <a:pt x="182" y="231"/>
                </a:cubicBezTo>
                <a:cubicBezTo>
                  <a:pt x="191" y="231"/>
                  <a:pt x="200" y="228"/>
                  <a:pt x="206" y="222"/>
                </a:cubicBezTo>
                <a:lnTo>
                  <a:pt x="215" y="212"/>
                </a:lnTo>
                <a:cubicBezTo>
                  <a:pt x="212" y="206"/>
                  <a:pt x="215" y="197"/>
                  <a:pt x="220" y="192"/>
                </a:cubicBezTo>
                <a:cubicBezTo>
                  <a:pt x="223" y="188"/>
                  <a:pt x="229" y="186"/>
                  <a:pt x="234" y="186"/>
                </a:cubicBezTo>
                <a:cubicBezTo>
                  <a:pt x="236" y="186"/>
                  <a:pt x="238" y="187"/>
                  <a:pt x="240" y="188"/>
                </a:cubicBezTo>
                <a:lnTo>
                  <a:pt x="345" y="82"/>
                </a:lnTo>
                <a:cubicBezTo>
                  <a:pt x="358" y="69"/>
                  <a:pt x="358" y="48"/>
                  <a:pt x="345" y="35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outerShdw blurRad="152400" dist="38100" dir="9180000" algn="ctr" rotWithShape="0">
              <a:srgbClr val="000000">
                <a:alpha val="70000"/>
              </a:srgbClr>
            </a:outerShdw>
            <a:reflection endPos="0" dir="5400000" sy="-100000" algn="bl" rotWithShape="0"/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17"/>
          <p:cNvSpPr>
            <a:spLocks noEditPoints="1"/>
          </p:cNvSpPr>
          <p:nvPr/>
        </p:nvSpPr>
        <p:spPr bwMode="auto">
          <a:xfrm>
            <a:off x="7461608" y="3057780"/>
            <a:ext cx="1087653" cy="1196989"/>
          </a:xfrm>
          <a:custGeom>
            <a:avLst/>
            <a:gdLst>
              <a:gd name="T0" fmla="*/ 117 w 387"/>
              <a:gd name="T1" fmla="*/ 63 h 412"/>
              <a:gd name="T2" fmla="*/ 253 w 387"/>
              <a:gd name="T3" fmla="*/ 46 h 412"/>
              <a:gd name="T4" fmla="*/ 204 w 387"/>
              <a:gd name="T5" fmla="*/ 28 h 412"/>
              <a:gd name="T6" fmla="*/ 148 w 387"/>
              <a:gd name="T7" fmla="*/ 28 h 412"/>
              <a:gd name="T8" fmla="*/ 99 w 387"/>
              <a:gd name="T9" fmla="*/ 46 h 412"/>
              <a:gd name="T10" fmla="*/ 318 w 387"/>
              <a:gd name="T11" fmla="*/ 357 h 412"/>
              <a:gd name="T12" fmla="*/ 324 w 387"/>
              <a:gd name="T13" fmla="*/ 345 h 412"/>
              <a:gd name="T14" fmla="*/ 301 w 387"/>
              <a:gd name="T15" fmla="*/ 268 h 412"/>
              <a:gd name="T16" fmla="*/ 287 w 387"/>
              <a:gd name="T17" fmla="*/ 268 h 412"/>
              <a:gd name="T18" fmla="*/ 287 w 387"/>
              <a:gd name="T19" fmla="*/ 327 h 412"/>
              <a:gd name="T20" fmla="*/ 288 w 387"/>
              <a:gd name="T21" fmla="*/ 328 h 412"/>
              <a:gd name="T22" fmla="*/ 288 w 387"/>
              <a:gd name="T23" fmla="*/ 330 h 412"/>
              <a:gd name="T24" fmla="*/ 289 w 387"/>
              <a:gd name="T25" fmla="*/ 331 h 412"/>
              <a:gd name="T26" fmla="*/ 368 w 387"/>
              <a:gd name="T27" fmla="*/ 272 h 412"/>
              <a:gd name="T28" fmla="*/ 294 w 387"/>
              <a:gd name="T29" fmla="*/ 233 h 412"/>
              <a:gd name="T30" fmla="*/ 277 w 387"/>
              <a:gd name="T31" fmla="*/ 411 h 412"/>
              <a:gd name="T32" fmla="*/ 382 w 387"/>
              <a:gd name="T33" fmla="*/ 339 h 412"/>
              <a:gd name="T34" fmla="*/ 369 w 387"/>
              <a:gd name="T35" fmla="*/ 337 h 412"/>
              <a:gd name="T36" fmla="*/ 294 w 387"/>
              <a:gd name="T37" fmla="*/ 398 h 412"/>
              <a:gd name="T38" fmla="*/ 220 w 387"/>
              <a:gd name="T39" fmla="*/ 308 h 412"/>
              <a:gd name="T40" fmla="*/ 308 w 387"/>
              <a:gd name="T41" fmla="*/ 248 h 412"/>
              <a:gd name="T42" fmla="*/ 369 w 387"/>
              <a:gd name="T43" fmla="*/ 337 h 412"/>
              <a:gd name="T44" fmla="*/ 130 w 387"/>
              <a:gd name="T45" fmla="*/ 336 h 412"/>
              <a:gd name="T46" fmla="*/ 221 w 387"/>
              <a:gd name="T47" fmla="*/ 245 h 412"/>
              <a:gd name="T48" fmla="*/ 240 w 387"/>
              <a:gd name="T49" fmla="*/ 231 h 412"/>
              <a:gd name="T50" fmla="*/ 334 w 387"/>
              <a:gd name="T51" fmla="*/ 140 h 412"/>
              <a:gd name="T52" fmla="*/ 338 w 387"/>
              <a:gd name="T53" fmla="*/ 226 h 412"/>
              <a:gd name="T54" fmla="*/ 352 w 387"/>
              <a:gd name="T55" fmla="*/ 231 h 412"/>
              <a:gd name="T56" fmla="*/ 352 w 387"/>
              <a:gd name="T57" fmla="*/ 95 h 412"/>
              <a:gd name="T58" fmla="*/ 19 w 387"/>
              <a:gd name="T59" fmla="*/ 77 h 412"/>
              <a:gd name="T60" fmla="*/ 0 w 387"/>
              <a:gd name="T61" fmla="*/ 144 h 412"/>
              <a:gd name="T62" fmla="*/ 0 w 387"/>
              <a:gd name="T63" fmla="*/ 245 h 412"/>
              <a:gd name="T64" fmla="*/ 0 w 387"/>
              <a:gd name="T65" fmla="*/ 343 h 412"/>
              <a:gd name="T66" fmla="*/ 195 w 387"/>
              <a:gd name="T67" fmla="*/ 361 h 412"/>
              <a:gd name="T68" fmla="*/ 15 w 387"/>
              <a:gd name="T69" fmla="*/ 144 h 412"/>
              <a:gd name="T70" fmla="*/ 19 w 387"/>
              <a:gd name="T71" fmla="*/ 140 h 412"/>
              <a:gd name="T72" fmla="*/ 115 w 387"/>
              <a:gd name="T73" fmla="*/ 231 h 412"/>
              <a:gd name="T74" fmla="*/ 15 w 387"/>
              <a:gd name="T75" fmla="*/ 144 h 412"/>
              <a:gd name="T76" fmla="*/ 115 w 387"/>
              <a:gd name="T77" fmla="*/ 245 h 412"/>
              <a:gd name="T78" fmla="*/ 19 w 387"/>
              <a:gd name="T79" fmla="*/ 336 h 412"/>
              <a:gd name="T80" fmla="*/ 15 w 387"/>
              <a:gd name="T81" fmla="*/ 245 h 412"/>
              <a:gd name="T82" fmla="*/ 130 w 387"/>
              <a:gd name="T83" fmla="*/ 231 h 412"/>
              <a:gd name="T84" fmla="*/ 130 w 387"/>
              <a:gd name="T85" fmla="*/ 140 h 412"/>
              <a:gd name="T86" fmla="*/ 226 w 387"/>
              <a:gd name="T87" fmla="*/ 231 h 412"/>
              <a:gd name="T88" fmla="*/ 233 w 387"/>
              <a:gd name="T89" fmla="*/ 95 h 412"/>
              <a:gd name="T90" fmla="*/ 246 w 387"/>
              <a:gd name="T91" fmla="*/ 107 h 412"/>
              <a:gd name="T92" fmla="*/ 221 w 387"/>
              <a:gd name="T93" fmla="*/ 107 h 412"/>
              <a:gd name="T94" fmla="*/ 123 w 387"/>
              <a:gd name="T95" fmla="*/ 95 h 412"/>
              <a:gd name="T96" fmla="*/ 135 w 387"/>
              <a:gd name="T97" fmla="*/ 107 h 412"/>
              <a:gd name="T98" fmla="*/ 110 w 387"/>
              <a:gd name="T99" fmla="*/ 10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87" h="412">
                <a:moveTo>
                  <a:pt x="99" y="46"/>
                </a:moveTo>
                <a:cubicBezTo>
                  <a:pt x="99" y="55"/>
                  <a:pt x="107" y="63"/>
                  <a:pt x="117" y="63"/>
                </a:cubicBezTo>
                <a:lnTo>
                  <a:pt x="236" y="63"/>
                </a:lnTo>
                <a:cubicBezTo>
                  <a:pt x="246" y="63"/>
                  <a:pt x="253" y="55"/>
                  <a:pt x="253" y="46"/>
                </a:cubicBezTo>
                <a:cubicBezTo>
                  <a:pt x="253" y="36"/>
                  <a:pt x="246" y="28"/>
                  <a:pt x="236" y="28"/>
                </a:cubicBezTo>
                <a:lnTo>
                  <a:pt x="204" y="28"/>
                </a:lnTo>
                <a:cubicBezTo>
                  <a:pt x="204" y="13"/>
                  <a:pt x="192" y="0"/>
                  <a:pt x="176" y="0"/>
                </a:cubicBezTo>
                <a:cubicBezTo>
                  <a:pt x="161" y="0"/>
                  <a:pt x="148" y="13"/>
                  <a:pt x="148" y="28"/>
                </a:cubicBezTo>
                <a:lnTo>
                  <a:pt x="117" y="28"/>
                </a:lnTo>
                <a:cubicBezTo>
                  <a:pt x="107" y="28"/>
                  <a:pt x="99" y="36"/>
                  <a:pt x="99" y="46"/>
                </a:cubicBezTo>
                <a:close/>
                <a:moveTo>
                  <a:pt x="313" y="355"/>
                </a:moveTo>
                <a:cubicBezTo>
                  <a:pt x="315" y="356"/>
                  <a:pt x="317" y="357"/>
                  <a:pt x="318" y="357"/>
                </a:cubicBezTo>
                <a:cubicBezTo>
                  <a:pt x="320" y="357"/>
                  <a:pt x="322" y="356"/>
                  <a:pt x="324" y="355"/>
                </a:cubicBezTo>
                <a:cubicBezTo>
                  <a:pt x="326" y="352"/>
                  <a:pt x="326" y="348"/>
                  <a:pt x="324" y="345"/>
                </a:cubicBezTo>
                <a:lnTo>
                  <a:pt x="301" y="323"/>
                </a:lnTo>
                <a:lnTo>
                  <a:pt x="301" y="268"/>
                </a:lnTo>
                <a:cubicBezTo>
                  <a:pt x="301" y="264"/>
                  <a:pt x="298" y="260"/>
                  <a:pt x="294" y="260"/>
                </a:cubicBezTo>
                <a:cubicBezTo>
                  <a:pt x="290" y="260"/>
                  <a:pt x="287" y="264"/>
                  <a:pt x="287" y="268"/>
                </a:cubicBezTo>
                <a:lnTo>
                  <a:pt x="287" y="326"/>
                </a:lnTo>
                <a:cubicBezTo>
                  <a:pt x="287" y="326"/>
                  <a:pt x="287" y="327"/>
                  <a:pt x="287" y="327"/>
                </a:cubicBezTo>
                <a:cubicBezTo>
                  <a:pt x="287" y="327"/>
                  <a:pt x="287" y="327"/>
                  <a:pt x="287" y="328"/>
                </a:cubicBezTo>
                <a:cubicBezTo>
                  <a:pt x="287" y="328"/>
                  <a:pt x="287" y="328"/>
                  <a:pt x="288" y="328"/>
                </a:cubicBezTo>
                <a:cubicBezTo>
                  <a:pt x="288" y="329"/>
                  <a:pt x="288" y="329"/>
                  <a:pt x="288" y="329"/>
                </a:cubicBezTo>
                <a:cubicBezTo>
                  <a:pt x="288" y="329"/>
                  <a:pt x="288" y="329"/>
                  <a:pt x="288" y="330"/>
                </a:cubicBezTo>
                <a:cubicBezTo>
                  <a:pt x="288" y="330"/>
                  <a:pt x="289" y="330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lnTo>
                  <a:pt x="313" y="355"/>
                </a:lnTo>
                <a:close/>
                <a:moveTo>
                  <a:pt x="368" y="272"/>
                </a:moveTo>
                <a:cubicBezTo>
                  <a:pt x="355" y="252"/>
                  <a:pt x="335" y="239"/>
                  <a:pt x="311" y="234"/>
                </a:cubicBezTo>
                <a:cubicBezTo>
                  <a:pt x="305" y="233"/>
                  <a:pt x="300" y="233"/>
                  <a:pt x="294" y="233"/>
                </a:cubicBezTo>
                <a:cubicBezTo>
                  <a:pt x="251" y="233"/>
                  <a:pt x="214" y="264"/>
                  <a:pt x="206" y="306"/>
                </a:cubicBezTo>
                <a:cubicBezTo>
                  <a:pt x="197" y="354"/>
                  <a:pt x="229" y="401"/>
                  <a:pt x="277" y="411"/>
                </a:cubicBezTo>
                <a:cubicBezTo>
                  <a:pt x="283" y="412"/>
                  <a:pt x="289" y="412"/>
                  <a:pt x="294" y="412"/>
                </a:cubicBezTo>
                <a:cubicBezTo>
                  <a:pt x="337" y="412"/>
                  <a:pt x="374" y="382"/>
                  <a:pt x="382" y="339"/>
                </a:cubicBezTo>
                <a:cubicBezTo>
                  <a:pt x="387" y="316"/>
                  <a:pt x="382" y="292"/>
                  <a:pt x="368" y="272"/>
                </a:cubicBezTo>
                <a:close/>
                <a:moveTo>
                  <a:pt x="369" y="337"/>
                </a:moveTo>
                <a:lnTo>
                  <a:pt x="369" y="337"/>
                </a:lnTo>
                <a:cubicBezTo>
                  <a:pt x="362" y="372"/>
                  <a:pt x="330" y="398"/>
                  <a:pt x="294" y="398"/>
                </a:cubicBezTo>
                <a:cubicBezTo>
                  <a:pt x="289" y="398"/>
                  <a:pt x="285" y="398"/>
                  <a:pt x="280" y="397"/>
                </a:cubicBezTo>
                <a:cubicBezTo>
                  <a:pt x="239" y="389"/>
                  <a:pt x="212" y="349"/>
                  <a:pt x="220" y="308"/>
                </a:cubicBezTo>
                <a:cubicBezTo>
                  <a:pt x="227" y="273"/>
                  <a:pt x="258" y="247"/>
                  <a:pt x="294" y="247"/>
                </a:cubicBezTo>
                <a:cubicBezTo>
                  <a:pt x="299" y="247"/>
                  <a:pt x="304" y="247"/>
                  <a:pt x="308" y="248"/>
                </a:cubicBezTo>
                <a:cubicBezTo>
                  <a:pt x="328" y="252"/>
                  <a:pt x="345" y="263"/>
                  <a:pt x="357" y="280"/>
                </a:cubicBezTo>
                <a:cubicBezTo>
                  <a:pt x="368" y="297"/>
                  <a:pt x="372" y="317"/>
                  <a:pt x="369" y="337"/>
                </a:cubicBezTo>
                <a:close/>
                <a:moveTo>
                  <a:pt x="189" y="336"/>
                </a:moveTo>
                <a:lnTo>
                  <a:pt x="130" y="336"/>
                </a:lnTo>
                <a:lnTo>
                  <a:pt x="130" y="245"/>
                </a:lnTo>
                <a:lnTo>
                  <a:pt x="221" y="245"/>
                </a:lnTo>
                <a:cubicBezTo>
                  <a:pt x="227" y="240"/>
                  <a:pt x="234" y="235"/>
                  <a:pt x="241" y="231"/>
                </a:cubicBezTo>
                <a:lnTo>
                  <a:pt x="240" y="231"/>
                </a:lnTo>
                <a:lnTo>
                  <a:pt x="240" y="140"/>
                </a:lnTo>
                <a:lnTo>
                  <a:pt x="334" y="140"/>
                </a:lnTo>
                <a:cubicBezTo>
                  <a:pt x="336" y="140"/>
                  <a:pt x="338" y="142"/>
                  <a:pt x="338" y="144"/>
                </a:cubicBezTo>
                <a:lnTo>
                  <a:pt x="338" y="226"/>
                </a:lnTo>
                <a:cubicBezTo>
                  <a:pt x="343" y="228"/>
                  <a:pt x="348" y="231"/>
                  <a:pt x="352" y="234"/>
                </a:cubicBezTo>
                <a:lnTo>
                  <a:pt x="352" y="231"/>
                </a:lnTo>
                <a:lnTo>
                  <a:pt x="352" y="144"/>
                </a:lnTo>
                <a:lnTo>
                  <a:pt x="352" y="95"/>
                </a:lnTo>
                <a:cubicBezTo>
                  <a:pt x="352" y="85"/>
                  <a:pt x="344" y="77"/>
                  <a:pt x="334" y="77"/>
                </a:cubicBezTo>
                <a:lnTo>
                  <a:pt x="19" y="77"/>
                </a:lnTo>
                <a:cubicBezTo>
                  <a:pt x="8" y="77"/>
                  <a:pt x="0" y="85"/>
                  <a:pt x="0" y="95"/>
                </a:cubicBezTo>
                <a:lnTo>
                  <a:pt x="0" y="144"/>
                </a:lnTo>
                <a:lnTo>
                  <a:pt x="0" y="231"/>
                </a:lnTo>
                <a:lnTo>
                  <a:pt x="0" y="245"/>
                </a:lnTo>
                <a:lnTo>
                  <a:pt x="0" y="332"/>
                </a:lnTo>
                <a:lnTo>
                  <a:pt x="0" y="343"/>
                </a:lnTo>
                <a:cubicBezTo>
                  <a:pt x="0" y="353"/>
                  <a:pt x="8" y="361"/>
                  <a:pt x="19" y="361"/>
                </a:cubicBezTo>
                <a:lnTo>
                  <a:pt x="195" y="361"/>
                </a:lnTo>
                <a:cubicBezTo>
                  <a:pt x="192" y="353"/>
                  <a:pt x="190" y="345"/>
                  <a:pt x="189" y="336"/>
                </a:cubicBezTo>
                <a:close/>
                <a:moveTo>
                  <a:pt x="15" y="144"/>
                </a:moveTo>
                <a:lnTo>
                  <a:pt x="15" y="144"/>
                </a:lnTo>
                <a:cubicBezTo>
                  <a:pt x="15" y="142"/>
                  <a:pt x="16" y="140"/>
                  <a:pt x="19" y="140"/>
                </a:cubicBezTo>
                <a:lnTo>
                  <a:pt x="115" y="140"/>
                </a:lnTo>
                <a:lnTo>
                  <a:pt x="115" y="231"/>
                </a:lnTo>
                <a:lnTo>
                  <a:pt x="15" y="231"/>
                </a:lnTo>
                <a:lnTo>
                  <a:pt x="15" y="144"/>
                </a:lnTo>
                <a:close/>
                <a:moveTo>
                  <a:pt x="115" y="245"/>
                </a:moveTo>
                <a:lnTo>
                  <a:pt x="115" y="245"/>
                </a:lnTo>
                <a:lnTo>
                  <a:pt x="115" y="336"/>
                </a:lnTo>
                <a:lnTo>
                  <a:pt x="19" y="336"/>
                </a:lnTo>
                <a:cubicBezTo>
                  <a:pt x="16" y="336"/>
                  <a:pt x="15" y="334"/>
                  <a:pt x="15" y="332"/>
                </a:cubicBezTo>
                <a:lnTo>
                  <a:pt x="15" y="245"/>
                </a:lnTo>
                <a:lnTo>
                  <a:pt x="115" y="245"/>
                </a:lnTo>
                <a:close/>
                <a:moveTo>
                  <a:pt x="130" y="231"/>
                </a:moveTo>
                <a:lnTo>
                  <a:pt x="130" y="231"/>
                </a:lnTo>
                <a:lnTo>
                  <a:pt x="130" y="140"/>
                </a:lnTo>
                <a:lnTo>
                  <a:pt x="226" y="140"/>
                </a:lnTo>
                <a:lnTo>
                  <a:pt x="226" y="231"/>
                </a:lnTo>
                <a:lnTo>
                  <a:pt x="130" y="231"/>
                </a:lnTo>
                <a:close/>
                <a:moveTo>
                  <a:pt x="233" y="95"/>
                </a:moveTo>
                <a:lnTo>
                  <a:pt x="233" y="95"/>
                </a:lnTo>
                <a:cubicBezTo>
                  <a:pt x="240" y="95"/>
                  <a:pt x="246" y="101"/>
                  <a:pt x="246" y="107"/>
                </a:cubicBezTo>
                <a:cubicBezTo>
                  <a:pt x="246" y="114"/>
                  <a:pt x="240" y="120"/>
                  <a:pt x="233" y="120"/>
                </a:cubicBezTo>
                <a:cubicBezTo>
                  <a:pt x="226" y="120"/>
                  <a:pt x="221" y="114"/>
                  <a:pt x="221" y="107"/>
                </a:cubicBezTo>
                <a:cubicBezTo>
                  <a:pt x="221" y="101"/>
                  <a:pt x="226" y="95"/>
                  <a:pt x="233" y="95"/>
                </a:cubicBezTo>
                <a:close/>
                <a:moveTo>
                  <a:pt x="123" y="95"/>
                </a:moveTo>
                <a:lnTo>
                  <a:pt x="123" y="95"/>
                </a:lnTo>
                <a:cubicBezTo>
                  <a:pt x="129" y="95"/>
                  <a:pt x="135" y="101"/>
                  <a:pt x="135" y="107"/>
                </a:cubicBezTo>
                <a:cubicBezTo>
                  <a:pt x="135" y="114"/>
                  <a:pt x="129" y="120"/>
                  <a:pt x="123" y="120"/>
                </a:cubicBezTo>
                <a:cubicBezTo>
                  <a:pt x="116" y="120"/>
                  <a:pt x="110" y="114"/>
                  <a:pt x="110" y="107"/>
                </a:cubicBezTo>
                <a:cubicBezTo>
                  <a:pt x="110" y="101"/>
                  <a:pt x="116" y="95"/>
                  <a:pt x="123" y="95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outerShdw blurRad="177800" dist="50800" dir="5400000" algn="ctr" rotWithShape="0">
              <a:srgbClr val="000000">
                <a:alpha val="59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18"/>
          <p:cNvSpPr>
            <a:spLocks noEditPoints="1"/>
          </p:cNvSpPr>
          <p:nvPr/>
        </p:nvSpPr>
        <p:spPr bwMode="auto">
          <a:xfrm>
            <a:off x="9673843" y="3105067"/>
            <a:ext cx="1036751" cy="1003841"/>
          </a:xfrm>
          <a:custGeom>
            <a:avLst/>
            <a:gdLst>
              <a:gd name="T0" fmla="*/ 13 w 387"/>
              <a:gd name="T1" fmla="*/ 287 h 362"/>
              <a:gd name="T2" fmla="*/ 276 w 387"/>
              <a:gd name="T3" fmla="*/ 215 h 362"/>
              <a:gd name="T4" fmla="*/ 253 w 387"/>
              <a:gd name="T5" fmla="*/ 297 h 362"/>
              <a:gd name="T6" fmla="*/ 245 w 387"/>
              <a:gd name="T7" fmla="*/ 226 h 362"/>
              <a:gd name="T8" fmla="*/ 245 w 387"/>
              <a:gd name="T9" fmla="*/ 163 h 362"/>
              <a:gd name="T10" fmla="*/ 238 w 387"/>
              <a:gd name="T11" fmla="*/ 166 h 362"/>
              <a:gd name="T12" fmla="*/ 244 w 387"/>
              <a:gd name="T13" fmla="*/ 175 h 362"/>
              <a:gd name="T14" fmla="*/ 250 w 387"/>
              <a:gd name="T15" fmla="*/ 173 h 362"/>
              <a:gd name="T16" fmla="*/ 214 w 387"/>
              <a:gd name="T17" fmla="*/ 181 h 362"/>
              <a:gd name="T18" fmla="*/ 217 w 387"/>
              <a:gd name="T19" fmla="*/ 193 h 362"/>
              <a:gd name="T20" fmla="*/ 221 w 387"/>
              <a:gd name="T21" fmla="*/ 189 h 362"/>
              <a:gd name="T22" fmla="*/ 195 w 387"/>
              <a:gd name="T23" fmla="*/ 205 h 362"/>
              <a:gd name="T24" fmla="*/ 192 w 387"/>
              <a:gd name="T25" fmla="*/ 211 h 362"/>
              <a:gd name="T26" fmla="*/ 201 w 387"/>
              <a:gd name="T27" fmla="*/ 216 h 362"/>
              <a:gd name="T28" fmla="*/ 204 w 387"/>
              <a:gd name="T29" fmla="*/ 210 h 362"/>
              <a:gd name="T30" fmla="*/ 183 w 387"/>
              <a:gd name="T31" fmla="*/ 240 h 362"/>
              <a:gd name="T32" fmla="*/ 193 w 387"/>
              <a:gd name="T33" fmla="*/ 247 h 362"/>
              <a:gd name="T34" fmla="*/ 194 w 387"/>
              <a:gd name="T35" fmla="*/ 241 h 362"/>
              <a:gd name="T36" fmla="*/ 185 w 387"/>
              <a:gd name="T37" fmla="*/ 270 h 362"/>
              <a:gd name="T38" fmla="*/ 187 w 387"/>
              <a:gd name="T39" fmla="*/ 277 h 362"/>
              <a:gd name="T40" fmla="*/ 196 w 387"/>
              <a:gd name="T41" fmla="*/ 273 h 362"/>
              <a:gd name="T42" fmla="*/ 195 w 387"/>
              <a:gd name="T43" fmla="*/ 267 h 362"/>
              <a:gd name="T44" fmla="*/ 200 w 387"/>
              <a:gd name="T45" fmla="*/ 304 h 362"/>
              <a:gd name="T46" fmla="*/ 212 w 387"/>
              <a:gd name="T47" fmla="*/ 302 h 362"/>
              <a:gd name="T48" fmla="*/ 208 w 387"/>
              <a:gd name="T49" fmla="*/ 297 h 362"/>
              <a:gd name="T50" fmla="*/ 221 w 387"/>
              <a:gd name="T51" fmla="*/ 325 h 362"/>
              <a:gd name="T52" fmla="*/ 227 w 387"/>
              <a:gd name="T53" fmla="*/ 329 h 362"/>
              <a:gd name="T54" fmla="*/ 232 w 387"/>
              <a:gd name="T55" fmla="*/ 320 h 362"/>
              <a:gd name="T56" fmla="*/ 227 w 387"/>
              <a:gd name="T57" fmla="*/ 316 h 362"/>
              <a:gd name="T58" fmla="*/ 254 w 387"/>
              <a:gd name="T59" fmla="*/ 340 h 362"/>
              <a:gd name="T60" fmla="*/ 261 w 387"/>
              <a:gd name="T61" fmla="*/ 342 h 362"/>
              <a:gd name="T62" fmla="*/ 257 w 387"/>
              <a:gd name="T63" fmla="*/ 330 h 362"/>
              <a:gd name="T64" fmla="*/ 284 w 387"/>
              <a:gd name="T65" fmla="*/ 342 h 362"/>
              <a:gd name="T66" fmla="*/ 291 w 387"/>
              <a:gd name="T67" fmla="*/ 341 h 362"/>
              <a:gd name="T68" fmla="*/ 290 w 387"/>
              <a:gd name="T69" fmla="*/ 331 h 362"/>
              <a:gd name="T70" fmla="*/ 284 w 387"/>
              <a:gd name="T71" fmla="*/ 332 h 362"/>
              <a:gd name="T72" fmla="*/ 319 w 387"/>
              <a:gd name="T73" fmla="*/ 332 h 362"/>
              <a:gd name="T74" fmla="*/ 325 w 387"/>
              <a:gd name="T75" fmla="*/ 328 h 362"/>
              <a:gd name="T76" fmla="*/ 315 w 387"/>
              <a:gd name="T77" fmla="*/ 321 h 362"/>
              <a:gd name="T78" fmla="*/ 343 w 387"/>
              <a:gd name="T79" fmla="*/ 313 h 362"/>
              <a:gd name="T80" fmla="*/ 347 w 387"/>
              <a:gd name="T81" fmla="*/ 308 h 362"/>
              <a:gd name="T82" fmla="*/ 340 w 387"/>
              <a:gd name="T83" fmla="*/ 300 h 362"/>
              <a:gd name="T84" fmla="*/ 336 w 387"/>
              <a:gd name="T85" fmla="*/ 305 h 362"/>
              <a:gd name="T86" fmla="*/ 362 w 387"/>
              <a:gd name="T87" fmla="*/ 282 h 362"/>
              <a:gd name="T88" fmla="*/ 364 w 387"/>
              <a:gd name="T89" fmla="*/ 275 h 362"/>
              <a:gd name="T90" fmla="*/ 352 w 387"/>
              <a:gd name="T91" fmla="*/ 276 h 362"/>
              <a:gd name="T92" fmla="*/ 367 w 387"/>
              <a:gd name="T93" fmla="*/ 252 h 362"/>
              <a:gd name="T94" fmla="*/ 367 w 387"/>
              <a:gd name="T95" fmla="*/ 245 h 362"/>
              <a:gd name="T96" fmla="*/ 356 w 387"/>
              <a:gd name="T97" fmla="*/ 244 h 362"/>
              <a:gd name="T98" fmla="*/ 356 w 387"/>
              <a:gd name="T99" fmla="*/ 250 h 362"/>
              <a:gd name="T100" fmla="*/ 360 w 387"/>
              <a:gd name="T101" fmla="*/ 215 h 362"/>
              <a:gd name="T102" fmla="*/ 357 w 387"/>
              <a:gd name="T103" fmla="*/ 208 h 362"/>
              <a:gd name="T104" fmla="*/ 350 w 387"/>
              <a:gd name="T105" fmla="*/ 218 h 362"/>
              <a:gd name="T106" fmla="*/ 344 w 387"/>
              <a:gd name="T107" fmla="*/ 190 h 362"/>
              <a:gd name="T108" fmla="*/ 340 w 387"/>
              <a:gd name="T109" fmla="*/ 185 h 362"/>
              <a:gd name="T110" fmla="*/ 331 w 387"/>
              <a:gd name="T111" fmla="*/ 191 h 362"/>
              <a:gd name="T112" fmla="*/ 335 w 387"/>
              <a:gd name="T113" fmla="*/ 196 h 362"/>
              <a:gd name="T114" fmla="*/ 315 w 387"/>
              <a:gd name="T115" fmla="*/ 168 h 362"/>
              <a:gd name="T116" fmla="*/ 309 w 387"/>
              <a:gd name="T117" fmla="*/ 165 h 362"/>
              <a:gd name="T118" fmla="*/ 308 w 387"/>
              <a:gd name="T119" fmla="*/ 176 h 362"/>
              <a:gd name="T120" fmla="*/ 275 w 387"/>
              <a:gd name="T121" fmla="*/ 138 h 362"/>
              <a:gd name="T122" fmla="*/ 215 w 387"/>
              <a:gd name="T123" fmla="*/ 5 h 362"/>
              <a:gd name="T124" fmla="*/ 18 w 387"/>
              <a:gd name="T125" fmla="*/ 9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7" h="362">
                <a:moveTo>
                  <a:pt x="30" y="269"/>
                </a:moveTo>
                <a:cubicBezTo>
                  <a:pt x="50" y="267"/>
                  <a:pt x="69" y="266"/>
                  <a:pt x="88" y="265"/>
                </a:cubicBezTo>
                <a:cubicBezTo>
                  <a:pt x="76" y="265"/>
                  <a:pt x="65" y="264"/>
                  <a:pt x="53" y="262"/>
                </a:cubicBezTo>
                <a:cubicBezTo>
                  <a:pt x="43" y="261"/>
                  <a:pt x="35" y="254"/>
                  <a:pt x="35" y="244"/>
                </a:cubicBezTo>
                <a:cubicBezTo>
                  <a:pt x="35" y="230"/>
                  <a:pt x="35" y="215"/>
                  <a:pt x="35" y="201"/>
                </a:cubicBezTo>
                <a:cubicBezTo>
                  <a:pt x="35" y="191"/>
                  <a:pt x="43" y="184"/>
                  <a:pt x="53" y="183"/>
                </a:cubicBezTo>
                <a:cubicBezTo>
                  <a:pt x="89" y="180"/>
                  <a:pt x="124" y="178"/>
                  <a:pt x="160" y="179"/>
                </a:cubicBezTo>
                <a:cubicBezTo>
                  <a:pt x="147" y="200"/>
                  <a:pt x="140" y="224"/>
                  <a:pt x="140" y="250"/>
                </a:cubicBezTo>
                <a:cubicBezTo>
                  <a:pt x="140" y="288"/>
                  <a:pt x="155" y="322"/>
                  <a:pt x="179" y="346"/>
                </a:cubicBezTo>
                <a:cubicBezTo>
                  <a:pt x="181" y="347"/>
                  <a:pt x="182" y="349"/>
                  <a:pt x="184" y="350"/>
                </a:cubicBezTo>
                <a:cubicBezTo>
                  <a:pt x="133" y="355"/>
                  <a:pt x="82" y="354"/>
                  <a:pt x="30" y="348"/>
                </a:cubicBezTo>
                <a:cubicBezTo>
                  <a:pt x="21" y="347"/>
                  <a:pt x="13" y="340"/>
                  <a:pt x="13" y="330"/>
                </a:cubicBezTo>
                <a:cubicBezTo>
                  <a:pt x="13" y="316"/>
                  <a:pt x="13" y="301"/>
                  <a:pt x="13" y="287"/>
                </a:cubicBezTo>
                <a:cubicBezTo>
                  <a:pt x="13" y="277"/>
                  <a:pt x="21" y="270"/>
                  <a:pt x="30" y="269"/>
                </a:cubicBezTo>
                <a:close/>
                <a:moveTo>
                  <a:pt x="266" y="159"/>
                </a:moveTo>
                <a:lnTo>
                  <a:pt x="266" y="159"/>
                </a:lnTo>
                <a:cubicBezTo>
                  <a:pt x="273" y="158"/>
                  <a:pt x="281" y="157"/>
                  <a:pt x="288" y="159"/>
                </a:cubicBezTo>
                <a:cubicBezTo>
                  <a:pt x="287" y="163"/>
                  <a:pt x="287" y="167"/>
                  <a:pt x="287" y="171"/>
                </a:cubicBezTo>
                <a:cubicBezTo>
                  <a:pt x="280" y="170"/>
                  <a:pt x="273" y="170"/>
                  <a:pt x="267" y="171"/>
                </a:cubicBezTo>
                <a:cubicBezTo>
                  <a:pt x="267" y="167"/>
                  <a:pt x="266" y="163"/>
                  <a:pt x="266" y="159"/>
                </a:cubicBezTo>
                <a:close/>
                <a:moveTo>
                  <a:pt x="307" y="231"/>
                </a:moveTo>
                <a:lnTo>
                  <a:pt x="307" y="231"/>
                </a:lnTo>
                <a:lnTo>
                  <a:pt x="281" y="231"/>
                </a:lnTo>
                <a:lnTo>
                  <a:pt x="281" y="226"/>
                </a:lnTo>
                <a:cubicBezTo>
                  <a:pt x="281" y="222"/>
                  <a:pt x="280" y="219"/>
                  <a:pt x="280" y="217"/>
                </a:cubicBezTo>
                <a:cubicBezTo>
                  <a:pt x="279" y="216"/>
                  <a:pt x="278" y="215"/>
                  <a:pt x="276" y="215"/>
                </a:cubicBezTo>
                <a:cubicBezTo>
                  <a:pt x="274" y="215"/>
                  <a:pt x="273" y="216"/>
                  <a:pt x="272" y="217"/>
                </a:cubicBezTo>
                <a:cubicBezTo>
                  <a:pt x="272" y="218"/>
                  <a:pt x="271" y="220"/>
                  <a:pt x="271" y="223"/>
                </a:cubicBezTo>
                <a:cubicBezTo>
                  <a:pt x="271" y="227"/>
                  <a:pt x="272" y="230"/>
                  <a:pt x="274" y="231"/>
                </a:cubicBezTo>
                <a:cubicBezTo>
                  <a:pt x="275" y="233"/>
                  <a:pt x="280" y="236"/>
                  <a:pt x="288" y="241"/>
                </a:cubicBezTo>
                <a:cubicBezTo>
                  <a:pt x="294" y="245"/>
                  <a:pt x="299" y="248"/>
                  <a:pt x="301" y="250"/>
                </a:cubicBezTo>
                <a:cubicBezTo>
                  <a:pt x="304" y="252"/>
                  <a:pt x="306" y="255"/>
                  <a:pt x="307" y="259"/>
                </a:cubicBezTo>
                <a:cubicBezTo>
                  <a:pt x="309" y="263"/>
                  <a:pt x="310" y="268"/>
                  <a:pt x="310" y="274"/>
                </a:cubicBezTo>
                <a:cubicBezTo>
                  <a:pt x="310" y="283"/>
                  <a:pt x="308" y="290"/>
                  <a:pt x="303" y="295"/>
                </a:cubicBezTo>
                <a:cubicBezTo>
                  <a:pt x="299" y="301"/>
                  <a:pt x="292" y="304"/>
                  <a:pt x="283" y="305"/>
                </a:cubicBezTo>
                <a:lnTo>
                  <a:pt x="283" y="315"/>
                </a:lnTo>
                <a:lnTo>
                  <a:pt x="271" y="315"/>
                </a:lnTo>
                <a:lnTo>
                  <a:pt x="271" y="305"/>
                </a:lnTo>
                <a:cubicBezTo>
                  <a:pt x="264" y="304"/>
                  <a:pt x="258" y="302"/>
                  <a:pt x="253" y="297"/>
                </a:cubicBezTo>
                <a:cubicBezTo>
                  <a:pt x="248" y="292"/>
                  <a:pt x="245" y="284"/>
                  <a:pt x="245" y="272"/>
                </a:cubicBezTo>
                <a:lnTo>
                  <a:pt x="245" y="267"/>
                </a:lnTo>
                <a:lnTo>
                  <a:pt x="271" y="267"/>
                </a:lnTo>
                <a:lnTo>
                  <a:pt x="271" y="274"/>
                </a:lnTo>
                <a:cubicBezTo>
                  <a:pt x="271" y="281"/>
                  <a:pt x="271" y="285"/>
                  <a:pt x="272" y="287"/>
                </a:cubicBezTo>
                <a:cubicBezTo>
                  <a:pt x="272" y="288"/>
                  <a:pt x="274" y="289"/>
                  <a:pt x="276" y="289"/>
                </a:cubicBezTo>
                <a:cubicBezTo>
                  <a:pt x="277" y="289"/>
                  <a:pt x="279" y="289"/>
                  <a:pt x="280" y="288"/>
                </a:cubicBezTo>
                <a:cubicBezTo>
                  <a:pt x="280" y="286"/>
                  <a:pt x="281" y="285"/>
                  <a:pt x="281" y="282"/>
                </a:cubicBezTo>
                <a:cubicBezTo>
                  <a:pt x="281" y="276"/>
                  <a:pt x="280" y="272"/>
                  <a:pt x="280" y="270"/>
                </a:cubicBezTo>
                <a:cubicBezTo>
                  <a:pt x="279" y="267"/>
                  <a:pt x="276" y="264"/>
                  <a:pt x="271" y="262"/>
                </a:cubicBezTo>
                <a:cubicBezTo>
                  <a:pt x="263" y="257"/>
                  <a:pt x="258" y="253"/>
                  <a:pt x="255" y="251"/>
                </a:cubicBezTo>
                <a:cubicBezTo>
                  <a:pt x="252" y="248"/>
                  <a:pt x="250" y="245"/>
                  <a:pt x="248" y="241"/>
                </a:cubicBezTo>
                <a:cubicBezTo>
                  <a:pt x="246" y="236"/>
                  <a:pt x="245" y="232"/>
                  <a:pt x="245" y="226"/>
                </a:cubicBezTo>
                <a:cubicBezTo>
                  <a:pt x="245" y="218"/>
                  <a:pt x="247" y="212"/>
                  <a:pt x="251" y="208"/>
                </a:cubicBezTo>
                <a:cubicBezTo>
                  <a:pt x="256" y="203"/>
                  <a:pt x="262" y="201"/>
                  <a:pt x="271" y="200"/>
                </a:cubicBezTo>
                <a:lnTo>
                  <a:pt x="271" y="191"/>
                </a:lnTo>
                <a:lnTo>
                  <a:pt x="283" y="191"/>
                </a:lnTo>
                <a:lnTo>
                  <a:pt x="283" y="200"/>
                </a:lnTo>
                <a:cubicBezTo>
                  <a:pt x="291" y="201"/>
                  <a:pt x="297" y="203"/>
                  <a:pt x="301" y="208"/>
                </a:cubicBezTo>
                <a:cubicBezTo>
                  <a:pt x="305" y="212"/>
                  <a:pt x="307" y="218"/>
                  <a:pt x="307" y="226"/>
                </a:cubicBezTo>
                <a:cubicBezTo>
                  <a:pt x="307" y="227"/>
                  <a:pt x="307" y="229"/>
                  <a:pt x="307" y="231"/>
                </a:cubicBezTo>
                <a:close/>
                <a:moveTo>
                  <a:pt x="247" y="163"/>
                </a:moveTo>
                <a:lnTo>
                  <a:pt x="247" y="163"/>
                </a:lnTo>
                <a:lnTo>
                  <a:pt x="246" y="163"/>
                </a:lnTo>
                <a:lnTo>
                  <a:pt x="246" y="163"/>
                </a:lnTo>
                <a:lnTo>
                  <a:pt x="245" y="163"/>
                </a:lnTo>
                <a:lnTo>
                  <a:pt x="245" y="163"/>
                </a:lnTo>
                <a:lnTo>
                  <a:pt x="244" y="164"/>
                </a:lnTo>
                <a:lnTo>
                  <a:pt x="244" y="164"/>
                </a:lnTo>
                <a:lnTo>
                  <a:pt x="243" y="164"/>
                </a:lnTo>
                <a:lnTo>
                  <a:pt x="243" y="164"/>
                </a:lnTo>
                <a:lnTo>
                  <a:pt x="242" y="164"/>
                </a:lnTo>
                <a:lnTo>
                  <a:pt x="242" y="164"/>
                </a:lnTo>
                <a:lnTo>
                  <a:pt x="241" y="165"/>
                </a:lnTo>
                <a:lnTo>
                  <a:pt x="241" y="165"/>
                </a:lnTo>
                <a:lnTo>
                  <a:pt x="240" y="165"/>
                </a:lnTo>
                <a:lnTo>
                  <a:pt x="239" y="165"/>
                </a:lnTo>
                <a:lnTo>
                  <a:pt x="239" y="166"/>
                </a:lnTo>
                <a:lnTo>
                  <a:pt x="238" y="166"/>
                </a:lnTo>
                <a:lnTo>
                  <a:pt x="238" y="166"/>
                </a:lnTo>
                <a:lnTo>
                  <a:pt x="237" y="166"/>
                </a:lnTo>
                <a:lnTo>
                  <a:pt x="237" y="166"/>
                </a:lnTo>
                <a:lnTo>
                  <a:pt x="236" y="167"/>
                </a:lnTo>
                <a:lnTo>
                  <a:pt x="236" y="167"/>
                </a:lnTo>
                <a:lnTo>
                  <a:pt x="241" y="176"/>
                </a:lnTo>
                <a:lnTo>
                  <a:pt x="241" y="176"/>
                </a:lnTo>
                <a:lnTo>
                  <a:pt x="241" y="176"/>
                </a:lnTo>
                <a:lnTo>
                  <a:pt x="242" y="176"/>
                </a:lnTo>
                <a:lnTo>
                  <a:pt x="242" y="176"/>
                </a:lnTo>
                <a:lnTo>
                  <a:pt x="243" y="175"/>
                </a:lnTo>
                <a:lnTo>
                  <a:pt x="243" y="175"/>
                </a:lnTo>
                <a:lnTo>
                  <a:pt x="244" y="175"/>
                </a:lnTo>
                <a:lnTo>
                  <a:pt x="244" y="175"/>
                </a:lnTo>
                <a:lnTo>
                  <a:pt x="244" y="175"/>
                </a:lnTo>
                <a:lnTo>
                  <a:pt x="245" y="175"/>
                </a:lnTo>
                <a:lnTo>
                  <a:pt x="245" y="174"/>
                </a:lnTo>
                <a:lnTo>
                  <a:pt x="246" y="174"/>
                </a:lnTo>
                <a:lnTo>
                  <a:pt x="246" y="174"/>
                </a:lnTo>
                <a:lnTo>
                  <a:pt x="247" y="174"/>
                </a:lnTo>
                <a:lnTo>
                  <a:pt x="247" y="174"/>
                </a:lnTo>
                <a:lnTo>
                  <a:pt x="248" y="173"/>
                </a:lnTo>
                <a:lnTo>
                  <a:pt x="248" y="173"/>
                </a:lnTo>
                <a:lnTo>
                  <a:pt x="249" y="173"/>
                </a:lnTo>
                <a:lnTo>
                  <a:pt x="249" y="173"/>
                </a:lnTo>
                <a:lnTo>
                  <a:pt x="250" y="173"/>
                </a:lnTo>
                <a:lnTo>
                  <a:pt x="250" y="173"/>
                </a:lnTo>
                <a:lnTo>
                  <a:pt x="247" y="163"/>
                </a:lnTo>
                <a:close/>
                <a:moveTo>
                  <a:pt x="217" y="178"/>
                </a:moveTo>
                <a:lnTo>
                  <a:pt x="217" y="178"/>
                </a:lnTo>
                <a:lnTo>
                  <a:pt x="217" y="179"/>
                </a:lnTo>
                <a:lnTo>
                  <a:pt x="217" y="179"/>
                </a:lnTo>
                <a:lnTo>
                  <a:pt x="216" y="179"/>
                </a:lnTo>
                <a:lnTo>
                  <a:pt x="216" y="180"/>
                </a:lnTo>
                <a:lnTo>
                  <a:pt x="215" y="180"/>
                </a:lnTo>
                <a:lnTo>
                  <a:pt x="215" y="180"/>
                </a:lnTo>
                <a:lnTo>
                  <a:pt x="215" y="181"/>
                </a:lnTo>
                <a:lnTo>
                  <a:pt x="214" y="181"/>
                </a:lnTo>
                <a:lnTo>
                  <a:pt x="214" y="181"/>
                </a:lnTo>
                <a:lnTo>
                  <a:pt x="213" y="182"/>
                </a:lnTo>
                <a:lnTo>
                  <a:pt x="213" y="182"/>
                </a:lnTo>
                <a:lnTo>
                  <a:pt x="212" y="183"/>
                </a:lnTo>
                <a:lnTo>
                  <a:pt x="212" y="183"/>
                </a:lnTo>
                <a:lnTo>
                  <a:pt x="212" y="183"/>
                </a:lnTo>
                <a:lnTo>
                  <a:pt x="211" y="184"/>
                </a:lnTo>
                <a:lnTo>
                  <a:pt x="211" y="184"/>
                </a:lnTo>
                <a:lnTo>
                  <a:pt x="210" y="184"/>
                </a:lnTo>
                <a:lnTo>
                  <a:pt x="210" y="185"/>
                </a:lnTo>
                <a:lnTo>
                  <a:pt x="210" y="185"/>
                </a:lnTo>
                <a:lnTo>
                  <a:pt x="209" y="186"/>
                </a:lnTo>
                <a:lnTo>
                  <a:pt x="209" y="186"/>
                </a:lnTo>
                <a:lnTo>
                  <a:pt x="217" y="193"/>
                </a:lnTo>
                <a:lnTo>
                  <a:pt x="217" y="193"/>
                </a:lnTo>
                <a:lnTo>
                  <a:pt x="217" y="193"/>
                </a:lnTo>
                <a:lnTo>
                  <a:pt x="218" y="192"/>
                </a:lnTo>
                <a:lnTo>
                  <a:pt x="218" y="192"/>
                </a:lnTo>
                <a:lnTo>
                  <a:pt x="218" y="192"/>
                </a:lnTo>
                <a:lnTo>
                  <a:pt x="219" y="191"/>
                </a:lnTo>
                <a:lnTo>
                  <a:pt x="219" y="191"/>
                </a:lnTo>
                <a:lnTo>
                  <a:pt x="219" y="191"/>
                </a:lnTo>
                <a:lnTo>
                  <a:pt x="220" y="190"/>
                </a:lnTo>
                <a:lnTo>
                  <a:pt x="220" y="190"/>
                </a:lnTo>
                <a:lnTo>
                  <a:pt x="220" y="190"/>
                </a:lnTo>
                <a:lnTo>
                  <a:pt x="221" y="189"/>
                </a:lnTo>
                <a:lnTo>
                  <a:pt x="221" y="189"/>
                </a:lnTo>
                <a:lnTo>
                  <a:pt x="221" y="189"/>
                </a:lnTo>
                <a:lnTo>
                  <a:pt x="222" y="188"/>
                </a:lnTo>
                <a:lnTo>
                  <a:pt x="222" y="188"/>
                </a:lnTo>
                <a:lnTo>
                  <a:pt x="223" y="188"/>
                </a:lnTo>
                <a:lnTo>
                  <a:pt x="223" y="188"/>
                </a:lnTo>
                <a:lnTo>
                  <a:pt x="223" y="187"/>
                </a:lnTo>
                <a:lnTo>
                  <a:pt x="224" y="187"/>
                </a:lnTo>
                <a:lnTo>
                  <a:pt x="224" y="187"/>
                </a:lnTo>
                <a:lnTo>
                  <a:pt x="217" y="178"/>
                </a:lnTo>
                <a:close/>
                <a:moveTo>
                  <a:pt x="195" y="204"/>
                </a:moveTo>
                <a:lnTo>
                  <a:pt x="195" y="204"/>
                </a:lnTo>
                <a:lnTo>
                  <a:pt x="195" y="204"/>
                </a:lnTo>
                <a:lnTo>
                  <a:pt x="195" y="205"/>
                </a:lnTo>
                <a:lnTo>
                  <a:pt x="195" y="205"/>
                </a:lnTo>
                <a:lnTo>
                  <a:pt x="194" y="206"/>
                </a:lnTo>
                <a:lnTo>
                  <a:pt x="194" y="206"/>
                </a:lnTo>
                <a:lnTo>
                  <a:pt x="194" y="206"/>
                </a:lnTo>
                <a:lnTo>
                  <a:pt x="194" y="207"/>
                </a:lnTo>
                <a:lnTo>
                  <a:pt x="193" y="207"/>
                </a:lnTo>
                <a:lnTo>
                  <a:pt x="193" y="208"/>
                </a:lnTo>
                <a:lnTo>
                  <a:pt x="193" y="208"/>
                </a:lnTo>
                <a:lnTo>
                  <a:pt x="193" y="209"/>
                </a:lnTo>
                <a:lnTo>
                  <a:pt x="192" y="209"/>
                </a:lnTo>
                <a:lnTo>
                  <a:pt x="192" y="210"/>
                </a:lnTo>
                <a:lnTo>
                  <a:pt x="192" y="210"/>
                </a:lnTo>
                <a:lnTo>
                  <a:pt x="192" y="211"/>
                </a:lnTo>
                <a:lnTo>
                  <a:pt x="191" y="211"/>
                </a:lnTo>
                <a:lnTo>
                  <a:pt x="191" y="212"/>
                </a:lnTo>
                <a:lnTo>
                  <a:pt x="191" y="213"/>
                </a:lnTo>
                <a:lnTo>
                  <a:pt x="191" y="213"/>
                </a:lnTo>
                <a:lnTo>
                  <a:pt x="190" y="214"/>
                </a:lnTo>
                <a:lnTo>
                  <a:pt x="190" y="214"/>
                </a:lnTo>
                <a:lnTo>
                  <a:pt x="200" y="218"/>
                </a:lnTo>
                <a:lnTo>
                  <a:pt x="200" y="218"/>
                </a:lnTo>
                <a:lnTo>
                  <a:pt x="200" y="217"/>
                </a:lnTo>
                <a:lnTo>
                  <a:pt x="200" y="217"/>
                </a:lnTo>
                <a:lnTo>
                  <a:pt x="201" y="216"/>
                </a:lnTo>
                <a:lnTo>
                  <a:pt x="201" y="216"/>
                </a:lnTo>
                <a:lnTo>
                  <a:pt x="201" y="216"/>
                </a:lnTo>
                <a:lnTo>
                  <a:pt x="201" y="215"/>
                </a:lnTo>
                <a:lnTo>
                  <a:pt x="202" y="215"/>
                </a:lnTo>
                <a:lnTo>
                  <a:pt x="202" y="214"/>
                </a:lnTo>
                <a:lnTo>
                  <a:pt x="202" y="214"/>
                </a:lnTo>
                <a:lnTo>
                  <a:pt x="202" y="213"/>
                </a:lnTo>
                <a:lnTo>
                  <a:pt x="202" y="213"/>
                </a:lnTo>
                <a:lnTo>
                  <a:pt x="203" y="212"/>
                </a:lnTo>
                <a:lnTo>
                  <a:pt x="203" y="212"/>
                </a:lnTo>
                <a:lnTo>
                  <a:pt x="203" y="212"/>
                </a:lnTo>
                <a:lnTo>
                  <a:pt x="203" y="211"/>
                </a:lnTo>
                <a:lnTo>
                  <a:pt x="204" y="211"/>
                </a:lnTo>
                <a:lnTo>
                  <a:pt x="204" y="210"/>
                </a:lnTo>
                <a:lnTo>
                  <a:pt x="204" y="210"/>
                </a:lnTo>
                <a:lnTo>
                  <a:pt x="204" y="209"/>
                </a:lnTo>
                <a:lnTo>
                  <a:pt x="204" y="209"/>
                </a:lnTo>
                <a:lnTo>
                  <a:pt x="195" y="204"/>
                </a:lnTo>
                <a:close/>
                <a:moveTo>
                  <a:pt x="184" y="235"/>
                </a:moveTo>
                <a:lnTo>
                  <a:pt x="184" y="235"/>
                </a:lnTo>
                <a:lnTo>
                  <a:pt x="184" y="236"/>
                </a:lnTo>
                <a:lnTo>
                  <a:pt x="184" y="236"/>
                </a:lnTo>
                <a:lnTo>
                  <a:pt x="184" y="237"/>
                </a:lnTo>
                <a:lnTo>
                  <a:pt x="184" y="238"/>
                </a:lnTo>
                <a:lnTo>
                  <a:pt x="183" y="238"/>
                </a:lnTo>
                <a:lnTo>
                  <a:pt x="183" y="239"/>
                </a:lnTo>
                <a:lnTo>
                  <a:pt x="183" y="239"/>
                </a:lnTo>
                <a:lnTo>
                  <a:pt x="183" y="240"/>
                </a:lnTo>
                <a:lnTo>
                  <a:pt x="183" y="240"/>
                </a:lnTo>
                <a:lnTo>
                  <a:pt x="183" y="241"/>
                </a:lnTo>
                <a:lnTo>
                  <a:pt x="183" y="242"/>
                </a:lnTo>
                <a:lnTo>
                  <a:pt x="183" y="242"/>
                </a:lnTo>
                <a:lnTo>
                  <a:pt x="183" y="243"/>
                </a:lnTo>
                <a:lnTo>
                  <a:pt x="183" y="243"/>
                </a:lnTo>
                <a:lnTo>
                  <a:pt x="183" y="244"/>
                </a:lnTo>
                <a:lnTo>
                  <a:pt x="183" y="245"/>
                </a:lnTo>
                <a:lnTo>
                  <a:pt x="183" y="245"/>
                </a:lnTo>
                <a:lnTo>
                  <a:pt x="183" y="246"/>
                </a:lnTo>
                <a:lnTo>
                  <a:pt x="183" y="246"/>
                </a:lnTo>
                <a:lnTo>
                  <a:pt x="183" y="247"/>
                </a:lnTo>
                <a:lnTo>
                  <a:pt x="193" y="247"/>
                </a:lnTo>
                <a:lnTo>
                  <a:pt x="193" y="247"/>
                </a:lnTo>
                <a:lnTo>
                  <a:pt x="193" y="246"/>
                </a:lnTo>
                <a:lnTo>
                  <a:pt x="193" y="246"/>
                </a:lnTo>
                <a:lnTo>
                  <a:pt x="193" y="245"/>
                </a:lnTo>
                <a:lnTo>
                  <a:pt x="193" y="245"/>
                </a:lnTo>
                <a:lnTo>
                  <a:pt x="194" y="244"/>
                </a:lnTo>
                <a:lnTo>
                  <a:pt x="194" y="244"/>
                </a:lnTo>
                <a:lnTo>
                  <a:pt x="194" y="243"/>
                </a:lnTo>
                <a:lnTo>
                  <a:pt x="194" y="243"/>
                </a:lnTo>
                <a:lnTo>
                  <a:pt x="194" y="242"/>
                </a:lnTo>
                <a:lnTo>
                  <a:pt x="194" y="242"/>
                </a:lnTo>
                <a:lnTo>
                  <a:pt x="194" y="241"/>
                </a:lnTo>
                <a:lnTo>
                  <a:pt x="194" y="241"/>
                </a:lnTo>
                <a:lnTo>
                  <a:pt x="194" y="240"/>
                </a:lnTo>
                <a:lnTo>
                  <a:pt x="194" y="240"/>
                </a:lnTo>
                <a:lnTo>
                  <a:pt x="194" y="239"/>
                </a:lnTo>
                <a:lnTo>
                  <a:pt x="194" y="239"/>
                </a:lnTo>
                <a:lnTo>
                  <a:pt x="194" y="238"/>
                </a:lnTo>
                <a:lnTo>
                  <a:pt x="194" y="238"/>
                </a:lnTo>
                <a:lnTo>
                  <a:pt x="194" y="237"/>
                </a:lnTo>
                <a:lnTo>
                  <a:pt x="184" y="235"/>
                </a:lnTo>
                <a:close/>
                <a:moveTo>
                  <a:pt x="185" y="269"/>
                </a:moveTo>
                <a:lnTo>
                  <a:pt x="185" y="269"/>
                </a:lnTo>
                <a:lnTo>
                  <a:pt x="185" y="269"/>
                </a:lnTo>
                <a:lnTo>
                  <a:pt x="185" y="270"/>
                </a:lnTo>
                <a:lnTo>
                  <a:pt x="185" y="270"/>
                </a:lnTo>
                <a:lnTo>
                  <a:pt x="185" y="271"/>
                </a:lnTo>
                <a:lnTo>
                  <a:pt x="185" y="271"/>
                </a:lnTo>
                <a:lnTo>
                  <a:pt x="185" y="272"/>
                </a:lnTo>
                <a:lnTo>
                  <a:pt x="185" y="272"/>
                </a:lnTo>
                <a:lnTo>
                  <a:pt x="185" y="273"/>
                </a:lnTo>
                <a:lnTo>
                  <a:pt x="186" y="273"/>
                </a:lnTo>
                <a:lnTo>
                  <a:pt x="186" y="274"/>
                </a:lnTo>
                <a:lnTo>
                  <a:pt x="186" y="275"/>
                </a:lnTo>
                <a:lnTo>
                  <a:pt x="186" y="275"/>
                </a:lnTo>
                <a:lnTo>
                  <a:pt x="186" y="276"/>
                </a:lnTo>
                <a:lnTo>
                  <a:pt x="186" y="276"/>
                </a:lnTo>
                <a:lnTo>
                  <a:pt x="186" y="277"/>
                </a:lnTo>
                <a:lnTo>
                  <a:pt x="187" y="277"/>
                </a:lnTo>
                <a:lnTo>
                  <a:pt x="187" y="278"/>
                </a:lnTo>
                <a:lnTo>
                  <a:pt x="187" y="278"/>
                </a:lnTo>
                <a:lnTo>
                  <a:pt x="187" y="279"/>
                </a:lnTo>
                <a:lnTo>
                  <a:pt x="187" y="279"/>
                </a:lnTo>
                <a:lnTo>
                  <a:pt x="187" y="280"/>
                </a:lnTo>
                <a:lnTo>
                  <a:pt x="197" y="276"/>
                </a:lnTo>
                <a:lnTo>
                  <a:pt x="197" y="276"/>
                </a:lnTo>
                <a:lnTo>
                  <a:pt x="197" y="276"/>
                </a:lnTo>
                <a:lnTo>
                  <a:pt x="197" y="275"/>
                </a:lnTo>
                <a:lnTo>
                  <a:pt x="197" y="275"/>
                </a:lnTo>
                <a:lnTo>
                  <a:pt x="197" y="274"/>
                </a:lnTo>
                <a:lnTo>
                  <a:pt x="197" y="274"/>
                </a:lnTo>
                <a:lnTo>
                  <a:pt x="196" y="273"/>
                </a:lnTo>
                <a:lnTo>
                  <a:pt x="196" y="273"/>
                </a:lnTo>
                <a:lnTo>
                  <a:pt x="196" y="272"/>
                </a:lnTo>
                <a:lnTo>
                  <a:pt x="196" y="272"/>
                </a:lnTo>
                <a:lnTo>
                  <a:pt x="196" y="271"/>
                </a:lnTo>
                <a:lnTo>
                  <a:pt x="196" y="271"/>
                </a:lnTo>
                <a:lnTo>
                  <a:pt x="196" y="270"/>
                </a:lnTo>
                <a:lnTo>
                  <a:pt x="196" y="270"/>
                </a:lnTo>
                <a:lnTo>
                  <a:pt x="195" y="269"/>
                </a:lnTo>
                <a:lnTo>
                  <a:pt x="195" y="269"/>
                </a:lnTo>
                <a:lnTo>
                  <a:pt x="195" y="268"/>
                </a:lnTo>
                <a:lnTo>
                  <a:pt x="195" y="268"/>
                </a:lnTo>
                <a:lnTo>
                  <a:pt x="195" y="267"/>
                </a:lnTo>
                <a:lnTo>
                  <a:pt x="195" y="267"/>
                </a:lnTo>
                <a:lnTo>
                  <a:pt x="195" y="267"/>
                </a:lnTo>
                <a:lnTo>
                  <a:pt x="185" y="269"/>
                </a:lnTo>
                <a:close/>
                <a:moveTo>
                  <a:pt x="197" y="300"/>
                </a:moveTo>
                <a:lnTo>
                  <a:pt x="197" y="300"/>
                </a:lnTo>
                <a:lnTo>
                  <a:pt x="197" y="300"/>
                </a:lnTo>
                <a:lnTo>
                  <a:pt x="197" y="301"/>
                </a:lnTo>
                <a:lnTo>
                  <a:pt x="198" y="301"/>
                </a:lnTo>
                <a:lnTo>
                  <a:pt x="198" y="302"/>
                </a:lnTo>
                <a:lnTo>
                  <a:pt x="198" y="302"/>
                </a:lnTo>
                <a:lnTo>
                  <a:pt x="199" y="302"/>
                </a:lnTo>
                <a:lnTo>
                  <a:pt x="199" y="303"/>
                </a:lnTo>
                <a:lnTo>
                  <a:pt x="199" y="303"/>
                </a:lnTo>
                <a:lnTo>
                  <a:pt x="200" y="304"/>
                </a:lnTo>
                <a:lnTo>
                  <a:pt x="200" y="304"/>
                </a:lnTo>
                <a:lnTo>
                  <a:pt x="200" y="305"/>
                </a:lnTo>
                <a:lnTo>
                  <a:pt x="201" y="305"/>
                </a:lnTo>
                <a:lnTo>
                  <a:pt x="201" y="306"/>
                </a:lnTo>
                <a:lnTo>
                  <a:pt x="201" y="306"/>
                </a:lnTo>
                <a:lnTo>
                  <a:pt x="202" y="306"/>
                </a:lnTo>
                <a:lnTo>
                  <a:pt x="202" y="307"/>
                </a:lnTo>
                <a:lnTo>
                  <a:pt x="202" y="307"/>
                </a:lnTo>
                <a:lnTo>
                  <a:pt x="203" y="308"/>
                </a:lnTo>
                <a:lnTo>
                  <a:pt x="203" y="308"/>
                </a:lnTo>
                <a:lnTo>
                  <a:pt x="203" y="309"/>
                </a:lnTo>
                <a:lnTo>
                  <a:pt x="204" y="309"/>
                </a:lnTo>
                <a:lnTo>
                  <a:pt x="212" y="302"/>
                </a:lnTo>
                <a:lnTo>
                  <a:pt x="212" y="302"/>
                </a:lnTo>
                <a:lnTo>
                  <a:pt x="211" y="302"/>
                </a:lnTo>
                <a:lnTo>
                  <a:pt x="211" y="301"/>
                </a:lnTo>
                <a:lnTo>
                  <a:pt x="211" y="301"/>
                </a:lnTo>
                <a:lnTo>
                  <a:pt x="210" y="300"/>
                </a:lnTo>
                <a:lnTo>
                  <a:pt x="210" y="300"/>
                </a:lnTo>
                <a:lnTo>
                  <a:pt x="210" y="300"/>
                </a:lnTo>
                <a:lnTo>
                  <a:pt x="209" y="299"/>
                </a:lnTo>
                <a:lnTo>
                  <a:pt x="209" y="299"/>
                </a:lnTo>
                <a:lnTo>
                  <a:pt x="209" y="298"/>
                </a:lnTo>
                <a:lnTo>
                  <a:pt x="209" y="298"/>
                </a:lnTo>
                <a:lnTo>
                  <a:pt x="208" y="298"/>
                </a:lnTo>
                <a:lnTo>
                  <a:pt x="208" y="297"/>
                </a:lnTo>
                <a:lnTo>
                  <a:pt x="208" y="297"/>
                </a:lnTo>
                <a:lnTo>
                  <a:pt x="207" y="296"/>
                </a:lnTo>
                <a:lnTo>
                  <a:pt x="207" y="296"/>
                </a:lnTo>
                <a:lnTo>
                  <a:pt x="207" y="296"/>
                </a:lnTo>
                <a:lnTo>
                  <a:pt x="207" y="295"/>
                </a:lnTo>
                <a:lnTo>
                  <a:pt x="206" y="295"/>
                </a:lnTo>
                <a:lnTo>
                  <a:pt x="206" y="294"/>
                </a:lnTo>
                <a:lnTo>
                  <a:pt x="206" y="294"/>
                </a:lnTo>
                <a:lnTo>
                  <a:pt x="197" y="300"/>
                </a:lnTo>
                <a:close/>
                <a:moveTo>
                  <a:pt x="220" y="324"/>
                </a:moveTo>
                <a:lnTo>
                  <a:pt x="220" y="324"/>
                </a:lnTo>
                <a:lnTo>
                  <a:pt x="220" y="325"/>
                </a:lnTo>
                <a:lnTo>
                  <a:pt x="221" y="325"/>
                </a:lnTo>
                <a:lnTo>
                  <a:pt x="221" y="325"/>
                </a:lnTo>
                <a:lnTo>
                  <a:pt x="221" y="326"/>
                </a:lnTo>
                <a:lnTo>
                  <a:pt x="222" y="326"/>
                </a:lnTo>
                <a:lnTo>
                  <a:pt x="222" y="326"/>
                </a:lnTo>
                <a:lnTo>
                  <a:pt x="223" y="327"/>
                </a:lnTo>
                <a:lnTo>
                  <a:pt x="223" y="327"/>
                </a:lnTo>
                <a:lnTo>
                  <a:pt x="224" y="327"/>
                </a:lnTo>
                <a:lnTo>
                  <a:pt x="224" y="328"/>
                </a:lnTo>
                <a:lnTo>
                  <a:pt x="225" y="328"/>
                </a:lnTo>
                <a:lnTo>
                  <a:pt x="225" y="328"/>
                </a:lnTo>
                <a:lnTo>
                  <a:pt x="226" y="328"/>
                </a:lnTo>
                <a:lnTo>
                  <a:pt x="226" y="329"/>
                </a:lnTo>
                <a:lnTo>
                  <a:pt x="227" y="329"/>
                </a:lnTo>
                <a:lnTo>
                  <a:pt x="227" y="329"/>
                </a:lnTo>
                <a:lnTo>
                  <a:pt x="228" y="330"/>
                </a:lnTo>
                <a:lnTo>
                  <a:pt x="228" y="330"/>
                </a:lnTo>
                <a:lnTo>
                  <a:pt x="228" y="330"/>
                </a:lnTo>
                <a:lnTo>
                  <a:pt x="229" y="330"/>
                </a:lnTo>
                <a:lnTo>
                  <a:pt x="229" y="331"/>
                </a:lnTo>
                <a:lnTo>
                  <a:pt x="235" y="321"/>
                </a:lnTo>
                <a:lnTo>
                  <a:pt x="234" y="321"/>
                </a:lnTo>
                <a:lnTo>
                  <a:pt x="234" y="321"/>
                </a:lnTo>
                <a:lnTo>
                  <a:pt x="233" y="321"/>
                </a:lnTo>
                <a:lnTo>
                  <a:pt x="233" y="320"/>
                </a:lnTo>
                <a:lnTo>
                  <a:pt x="233" y="320"/>
                </a:lnTo>
                <a:lnTo>
                  <a:pt x="232" y="320"/>
                </a:lnTo>
                <a:lnTo>
                  <a:pt x="232" y="320"/>
                </a:lnTo>
                <a:lnTo>
                  <a:pt x="231" y="319"/>
                </a:lnTo>
                <a:lnTo>
                  <a:pt x="231" y="319"/>
                </a:lnTo>
                <a:lnTo>
                  <a:pt x="230" y="319"/>
                </a:lnTo>
                <a:lnTo>
                  <a:pt x="230" y="319"/>
                </a:lnTo>
                <a:lnTo>
                  <a:pt x="230" y="318"/>
                </a:lnTo>
                <a:lnTo>
                  <a:pt x="229" y="318"/>
                </a:lnTo>
                <a:lnTo>
                  <a:pt x="229" y="318"/>
                </a:lnTo>
                <a:lnTo>
                  <a:pt x="228" y="318"/>
                </a:lnTo>
                <a:lnTo>
                  <a:pt x="228" y="317"/>
                </a:lnTo>
                <a:lnTo>
                  <a:pt x="228" y="317"/>
                </a:lnTo>
                <a:lnTo>
                  <a:pt x="227" y="317"/>
                </a:lnTo>
                <a:lnTo>
                  <a:pt x="227" y="316"/>
                </a:lnTo>
                <a:lnTo>
                  <a:pt x="226" y="316"/>
                </a:lnTo>
                <a:lnTo>
                  <a:pt x="226" y="316"/>
                </a:lnTo>
                <a:lnTo>
                  <a:pt x="220" y="324"/>
                </a:lnTo>
                <a:close/>
                <a:moveTo>
                  <a:pt x="250" y="339"/>
                </a:moveTo>
                <a:lnTo>
                  <a:pt x="250" y="339"/>
                </a:lnTo>
                <a:lnTo>
                  <a:pt x="250" y="339"/>
                </a:lnTo>
                <a:lnTo>
                  <a:pt x="251" y="339"/>
                </a:lnTo>
                <a:lnTo>
                  <a:pt x="251" y="340"/>
                </a:lnTo>
                <a:lnTo>
                  <a:pt x="252" y="340"/>
                </a:lnTo>
                <a:lnTo>
                  <a:pt x="252" y="340"/>
                </a:lnTo>
                <a:lnTo>
                  <a:pt x="253" y="340"/>
                </a:lnTo>
                <a:lnTo>
                  <a:pt x="253" y="340"/>
                </a:lnTo>
                <a:lnTo>
                  <a:pt x="254" y="340"/>
                </a:lnTo>
                <a:lnTo>
                  <a:pt x="255" y="340"/>
                </a:lnTo>
                <a:lnTo>
                  <a:pt x="255" y="341"/>
                </a:lnTo>
                <a:lnTo>
                  <a:pt x="256" y="341"/>
                </a:lnTo>
                <a:lnTo>
                  <a:pt x="256" y="341"/>
                </a:lnTo>
                <a:lnTo>
                  <a:pt x="257" y="341"/>
                </a:lnTo>
                <a:lnTo>
                  <a:pt x="257" y="341"/>
                </a:lnTo>
                <a:lnTo>
                  <a:pt x="258" y="341"/>
                </a:lnTo>
                <a:lnTo>
                  <a:pt x="259" y="341"/>
                </a:lnTo>
                <a:lnTo>
                  <a:pt x="259" y="341"/>
                </a:lnTo>
                <a:lnTo>
                  <a:pt x="260" y="341"/>
                </a:lnTo>
                <a:lnTo>
                  <a:pt x="260" y="341"/>
                </a:lnTo>
                <a:lnTo>
                  <a:pt x="261" y="342"/>
                </a:lnTo>
                <a:lnTo>
                  <a:pt x="261" y="342"/>
                </a:lnTo>
                <a:lnTo>
                  <a:pt x="263" y="331"/>
                </a:lnTo>
                <a:lnTo>
                  <a:pt x="262" y="331"/>
                </a:lnTo>
                <a:lnTo>
                  <a:pt x="262" y="331"/>
                </a:lnTo>
                <a:lnTo>
                  <a:pt x="261" y="331"/>
                </a:lnTo>
                <a:lnTo>
                  <a:pt x="261" y="331"/>
                </a:lnTo>
                <a:lnTo>
                  <a:pt x="260" y="331"/>
                </a:lnTo>
                <a:lnTo>
                  <a:pt x="260" y="331"/>
                </a:lnTo>
                <a:lnTo>
                  <a:pt x="259" y="331"/>
                </a:lnTo>
                <a:lnTo>
                  <a:pt x="259" y="330"/>
                </a:lnTo>
                <a:lnTo>
                  <a:pt x="258" y="330"/>
                </a:lnTo>
                <a:lnTo>
                  <a:pt x="258" y="330"/>
                </a:lnTo>
                <a:lnTo>
                  <a:pt x="257" y="330"/>
                </a:lnTo>
                <a:lnTo>
                  <a:pt x="257" y="330"/>
                </a:lnTo>
                <a:lnTo>
                  <a:pt x="256" y="330"/>
                </a:lnTo>
                <a:lnTo>
                  <a:pt x="256" y="330"/>
                </a:lnTo>
                <a:lnTo>
                  <a:pt x="255" y="330"/>
                </a:lnTo>
                <a:lnTo>
                  <a:pt x="255" y="330"/>
                </a:lnTo>
                <a:lnTo>
                  <a:pt x="254" y="329"/>
                </a:lnTo>
                <a:lnTo>
                  <a:pt x="254" y="329"/>
                </a:lnTo>
                <a:lnTo>
                  <a:pt x="253" y="329"/>
                </a:lnTo>
                <a:lnTo>
                  <a:pt x="253" y="329"/>
                </a:lnTo>
                <a:lnTo>
                  <a:pt x="253" y="329"/>
                </a:lnTo>
                <a:lnTo>
                  <a:pt x="250" y="339"/>
                </a:lnTo>
                <a:close/>
                <a:moveTo>
                  <a:pt x="283" y="342"/>
                </a:moveTo>
                <a:lnTo>
                  <a:pt x="283" y="342"/>
                </a:lnTo>
                <a:lnTo>
                  <a:pt x="284" y="342"/>
                </a:lnTo>
                <a:lnTo>
                  <a:pt x="284" y="342"/>
                </a:lnTo>
                <a:lnTo>
                  <a:pt x="285" y="342"/>
                </a:lnTo>
                <a:lnTo>
                  <a:pt x="285" y="342"/>
                </a:lnTo>
                <a:lnTo>
                  <a:pt x="286" y="342"/>
                </a:lnTo>
                <a:lnTo>
                  <a:pt x="287" y="342"/>
                </a:lnTo>
                <a:lnTo>
                  <a:pt x="287" y="342"/>
                </a:lnTo>
                <a:lnTo>
                  <a:pt x="288" y="342"/>
                </a:lnTo>
                <a:lnTo>
                  <a:pt x="288" y="342"/>
                </a:lnTo>
                <a:lnTo>
                  <a:pt x="289" y="342"/>
                </a:lnTo>
                <a:lnTo>
                  <a:pt x="289" y="341"/>
                </a:lnTo>
                <a:lnTo>
                  <a:pt x="290" y="341"/>
                </a:lnTo>
                <a:lnTo>
                  <a:pt x="291" y="341"/>
                </a:lnTo>
                <a:lnTo>
                  <a:pt x="291" y="341"/>
                </a:lnTo>
                <a:lnTo>
                  <a:pt x="292" y="341"/>
                </a:lnTo>
                <a:lnTo>
                  <a:pt x="292" y="341"/>
                </a:lnTo>
                <a:lnTo>
                  <a:pt x="293" y="341"/>
                </a:lnTo>
                <a:lnTo>
                  <a:pt x="293" y="341"/>
                </a:lnTo>
                <a:lnTo>
                  <a:pt x="294" y="341"/>
                </a:lnTo>
                <a:lnTo>
                  <a:pt x="295" y="341"/>
                </a:lnTo>
                <a:lnTo>
                  <a:pt x="295" y="341"/>
                </a:lnTo>
                <a:lnTo>
                  <a:pt x="292" y="330"/>
                </a:lnTo>
                <a:lnTo>
                  <a:pt x="292" y="330"/>
                </a:lnTo>
                <a:lnTo>
                  <a:pt x="292" y="330"/>
                </a:lnTo>
                <a:lnTo>
                  <a:pt x="291" y="330"/>
                </a:lnTo>
                <a:lnTo>
                  <a:pt x="291" y="330"/>
                </a:lnTo>
                <a:lnTo>
                  <a:pt x="290" y="331"/>
                </a:lnTo>
                <a:lnTo>
                  <a:pt x="290" y="331"/>
                </a:lnTo>
                <a:lnTo>
                  <a:pt x="289" y="331"/>
                </a:lnTo>
                <a:lnTo>
                  <a:pt x="289" y="331"/>
                </a:lnTo>
                <a:lnTo>
                  <a:pt x="288" y="331"/>
                </a:lnTo>
                <a:lnTo>
                  <a:pt x="288" y="331"/>
                </a:lnTo>
                <a:lnTo>
                  <a:pt x="287" y="331"/>
                </a:lnTo>
                <a:lnTo>
                  <a:pt x="287" y="331"/>
                </a:lnTo>
                <a:lnTo>
                  <a:pt x="286" y="331"/>
                </a:lnTo>
                <a:lnTo>
                  <a:pt x="286" y="331"/>
                </a:lnTo>
                <a:lnTo>
                  <a:pt x="285" y="331"/>
                </a:lnTo>
                <a:lnTo>
                  <a:pt x="285" y="331"/>
                </a:lnTo>
                <a:lnTo>
                  <a:pt x="284" y="332"/>
                </a:lnTo>
                <a:lnTo>
                  <a:pt x="284" y="332"/>
                </a:lnTo>
                <a:lnTo>
                  <a:pt x="283" y="332"/>
                </a:lnTo>
                <a:lnTo>
                  <a:pt x="283" y="332"/>
                </a:lnTo>
                <a:lnTo>
                  <a:pt x="282" y="332"/>
                </a:lnTo>
                <a:lnTo>
                  <a:pt x="283" y="342"/>
                </a:lnTo>
                <a:close/>
                <a:moveTo>
                  <a:pt x="316" y="333"/>
                </a:moveTo>
                <a:lnTo>
                  <a:pt x="316" y="333"/>
                </a:lnTo>
                <a:lnTo>
                  <a:pt x="316" y="333"/>
                </a:lnTo>
                <a:lnTo>
                  <a:pt x="316" y="333"/>
                </a:lnTo>
                <a:lnTo>
                  <a:pt x="317" y="333"/>
                </a:lnTo>
                <a:lnTo>
                  <a:pt x="317" y="332"/>
                </a:lnTo>
                <a:lnTo>
                  <a:pt x="318" y="332"/>
                </a:lnTo>
                <a:lnTo>
                  <a:pt x="318" y="332"/>
                </a:lnTo>
                <a:lnTo>
                  <a:pt x="319" y="332"/>
                </a:lnTo>
                <a:lnTo>
                  <a:pt x="319" y="331"/>
                </a:lnTo>
                <a:lnTo>
                  <a:pt x="320" y="331"/>
                </a:lnTo>
                <a:lnTo>
                  <a:pt x="320" y="331"/>
                </a:lnTo>
                <a:lnTo>
                  <a:pt x="321" y="330"/>
                </a:lnTo>
                <a:lnTo>
                  <a:pt x="321" y="330"/>
                </a:lnTo>
                <a:lnTo>
                  <a:pt x="322" y="330"/>
                </a:lnTo>
                <a:lnTo>
                  <a:pt x="322" y="330"/>
                </a:lnTo>
                <a:lnTo>
                  <a:pt x="323" y="329"/>
                </a:lnTo>
                <a:lnTo>
                  <a:pt x="323" y="329"/>
                </a:lnTo>
                <a:lnTo>
                  <a:pt x="324" y="329"/>
                </a:lnTo>
                <a:lnTo>
                  <a:pt x="324" y="328"/>
                </a:lnTo>
                <a:lnTo>
                  <a:pt x="325" y="328"/>
                </a:lnTo>
                <a:lnTo>
                  <a:pt x="325" y="328"/>
                </a:lnTo>
                <a:lnTo>
                  <a:pt x="325" y="328"/>
                </a:lnTo>
                <a:lnTo>
                  <a:pt x="320" y="319"/>
                </a:lnTo>
                <a:lnTo>
                  <a:pt x="319" y="319"/>
                </a:lnTo>
                <a:lnTo>
                  <a:pt x="319" y="319"/>
                </a:lnTo>
                <a:lnTo>
                  <a:pt x="318" y="319"/>
                </a:lnTo>
                <a:lnTo>
                  <a:pt x="318" y="320"/>
                </a:lnTo>
                <a:lnTo>
                  <a:pt x="318" y="320"/>
                </a:lnTo>
                <a:lnTo>
                  <a:pt x="317" y="320"/>
                </a:lnTo>
                <a:lnTo>
                  <a:pt x="317" y="320"/>
                </a:lnTo>
                <a:lnTo>
                  <a:pt x="316" y="321"/>
                </a:lnTo>
                <a:lnTo>
                  <a:pt x="316" y="321"/>
                </a:lnTo>
                <a:lnTo>
                  <a:pt x="315" y="321"/>
                </a:lnTo>
                <a:lnTo>
                  <a:pt x="315" y="321"/>
                </a:lnTo>
                <a:lnTo>
                  <a:pt x="315" y="322"/>
                </a:lnTo>
                <a:lnTo>
                  <a:pt x="314" y="322"/>
                </a:lnTo>
                <a:lnTo>
                  <a:pt x="314" y="322"/>
                </a:lnTo>
                <a:lnTo>
                  <a:pt x="313" y="322"/>
                </a:lnTo>
                <a:lnTo>
                  <a:pt x="313" y="323"/>
                </a:lnTo>
                <a:lnTo>
                  <a:pt x="312" y="323"/>
                </a:lnTo>
                <a:lnTo>
                  <a:pt x="312" y="323"/>
                </a:lnTo>
                <a:lnTo>
                  <a:pt x="312" y="323"/>
                </a:lnTo>
                <a:lnTo>
                  <a:pt x="311" y="324"/>
                </a:lnTo>
                <a:lnTo>
                  <a:pt x="311" y="324"/>
                </a:lnTo>
                <a:lnTo>
                  <a:pt x="316" y="333"/>
                </a:lnTo>
                <a:close/>
                <a:moveTo>
                  <a:pt x="343" y="313"/>
                </a:moveTo>
                <a:lnTo>
                  <a:pt x="343" y="313"/>
                </a:lnTo>
                <a:lnTo>
                  <a:pt x="343" y="313"/>
                </a:lnTo>
                <a:lnTo>
                  <a:pt x="343" y="312"/>
                </a:lnTo>
                <a:lnTo>
                  <a:pt x="343" y="312"/>
                </a:lnTo>
                <a:lnTo>
                  <a:pt x="344" y="312"/>
                </a:lnTo>
                <a:lnTo>
                  <a:pt x="344" y="311"/>
                </a:lnTo>
                <a:lnTo>
                  <a:pt x="345" y="311"/>
                </a:lnTo>
                <a:lnTo>
                  <a:pt x="345" y="310"/>
                </a:lnTo>
                <a:lnTo>
                  <a:pt x="345" y="310"/>
                </a:lnTo>
                <a:lnTo>
                  <a:pt x="346" y="310"/>
                </a:lnTo>
                <a:lnTo>
                  <a:pt x="346" y="309"/>
                </a:lnTo>
                <a:lnTo>
                  <a:pt x="346" y="309"/>
                </a:lnTo>
                <a:lnTo>
                  <a:pt x="347" y="308"/>
                </a:lnTo>
                <a:lnTo>
                  <a:pt x="347" y="308"/>
                </a:lnTo>
                <a:lnTo>
                  <a:pt x="347" y="307"/>
                </a:lnTo>
                <a:lnTo>
                  <a:pt x="348" y="307"/>
                </a:lnTo>
                <a:lnTo>
                  <a:pt x="348" y="306"/>
                </a:lnTo>
                <a:lnTo>
                  <a:pt x="348" y="306"/>
                </a:lnTo>
                <a:lnTo>
                  <a:pt x="349" y="306"/>
                </a:lnTo>
                <a:lnTo>
                  <a:pt x="349" y="305"/>
                </a:lnTo>
                <a:lnTo>
                  <a:pt x="349" y="305"/>
                </a:lnTo>
                <a:lnTo>
                  <a:pt x="350" y="304"/>
                </a:lnTo>
                <a:lnTo>
                  <a:pt x="341" y="298"/>
                </a:lnTo>
                <a:lnTo>
                  <a:pt x="341" y="298"/>
                </a:lnTo>
                <a:lnTo>
                  <a:pt x="341" y="299"/>
                </a:lnTo>
                <a:lnTo>
                  <a:pt x="340" y="299"/>
                </a:lnTo>
                <a:lnTo>
                  <a:pt x="340" y="300"/>
                </a:lnTo>
                <a:lnTo>
                  <a:pt x="340" y="300"/>
                </a:lnTo>
                <a:lnTo>
                  <a:pt x="339" y="300"/>
                </a:lnTo>
                <a:lnTo>
                  <a:pt x="339" y="301"/>
                </a:lnTo>
                <a:lnTo>
                  <a:pt x="339" y="301"/>
                </a:lnTo>
                <a:lnTo>
                  <a:pt x="338" y="302"/>
                </a:lnTo>
                <a:lnTo>
                  <a:pt x="338" y="302"/>
                </a:lnTo>
                <a:lnTo>
                  <a:pt x="338" y="302"/>
                </a:lnTo>
                <a:lnTo>
                  <a:pt x="337" y="303"/>
                </a:lnTo>
                <a:lnTo>
                  <a:pt x="337" y="303"/>
                </a:lnTo>
                <a:lnTo>
                  <a:pt x="337" y="303"/>
                </a:lnTo>
                <a:lnTo>
                  <a:pt x="337" y="304"/>
                </a:lnTo>
                <a:lnTo>
                  <a:pt x="336" y="304"/>
                </a:lnTo>
                <a:lnTo>
                  <a:pt x="336" y="305"/>
                </a:lnTo>
                <a:lnTo>
                  <a:pt x="336" y="305"/>
                </a:lnTo>
                <a:lnTo>
                  <a:pt x="335" y="305"/>
                </a:lnTo>
                <a:lnTo>
                  <a:pt x="335" y="306"/>
                </a:lnTo>
                <a:lnTo>
                  <a:pt x="335" y="306"/>
                </a:lnTo>
                <a:lnTo>
                  <a:pt x="343" y="313"/>
                </a:lnTo>
                <a:close/>
                <a:moveTo>
                  <a:pt x="360" y="285"/>
                </a:moveTo>
                <a:lnTo>
                  <a:pt x="360" y="285"/>
                </a:lnTo>
                <a:lnTo>
                  <a:pt x="361" y="284"/>
                </a:lnTo>
                <a:lnTo>
                  <a:pt x="361" y="284"/>
                </a:lnTo>
                <a:lnTo>
                  <a:pt x="361" y="283"/>
                </a:lnTo>
                <a:lnTo>
                  <a:pt x="361" y="283"/>
                </a:lnTo>
                <a:lnTo>
                  <a:pt x="361" y="282"/>
                </a:lnTo>
                <a:lnTo>
                  <a:pt x="362" y="282"/>
                </a:lnTo>
                <a:lnTo>
                  <a:pt x="362" y="281"/>
                </a:lnTo>
                <a:lnTo>
                  <a:pt x="362" y="281"/>
                </a:lnTo>
                <a:lnTo>
                  <a:pt x="362" y="280"/>
                </a:lnTo>
                <a:lnTo>
                  <a:pt x="362" y="279"/>
                </a:lnTo>
                <a:lnTo>
                  <a:pt x="363" y="279"/>
                </a:lnTo>
                <a:lnTo>
                  <a:pt x="363" y="278"/>
                </a:lnTo>
                <a:lnTo>
                  <a:pt x="363" y="278"/>
                </a:lnTo>
                <a:lnTo>
                  <a:pt x="363" y="277"/>
                </a:lnTo>
                <a:lnTo>
                  <a:pt x="363" y="277"/>
                </a:lnTo>
                <a:lnTo>
                  <a:pt x="363" y="276"/>
                </a:lnTo>
                <a:lnTo>
                  <a:pt x="364" y="276"/>
                </a:lnTo>
                <a:lnTo>
                  <a:pt x="364" y="275"/>
                </a:lnTo>
                <a:lnTo>
                  <a:pt x="364" y="275"/>
                </a:lnTo>
                <a:lnTo>
                  <a:pt x="364" y="274"/>
                </a:lnTo>
                <a:lnTo>
                  <a:pt x="364" y="274"/>
                </a:lnTo>
                <a:lnTo>
                  <a:pt x="354" y="271"/>
                </a:lnTo>
                <a:lnTo>
                  <a:pt x="354" y="271"/>
                </a:lnTo>
                <a:lnTo>
                  <a:pt x="354" y="272"/>
                </a:lnTo>
                <a:lnTo>
                  <a:pt x="353" y="272"/>
                </a:lnTo>
                <a:lnTo>
                  <a:pt x="353" y="273"/>
                </a:lnTo>
                <a:lnTo>
                  <a:pt x="353" y="273"/>
                </a:lnTo>
                <a:lnTo>
                  <a:pt x="353" y="274"/>
                </a:lnTo>
                <a:lnTo>
                  <a:pt x="353" y="274"/>
                </a:lnTo>
                <a:lnTo>
                  <a:pt x="353" y="275"/>
                </a:lnTo>
                <a:lnTo>
                  <a:pt x="353" y="275"/>
                </a:lnTo>
                <a:lnTo>
                  <a:pt x="352" y="276"/>
                </a:lnTo>
                <a:lnTo>
                  <a:pt x="352" y="276"/>
                </a:lnTo>
                <a:lnTo>
                  <a:pt x="352" y="277"/>
                </a:lnTo>
                <a:lnTo>
                  <a:pt x="352" y="277"/>
                </a:lnTo>
                <a:lnTo>
                  <a:pt x="352" y="278"/>
                </a:lnTo>
                <a:lnTo>
                  <a:pt x="352" y="278"/>
                </a:lnTo>
                <a:lnTo>
                  <a:pt x="351" y="278"/>
                </a:lnTo>
                <a:lnTo>
                  <a:pt x="351" y="279"/>
                </a:lnTo>
                <a:lnTo>
                  <a:pt x="351" y="279"/>
                </a:lnTo>
                <a:lnTo>
                  <a:pt x="351" y="280"/>
                </a:lnTo>
                <a:lnTo>
                  <a:pt x="351" y="280"/>
                </a:lnTo>
                <a:lnTo>
                  <a:pt x="351" y="281"/>
                </a:lnTo>
                <a:lnTo>
                  <a:pt x="360" y="285"/>
                </a:lnTo>
                <a:close/>
                <a:moveTo>
                  <a:pt x="367" y="252"/>
                </a:moveTo>
                <a:lnTo>
                  <a:pt x="367" y="252"/>
                </a:lnTo>
                <a:lnTo>
                  <a:pt x="367" y="252"/>
                </a:lnTo>
                <a:lnTo>
                  <a:pt x="367" y="251"/>
                </a:lnTo>
                <a:lnTo>
                  <a:pt x="367" y="250"/>
                </a:lnTo>
                <a:lnTo>
                  <a:pt x="367" y="250"/>
                </a:lnTo>
                <a:lnTo>
                  <a:pt x="367" y="249"/>
                </a:lnTo>
                <a:lnTo>
                  <a:pt x="367" y="249"/>
                </a:lnTo>
                <a:lnTo>
                  <a:pt x="367" y="248"/>
                </a:lnTo>
                <a:lnTo>
                  <a:pt x="367" y="247"/>
                </a:lnTo>
                <a:lnTo>
                  <a:pt x="367" y="247"/>
                </a:lnTo>
                <a:lnTo>
                  <a:pt x="367" y="246"/>
                </a:lnTo>
                <a:lnTo>
                  <a:pt x="367" y="246"/>
                </a:lnTo>
                <a:lnTo>
                  <a:pt x="367" y="245"/>
                </a:lnTo>
                <a:lnTo>
                  <a:pt x="367" y="245"/>
                </a:lnTo>
                <a:lnTo>
                  <a:pt x="367" y="244"/>
                </a:lnTo>
                <a:lnTo>
                  <a:pt x="367" y="243"/>
                </a:lnTo>
                <a:lnTo>
                  <a:pt x="367" y="243"/>
                </a:lnTo>
                <a:lnTo>
                  <a:pt x="367" y="242"/>
                </a:lnTo>
                <a:lnTo>
                  <a:pt x="367" y="242"/>
                </a:lnTo>
                <a:lnTo>
                  <a:pt x="367" y="241"/>
                </a:lnTo>
                <a:lnTo>
                  <a:pt x="366" y="241"/>
                </a:lnTo>
                <a:lnTo>
                  <a:pt x="356" y="242"/>
                </a:lnTo>
                <a:lnTo>
                  <a:pt x="356" y="242"/>
                </a:lnTo>
                <a:lnTo>
                  <a:pt x="356" y="243"/>
                </a:lnTo>
                <a:lnTo>
                  <a:pt x="356" y="243"/>
                </a:lnTo>
                <a:lnTo>
                  <a:pt x="356" y="244"/>
                </a:lnTo>
                <a:lnTo>
                  <a:pt x="356" y="244"/>
                </a:lnTo>
                <a:lnTo>
                  <a:pt x="356" y="245"/>
                </a:lnTo>
                <a:lnTo>
                  <a:pt x="356" y="245"/>
                </a:lnTo>
                <a:lnTo>
                  <a:pt x="356" y="246"/>
                </a:lnTo>
                <a:lnTo>
                  <a:pt x="356" y="246"/>
                </a:lnTo>
                <a:lnTo>
                  <a:pt x="356" y="247"/>
                </a:lnTo>
                <a:lnTo>
                  <a:pt x="356" y="247"/>
                </a:lnTo>
                <a:lnTo>
                  <a:pt x="356" y="248"/>
                </a:lnTo>
                <a:lnTo>
                  <a:pt x="356" y="248"/>
                </a:lnTo>
                <a:lnTo>
                  <a:pt x="356" y="249"/>
                </a:lnTo>
                <a:lnTo>
                  <a:pt x="356" y="249"/>
                </a:lnTo>
                <a:lnTo>
                  <a:pt x="356" y="250"/>
                </a:lnTo>
                <a:lnTo>
                  <a:pt x="356" y="250"/>
                </a:lnTo>
                <a:lnTo>
                  <a:pt x="356" y="251"/>
                </a:lnTo>
                <a:lnTo>
                  <a:pt x="356" y="252"/>
                </a:lnTo>
                <a:lnTo>
                  <a:pt x="356" y="252"/>
                </a:lnTo>
                <a:lnTo>
                  <a:pt x="367" y="252"/>
                </a:lnTo>
                <a:close/>
                <a:moveTo>
                  <a:pt x="361" y="219"/>
                </a:moveTo>
                <a:lnTo>
                  <a:pt x="361" y="219"/>
                </a:lnTo>
                <a:lnTo>
                  <a:pt x="361" y="218"/>
                </a:lnTo>
                <a:lnTo>
                  <a:pt x="361" y="218"/>
                </a:lnTo>
                <a:lnTo>
                  <a:pt x="361" y="217"/>
                </a:lnTo>
                <a:lnTo>
                  <a:pt x="361" y="217"/>
                </a:lnTo>
                <a:lnTo>
                  <a:pt x="360" y="216"/>
                </a:lnTo>
                <a:lnTo>
                  <a:pt x="360" y="216"/>
                </a:lnTo>
                <a:lnTo>
                  <a:pt x="360" y="215"/>
                </a:lnTo>
                <a:lnTo>
                  <a:pt x="360" y="215"/>
                </a:lnTo>
                <a:lnTo>
                  <a:pt x="360" y="214"/>
                </a:lnTo>
                <a:lnTo>
                  <a:pt x="359" y="214"/>
                </a:lnTo>
                <a:lnTo>
                  <a:pt x="359" y="213"/>
                </a:lnTo>
                <a:lnTo>
                  <a:pt x="359" y="213"/>
                </a:lnTo>
                <a:lnTo>
                  <a:pt x="359" y="212"/>
                </a:lnTo>
                <a:lnTo>
                  <a:pt x="358" y="211"/>
                </a:lnTo>
                <a:lnTo>
                  <a:pt x="358" y="211"/>
                </a:lnTo>
                <a:lnTo>
                  <a:pt x="358" y="210"/>
                </a:lnTo>
                <a:lnTo>
                  <a:pt x="358" y="210"/>
                </a:lnTo>
                <a:lnTo>
                  <a:pt x="357" y="209"/>
                </a:lnTo>
                <a:lnTo>
                  <a:pt x="357" y="209"/>
                </a:lnTo>
                <a:lnTo>
                  <a:pt x="357" y="208"/>
                </a:lnTo>
                <a:lnTo>
                  <a:pt x="357" y="208"/>
                </a:lnTo>
                <a:lnTo>
                  <a:pt x="347" y="213"/>
                </a:lnTo>
                <a:lnTo>
                  <a:pt x="347" y="213"/>
                </a:lnTo>
                <a:lnTo>
                  <a:pt x="348" y="214"/>
                </a:lnTo>
                <a:lnTo>
                  <a:pt x="348" y="214"/>
                </a:lnTo>
                <a:lnTo>
                  <a:pt x="348" y="215"/>
                </a:lnTo>
                <a:lnTo>
                  <a:pt x="348" y="215"/>
                </a:lnTo>
                <a:lnTo>
                  <a:pt x="349" y="216"/>
                </a:lnTo>
                <a:lnTo>
                  <a:pt x="349" y="216"/>
                </a:lnTo>
                <a:lnTo>
                  <a:pt x="349" y="216"/>
                </a:lnTo>
                <a:lnTo>
                  <a:pt x="349" y="217"/>
                </a:lnTo>
                <a:lnTo>
                  <a:pt x="349" y="217"/>
                </a:lnTo>
                <a:lnTo>
                  <a:pt x="350" y="218"/>
                </a:lnTo>
                <a:lnTo>
                  <a:pt x="350" y="218"/>
                </a:lnTo>
                <a:lnTo>
                  <a:pt x="350" y="219"/>
                </a:lnTo>
                <a:lnTo>
                  <a:pt x="350" y="219"/>
                </a:lnTo>
                <a:lnTo>
                  <a:pt x="350" y="220"/>
                </a:lnTo>
                <a:lnTo>
                  <a:pt x="351" y="220"/>
                </a:lnTo>
                <a:lnTo>
                  <a:pt x="351" y="221"/>
                </a:lnTo>
                <a:lnTo>
                  <a:pt x="351" y="221"/>
                </a:lnTo>
                <a:lnTo>
                  <a:pt x="351" y="221"/>
                </a:lnTo>
                <a:lnTo>
                  <a:pt x="351" y="222"/>
                </a:lnTo>
                <a:lnTo>
                  <a:pt x="351" y="222"/>
                </a:lnTo>
                <a:lnTo>
                  <a:pt x="361" y="219"/>
                </a:lnTo>
                <a:close/>
                <a:moveTo>
                  <a:pt x="344" y="190"/>
                </a:moveTo>
                <a:lnTo>
                  <a:pt x="344" y="190"/>
                </a:lnTo>
                <a:lnTo>
                  <a:pt x="344" y="190"/>
                </a:lnTo>
                <a:lnTo>
                  <a:pt x="344" y="189"/>
                </a:lnTo>
                <a:lnTo>
                  <a:pt x="343" y="189"/>
                </a:lnTo>
                <a:lnTo>
                  <a:pt x="343" y="188"/>
                </a:lnTo>
                <a:lnTo>
                  <a:pt x="343" y="188"/>
                </a:lnTo>
                <a:lnTo>
                  <a:pt x="342" y="188"/>
                </a:lnTo>
                <a:lnTo>
                  <a:pt x="342" y="187"/>
                </a:lnTo>
                <a:lnTo>
                  <a:pt x="342" y="187"/>
                </a:lnTo>
                <a:lnTo>
                  <a:pt x="341" y="186"/>
                </a:lnTo>
                <a:lnTo>
                  <a:pt x="341" y="186"/>
                </a:lnTo>
                <a:lnTo>
                  <a:pt x="340" y="186"/>
                </a:lnTo>
                <a:lnTo>
                  <a:pt x="340" y="185"/>
                </a:lnTo>
                <a:lnTo>
                  <a:pt x="340" y="185"/>
                </a:lnTo>
                <a:lnTo>
                  <a:pt x="339" y="184"/>
                </a:lnTo>
                <a:lnTo>
                  <a:pt x="339" y="184"/>
                </a:lnTo>
                <a:lnTo>
                  <a:pt x="338" y="184"/>
                </a:lnTo>
                <a:lnTo>
                  <a:pt x="338" y="183"/>
                </a:lnTo>
                <a:lnTo>
                  <a:pt x="338" y="183"/>
                </a:lnTo>
                <a:lnTo>
                  <a:pt x="337" y="183"/>
                </a:lnTo>
                <a:lnTo>
                  <a:pt x="337" y="182"/>
                </a:lnTo>
                <a:lnTo>
                  <a:pt x="336" y="182"/>
                </a:lnTo>
                <a:lnTo>
                  <a:pt x="329" y="190"/>
                </a:lnTo>
                <a:lnTo>
                  <a:pt x="330" y="190"/>
                </a:lnTo>
                <a:lnTo>
                  <a:pt x="330" y="190"/>
                </a:lnTo>
                <a:lnTo>
                  <a:pt x="330" y="191"/>
                </a:lnTo>
                <a:lnTo>
                  <a:pt x="331" y="191"/>
                </a:lnTo>
                <a:lnTo>
                  <a:pt x="331" y="191"/>
                </a:lnTo>
                <a:lnTo>
                  <a:pt x="331" y="192"/>
                </a:lnTo>
                <a:lnTo>
                  <a:pt x="332" y="192"/>
                </a:lnTo>
                <a:lnTo>
                  <a:pt x="332" y="192"/>
                </a:lnTo>
                <a:lnTo>
                  <a:pt x="333" y="193"/>
                </a:lnTo>
                <a:lnTo>
                  <a:pt x="333" y="193"/>
                </a:lnTo>
                <a:lnTo>
                  <a:pt x="333" y="193"/>
                </a:lnTo>
                <a:lnTo>
                  <a:pt x="334" y="194"/>
                </a:lnTo>
                <a:lnTo>
                  <a:pt x="334" y="194"/>
                </a:lnTo>
                <a:lnTo>
                  <a:pt x="334" y="195"/>
                </a:lnTo>
                <a:lnTo>
                  <a:pt x="335" y="195"/>
                </a:lnTo>
                <a:lnTo>
                  <a:pt x="335" y="195"/>
                </a:lnTo>
                <a:lnTo>
                  <a:pt x="335" y="196"/>
                </a:lnTo>
                <a:lnTo>
                  <a:pt x="336" y="196"/>
                </a:lnTo>
                <a:lnTo>
                  <a:pt x="336" y="196"/>
                </a:lnTo>
                <a:lnTo>
                  <a:pt x="336" y="197"/>
                </a:lnTo>
                <a:lnTo>
                  <a:pt x="336" y="197"/>
                </a:lnTo>
                <a:lnTo>
                  <a:pt x="344" y="190"/>
                </a:lnTo>
                <a:close/>
                <a:moveTo>
                  <a:pt x="318" y="169"/>
                </a:moveTo>
                <a:lnTo>
                  <a:pt x="318" y="169"/>
                </a:lnTo>
                <a:lnTo>
                  <a:pt x="318" y="169"/>
                </a:lnTo>
                <a:lnTo>
                  <a:pt x="317" y="169"/>
                </a:lnTo>
                <a:lnTo>
                  <a:pt x="317" y="168"/>
                </a:lnTo>
                <a:lnTo>
                  <a:pt x="316" y="168"/>
                </a:lnTo>
                <a:lnTo>
                  <a:pt x="316" y="168"/>
                </a:lnTo>
                <a:lnTo>
                  <a:pt x="315" y="168"/>
                </a:lnTo>
                <a:lnTo>
                  <a:pt x="315" y="167"/>
                </a:lnTo>
                <a:lnTo>
                  <a:pt x="314" y="167"/>
                </a:lnTo>
                <a:lnTo>
                  <a:pt x="314" y="167"/>
                </a:lnTo>
                <a:lnTo>
                  <a:pt x="313" y="167"/>
                </a:lnTo>
                <a:lnTo>
                  <a:pt x="313" y="166"/>
                </a:lnTo>
                <a:lnTo>
                  <a:pt x="312" y="166"/>
                </a:lnTo>
                <a:lnTo>
                  <a:pt x="312" y="166"/>
                </a:lnTo>
                <a:lnTo>
                  <a:pt x="311" y="166"/>
                </a:lnTo>
                <a:lnTo>
                  <a:pt x="311" y="166"/>
                </a:lnTo>
                <a:lnTo>
                  <a:pt x="310" y="165"/>
                </a:lnTo>
                <a:lnTo>
                  <a:pt x="310" y="165"/>
                </a:lnTo>
                <a:lnTo>
                  <a:pt x="309" y="165"/>
                </a:lnTo>
                <a:lnTo>
                  <a:pt x="309" y="165"/>
                </a:lnTo>
                <a:lnTo>
                  <a:pt x="308" y="164"/>
                </a:lnTo>
                <a:lnTo>
                  <a:pt x="308" y="164"/>
                </a:lnTo>
                <a:lnTo>
                  <a:pt x="304" y="174"/>
                </a:lnTo>
                <a:lnTo>
                  <a:pt x="304" y="174"/>
                </a:lnTo>
                <a:lnTo>
                  <a:pt x="305" y="175"/>
                </a:lnTo>
                <a:lnTo>
                  <a:pt x="305" y="175"/>
                </a:lnTo>
                <a:lnTo>
                  <a:pt x="306" y="175"/>
                </a:lnTo>
                <a:lnTo>
                  <a:pt x="306" y="175"/>
                </a:lnTo>
                <a:lnTo>
                  <a:pt x="307" y="175"/>
                </a:lnTo>
                <a:lnTo>
                  <a:pt x="307" y="175"/>
                </a:lnTo>
                <a:lnTo>
                  <a:pt x="308" y="176"/>
                </a:lnTo>
                <a:lnTo>
                  <a:pt x="308" y="176"/>
                </a:lnTo>
                <a:lnTo>
                  <a:pt x="308" y="176"/>
                </a:lnTo>
                <a:lnTo>
                  <a:pt x="309" y="176"/>
                </a:lnTo>
                <a:lnTo>
                  <a:pt x="309" y="176"/>
                </a:lnTo>
                <a:lnTo>
                  <a:pt x="310" y="177"/>
                </a:lnTo>
                <a:lnTo>
                  <a:pt x="310" y="177"/>
                </a:lnTo>
                <a:lnTo>
                  <a:pt x="311" y="177"/>
                </a:lnTo>
                <a:lnTo>
                  <a:pt x="311" y="177"/>
                </a:lnTo>
                <a:lnTo>
                  <a:pt x="312" y="178"/>
                </a:lnTo>
                <a:lnTo>
                  <a:pt x="312" y="178"/>
                </a:lnTo>
                <a:lnTo>
                  <a:pt x="312" y="178"/>
                </a:lnTo>
                <a:lnTo>
                  <a:pt x="313" y="178"/>
                </a:lnTo>
                <a:lnTo>
                  <a:pt x="313" y="178"/>
                </a:lnTo>
                <a:lnTo>
                  <a:pt x="318" y="169"/>
                </a:lnTo>
                <a:close/>
                <a:moveTo>
                  <a:pt x="275" y="138"/>
                </a:moveTo>
                <a:lnTo>
                  <a:pt x="275" y="138"/>
                </a:lnTo>
                <a:cubicBezTo>
                  <a:pt x="213" y="138"/>
                  <a:pt x="163" y="189"/>
                  <a:pt x="163" y="250"/>
                </a:cubicBezTo>
                <a:cubicBezTo>
                  <a:pt x="163" y="312"/>
                  <a:pt x="213" y="362"/>
                  <a:pt x="275" y="362"/>
                </a:cubicBezTo>
                <a:cubicBezTo>
                  <a:pt x="337" y="362"/>
                  <a:pt x="387" y="312"/>
                  <a:pt x="387" y="250"/>
                </a:cubicBezTo>
                <a:cubicBezTo>
                  <a:pt x="387" y="189"/>
                  <a:pt x="337" y="138"/>
                  <a:pt x="275" y="138"/>
                </a:cubicBezTo>
                <a:close/>
                <a:moveTo>
                  <a:pt x="18" y="92"/>
                </a:moveTo>
                <a:lnTo>
                  <a:pt x="18" y="92"/>
                </a:lnTo>
                <a:cubicBezTo>
                  <a:pt x="39" y="90"/>
                  <a:pt x="61" y="89"/>
                  <a:pt x="83" y="88"/>
                </a:cubicBezTo>
                <a:cubicBezTo>
                  <a:pt x="68" y="87"/>
                  <a:pt x="53" y="86"/>
                  <a:pt x="39" y="84"/>
                </a:cubicBezTo>
                <a:cubicBezTo>
                  <a:pt x="29" y="83"/>
                  <a:pt x="21" y="76"/>
                  <a:pt x="21" y="66"/>
                </a:cubicBezTo>
                <a:cubicBezTo>
                  <a:pt x="21" y="52"/>
                  <a:pt x="21" y="38"/>
                  <a:pt x="21" y="23"/>
                </a:cubicBezTo>
                <a:cubicBezTo>
                  <a:pt x="21" y="13"/>
                  <a:pt x="29" y="6"/>
                  <a:pt x="39" y="5"/>
                </a:cubicBezTo>
                <a:cubicBezTo>
                  <a:pt x="98" y="0"/>
                  <a:pt x="156" y="0"/>
                  <a:pt x="215" y="5"/>
                </a:cubicBezTo>
                <a:cubicBezTo>
                  <a:pt x="225" y="6"/>
                  <a:pt x="233" y="13"/>
                  <a:pt x="233" y="23"/>
                </a:cubicBezTo>
                <a:cubicBezTo>
                  <a:pt x="233" y="38"/>
                  <a:pt x="233" y="52"/>
                  <a:pt x="233" y="66"/>
                </a:cubicBezTo>
                <a:cubicBezTo>
                  <a:pt x="233" y="76"/>
                  <a:pt x="225" y="83"/>
                  <a:pt x="215" y="84"/>
                </a:cubicBezTo>
                <a:cubicBezTo>
                  <a:pt x="194" y="87"/>
                  <a:pt x="173" y="88"/>
                  <a:pt x="151" y="89"/>
                </a:cubicBezTo>
                <a:cubicBezTo>
                  <a:pt x="166" y="90"/>
                  <a:pt x="180" y="91"/>
                  <a:pt x="194" y="92"/>
                </a:cubicBezTo>
                <a:cubicBezTo>
                  <a:pt x="204" y="93"/>
                  <a:pt x="212" y="100"/>
                  <a:pt x="212" y="110"/>
                </a:cubicBezTo>
                <a:lnTo>
                  <a:pt x="212" y="131"/>
                </a:lnTo>
                <a:cubicBezTo>
                  <a:pt x="200" y="137"/>
                  <a:pt x="189" y="145"/>
                  <a:pt x="179" y="155"/>
                </a:cubicBezTo>
                <a:cubicBezTo>
                  <a:pt x="174" y="161"/>
                  <a:pt x="168" y="167"/>
                  <a:pt x="164" y="174"/>
                </a:cubicBezTo>
                <a:cubicBezTo>
                  <a:pt x="115" y="177"/>
                  <a:pt x="66" y="176"/>
                  <a:pt x="18" y="171"/>
                </a:cubicBezTo>
                <a:cubicBezTo>
                  <a:pt x="8" y="170"/>
                  <a:pt x="0" y="163"/>
                  <a:pt x="0" y="153"/>
                </a:cubicBezTo>
                <a:cubicBezTo>
                  <a:pt x="0" y="139"/>
                  <a:pt x="0" y="124"/>
                  <a:pt x="0" y="110"/>
                </a:cubicBezTo>
                <a:cubicBezTo>
                  <a:pt x="0" y="100"/>
                  <a:pt x="8" y="93"/>
                  <a:pt x="18" y="92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outerShdw blurRad="88900" dist="76200" dir="5400000" algn="ctr" rotWithShape="0">
              <a:srgbClr val="000000">
                <a:alpha val="56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4" name="组合 153"/>
          <p:cNvGrpSpPr/>
          <p:nvPr/>
        </p:nvGrpSpPr>
        <p:grpSpPr>
          <a:xfrm>
            <a:off x="0" y="5921828"/>
            <a:ext cx="12192000" cy="1024160"/>
            <a:chOff x="0" y="5921828"/>
            <a:chExt cx="12192000" cy="1024160"/>
          </a:xfrm>
          <a:solidFill>
            <a:srgbClr val="F3C43C"/>
          </a:solidFill>
        </p:grpSpPr>
        <p:sp>
          <p:nvSpPr>
            <p:cNvPr id="155" name="同心圆 154"/>
            <p:cNvSpPr/>
            <p:nvPr/>
          </p:nvSpPr>
          <p:spPr>
            <a:xfrm>
              <a:off x="7478496" y="6761391"/>
              <a:ext cx="167489" cy="17975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同心圆 155"/>
            <p:cNvSpPr/>
            <p:nvPr/>
          </p:nvSpPr>
          <p:spPr>
            <a:xfrm>
              <a:off x="502249" y="6382902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3072509" y="6737761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椭圆 157"/>
            <p:cNvSpPr/>
            <p:nvPr/>
          </p:nvSpPr>
          <p:spPr>
            <a:xfrm>
              <a:off x="3407479" y="6092309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椭圆 158"/>
            <p:cNvSpPr/>
            <p:nvPr/>
          </p:nvSpPr>
          <p:spPr>
            <a:xfrm>
              <a:off x="5132421" y="6079477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椭圆 159"/>
            <p:cNvSpPr/>
            <p:nvPr/>
          </p:nvSpPr>
          <p:spPr>
            <a:xfrm>
              <a:off x="4452934" y="6042175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椭圆 160"/>
            <p:cNvSpPr/>
            <p:nvPr/>
          </p:nvSpPr>
          <p:spPr>
            <a:xfrm>
              <a:off x="1995560" y="6019866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椭圆 161"/>
            <p:cNvSpPr/>
            <p:nvPr/>
          </p:nvSpPr>
          <p:spPr>
            <a:xfrm>
              <a:off x="2165667" y="670958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162"/>
            <p:cNvSpPr/>
            <p:nvPr/>
          </p:nvSpPr>
          <p:spPr>
            <a:xfrm>
              <a:off x="5968109" y="622948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椭圆 163"/>
            <p:cNvSpPr/>
            <p:nvPr/>
          </p:nvSpPr>
          <p:spPr>
            <a:xfrm>
              <a:off x="3100959" y="6216739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椭圆 164"/>
            <p:cNvSpPr/>
            <p:nvPr/>
          </p:nvSpPr>
          <p:spPr>
            <a:xfrm>
              <a:off x="7734134" y="676950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椭圆 165"/>
            <p:cNvSpPr/>
            <p:nvPr/>
          </p:nvSpPr>
          <p:spPr>
            <a:xfrm>
              <a:off x="7072422" y="6185871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同心圆 166"/>
            <p:cNvSpPr/>
            <p:nvPr/>
          </p:nvSpPr>
          <p:spPr>
            <a:xfrm>
              <a:off x="8075589" y="6447023"/>
              <a:ext cx="139571" cy="160190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8" name="椭圆 167"/>
            <p:cNvSpPr/>
            <p:nvPr/>
          </p:nvSpPr>
          <p:spPr>
            <a:xfrm>
              <a:off x="5573131" y="6093139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6745527" y="6533289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>
              <a:off x="2952926" y="6534432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3937926" y="6001255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椭圆 171"/>
            <p:cNvSpPr/>
            <p:nvPr/>
          </p:nvSpPr>
          <p:spPr>
            <a:xfrm>
              <a:off x="0" y="6810182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椭圆 172"/>
            <p:cNvSpPr/>
            <p:nvPr/>
          </p:nvSpPr>
          <p:spPr>
            <a:xfrm>
              <a:off x="1122397" y="6172992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椭圆 173"/>
            <p:cNvSpPr/>
            <p:nvPr/>
          </p:nvSpPr>
          <p:spPr>
            <a:xfrm>
              <a:off x="3142818" y="5921828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同心圆 174"/>
            <p:cNvSpPr/>
            <p:nvPr/>
          </p:nvSpPr>
          <p:spPr>
            <a:xfrm>
              <a:off x="1552458" y="6437538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6" name="同心圆 175"/>
            <p:cNvSpPr/>
            <p:nvPr/>
          </p:nvSpPr>
          <p:spPr>
            <a:xfrm>
              <a:off x="3698523" y="6447023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7" name="同心圆 176"/>
            <p:cNvSpPr/>
            <p:nvPr/>
          </p:nvSpPr>
          <p:spPr>
            <a:xfrm>
              <a:off x="4796176" y="6571920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8" name="同心圆 177"/>
            <p:cNvSpPr/>
            <p:nvPr/>
          </p:nvSpPr>
          <p:spPr>
            <a:xfrm>
              <a:off x="5756628" y="6756970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9" name="椭圆 178"/>
            <p:cNvSpPr/>
            <p:nvPr/>
          </p:nvSpPr>
          <p:spPr>
            <a:xfrm>
              <a:off x="548197" y="6723455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椭圆 179"/>
            <p:cNvSpPr/>
            <p:nvPr/>
          </p:nvSpPr>
          <p:spPr>
            <a:xfrm>
              <a:off x="6539864" y="676927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同心圆 180"/>
            <p:cNvSpPr/>
            <p:nvPr/>
          </p:nvSpPr>
          <p:spPr>
            <a:xfrm>
              <a:off x="5691388" y="6525844"/>
              <a:ext cx="167489" cy="17975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2" name="同心圆 181"/>
            <p:cNvSpPr/>
            <p:nvPr/>
          </p:nvSpPr>
          <p:spPr>
            <a:xfrm rot="10800000">
              <a:off x="10690775" y="6662332"/>
              <a:ext cx="189397" cy="175017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3" name="同心圆 182"/>
            <p:cNvSpPr/>
            <p:nvPr/>
          </p:nvSpPr>
          <p:spPr>
            <a:xfrm rot="10800000">
              <a:off x="6517997" y="6359634"/>
              <a:ext cx="189397" cy="175017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4" name="椭圆 183"/>
            <p:cNvSpPr/>
            <p:nvPr/>
          </p:nvSpPr>
          <p:spPr>
            <a:xfrm rot="10800000">
              <a:off x="5260979" y="6211913"/>
              <a:ext cx="115609" cy="110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椭圆 184"/>
            <p:cNvSpPr/>
            <p:nvPr/>
          </p:nvSpPr>
          <p:spPr>
            <a:xfrm rot="10800000">
              <a:off x="10365355" y="6482710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椭圆 185"/>
            <p:cNvSpPr/>
            <p:nvPr/>
          </p:nvSpPr>
          <p:spPr>
            <a:xfrm rot="10800000">
              <a:off x="8779029" y="6399954"/>
              <a:ext cx="115609" cy="110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椭圆 186"/>
            <p:cNvSpPr/>
            <p:nvPr/>
          </p:nvSpPr>
          <p:spPr>
            <a:xfrm rot="10800000">
              <a:off x="9434203" y="6612984"/>
              <a:ext cx="119895" cy="1160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椭圆 187"/>
            <p:cNvSpPr/>
            <p:nvPr/>
          </p:nvSpPr>
          <p:spPr>
            <a:xfrm rot="10800000">
              <a:off x="5990473" y="6538789"/>
              <a:ext cx="115609" cy="110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同心圆 188"/>
            <p:cNvSpPr/>
            <p:nvPr/>
          </p:nvSpPr>
          <p:spPr>
            <a:xfrm rot="10800000">
              <a:off x="7651358" y="6482710"/>
              <a:ext cx="133523" cy="148324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0" name="椭圆 189"/>
            <p:cNvSpPr/>
            <p:nvPr/>
          </p:nvSpPr>
          <p:spPr>
            <a:xfrm rot="10800000">
              <a:off x="12064995" y="6535080"/>
              <a:ext cx="127005" cy="15228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椭圆 190"/>
            <p:cNvSpPr/>
            <p:nvPr/>
          </p:nvSpPr>
          <p:spPr>
            <a:xfrm rot="10800000">
              <a:off x="7227429" y="6171312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椭圆 191"/>
            <p:cNvSpPr/>
            <p:nvPr/>
          </p:nvSpPr>
          <p:spPr>
            <a:xfrm rot="10800000">
              <a:off x="9681277" y="6204037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椭圆 192"/>
            <p:cNvSpPr/>
            <p:nvPr/>
          </p:nvSpPr>
          <p:spPr>
            <a:xfrm rot="10800000">
              <a:off x="11196238" y="6194696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椭圆 193"/>
            <p:cNvSpPr/>
            <p:nvPr/>
          </p:nvSpPr>
          <p:spPr>
            <a:xfrm rot="10800000">
              <a:off x="5521830" y="6704945"/>
              <a:ext cx="51131" cy="522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椭圆 194"/>
            <p:cNvSpPr/>
            <p:nvPr/>
          </p:nvSpPr>
          <p:spPr>
            <a:xfrm rot="10800000">
              <a:off x="6408430" y="6253607"/>
              <a:ext cx="51131" cy="522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椭圆 195"/>
            <p:cNvSpPr/>
            <p:nvPr/>
          </p:nvSpPr>
          <p:spPr>
            <a:xfrm rot="10800000">
              <a:off x="11448059" y="6440920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椭圆 196"/>
            <p:cNvSpPr/>
            <p:nvPr/>
          </p:nvSpPr>
          <p:spPr>
            <a:xfrm rot="10800000">
              <a:off x="7855923" y="6465925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8" name="矩形 197"/>
          <p:cNvSpPr/>
          <p:nvPr/>
        </p:nvSpPr>
        <p:spPr>
          <a:xfrm>
            <a:off x="590643" y="4311336"/>
            <a:ext cx="2415731" cy="902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公司介绍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（我们是谁）</a:t>
            </a:r>
          </a:p>
        </p:txBody>
      </p:sp>
      <p:sp>
        <p:nvSpPr>
          <p:cNvPr id="199" name="矩形 198"/>
          <p:cNvSpPr/>
          <p:nvPr/>
        </p:nvSpPr>
        <p:spPr>
          <a:xfrm>
            <a:off x="2636447" y="4311335"/>
            <a:ext cx="2415731" cy="902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项目介绍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 smtClean="0"/>
              <a:t>（我们</a:t>
            </a:r>
            <a:r>
              <a:rPr lang="zh-CN" altLang="en-US" sz="1600" dirty="0"/>
              <a:t>要做</a:t>
            </a:r>
            <a:r>
              <a:rPr lang="zh-CN" altLang="en-US" sz="1600" dirty="0" smtClean="0"/>
              <a:t>什么）</a:t>
            </a:r>
            <a:endParaRPr lang="zh-CN" altLang="en-US" sz="1600" dirty="0"/>
          </a:p>
        </p:txBody>
      </p:sp>
      <p:sp>
        <p:nvSpPr>
          <p:cNvPr id="200" name="矩形 199"/>
          <p:cNvSpPr/>
          <p:nvPr/>
        </p:nvSpPr>
        <p:spPr>
          <a:xfrm>
            <a:off x="4702357" y="4306802"/>
            <a:ext cx="2415731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产品与运营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（我们怎么做）</a:t>
            </a:r>
          </a:p>
        </p:txBody>
      </p:sp>
      <p:sp>
        <p:nvSpPr>
          <p:cNvPr id="201" name="矩形 200"/>
          <p:cNvSpPr/>
          <p:nvPr/>
        </p:nvSpPr>
        <p:spPr>
          <a:xfrm>
            <a:off x="6876121" y="4312186"/>
            <a:ext cx="2264232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发展规划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</a:t>
            </a:r>
            <a:r>
              <a:rPr lang="zh-CN" altLang="en-US" sz="1600" dirty="0" smtClean="0"/>
              <a:t>我们的战略目标）</a:t>
            </a:r>
            <a:endParaRPr lang="zh-CN" altLang="en-US" sz="1600" dirty="0"/>
          </a:p>
        </p:txBody>
      </p:sp>
      <p:sp>
        <p:nvSpPr>
          <p:cNvPr id="202" name="矩形 201"/>
          <p:cNvSpPr/>
          <p:nvPr/>
        </p:nvSpPr>
        <p:spPr>
          <a:xfrm>
            <a:off x="8984006" y="4317394"/>
            <a:ext cx="2446567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/>
              <a:t>财务与融资</a:t>
            </a:r>
          </a:p>
          <a:p>
            <a:pPr algn="ctr">
              <a:spcAft>
                <a:spcPts val="800"/>
              </a:spcAft>
            </a:pPr>
            <a:r>
              <a:rPr lang="zh-CN" altLang="en-US" sz="1600" dirty="0" smtClean="0"/>
              <a:t>（</a:t>
            </a:r>
            <a:r>
              <a:rPr lang="zh-CN" altLang="en-US" sz="1600" dirty="0"/>
              <a:t>我们需要多少钱）</a:t>
            </a:r>
          </a:p>
        </p:txBody>
      </p:sp>
      <p:sp>
        <p:nvSpPr>
          <p:cNvPr id="203" name="文本框 202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196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7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5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50" decel="500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50" decel="500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grpId="1" nodeType="click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50"/>
                            </p:stCondLst>
                            <p:childTnLst>
                              <p:par>
                                <p:cTn id="123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3.7037E-6 L 0.3306 0.00787 " pathEditMode="relative" rAng="0" ptsTypes="AA">
                                      <p:cBhvr>
                                        <p:cTn id="124" dur="12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3" y="39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4.44444E-6 L 0.3306 0.00325 " pathEditMode="relative" rAng="0" ptsTypes="AA">
                                      <p:cBhvr>
                                        <p:cTn id="126" dur="12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3" y="162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44444E-6 L 0.33138 -4.44444E-6 " pathEditMode="relative" rAng="0" ptsTypes="AA">
                                      <p:cBhvr>
                                        <p:cTn id="128" dur="12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63" y="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4.44444E-6 L 0.32942 0.00463 " pathEditMode="relative" rAng="0" ptsTypes="AA">
                                      <p:cBhvr>
                                        <p:cTn id="130" dur="12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71" y="231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44444E-6 L 0.32773 -0.00509 " pathEditMode="relative" rAng="0" ptsTypes="AA">
                                      <p:cBhvr>
                                        <p:cTn id="132" dur="125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80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500"/>
                            </p:stCondLst>
                            <p:childTnLst>
                              <p:par>
                                <p:cTn id="134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750" tmFilter="0, 0; .2, .5; .8, .5; 1, 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6" dur="375" autoRev="1" fill="hold"/>
                                        <p:tgtEl>
                                          <p:spTgt spid="1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45" grpId="0" animBg="1"/>
      <p:bldP spid="145" grpId="1" animBg="1"/>
      <p:bldP spid="146" grpId="0" animBg="1"/>
      <p:bldP spid="146" grpId="1" animBg="1"/>
      <p:bldP spid="147" grpId="0" animBg="1"/>
      <p:bldP spid="147" grpId="1" animBg="1"/>
      <p:bldP spid="148" grpId="0" animBg="1"/>
      <p:bldP spid="148" grpId="1" animBg="1"/>
      <p:bldP spid="149" grpId="0" animBg="1"/>
      <p:bldP spid="149" grpId="1" animBg="1"/>
      <p:bldP spid="151" grpId="0" animBg="1"/>
      <p:bldP spid="151" grpId="1" animBg="1"/>
      <p:bldP spid="151" grpId="2" animBg="1"/>
      <p:bldP spid="152" grpId="0" animBg="1"/>
      <p:bldP spid="152" grpId="1" animBg="1"/>
      <p:bldP spid="153" grpId="0" animBg="1"/>
      <p:bldP spid="153" grpId="1" animBg="1"/>
      <p:bldP spid="198" grpId="0"/>
      <p:bldP spid="198" grpId="1"/>
      <p:bldP spid="198" grpId="2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0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3" name="同心圆 2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>
              <a:stCxn id="4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>
              <a:endCxn id="7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6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>
              <a:stCxn id="6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同心圆 11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4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同心圆 20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同心圆 21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同心圆 22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直接连接符 23"/>
            <p:cNvCxnSpPr>
              <a:stCxn id="21" idx="4"/>
              <a:endCxn id="20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endCxn id="3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21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endCxn id="4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直接连接符 28"/>
          <p:cNvCxnSpPr/>
          <p:nvPr/>
        </p:nvCxnSpPr>
        <p:spPr>
          <a:xfrm>
            <a:off x="1235097" y="724895"/>
            <a:ext cx="148886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223807" y="362021"/>
            <a:ext cx="1569660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地面推广计划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流程图: 联系 30"/>
          <p:cNvSpPr/>
          <p:nvPr/>
        </p:nvSpPr>
        <p:spPr>
          <a:xfrm>
            <a:off x="2477352" y="4370794"/>
            <a:ext cx="296008" cy="296008"/>
          </a:xfrm>
          <a:prstGeom prst="flowChartConnector">
            <a:avLst/>
          </a:prstGeom>
          <a:solidFill>
            <a:srgbClr val="FFD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 flipV="1">
            <a:off x="3569" y="4557563"/>
            <a:ext cx="1465947" cy="1110031"/>
          </a:xfrm>
          <a:prstGeom prst="line">
            <a:avLst/>
          </a:prstGeom>
          <a:ln w="50800">
            <a:solidFill>
              <a:srgbClr val="E8B4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2096770" y="4416604"/>
            <a:ext cx="366487" cy="91622"/>
          </a:xfrm>
          <a:prstGeom prst="line">
            <a:avLst/>
          </a:prstGeom>
          <a:ln w="50800">
            <a:solidFill>
              <a:srgbClr val="E8B4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2787457" y="3912685"/>
            <a:ext cx="898596" cy="549730"/>
          </a:xfrm>
          <a:prstGeom prst="line">
            <a:avLst/>
          </a:prstGeom>
          <a:ln w="50800">
            <a:solidFill>
              <a:srgbClr val="E8B4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4323881" y="3831636"/>
            <a:ext cx="1277195" cy="465156"/>
          </a:xfrm>
          <a:prstGeom prst="line">
            <a:avLst/>
          </a:prstGeom>
          <a:ln w="50800">
            <a:solidFill>
              <a:srgbClr val="E8B4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 flipV="1">
            <a:off x="8189988" y="2057753"/>
            <a:ext cx="2331357" cy="952502"/>
          </a:xfrm>
          <a:prstGeom prst="straightConnector1">
            <a:avLst/>
          </a:prstGeom>
          <a:ln w="50800">
            <a:solidFill>
              <a:srgbClr val="E8B43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42" idx="6"/>
          </p:cNvCxnSpPr>
          <p:nvPr/>
        </p:nvCxnSpPr>
        <p:spPr>
          <a:xfrm flipV="1">
            <a:off x="6280165" y="3526818"/>
            <a:ext cx="1271195" cy="889786"/>
          </a:xfrm>
          <a:prstGeom prst="line">
            <a:avLst/>
          </a:prstGeom>
          <a:ln w="50800">
            <a:solidFill>
              <a:srgbClr val="E8B4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7432293" y="2828547"/>
            <a:ext cx="843680" cy="843680"/>
            <a:chOff x="8328248" y="2436308"/>
            <a:chExt cx="843680" cy="843680"/>
          </a:xfrm>
        </p:grpSpPr>
        <p:sp>
          <p:nvSpPr>
            <p:cNvPr id="39" name="椭圆 38"/>
            <p:cNvSpPr/>
            <p:nvPr/>
          </p:nvSpPr>
          <p:spPr>
            <a:xfrm>
              <a:off x="8328248" y="2436308"/>
              <a:ext cx="843680" cy="843680"/>
            </a:xfrm>
            <a:prstGeom prst="ellipse">
              <a:avLst/>
            </a:prstGeom>
            <a:solidFill>
              <a:srgbClr val="FFD9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KSO_Shape"/>
            <p:cNvSpPr>
              <a:spLocks/>
            </p:cNvSpPr>
            <p:nvPr/>
          </p:nvSpPr>
          <p:spPr bwMode="auto">
            <a:xfrm>
              <a:off x="8480463" y="2653727"/>
              <a:ext cx="585453" cy="408841"/>
            </a:xfrm>
            <a:custGeom>
              <a:avLst/>
              <a:gdLst>
                <a:gd name="T0" fmla="*/ 1733867 w 2074863"/>
                <a:gd name="T1" fmla="*/ 579834 h 1449388"/>
                <a:gd name="T2" fmla="*/ 1791884 w 2074863"/>
                <a:gd name="T3" fmla="*/ 600246 h 1449388"/>
                <a:gd name="T4" fmla="*/ 1794804 w 2074863"/>
                <a:gd name="T5" fmla="*/ 538648 h 1449388"/>
                <a:gd name="T6" fmla="*/ 510830 w 2074863"/>
                <a:gd name="T7" fmla="*/ 162256 h 1449388"/>
                <a:gd name="T8" fmla="*/ 492893 w 2074863"/>
                <a:gd name="T9" fmla="*/ 222976 h 1449388"/>
                <a:gd name="T10" fmla="*/ 438718 w 2074863"/>
                <a:gd name="T11" fmla="*/ 188484 h 1449388"/>
                <a:gd name="T12" fmla="*/ 1598128 w 2074863"/>
                <a:gd name="T13" fmla="*/ 142089 h 1449388"/>
                <a:gd name="T14" fmla="*/ 1885296 w 2074863"/>
                <a:gd name="T15" fmla="*/ 549583 h 1449388"/>
                <a:gd name="T16" fmla="*/ 1586087 w 2074863"/>
                <a:gd name="T17" fmla="*/ 450078 h 1449388"/>
                <a:gd name="T18" fmla="*/ 486453 w 2074863"/>
                <a:gd name="T19" fmla="*/ 72185 h 1449388"/>
                <a:gd name="T20" fmla="*/ 151219 w 2074863"/>
                <a:gd name="T21" fmla="*/ 357281 h 1449388"/>
                <a:gd name="T22" fmla="*/ 295879 w 2074863"/>
                <a:gd name="T23" fmla="*/ 407592 h 1449388"/>
                <a:gd name="T24" fmla="*/ 486453 w 2074863"/>
                <a:gd name="T25" fmla="*/ 72185 h 1449388"/>
                <a:gd name="T26" fmla="*/ 681762 w 2074863"/>
                <a:gd name="T27" fmla="*/ 209994 h 1449388"/>
                <a:gd name="T28" fmla="*/ 910960 w 2074863"/>
                <a:gd name="T29" fmla="*/ 275617 h 1449388"/>
                <a:gd name="T30" fmla="*/ 1184248 w 2074863"/>
                <a:gd name="T31" fmla="*/ 351448 h 1449388"/>
                <a:gd name="T32" fmla="*/ 1396319 w 2074863"/>
                <a:gd name="T33" fmla="*/ 332855 h 1449388"/>
                <a:gd name="T34" fmla="*/ 1606205 w 2074863"/>
                <a:gd name="T35" fmla="*/ 562536 h 1449388"/>
                <a:gd name="T36" fmla="*/ 1640821 w 2074863"/>
                <a:gd name="T37" fmla="*/ 739718 h 1449388"/>
                <a:gd name="T38" fmla="*/ 1379558 w 2074863"/>
                <a:gd name="T39" fmla="*/ 843985 h 1449388"/>
                <a:gd name="T40" fmla="*/ 1124853 w 2074863"/>
                <a:gd name="T41" fmla="*/ 641283 h 1449388"/>
                <a:gd name="T42" fmla="*/ 720387 w 2074863"/>
                <a:gd name="T43" fmla="*/ 519516 h 1449388"/>
                <a:gd name="T44" fmla="*/ 653705 w 2074863"/>
                <a:gd name="T45" fmla="*/ 311345 h 1449388"/>
                <a:gd name="T46" fmla="*/ 325395 w 2074863"/>
                <a:gd name="T47" fmla="*/ 480871 h 1449388"/>
                <a:gd name="T48" fmla="*/ 435438 w 2074863"/>
                <a:gd name="T49" fmla="*/ 683574 h 1449388"/>
                <a:gd name="T50" fmla="*/ 530543 w 2074863"/>
                <a:gd name="T51" fmla="*/ 794768 h 1449388"/>
                <a:gd name="T52" fmla="*/ 611436 w 2074863"/>
                <a:gd name="T53" fmla="*/ 890286 h 1449388"/>
                <a:gd name="T54" fmla="*/ 688686 w 2074863"/>
                <a:gd name="T55" fmla="*/ 1001480 h 1449388"/>
                <a:gd name="T56" fmla="*/ 800188 w 2074863"/>
                <a:gd name="T57" fmla="*/ 1230068 h 1449388"/>
                <a:gd name="T58" fmla="*/ 913511 w 2074863"/>
                <a:gd name="T59" fmla="*/ 1255588 h 1449388"/>
                <a:gd name="T60" fmla="*/ 768486 w 2074863"/>
                <a:gd name="T61" fmla="*/ 1063458 h 1449388"/>
                <a:gd name="T62" fmla="*/ 798730 w 2074863"/>
                <a:gd name="T63" fmla="*/ 1022261 h 1449388"/>
                <a:gd name="T64" fmla="*/ 1047604 w 2074863"/>
                <a:gd name="T65" fmla="*/ 1245015 h 1449388"/>
                <a:gd name="T66" fmla="*/ 1112465 w 2074863"/>
                <a:gd name="T67" fmla="*/ 1184496 h 1449388"/>
                <a:gd name="T68" fmla="*/ 841727 w 2074863"/>
                <a:gd name="T69" fmla="*/ 896119 h 1449388"/>
                <a:gd name="T70" fmla="*/ 886182 w 2074863"/>
                <a:gd name="T71" fmla="*/ 868047 h 1449388"/>
                <a:gd name="T72" fmla="*/ 1205383 w 2074863"/>
                <a:gd name="T73" fmla="*/ 1138195 h 1449388"/>
                <a:gd name="T74" fmla="*/ 1202468 w 2074863"/>
                <a:gd name="T75" fmla="*/ 1026636 h 1449388"/>
                <a:gd name="T76" fmla="*/ 955779 w 2074863"/>
                <a:gd name="T77" fmla="*/ 749197 h 1449388"/>
                <a:gd name="T78" fmla="*/ 1006793 w 2074863"/>
                <a:gd name="T79" fmla="*/ 736437 h 1449388"/>
                <a:gd name="T80" fmla="*/ 1311053 w 2074863"/>
                <a:gd name="T81" fmla="*/ 1001480 h 1449388"/>
                <a:gd name="T82" fmla="*/ 1303037 w 2074863"/>
                <a:gd name="T83" fmla="*/ 890286 h 1449388"/>
                <a:gd name="T84" fmla="*/ 1310325 w 2074863"/>
                <a:gd name="T85" fmla="*/ 838516 h 1449388"/>
                <a:gd name="T86" fmla="*/ 1409802 w 2074863"/>
                <a:gd name="T87" fmla="*/ 919087 h 1449388"/>
                <a:gd name="T88" fmla="*/ 1378829 w 2074863"/>
                <a:gd name="T89" fmla="*/ 1028094 h 1449388"/>
                <a:gd name="T90" fmla="*/ 1306317 w 2074863"/>
                <a:gd name="T91" fmla="*/ 1123248 h 1449388"/>
                <a:gd name="T92" fmla="*/ 1210119 w 2074863"/>
                <a:gd name="T93" fmla="*/ 1205641 h 1449388"/>
                <a:gd name="T94" fmla="*/ 1113922 w 2074863"/>
                <a:gd name="T95" fmla="*/ 1290222 h 1449388"/>
                <a:gd name="T96" fmla="*/ 1016631 w 2074863"/>
                <a:gd name="T97" fmla="*/ 1300795 h 1449388"/>
                <a:gd name="T98" fmla="*/ 897478 w 2074863"/>
                <a:gd name="T99" fmla="*/ 1327044 h 1449388"/>
                <a:gd name="T100" fmla="*/ 625648 w 2074863"/>
                <a:gd name="T101" fmla="*/ 1160798 h 1449388"/>
                <a:gd name="T102" fmla="*/ 491918 w 2074863"/>
                <a:gd name="T103" fmla="*/ 1202360 h 1449388"/>
                <a:gd name="T104" fmla="*/ 458760 w 2074863"/>
                <a:gd name="T105" fmla="*/ 1134550 h 1449388"/>
                <a:gd name="T106" fmla="*/ 365477 w 2074863"/>
                <a:gd name="T107" fmla="*/ 1057260 h 1449388"/>
                <a:gd name="T108" fmla="*/ 317378 w 2074863"/>
                <a:gd name="T109" fmla="*/ 969763 h 1449388"/>
                <a:gd name="T110" fmla="*/ 233206 w 2074863"/>
                <a:gd name="T111" fmla="*/ 865131 h 1449388"/>
                <a:gd name="T112" fmla="*/ 268916 w 2074863"/>
                <a:gd name="T113" fmla="*/ 733520 h 1449388"/>
                <a:gd name="T114" fmla="*/ 186565 w 2074863"/>
                <a:gd name="T115" fmla="*/ 647845 h 1449388"/>
                <a:gd name="T116" fmla="*/ 1822 w 2074863"/>
                <a:gd name="T117" fmla="*/ 438580 h 1449388"/>
                <a:gd name="T118" fmla="*/ 272923 w 2074863"/>
                <a:gd name="T119" fmla="*/ 139996 h 144938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74863" h="1449388">
                  <a:moveTo>
                    <a:pt x="1923841" y="577723"/>
                  </a:moveTo>
                  <a:lnTo>
                    <a:pt x="1919867" y="578517"/>
                  </a:lnTo>
                  <a:lnTo>
                    <a:pt x="1915893" y="579312"/>
                  </a:lnTo>
                  <a:lnTo>
                    <a:pt x="1911919" y="580503"/>
                  </a:lnTo>
                  <a:lnTo>
                    <a:pt x="1907944" y="582488"/>
                  </a:lnTo>
                  <a:lnTo>
                    <a:pt x="1904765" y="584871"/>
                  </a:lnTo>
                  <a:lnTo>
                    <a:pt x="1901983" y="586857"/>
                  </a:lnTo>
                  <a:lnTo>
                    <a:pt x="1898804" y="589636"/>
                  </a:lnTo>
                  <a:lnTo>
                    <a:pt x="1896022" y="592813"/>
                  </a:lnTo>
                  <a:lnTo>
                    <a:pt x="1893240" y="595593"/>
                  </a:lnTo>
                  <a:lnTo>
                    <a:pt x="1891253" y="599167"/>
                  </a:lnTo>
                  <a:lnTo>
                    <a:pt x="1889663" y="602741"/>
                  </a:lnTo>
                  <a:lnTo>
                    <a:pt x="1888471" y="606712"/>
                  </a:lnTo>
                  <a:lnTo>
                    <a:pt x="1887278" y="610683"/>
                  </a:lnTo>
                  <a:lnTo>
                    <a:pt x="1886483" y="615051"/>
                  </a:lnTo>
                  <a:lnTo>
                    <a:pt x="1886483" y="619419"/>
                  </a:lnTo>
                  <a:lnTo>
                    <a:pt x="1886483" y="623390"/>
                  </a:lnTo>
                  <a:lnTo>
                    <a:pt x="1887278" y="627758"/>
                  </a:lnTo>
                  <a:lnTo>
                    <a:pt x="1888471" y="631729"/>
                  </a:lnTo>
                  <a:lnTo>
                    <a:pt x="1889663" y="635303"/>
                  </a:lnTo>
                  <a:lnTo>
                    <a:pt x="1891253" y="639274"/>
                  </a:lnTo>
                  <a:lnTo>
                    <a:pt x="1893240" y="642451"/>
                  </a:lnTo>
                  <a:lnTo>
                    <a:pt x="1896022" y="646025"/>
                  </a:lnTo>
                  <a:lnTo>
                    <a:pt x="1898804" y="648805"/>
                  </a:lnTo>
                  <a:lnTo>
                    <a:pt x="1901983" y="651188"/>
                  </a:lnTo>
                  <a:lnTo>
                    <a:pt x="1904765" y="653967"/>
                  </a:lnTo>
                  <a:lnTo>
                    <a:pt x="1907944" y="655953"/>
                  </a:lnTo>
                  <a:lnTo>
                    <a:pt x="1911919" y="657541"/>
                  </a:lnTo>
                  <a:lnTo>
                    <a:pt x="1915893" y="659130"/>
                  </a:lnTo>
                  <a:lnTo>
                    <a:pt x="1919867" y="660321"/>
                  </a:lnTo>
                  <a:lnTo>
                    <a:pt x="1923841" y="660718"/>
                  </a:lnTo>
                  <a:lnTo>
                    <a:pt x="1928213" y="661115"/>
                  </a:lnTo>
                  <a:lnTo>
                    <a:pt x="1932585" y="660718"/>
                  </a:lnTo>
                  <a:lnTo>
                    <a:pt x="1936956" y="660321"/>
                  </a:lnTo>
                  <a:lnTo>
                    <a:pt x="1940533" y="659130"/>
                  </a:lnTo>
                  <a:lnTo>
                    <a:pt x="1944508" y="657541"/>
                  </a:lnTo>
                  <a:lnTo>
                    <a:pt x="1948084" y="655953"/>
                  </a:lnTo>
                  <a:lnTo>
                    <a:pt x="1951661" y="653967"/>
                  </a:lnTo>
                  <a:lnTo>
                    <a:pt x="1954841" y="651188"/>
                  </a:lnTo>
                  <a:lnTo>
                    <a:pt x="1958020" y="648805"/>
                  </a:lnTo>
                  <a:lnTo>
                    <a:pt x="1960405" y="646025"/>
                  </a:lnTo>
                  <a:lnTo>
                    <a:pt x="1963187" y="642451"/>
                  </a:lnTo>
                  <a:lnTo>
                    <a:pt x="1965174" y="639274"/>
                  </a:lnTo>
                  <a:lnTo>
                    <a:pt x="1966763" y="635303"/>
                  </a:lnTo>
                  <a:lnTo>
                    <a:pt x="1967956" y="631729"/>
                  </a:lnTo>
                  <a:lnTo>
                    <a:pt x="1969148" y="627758"/>
                  </a:lnTo>
                  <a:lnTo>
                    <a:pt x="1969943" y="623390"/>
                  </a:lnTo>
                  <a:lnTo>
                    <a:pt x="1970340" y="619419"/>
                  </a:lnTo>
                  <a:lnTo>
                    <a:pt x="1969943" y="615051"/>
                  </a:lnTo>
                  <a:lnTo>
                    <a:pt x="1969148" y="610683"/>
                  </a:lnTo>
                  <a:lnTo>
                    <a:pt x="1967956" y="606712"/>
                  </a:lnTo>
                  <a:lnTo>
                    <a:pt x="1966763" y="602741"/>
                  </a:lnTo>
                  <a:lnTo>
                    <a:pt x="1965174" y="599167"/>
                  </a:lnTo>
                  <a:lnTo>
                    <a:pt x="1963187" y="595593"/>
                  </a:lnTo>
                  <a:lnTo>
                    <a:pt x="1960405" y="592813"/>
                  </a:lnTo>
                  <a:lnTo>
                    <a:pt x="1958020" y="589636"/>
                  </a:lnTo>
                  <a:lnTo>
                    <a:pt x="1954841" y="586857"/>
                  </a:lnTo>
                  <a:lnTo>
                    <a:pt x="1951661" y="584871"/>
                  </a:lnTo>
                  <a:lnTo>
                    <a:pt x="1948084" y="582488"/>
                  </a:lnTo>
                  <a:lnTo>
                    <a:pt x="1944508" y="580503"/>
                  </a:lnTo>
                  <a:lnTo>
                    <a:pt x="1940533" y="579312"/>
                  </a:lnTo>
                  <a:lnTo>
                    <a:pt x="1936956" y="578517"/>
                  </a:lnTo>
                  <a:lnTo>
                    <a:pt x="1932585" y="577723"/>
                  </a:lnTo>
                  <a:lnTo>
                    <a:pt x="1928213" y="577723"/>
                  </a:lnTo>
                  <a:lnTo>
                    <a:pt x="1923841" y="577723"/>
                  </a:lnTo>
                  <a:close/>
                  <a:moveTo>
                    <a:pt x="519301" y="160338"/>
                  </a:moveTo>
                  <a:lnTo>
                    <a:pt x="523687" y="160338"/>
                  </a:lnTo>
                  <a:lnTo>
                    <a:pt x="528072" y="160729"/>
                  </a:lnTo>
                  <a:lnTo>
                    <a:pt x="532059" y="161512"/>
                  </a:lnTo>
                  <a:lnTo>
                    <a:pt x="536445" y="162687"/>
                  </a:lnTo>
                  <a:lnTo>
                    <a:pt x="540033" y="163861"/>
                  </a:lnTo>
                  <a:lnTo>
                    <a:pt x="544020" y="166210"/>
                  </a:lnTo>
                  <a:lnTo>
                    <a:pt x="547209" y="168558"/>
                  </a:lnTo>
                  <a:lnTo>
                    <a:pt x="550399" y="170907"/>
                  </a:lnTo>
                  <a:lnTo>
                    <a:pt x="553588" y="174038"/>
                  </a:lnTo>
                  <a:lnTo>
                    <a:pt x="556379" y="176778"/>
                  </a:lnTo>
                  <a:lnTo>
                    <a:pt x="558771" y="180693"/>
                  </a:lnTo>
                  <a:lnTo>
                    <a:pt x="560366" y="183824"/>
                  </a:lnTo>
                  <a:lnTo>
                    <a:pt x="562359" y="188130"/>
                  </a:lnTo>
                  <a:lnTo>
                    <a:pt x="563954" y="192436"/>
                  </a:lnTo>
                  <a:lnTo>
                    <a:pt x="564752" y="196350"/>
                  </a:lnTo>
                  <a:lnTo>
                    <a:pt x="565150" y="201048"/>
                  </a:lnTo>
                  <a:lnTo>
                    <a:pt x="565150" y="205353"/>
                  </a:lnTo>
                  <a:lnTo>
                    <a:pt x="564752" y="209268"/>
                  </a:lnTo>
                  <a:lnTo>
                    <a:pt x="563954" y="213574"/>
                  </a:lnTo>
                  <a:lnTo>
                    <a:pt x="562758" y="217488"/>
                  </a:lnTo>
                  <a:lnTo>
                    <a:pt x="560765" y="221402"/>
                  </a:lnTo>
                  <a:lnTo>
                    <a:pt x="558771" y="224925"/>
                  </a:lnTo>
                  <a:lnTo>
                    <a:pt x="556778" y="228448"/>
                  </a:lnTo>
                  <a:lnTo>
                    <a:pt x="553987" y="231188"/>
                  </a:lnTo>
                  <a:lnTo>
                    <a:pt x="551196" y="234711"/>
                  </a:lnTo>
                  <a:lnTo>
                    <a:pt x="547608" y="237060"/>
                  </a:lnTo>
                  <a:lnTo>
                    <a:pt x="544418" y="239800"/>
                  </a:lnTo>
                  <a:lnTo>
                    <a:pt x="540431" y="241366"/>
                  </a:lnTo>
                  <a:lnTo>
                    <a:pt x="536843" y="242932"/>
                  </a:lnTo>
                  <a:lnTo>
                    <a:pt x="532458" y="244497"/>
                  </a:lnTo>
                  <a:lnTo>
                    <a:pt x="528072" y="245672"/>
                  </a:lnTo>
                  <a:lnTo>
                    <a:pt x="523687" y="246063"/>
                  </a:lnTo>
                  <a:lnTo>
                    <a:pt x="518902" y="246063"/>
                  </a:lnTo>
                  <a:lnTo>
                    <a:pt x="514915" y="245672"/>
                  </a:lnTo>
                  <a:lnTo>
                    <a:pt x="510530" y="244497"/>
                  </a:lnTo>
                  <a:lnTo>
                    <a:pt x="506543" y="243323"/>
                  </a:lnTo>
                  <a:lnTo>
                    <a:pt x="502955" y="241757"/>
                  </a:lnTo>
                  <a:lnTo>
                    <a:pt x="498968" y="239800"/>
                  </a:lnTo>
                  <a:lnTo>
                    <a:pt x="495778" y="237451"/>
                  </a:lnTo>
                  <a:lnTo>
                    <a:pt x="492190" y="235103"/>
                  </a:lnTo>
                  <a:lnTo>
                    <a:pt x="489399" y="232363"/>
                  </a:lnTo>
                  <a:lnTo>
                    <a:pt x="486210" y="228840"/>
                  </a:lnTo>
                  <a:lnTo>
                    <a:pt x="484216" y="225708"/>
                  </a:lnTo>
                  <a:lnTo>
                    <a:pt x="482223" y="221794"/>
                  </a:lnTo>
                  <a:lnTo>
                    <a:pt x="480628" y="217879"/>
                  </a:lnTo>
                  <a:lnTo>
                    <a:pt x="479033" y="213965"/>
                  </a:lnTo>
                  <a:lnTo>
                    <a:pt x="478236" y="209268"/>
                  </a:lnTo>
                  <a:lnTo>
                    <a:pt x="477837" y="205353"/>
                  </a:lnTo>
                  <a:lnTo>
                    <a:pt x="477837" y="200656"/>
                  </a:lnTo>
                  <a:lnTo>
                    <a:pt x="478236" y="196350"/>
                  </a:lnTo>
                  <a:lnTo>
                    <a:pt x="479033" y="192436"/>
                  </a:lnTo>
                  <a:lnTo>
                    <a:pt x="480628" y="188522"/>
                  </a:lnTo>
                  <a:lnTo>
                    <a:pt x="481824" y="184607"/>
                  </a:lnTo>
                  <a:lnTo>
                    <a:pt x="483818" y="181084"/>
                  </a:lnTo>
                  <a:lnTo>
                    <a:pt x="486210" y="177561"/>
                  </a:lnTo>
                  <a:lnTo>
                    <a:pt x="489001" y="174430"/>
                  </a:lnTo>
                  <a:lnTo>
                    <a:pt x="491791" y="171298"/>
                  </a:lnTo>
                  <a:lnTo>
                    <a:pt x="494981" y="168558"/>
                  </a:lnTo>
                  <a:lnTo>
                    <a:pt x="498569" y="166601"/>
                  </a:lnTo>
                  <a:lnTo>
                    <a:pt x="502157" y="164252"/>
                  </a:lnTo>
                  <a:lnTo>
                    <a:pt x="506144" y="162687"/>
                  </a:lnTo>
                  <a:lnTo>
                    <a:pt x="510530" y="161512"/>
                  </a:lnTo>
                  <a:lnTo>
                    <a:pt x="514915" y="160729"/>
                  </a:lnTo>
                  <a:lnTo>
                    <a:pt x="519301" y="160338"/>
                  </a:lnTo>
                  <a:close/>
                  <a:moveTo>
                    <a:pt x="1699693" y="111125"/>
                  </a:moveTo>
                  <a:lnTo>
                    <a:pt x="1718770" y="131377"/>
                  </a:lnTo>
                  <a:lnTo>
                    <a:pt x="1740628" y="154806"/>
                  </a:lnTo>
                  <a:lnTo>
                    <a:pt x="1768448" y="186178"/>
                  </a:lnTo>
                  <a:lnTo>
                    <a:pt x="1784345" y="204842"/>
                  </a:lnTo>
                  <a:lnTo>
                    <a:pt x="1801832" y="224697"/>
                  </a:lnTo>
                  <a:lnTo>
                    <a:pt x="1819318" y="246538"/>
                  </a:lnTo>
                  <a:lnTo>
                    <a:pt x="1838395" y="269173"/>
                  </a:lnTo>
                  <a:lnTo>
                    <a:pt x="1857471" y="293793"/>
                  </a:lnTo>
                  <a:lnTo>
                    <a:pt x="1877343" y="318811"/>
                  </a:lnTo>
                  <a:lnTo>
                    <a:pt x="1897611" y="345417"/>
                  </a:lnTo>
                  <a:lnTo>
                    <a:pt x="1917483" y="372420"/>
                  </a:lnTo>
                  <a:lnTo>
                    <a:pt x="1936956" y="400217"/>
                  </a:lnTo>
                  <a:lnTo>
                    <a:pt x="1954841" y="426823"/>
                  </a:lnTo>
                  <a:lnTo>
                    <a:pt x="1971930" y="453032"/>
                  </a:lnTo>
                  <a:lnTo>
                    <a:pt x="1987032" y="478050"/>
                  </a:lnTo>
                  <a:lnTo>
                    <a:pt x="2001339" y="501479"/>
                  </a:lnTo>
                  <a:lnTo>
                    <a:pt x="2014057" y="524511"/>
                  </a:lnTo>
                  <a:lnTo>
                    <a:pt x="2025980" y="545558"/>
                  </a:lnTo>
                  <a:lnTo>
                    <a:pt x="2036313" y="565016"/>
                  </a:lnTo>
                  <a:lnTo>
                    <a:pt x="2045454" y="582488"/>
                  </a:lnTo>
                  <a:lnTo>
                    <a:pt x="2053402" y="598770"/>
                  </a:lnTo>
                  <a:lnTo>
                    <a:pt x="2065325" y="623787"/>
                  </a:lnTo>
                  <a:lnTo>
                    <a:pt x="2072479" y="640069"/>
                  </a:lnTo>
                  <a:lnTo>
                    <a:pt x="2074863" y="646025"/>
                  </a:lnTo>
                  <a:lnTo>
                    <a:pt x="1870189" y="796925"/>
                  </a:lnTo>
                  <a:lnTo>
                    <a:pt x="1867407" y="789380"/>
                  </a:lnTo>
                  <a:lnTo>
                    <a:pt x="1859856" y="767142"/>
                  </a:lnTo>
                  <a:lnTo>
                    <a:pt x="1854689" y="751258"/>
                  </a:lnTo>
                  <a:lnTo>
                    <a:pt x="1847933" y="733388"/>
                  </a:lnTo>
                  <a:lnTo>
                    <a:pt x="1839985" y="712342"/>
                  </a:lnTo>
                  <a:lnTo>
                    <a:pt x="1830844" y="690104"/>
                  </a:lnTo>
                  <a:lnTo>
                    <a:pt x="1820908" y="666278"/>
                  </a:lnTo>
                  <a:lnTo>
                    <a:pt x="1809383" y="640466"/>
                  </a:lnTo>
                  <a:lnTo>
                    <a:pt x="1797063" y="614257"/>
                  </a:lnTo>
                  <a:lnTo>
                    <a:pt x="1783550" y="586857"/>
                  </a:lnTo>
                  <a:lnTo>
                    <a:pt x="1768845" y="559059"/>
                  </a:lnTo>
                  <a:lnTo>
                    <a:pt x="1753346" y="531262"/>
                  </a:lnTo>
                  <a:lnTo>
                    <a:pt x="1744602" y="517363"/>
                  </a:lnTo>
                  <a:lnTo>
                    <a:pt x="1736256" y="503862"/>
                  </a:lnTo>
                  <a:lnTo>
                    <a:pt x="1727513" y="490360"/>
                  </a:lnTo>
                  <a:lnTo>
                    <a:pt x="1718770" y="476859"/>
                  </a:lnTo>
                  <a:lnTo>
                    <a:pt x="1709232" y="463357"/>
                  </a:lnTo>
                  <a:lnTo>
                    <a:pt x="1700091" y="450650"/>
                  </a:lnTo>
                  <a:lnTo>
                    <a:pt x="1690552" y="438339"/>
                  </a:lnTo>
                  <a:lnTo>
                    <a:pt x="1681014" y="426029"/>
                  </a:lnTo>
                  <a:lnTo>
                    <a:pt x="1661938" y="403394"/>
                  </a:lnTo>
                  <a:lnTo>
                    <a:pt x="1643259" y="381951"/>
                  </a:lnTo>
                  <a:lnTo>
                    <a:pt x="1624977" y="362095"/>
                  </a:lnTo>
                  <a:lnTo>
                    <a:pt x="1606696" y="343431"/>
                  </a:lnTo>
                  <a:lnTo>
                    <a:pt x="1590004" y="327150"/>
                  </a:lnTo>
                  <a:lnTo>
                    <a:pt x="1573312" y="311663"/>
                  </a:lnTo>
                  <a:lnTo>
                    <a:pt x="1558210" y="298559"/>
                  </a:lnTo>
                  <a:lnTo>
                    <a:pt x="1544697" y="287042"/>
                  </a:lnTo>
                  <a:lnTo>
                    <a:pt x="1532377" y="276718"/>
                  </a:lnTo>
                  <a:lnTo>
                    <a:pt x="1522044" y="268776"/>
                  </a:lnTo>
                  <a:lnTo>
                    <a:pt x="1506942" y="257657"/>
                  </a:lnTo>
                  <a:lnTo>
                    <a:pt x="1501775" y="254083"/>
                  </a:lnTo>
                  <a:lnTo>
                    <a:pt x="1699693" y="111125"/>
                  </a:lnTo>
                  <a:close/>
                  <a:moveTo>
                    <a:pt x="529828" y="78646"/>
                  </a:moveTo>
                  <a:lnTo>
                    <a:pt x="511572" y="88179"/>
                  </a:lnTo>
                  <a:lnTo>
                    <a:pt x="489347" y="100889"/>
                  </a:lnTo>
                  <a:lnTo>
                    <a:pt x="476647" y="108436"/>
                  </a:lnTo>
                  <a:lnTo>
                    <a:pt x="463153" y="116777"/>
                  </a:lnTo>
                  <a:lnTo>
                    <a:pt x="448865" y="126310"/>
                  </a:lnTo>
                  <a:lnTo>
                    <a:pt x="433784" y="136240"/>
                  </a:lnTo>
                  <a:lnTo>
                    <a:pt x="417512" y="147759"/>
                  </a:lnTo>
                  <a:lnTo>
                    <a:pt x="401637" y="159675"/>
                  </a:lnTo>
                  <a:lnTo>
                    <a:pt x="384175" y="172783"/>
                  </a:lnTo>
                  <a:lnTo>
                    <a:pt x="367109" y="186288"/>
                  </a:lnTo>
                  <a:lnTo>
                    <a:pt x="349250" y="200984"/>
                  </a:lnTo>
                  <a:lnTo>
                    <a:pt x="331787" y="216475"/>
                  </a:lnTo>
                  <a:lnTo>
                    <a:pt x="313531" y="233157"/>
                  </a:lnTo>
                  <a:lnTo>
                    <a:pt x="294878" y="250634"/>
                  </a:lnTo>
                  <a:lnTo>
                    <a:pt x="277019" y="268905"/>
                  </a:lnTo>
                  <a:lnTo>
                    <a:pt x="259159" y="287177"/>
                  </a:lnTo>
                  <a:lnTo>
                    <a:pt x="225028" y="322528"/>
                  </a:lnTo>
                  <a:lnTo>
                    <a:pt x="193278" y="356687"/>
                  </a:lnTo>
                  <a:lnTo>
                    <a:pt x="164703" y="389257"/>
                  </a:lnTo>
                  <a:lnTo>
                    <a:pt x="138906" y="419445"/>
                  </a:lnTo>
                  <a:lnTo>
                    <a:pt x="116284" y="446057"/>
                  </a:lnTo>
                  <a:lnTo>
                    <a:pt x="97234" y="469095"/>
                  </a:lnTo>
                  <a:lnTo>
                    <a:pt x="82550" y="488161"/>
                  </a:lnTo>
                  <a:lnTo>
                    <a:pt x="205184" y="612882"/>
                  </a:lnTo>
                  <a:lnTo>
                    <a:pt x="213915" y="597391"/>
                  </a:lnTo>
                  <a:lnTo>
                    <a:pt x="224631" y="581106"/>
                  </a:lnTo>
                  <a:lnTo>
                    <a:pt x="236934" y="562437"/>
                  </a:lnTo>
                  <a:lnTo>
                    <a:pt x="250428" y="542974"/>
                  </a:lnTo>
                  <a:lnTo>
                    <a:pt x="256381" y="531456"/>
                  </a:lnTo>
                  <a:lnTo>
                    <a:pt x="260350" y="524306"/>
                  </a:lnTo>
                  <a:lnTo>
                    <a:pt x="265112" y="515965"/>
                  </a:lnTo>
                  <a:lnTo>
                    <a:pt x="270669" y="507623"/>
                  </a:lnTo>
                  <a:lnTo>
                    <a:pt x="277019" y="498885"/>
                  </a:lnTo>
                  <a:lnTo>
                    <a:pt x="284162" y="488558"/>
                  </a:lnTo>
                  <a:lnTo>
                    <a:pt x="292100" y="478628"/>
                  </a:lnTo>
                  <a:lnTo>
                    <a:pt x="301228" y="467506"/>
                  </a:lnTo>
                  <a:lnTo>
                    <a:pt x="311547" y="456385"/>
                  </a:lnTo>
                  <a:lnTo>
                    <a:pt x="322262" y="444071"/>
                  </a:lnTo>
                  <a:lnTo>
                    <a:pt x="334565" y="431758"/>
                  </a:lnTo>
                  <a:lnTo>
                    <a:pt x="348059" y="418650"/>
                  </a:lnTo>
                  <a:lnTo>
                    <a:pt x="362347" y="405543"/>
                  </a:lnTo>
                  <a:lnTo>
                    <a:pt x="378619" y="391641"/>
                  </a:lnTo>
                  <a:lnTo>
                    <a:pt x="395684" y="377739"/>
                  </a:lnTo>
                  <a:lnTo>
                    <a:pt x="413147" y="362248"/>
                  </a:lnTo>
                  <a:lnTo>
                    <a:pt x="430609" y="347154"/>
                  </a:lnTo>
                  <a:lnTo>
                    <a:pt x="448469" y="332855"/>
                  </a:lnTo>
                  <a:lnTo>
                    <a:pt x="466328" y="318953"/>
                  </a:lnTo>
                  <a:lnTo>
                    <a:pt x="484188" y="305448"/>
                  </a:lnTo>
                  <a:lnTo>
                    <a:pt x="502047" y="292737"/>
                  </a:lnTo>
                  <a:lnTo>
                    <a:pt x="519510" y="280821"/>
                  </a:lnTo>
                  <a:lnTo>
                    <a:pt x="536972" y="268905"/>
                  </a:lnTo>
                  <a:lnTo>
                    <a:pt x="553641" y="257784"/>
                  </a:lnTo>
                  <a:lnTo>
                    <a:pt x="570310" y="247457"/>
                  </a:lnTo>
                  <a:lnTo>
                    <a:pt x="601663" y="228391"/>
                  </a:lnTo>
                  <a:lnTo>
                    <a:pt x="629841" y="212106"/>
                  </a:lnTo>
                  <a:lnTo>
                    <a:pt x="654050" y="198601"/>
                  </a:lnTo>
                  <a:lnTo>
                    <a:pt x="529828" y="78646"/>
                  </a:lnTo>
                  <a:close/>
                  <a:moveTo>
                    <a:pt x="537766" y="0"/>
                  </a:moveTo>
                  <a:lnTo>
                    <a:pt x="542925" y="794"/>
                  </a:lnTo>
                  <a:lnTo>
                    <a:pt x="548085" y="2383"/>
                  </a:lnTo>
                  <a:lnTo>
                    <a:pt x="552450" y="4369"/>
                  </a:lnTo>
                  <a:lnTo>
                    <a:pt x="557213" y="6752"/>
                  </a:lnTo>
                  <a:lnTo>
                    <a:pt x="561181" y="10327"/>
                  </a:lnTo>
                  <a:lnTo>
                    <a:pt x="738981" y="181521"/>
                  </a:lnTo>
                  <a:lnTo>
                    <a:pt x="741760" y="185096"/>
                  </a:lnTo>
                  <a:lnTo>
                    <a:pt x="744538" y="188274"/>
                  </a:lnTo>
                  <a:lnTo>
                    <a:pt x="746522" y="192246"/>
                  </a:lnTo>
                  <a:lnTo>
                    <a:pt x="748110" y="195820"/>
                  </a:lnTo>
                  <a:lnTo>
                    <a:pt x="748903" y="200190"/>
                  </a:lnTo>
                  <a:lnTo>
                    <a:pt x="749697" y="204162"/>
                  </a:lnTo>
                  <a:lnTo>
                    <a:pt x="749697" y="208531"/>
                  </a:lnTo>
                  <a:lnTo>
                    <a:pt x="749300" y="213297"/>
                  </a:lnTo>
                  <a:lnTo>
                    <a:pt x="748506" y="217269"/>
                  </a:lnTo>
                  <a:lnTo>
                    <a:pt x="746919" y="221241"/>
                  </a:lnTo>
                  <a:lnTo>
                    <a:pt x="745331" y="224816"/>
                  </a:lnTo>
                  <a:lnTo>
                    <a:pt x="742553" y="228788"/>
                  </a:lnTo>
                  <a:lnTo>
                    <a:pt x="740172" y="231568"/>
                  </a:lnTo>
                  <a:lnTo>
                    <a:pt x="736600" y="234746"/>
                  </a:lnTo>
                  <a:lnTo>
                    <a:pt x="733425" y="237129"/>
                  </a:lnTo>
                  <a:lnTo>
                    <a:pt x="729456" y="239512"/>
                  </a:lnTo>
                  <a:lnTo>
                    <a:pt x="722710" y="242690"/>
                  </a:lnTo>
                  <a:lnTo>
                    <a:pt x="705247" y="251429"/>
                  </a:lnTo>
                  <a:lnTo>
                    <a:pt x="776685" y="295915"/>
                  </a:lnTo>
                  <a:lnTo>
                    <a:pt x="813594" y="318953"/>
                  </a:lnTo>
                  <a:lnTo>
                    <a:pt x="843756" y="338416"/>
                  </a:lnTo>
                  <a:lnTo>
                    <a:pt x="855266" y="332458"/>
                  </a:lnTo>
                  <a:lnTo>
                    <a:pt x="867569" y="326500"/>
                  </a:lnTo>
                  <a:lnTo>
                    <a:pt x="879872" y="321733"/>
                  </a:lnTo>
                  <a:lnTo>
                    <a:pt x="892175" y="317364"/>
                  </a:lnTo>
                  <a:lnTo>
                    <a:pt x="905669" y="312995"/>
                  </a:lnTo>
                  <a:lnTo>
                    <a:pt x="919163" y="309817"/>
                  </a:lnTo>
                  <a:lnTo>
                    <a:pt x="933847" y="307037"/>
                  </a:lnTo>
                  <a:lnTo>
                    <a:pt x="948135" y="304256"/>
                  </a:lnTo>
                  <a:lnTo>
                    <a:pt x="970756" y="301873"/>
                  </a:lnTo>
                  <a:lnTo>
                    <a:pt x="992188" y="300284"/>
                  </a:lnTo>
                  <a:lnTo>
                    <a:pt x="1013222" y="299093"/>
                  </a:lnTo>
                  <a:lnTo>
                    <a:pt x="1033066" y="298696"/>
                  </a:lnTo>
                  <a:lnTo>
                    <a:pt x="1052513" y="299490"/>
                  </a:lnTo>
                  <a:lnTo>
                    <a:pt x="1070769" y="301079"/>
                  </a:lnTo>
                  <a:lnTo>
                    <a:pt x="1088231" y="302668"/>
                  </a:lnTo>
                  <a:lnTo>
                    <a:pt x="1105297" y="305051"/>
                  </a:lnTo>
                  <a:lnTo>
                    <a:pt x="1121172" y="308228"/>
                  </a:lnTo>
                  <a:lnTo>
                    <a:pt x="1137047" y="311803"/>
                  </a:lnTo>
                  <a:lnTo>
                    <a:pt x="1151731" y="315775"/>
                  </a:lnTo>
                  <a:lnTo>
                    <a:pt x="1165622" y="320542"/>
                  </a:lnTo>
                  <a:lnTo>
                    <a:pt x="1179116" y="324911"/>
                  </a:lnTo>
                  <a:lnTo>
                    <a:pt x="1191816" y="329677"/>
                  </a:lnTo>
                  <a:lnTo>
                    <a:pt x="1203722" y="335238"/>
                  </a:lnTo>
                  <a:lnTo>
                    <a:pt x="1215231" y="340004"/>
                  </a:lnTo>
                  <a:lnTo>
                    <a:pt x="1226741" y="345565"/>
                  </a:lnTo>
                  <a:lnTo>
                    <a:pt x="1237060" y="351126"/>
                  </a:lnTo>
                  <a:lnTo>
                    <a:pt x="1256506" y="362645"/>
                  </a:lnTo>
                  <a:lnTo>
                    <a:pt x="1274366" y="372972"/>
                  </a:lnTo>
                  <a:lnTo>
                    <a:pt x="1289844" y="382902"/>
                  </a:lnTo>
                  <a:lnTo>
                    <a:pt x="1304131" y="391641"/>
                  </a:lnTo>
                  <a:lnTo>
                    <a:pt x="1310878" y="395613"/>
                  </a:lnTo>
                  <a:lnTo>
                    <a:pt x="1317228" y="398790"/>
                  </a:lnTo>
                  <a:lnTo>
                    <a:pt x="1323578" y="401968"/>
                  </a:lnTo>
                  <a:lnTo>
                    <a:pt x="1329135" y="403954"/>
                  </a:lnTo>
                  <a:lnTo>
                    <a:pt x="1334691" y="405543"/>
                  </a:lnTo>
                  <a:lnTo>
                    <a:pt x="1340247" y="406337"/>
                  </a:lnTo>
                  <a:lnTo>
                    <a:pt x="1345406" y="407132"/>
                  </a:lnTo>
                  <a:lnTo>
                    <a:pt x="1351360" y="407132"/>
                  </a:lnTo>
                  <a:lnTo>
                    <a:pt x="1358106" y="406734"/>
                  </a:lnTo>
                  <a:lnTo>
                    <a:pt x="1364853" y="406337"/>
                  </a:lnTo>
                  <a:lnTo>
                    <a:pt x="1379538" y="404351"/>
                  </a:lnTo>
                  <a:lnTo>
                    <a:pt x="1395810" y="401173"/>
                  </a:lnTo>
                  <a:lnTo>
                    <a:pt x="1412081" y="397201"/>
                  </a:lnTo>
                  <a:lnTo>
                    <a:pt x="1429544" y="392832"/>
                  </a:lnTo>
                  <a:lnTo>
                    <a:pt x="1446610" y="387669"/>
                  </a:lnTo>
                  <a:lnTo>
                    <a:pt x="1463675" y="382505"/>
                  </a:lnTo>
                  <a:lnTo>
                    <a:pt x="1494631" y="371781"/>
                  </a:lnTo>
                  <a:lnTo>
                    <a:pt x="1520825" y="362645"/>
                  </a:lnTo>
                  <a:lnTo>
                    <a:pt x="1545035" y="353112"/>
                  </a:lnTo>
                  <a:lnTo>
                    <a:pt x="1550988" y="357481"/>
                  </a:lnTo>
                  <a:lnTo>
                    <a:pt x="1557338" y="363439"/>
                  </a:lnTo>
                  <a:lnTo>
                    <a:pt x="1566069" y="371383"/>
                  </a:lnTo>
                  <a:lnTo>
                    <a:pt x="1577578" y="382108"/>
                  </a:lnTo>
                  <a:lnTo>
                    <a:pt x="1589881" y="395215"/>
                  </a:lnTo>
                  <a:lnTo>
                    <a:pt x="1604963" y="410309"/>
                  </a:lnTo>
                  <a:lnTo>
                    <a:pt x="1620838" y="428183"/>
                  </a:lnTo>
                  <a:lnTo>
                    <a:pt x="1638697" y="449235"/>
                  </a:lnTo>
                  <a:lnTo>
                    <a:pt x="1656953" y="472670"/>
                  </a:lnTo>
                  <a:lnTo>
                    <a:pt x="1666875" y="485380"/>
                  </a:lnTo>
                  <a:lnTo>
                    <a:pt x="1676400" y="498885"/>
                  </a:lnTo>
                  <a:lnTo>
                    <a:pt x="1686719" y="512787"/>
                  </a:lnTo>
                  <a:lnTo>
                    <a:pt x="1696641" y="527881"/>
                  </a:lnTo>
                  <a:lnTo>
                    <a:pt x="1707356" y="542974"/>
                  </a:lnTo>
                  <a:lnTo>
                    <a:pt x="1717675" y="559657"/>
                  </a:lnTo>
                  <a:lnTo>
                    <a:pt x="1727994" y="576339"/>
                  </a:lnTo>
                  <a:lnTo>
                    <a:pt x="1738710" y="594213"/>
                  </a:lnTo>
                  <a:lnTo>
                    <a:pt x="1749425" y="612882"/>
                  </a:lnTo>
                  <a:lnTo>
                    <a:pt x="1760141" y="632345"/>
                  </a:lnTo>
                  <a:lnTo>
                    <a:pt x="1770460" y="651808"/>
                  </a:lnTo>
                  <a:lnTo>
                    <a:pt x="1781175" y="672859"/>
                  </a:lnTo>
                  <a:lnTo>
                    <a:pt x="1802606" y="715360"/>
                  </a:lnTo>
                  <a:lnTo>
                    <a:pt x="1810544" y="731645"/>
                  </a:lnTo>
                  <a:lnTo>
                    <a:pt x="1813322" y="739192"/>
                  </a:lnTo>
                  <a:lnTo>
                    <a:pt x="1816100" y="745944"/>
                  </a:lnTo>
                  <a:lnTo>
                    <a:pt x="1817688" y="752300"/>
                  </a:lnTo>
                  <a:lnTo>
                    <a:pt x="1818878" y="758258"/>
                  </a:lnTo>
                  <a:lnTo>
                    <a:pt x="1819275" y="764216"/>
                  </a:lnTo>
                  <a:lnTo>
                    <a:pt x="1819275" y="769379"/>
                  </a:lnTo>
                  <a:lnTo>
                    <a:pt x="1818481" y="774543"/>
                  </a:lnTo>
                  <a:lnTo>
                    <a:pt x="1816497" y="778912"/>
                  </a:lnTo>
                  <a:lnTo>
                    <a:pt x="1814116" y="783679"/>
                  </a:lnTo>
                  <a:lnTo>
                    <a:pt x="1810544" y="788445"/>
                  </a:lnTo>
                  <a:lnTo>
                    <a:pt x="1805781" y="792417"/>
                  </a:lnTo>
                  <a:lnTo>
                    <a:pt x="1801019" y="796786"/>
                  </a:lnTo>
                  <a:lnTo>
                    <a:pt x="1794272" y="801155"/>
                  </a:lnTo>
                  <a:lnTo>
                    <a:pt x="1787128" y="805922"/>
                  </a:lnTo>
                  <a:lnTo>
                    <a:pt x="1778397" y="810688"/>
                  </a:lnTo>
                  <a:lnTo>
                    <a:pt x="1769269" y="815852"/>
                  </a:lnTo>
                  <a:lnTo>
                    <a:pt x="1747044" y="826179"/>
                  </a:lnTo>
                  <a:lnTo>
                    <a:pt x="1720056" y="838492"/>
                  </a:lnTo>
                  <a:lnTo>
                    <a:pt x="1687910" y="852394"/>
                  </a:lnTo>
                  <a:lnTo>
                    <a:pt x="1650206" y="868680"/>
                  </a:lnTo>
                  <a:lnTo>
                    <a:pt x="1607741" y="888142"/>
                  </a:lnTo>
                  <a:lnTo>
                    <a:pt x="1568450" y="905619"/>
                  </a:lnTo>
                  <a:lnTo>
                    <a:pt x="1553766" y="911975"/>
                  </a:lnTo>
                  <a:lnTo>
                    <a:pt x="1541463" y="916344"/>
                  </a:lnTo>
                  <a:lnTo>
                    <a:pt x="1531144" y="919521"/>
                  </a:lnTo>
                  <a:lnTo>
                    <a:pt x="1526778" y="920713"/>
                  </a:lnTo>
                  <a:lnTo>
                    <a:pt x="1522810" y="921507"/>
                  </a:lnTo>
                  <a:lnTo>
                    <a:pt x="1518841" y="921905"/>
                  </a:lnTo>
                  <a:lnTo>
                    <a:pt x="1514872" y="921905"/>
                  </a:lnTo>
                  <a:lnTo>
                    <a:pt x="1511697" y="921507"/>
                  </a:lnTo>
                  <a:lnTo>
                    <a:pt x="1508522" y="921110"/>
                  </a:lnTo>
                  <a:lnTo>
                    <a:pt x="1505347" y="920316"/>
                  </a:lnTo>
                  <a:lnTo>
                    <a:pt x="1502569" y="919521"/>
                  </a:lnTo>
                  <a:lnTo>
                    <a:pt x="1496219" y="916344"/>
                  </a:lnTo>
                  <a:lnTo>
                    <a:pt x="1489869" y="912769"/>
                  </a:lnTo>
                  <a:lnTo>
                    <a:pt x="1482328" y="907605"/>
                  </a:lnTo>
                  <a:lnTo>
                    <a:pt x="1472803" y="902045"/>
                  </a:lnTo>
                  <a:lnTo>
                    <a:pt x="1462485" y="895689"/>
                  </a:lnTo>
                  <a:lnTo>
                    <a:pt x="1449785" y="888540"/>
                  </a:lnTo>
                  <a:lnTo>
                    <a:pt x="1433910" y="880993"/>
                  </a:lnTo>
                  <a:lnTo>
                    <a:pt x="1425178" y="876624"/>
                  </a:lnTo>
                  <a:lnTo>
                    <a:pt x="1415653" y="870666"/>
                  </a:lnTo>
                  <a:lnTo>
                    <a:pt x="1404541" y="863516"/>
                  </a:lnTo>
                  <a:lnTo>
                    <a:pt x="1393428" y="854778"/>
                  </a:lnTo>
                  <a:lnTo>
                    <a:pt x="1381522" y="845642"/>
                  </a:lnTo>
                  <a:lnTo>
                    <a:pt x="1368822" y="834917"/>
                  </a:lnTo>
                  <a:lnTo>
                    <a:pt x="1355725" y="823796"/>
                  </a:lnTo>
                  <a:lnTo>
                    <a:pt x="1342231" y="811483"/>
                  </a:lnTo>
                  <a:lnTo>
                    <a:pt x="1314053" y="785267"/>
                  </a:lnTo>
                  <a:lnTo>
                    <a:pt x="1284288" y="757463"/>
                  </a:lnTo>
                  <a:lnTo>
                    <a:pt x="1254522" y="728468"/>
                  </a:lnTo>
                  <a:lnTo>
                    <a:pt x="1225153" y="698677"/>
                  </a:lnTo>
                  <a:lnTo>
                    <a:pt x="1167606" y="642275"/>
                  </a:lnTo>
                  <a:lnTo>
                    <a:pt x="1141016" y="616457"/>
                  </a:lnTo>
                  <a:lnTo>
                    <a:pt x="1116806" y="593816"/>
                  </a:lnTo>
                  <a:lnTo>
                    <a:pt x="1105694" y="583886"/>
                  </a:lnTo>
                  <a:lnTo>
                    <a:pt x="1094978" y="574751"/>
                  </a:lnTo>
                  <a:lnTo>
                    <a:pt x="1085453" y="567204"/>
                  </a:lnTo>
                  <a:lnTo>
                    <a:pt x="1077119" y="560451"/>
                  </a:lnTo>
                  <a:lnTo>
                    <a:pt x="1069181" y="554890"/>
                  </a:lnTo>
                  <a:lnTo>
                    <a:pt x="1062435" y="551316"/>
                  </a:lnTo>
                  <a:lnTo>
                    <a:pt x="1056878" y="548535"/>
                  </a:lnTo>
                  <a:lnTo>
                    <a:pt x="1054100" y="547741"/>
                  </a:lnTo>
                  <a:lnTo>
                    <a:pt x="1052116" y="547741"/>
                  </a:lnTo>
                  <a:lnTo>
                    <a:pt x="1042591" y="547741"/>
                  </a:lnTo>
                  <a:lnTo>
                    <a:pt x="1028700" y="548535"/>
                  </a:lnTo>
                  <a:lnTo>
                    <a:pt x="992585" y="550918"/>
                  </a:lnTo>
                  <a:lnTo>
                    <a:pt x="949325" y="553302"/>
                  </a:lnTo>
                  <a:lnTo>
                    <a:pt x="902494" y="556479"/>
                  </a:lnTo>
                  <a:lnTo>
                    <a:pt x="820341" y="562835"/>
                  </a:lnTo>
                  <a:lnTo>
                    <a:pt x="784622" y="566012"/>
                  </a:lnTo>
                  <a:lnTo>
                    <a:pt x="760810" y="542180"/>
                  </a:lnTo>
                  <a:lnTo>
                    <a:pt x="755650" y="532250"/>
                  </a:lnTo>
                  <a:lnTo>
                    <a:pt x="752078" y="521526"/>
                  </a:lnTo>
                  <a:lnTo>
                    <a:pt x="748506" y="511596"/>
                  </a:lnTo>
                  <a:lnTo>
                    <a:pt x="746522" y="500871"/>
                  </a:lnTo>
                  <a:lnTo>
                    <a:pt x="745331" y="490544"/>
                  </a:lnTo>
                  <a:lnTo>
                    <a:pt x="744935" y="480217"/>
                  </a:lnTo>
                  <a:lnTo>
                    <a:pt x="745728" y="470287"/>
                  </a:lnTo>
                  <a:lnTo>
                    <a:pt x="746919" y="459959"/>
                  </a:lnTo>
                  <a:lnTo>
                    <a:pt x="748903" y="450029"/>
                  </a:lnTo>
                  <a:lnTo>
                    <a:pt x="752078" y="440099"/>
                  </a:lnTo>
                  <a:lnTo>
                    <a:pt x="755650" y="430566"/>
                  </a:lnTo>
                  <a:lnTo>
                    <a:pt x="760016" y="420636"/>
                  </a:lnTo>
                  <a:lnTo>
                    <a:pt x="765175" y="411501"/>
                  </a:lnTo>
                  <a:lnTo>
                    <a:pt x="771128" y="402365"/>
                  </a:lnTo>
                  <a:lnTo>
                    <a:pt x="777875" y="393229"/>
                  </a:lnTo>
                  <a:lnTo>
                    <a:pt x="785019" y="384888"/>
                  </a:lnTo>
                  <a:lnTo>
                    <a:pt x="749697" y="362645"/>
                  </a:lnTo>
                  <a:lnTo>
                    <a:pt x="711994" y="339210"/>
                  </a:lnTo>
                  <a:lnTo>
                    <a:pt x="648494" y="300682"/>
                  </a:lnTo>
                  <a:lnTo>
                    <a:pt x="635000" y="307037"/>
                  </a:lnTo>
                  <a:lnTo>
                    <a:pt x="617538" y="316172"/>
                  </a:lnTo>
                  <a:lnTo>
                    <a:pt x="596503" y="327691"/>
                  </a:lnTo>
                  <a:lnTo>
                    <a:pt x="572294" y="341593"/>
                  </a:lnTo>
                  <a:lnTo>
                    <a:pt x="545306" y="357879"/>
                  </a:lnTo>
                  <a:lnTo>
                    <a:pt x="531019" y="367014"/>
                  </a:lnTo>
                  <a:lnTo>
                    <a:pt x="516335" y="377341"/>
                  </a:lnTo>
                  <a:lnTo>
                    <a:pt x="500856" y="387669"/>
                  </a:lnTo>
                  <a:lnTo>
                    <a:pt x="484585" y="399187"/>
                  </a:lnTo>
                  <a:lnTo>
                    <a:pt x="467915" y="411501"/>
                  </a:lnTo>
                  <a:lnTo>
                    <a:pt x="450850" y="424211"/>
                  </a:lnTo>
                  <a:lnTo>
                    <a:pt x="438150" y="434141"/>
                  </a:lnTo>
                  <a:lnTo>
                    <a:pt x="432990" y="439702"/>
                  </a:lnTo>
                  <a:lnTo>
                    <a:pt x="415131" y="456782"/>
                  </a:lnTo>
                  <a:lnTo>
                    <a:pt x="398859" y="473464"/>
                  </a:lnTo>
                  <a:lnTo>
                    <a:pt x="382984" y="490544"/>
                  </a:lnTo>
                  <a:lnTo>
                    <a:pt x="368300" y="506829"/>
                  </a:lnTo>
                  <a:lnTo>
                    <a:pt x="354409" y="523909"/>
                  </a:lnTo>
                  <a:lnTo>
                    <a:pt x="341312" y="539797"/>
                  </a:lnTo>
                  <a:lnTo>
                    <a:pt x="329009" y="555685"/>
                  </a:lnTo>
                  <a:lnTo>
                    <a:pt x="317500" y="570779"/>
                  </a:lnTo>
                  <a:lnTo>
                    <a:pt x="387350" y="732042"/>
                  </a:lnTo>
                  <a:lnTo>
                    <a:pt x="401240" y="724098"/>
                  </a:lnTo>
                  <a:lnTo>
                    <a:pt x="406400" y="721318"/>
                  </a:lnTo>
                  <a:lnTo>
                    <a:pt x="413147" y="720523"/>
                  </a:lnTo>
                  <a:lnTo>
                    <a:pt x="419497" y="719729"/>
                  </a:lnTo>
                  <a:lnTo>
                    <a:pt x="425053" y="719729"/>
                  </a:lnTo>
                  <a:lnTo>
                    <a:pt x="430609" y="720523"/>
                  </a:lnTo>
                  <a:lnTo>
                    <a:pt x="436165" y="721715"/>
                  </a:lnTo>
                  <a:lnTo>
                    <a:pt x="441325" y="722907"/>
                  </a:lnTo>
                  <a:lnTo>
                    <a:pt x="446484" y="724495"/>
                  </a:lnTo>
                  <a:lnTo>
                    <a:pt x="450850" y="726482"/>
                  </a:lnTo>
                  <a:lnTo>
                    <a:pt x="455215" y="729262"/>
                  </a:lnTo>
                  <a:lnTo>
                    <a:pt x="459581" y="731645"/>
                  </a:lnTo>
                  <a:lnTo>
                    <a:pt x="463550" y="734823"/>
                  </a:lnTo>
                  <a:lnTo>
                    <a:pt x="467519" y="738000"/>
                  </a:lnTo>
                  <a:lnTo>
                    <a:pt x="474265" y="744753"/>
                  </a:lnTo>
                  <a:lnTo>
                    <a:pt x="481013" y="752300"/>
                  </a:lnTo>
                  <a:lnTo>
                    <a:pt x="486966" y="759846"/>
                  </a:lnTo>
                  <a:lnTo>
                    <a:pt x="492125" y="768188"/>
                  </a:lnTo>
                  <a:lnTo>
                    <a:pt x="502047" y="783281"/>
                  </a:lnTo>
                  <a:lnTo>
                    <a:pt x="506413" y="790034"/>
                  </a:lnTo>
                  <a:lnTo>
                    <a:pt x="510778" y="795992"/>
                  </a:lnTo>
                  <a:lnTo>
                    <a:pt x="515541" y="800361"/>
                  </a:lnTo>
                  <a:lnTo>
                    <a:pt x="517525" y="802744"/>
                  </a:lnTo>
                  <a:lnTo>
                    <a:pt x="519510" y="803936"/>
                  </a:lnTo>
                  <a:lnTo>
                    <a:pt x="525860" y="807511"/>
                  </a:lnTo>
                  <a:lnTo>
                    <a:pt x="531416" y="811483"/>
                  </a:lnTo>
                  <a:lnTo>
                    <a:pt x="536972" y="815852"/>
                  </a:lnTo>
                  <a:lnTo>
                    <a:pt x="541735" y="819427"/>
                  </a:lnTo>
                  <a:lnTo>
                    <a:pt x="550466" y="827371"/>
                  </a:lnTo>
                  <a:lnTo>
                    <a:pt x="558006" y="834917"/>
                  </a:lnTo>
                  <a:lnTo>
                    <a:pt x="564356" y="843259"/>
                  </a:lnTo>
                  <a:lnTo>
                    <a:pt x="569516" y="850806"/>
                  </a:lnTo>
                  <a:lnTo>
                    <a:pt x="573881" y="858352"/>
                  </a:lnTo>
                  <a:lnTo>
                    <a:pt x="577850" y="865899"/>
                  </a:lnTo>
                  <a:lnTo>
                    <a:pt x="584597" y="879404"/>
                  </a:lnTo>
                  <a:lnTo>
                    <a:pt x="587375" y="885759"/>
                  </a:lnTo>
                  <a:lnTo>
                    <a:pt x="590550" y="891717"/>
                  </a:lnTo>
                  <a:lnTo>
                    <a:pt x="594122" y="896881"/>
                  </a:lnTo>
                  <a:lnTo>
                    <a:pt x="598091" y="901250"/>
                  </a:lnTo>
                  <a:lnTo>
                    <a:pt x="602456" y="905619"/>
                  </a:lnTo>
                  <a:lnTo>
                    <a:pt x="604838" y="907208"/>
                  </a:lnTo>
                  <a:lnTo>
                    <a:pt x="607616" y="908797"/>
                  </a:lnTo>
                  <a:lnTo>
                    <a:pt x="613569" y="912372"/>
                  </a:lnTo>
                  <a:lnTo>
                    <a:pt x="618728" y="915549"/>
                  </a:lnTo>
                  <a:lnTo>
                    <a:pt x="624285" y="919124"/>
                  </a:lnTo>
                  <a:lnTo>
                    <a:pt x="629047" y="922699"/>
                  </a:lnTo>
                  <a:lnTo>
                    <a:pt x="633413" y="926274"/>
                  </a:lnTo>
                  <a:lnTo>
                    <a:pt x="637778" y="929849"/>
                  </a:lnTo>
                  <a:lnTo>
                    <a:pt x="645319" y="938190"/>
                  </a:lnTo>
                  <a:lnTo>
                    <a:pt x="651669" y="946134"/>
                  </a:lnTo>
                  <a:lnTo>
                    <a:pt x="657622" y="954078"/>
                  </a:lnTo>
                  <a:lnTo>
                    <a:pt x="661988" y="962022"/>
                  </a:lnTo>
                  <a:lnTo>
                    <a:pt x="665956" y="969966"/>
                  </a:lnTo>
                  <a:lnTo>
                    <a:pt x="669528" y="977116"/>
                  </a:lnTo>
                  <a:lnTo>
                    <a:pt x="671910" y="983868"/>
                  </a:lnTo>
                  <a:lnTo>
                    <a:pt x="673894" y="990223"/>
                  </a:lnTo>
                  <a:lnTo>
                    <a:pt x="675085" y="995784"/>
                  </a:lnTo>
                  <a:lnTo>
                    <a:pt x="677069" y="1003331"/>
                  </a:lnTo>
                  <a:lnTo>
                    <a:pt x="677466" y="1006509"/>
                  </a:lnTo>
                  <a:lnTo>
                    <a:pt x="681038" y="1008892"/>
                  </a:lnTo>
                  <a:lnTo>
                    <a:pt x="691356" y="1016439"/>
                  </a:lnTo>
                  <a:lnTo>
                    <a:pt x="698103" y="1021999"/>
                  </a:lnTo>
                  <a:lnTo>
                    <a:pt x="705644" y="1028752"/>
                  </a:lnTo>
                  <a:lnTo>
                    <a:pt x="713185" y="1036299"/>
                  </a:lnTo>
                  <a:lnTo>
                    <a:pt x="721519" y="1045037"/>
                  </a:lnTo>
                  <a:lnTo>
                    <a:pt x="729456" y="1055364"/>
                  </a:lnTo>
                  <a:lnTo>
                    <a:pt x="733425" y="1060925"/>
                  </a:lnTo>
                  <a:lnTo>
                    <a:pt x="737394" y="1066486"/>
                  </a:lnTo>
                  <a:lnTo>
                    <a:pt x="740966" y="1072047"/>
                  </a:lnTo>
                  <a:lnTo>
                    <a:pt x="744538" y="1078005"/>
                  </a:lnTo>
                  <a:lnTo>
                    <a:pt x="747316" y="1084757"/>
                  </a:lnTo>
                  <a:lnTo>
                    <a:pt x="750094" y="1091112"/>
                  </a:lnTo>
                  <a:lnTo>
                    <a:pt x="753269" y="1097865"/>
                  </a:lnTo>
                  <a:lnTo>
                    <a:pt x="755253" y="1105014"/>
                  </a:lnTo>
                  <a:lnTo>
                    <a:pt x="757635" y="1112164"/>
                  </a:lnTo>
                  <a:lnTo>
                    <a:pt x="759222" y="1120108"/>
                  </a:lnTo>
                  <a:lnTo>
                    <a:pt x="760016" y="1128052"/>
                  </a:lnTo>
                  <a:lnTo>
                    <a:pt x="760810" y="1135599"/>
                  </a:lnTo>
                  <a:lnTo>
                    <a:pt x="760810" y="1143940"/>
                  </a:lnTo>
                  <a:lnTo>
                    <a:pt x="760413" y="1152281"/>
                  </a:lnTo>
                  <a:lnTo>
                    <a:pt x="760016" y="1157048"/>
                  </a:lnTo>
                  <a:lnTo>
                    <a:pt x="759222" y="1162211"/>
                  </a:lnTo>
                  <a:lnTo>
                    <a:pt x="756841" y="1171347"/>
                  </a:lnTo>
                  <a:lnTo>
                    <a:pt x="753666" y="1181277"/>
                  </a:lnTo>
                  <a:lnTo>
                    <a:pt x="749697" y="1190016"/>
                  </a:lnTo>
                  <a:lnTo>
                    <a:pt x="744935" y="1199151"/>
                  </a:lnTo>
                  <a:lnTo>
                    <a:pt x="739378" y="1207492"/>
                  </a:lnTo>
                  <a:lnTo>
                    <a:pt x="733028" y="1216628"/>
                  </a:lnTo>
                  <a:lnTo>
                    <a:pt x="726281" y="1224572"/>
                  </a:lnTo>
                  <a:lnTo>
                    <a:pt x="864394" y="1334200"/>
                  </a:lnTo>
                  <a:lnTo>
                    <a:pt x="871538" y="1340158"/>
                  </a:lnTo>
                  <a:lnTo>
                    <a:pt x="871935" y="1340555"/>
                  </a:lnTo>
                  <a:lnTo>
                    <a:pt x="872728" y="1340555"/>
                  </a:lnTo>
                  <a:lnTo>
                    <a:pt x="891381" y="1356046"/>
                  </a:lnTo>
                  <a:lnTo>
                    <a:pt x="908050" y="1369153"/>
                  </a:lnTo>
                  <a:lnTo>
                    <a:pt x="915194" y="1374317"/>
                  </a:lnTo>
                  <a:lnTo>
                    <a:pt x="921941" y="1379083"/>
                  </a:lnTo>
                  <a:lnTo>
                    <a:pt x="927894" y="1382658"/>
                  </a:lnTo>
                  <a:lnTo>
                    <a:pt x="933847" y="1386233"/>
                  </a:lnTo>
                  <a:lnTo>
                    <a:pt x="939006" y="1388219"/>
                  </a:lnTo>
                  <a:lnTo>
                    <a:pt x="944563" y="1389808"/>
                  </a:lnTo>
                  <a:lnTo>
                    <a:pt x="949722" y="1390205"/>
                  </a:lnTo>
                  <a:lnTo>
                    <a:pt x="954881" y="1390205"/>
                  </a:lnTo>
                  <a:lnTo>
                    <a:pt x="960041" y="1389411"/>
                  </a:lnTo>
                  <a:lnTo>
                    <a:pt x="965200" y="1387822"/>
                  </a:lnTo>
                  <a:lnTo>
                    <a:pt x="971153" y="1385041"/>
                  </a:lnTo>
                  <a:lnTo>
                    <a:pt x="977106" y="1381467"/>
                  </a:lnTo>
                  <a:lnTo>
                    <a:pt x="983456" y="1376700"/>
                  </a:lnTo>
                  <a:lnTo>
                    <a:pt x="990203" y="1371934"/>
                  </a:lnTo>
                  <a:lnTo>
                    <a:pt x="994966" y="1367962"/>
                  </a:lnTo>
                  <a:lnTo>
                    <a:pt x="998538" y="1364387"/>
                  </a:lnTo>
                  <a:lnTo>
                    <a:pt x="1002506" y="1360415"/>
                  </a:lnTo>
                  <a:lnTo>
                    <a:pt x="1005285" y="1356443"/>
                  </a:lnTo>
                  <a:lnTo>
                    <a:pt x="1008063" y="1353265"/>
                  </a:lnTo>
                  <a:lnTo>
                    <a:pt x="1009650" y="1349691"/>
                  </a:lnTo>
                  <a:lnTo>
                    <a:pt x="1010841" y="1346513"/>
                  </a:lnTo>
                  <a:lnTo>
                    <a:pt x="1011238" y="1343732"/>
                  </a:lnTo>
                  <a:lnTo>
                    <a:pt x="1011238" y="1341746"/>
                  </a:lnTo>
                  <a:lnTo>
                    <a:pt x="1010841" y="1339760"/>
                  </a:lnTo>
                  <a:lnTo>
                    <a:pt x="1009650" y="1336980"/>
                  </a:lnTo>
                  <a:lnTo>
                    <a:pt x="1008460" y="1334994"/>
                  </a:lnTo>
                  <a:lnTo>
                    <a:pt x="1007269" y="1334200"/>
                  </a:lnTo>
                  <a:lnTo>
                    <a:pt x="972344" y="1296466"/>
                  </a:lnTo>
                  <a:lnTo>
                    <a:pt x="846138" y="1173333"/>
                  </a:lnTo>
                  <a:lnTo>
                    <a:pt x="843756" y="1170950"/>
                  </a:lnTo>
                  <a:lnTo>
                    <a:pt x="841772" y="1168169"/>
                  </a:lnTo>
                  <a:lnTo>
                    <a:pt x="839788" y="1164992"/>
                  </a:lnTo>
                  <a:lnTo>
                    <a:pt x="838200" y="1162211"/>
                  </a:lnTo>
                  <a:lnTo>
                    <a:pt x="837010" y="1158637"/>
                  </a:lnTo>
                  <a:lnTo>
                    <a:pt x="836216" y="1155856"/>
                  </a:lnTo>
                  <a:lnTo>
                    <a:pt x="835819" y="1152281"/>
                  </a:lnTo>
                  <a:lnTo>
                    <a:pt x="835422" y="1149104"/>
                  </a:lnTo>
                  <a:lnTo>
                    <a:pt x="835819" y="1145529"/>
                  </a:lnTo>
                  <a:lnTo>
                    <a:pt x="836216" y="1142351"/>
                  </a:lnTo>
                  <a:lnTo>
                    <a:pt x="836613" y="1138777"/>
                  </a:lnTo>
                  <a:lnTo>
                    <a:pt x="837803" y="1135996"/>
                  </a:lnTo>
                  <a:lnTo>
                    <a:pt x="839391" y="1132421"/>
                  </a:lnTo>
                  <a:lnTo>
                    <a:pt x="840978" y="1129641"/>
                  </a:lnTo>
                  <a:lnTo>
                    <a:pt x="842963" y="1126861"/>
                  </a:lnTo>
                  <a:lnTo>
                    <a:pt x="845741" y="1124080"/>
                  </a:lnTo>
                  <a:lnTo>
                    <a:pt x="848122" y="1121697"/>
                  </a:lnTo>
                  <a:lnTo>
                    <a:pt x="850900" y="1119314"/>
                  </a:lnTo>
                  <a:lnTo>
                    <a:pt x="854075" y="1117725"/>
                  </a:lnTo>
                  <a:lnTo>
                    <a:pt x="856853" y="1116136"/>
                  </a:lnTo>
                  <a:lnTo>
                    <a:pt x="860028" y="1115342"/>
                  </a:lnTo>
                  <a:lnTo>
                    <a:pt x="863203" y="1114547"/>
                  </a:lnTo>
                  <a:lnTo>
                    <a:pt x="866775" y="1113753"/>
                  </a:lnTo>
                  <a:lnTo>
                    <a:pt x="869950" y="1113753"/>
                  </a:lnTo>
                  <a:lnTo>
                    <a:pt x="873522" y="1113753"/>
                  </a:lnTo>
                  <a:lnTo>
                    <a:pt x="876697" y="1114150"/>
                  </a:lnTo>
                  <a:lnTo>
                    <a:pt x="879872" y="1114944"/>
                  </a:lnTo>
                  <a:lnTo>
                    <a:pt x="883047" y="1116136"/>
                  </a:lnTo>
                  <a:lnTo>
                    <a:pt x="886222" y="1117328"/>
                  </a:lnTo>
                  <a:lnTo>
                    <a:pt x="889000" y="1118916"/>
                  </a:lnTo>
                  <a:lnTo>
                    <a:pt x="891778" y="1121300"/>
                  </a:lnTo>
                  <a:lnTo>
                    <a:pt x="894953" y="1123286"/>
                  </a:lnTo>
                  <a:lnTo>
                    <a:pt x="1063625" y="1287330"/>
                  </a:lnTo>
                  <a:lnTo>
                    <a:pt x="1063625" y="1286933"/>
                  </a:lnTo>
                  <a:lnTo>
                    <a:pt x="1071563" y="1294877"/>
                  </a:lnTo>
                  <a:lnTo>
                    <a:pt x="1073944" y="1298054"/>
                  </a:lnTo>
                  <a:lnTo>
                    <a:pt x="1092200" y="1315531"/>
                  </a:lnTo>
                  <a:lnTo>
                    <a:pt x="1110060" y="1332611"/>
                  </a:lnTo>
                  <a:lnTo>
                    <a:pt x="1117203" y="1339760"/>
                  </a:lnTo>
                  <a:lnTo>
                    <a:pt x="1123950" y="1345718"/>
                  </a:lnTo>
                  <a:lnTo>
                    <a:pt x="1130300" y="1350485"/>
                  </a:lnTo>
                  <a:lnTo>
                    <a:pt x="1135460" y="1354060"/>
                  </a:lnTo>
                  <a:lnTo>
                    <a:pt x="1141016" y="1356443"/>
                  </a:lnTo>
                  <a:lnTo>
                    <a:pt x="1145778" y="1358429"/>
                  </a:lnTo>
                  <a:lnTo>
                    <a:pt x="1150938" y="1359223"/>
                  </a:lnTo>
                  <a:lnTo>
                    <a:pt x="1155303" y="1358826"/>
                  </a:lnTo>
                  <a:lnTo>
                    <a:pt x="1160066" y="1357635"/>
                  </a:lnTo>
                  <a:lnTo>
                    <a:pt x="1164828" y="1354854"/>
                  </a:lnTo>
                  <a:lnTo>
                    <a:pt x="1169591" y="1351677"/>
                  </a:lnTo>
                  <a:lnTo>
                    <a:pt x="1175147" y="1347307"/>
                  </a:lnTo>
                  <a:lnTo>
                    <a:pt x="1181100" y="1341746"/>
                  </a:lnTo>
                  <a:lnTo>
                    <a:pt x="1187847" y="1335788"/>
                  </a:lnTo>
                  <a:lnTo>
                    <a:pt x="1193403" y="1330228"/>
                  </a:lnTo>
                  <a:lnTo>
                    <a:pt x="1198166" y="1324667"/>
                  </a:lnTo>
                  <a:lnTo>
                    <a:pt x="1201738" y="1319106"/>
                  </a:lnTo>
                  <a:lnTo>
                    <a:pt x="1205310" y="1313942"/>
                  </a:lnTo>
                  <a:lnTo>
                    <a:pt x="1207294" y="1309176"/>
                  </a:lnTo>
                  <a:lnTo>
                    <a:pt x="1209278" y="1304807"/>
                  </a:lnTo>
                  <a:lnTo>
                    <a:pt x="1210469" y="1300835"/>
                  </a:lnTo>
                  <a:lnTo>
                    <a:pt x="1211263" y="1297260"/>
                  </a:lnTo>
                  <a:lnTo>
                    <a:pt x="1211660" y="1293288"/>
                  </a:lnTo>
                  <a:lnTo>
                    <a:pt x="1211660" y="1290507"/>
                  </a:lnTo>
                  <a:lnTo>
                    <a:pt x="1211263" y="1287330"/>
                  </a:lnTo>
                  <a:lnTo>
                    <a:pt x="1210072" y="1284947"/>
                  </a:lnTo>
                  <a:lnTo>
                    <a:pt x="1208485" y="1280180"/>
                  </a:lnTo>
                  <a:lnTo>
                    <a:pt x="1206897" y="1277400"/>
                  </a:lnTo>
                  <a:lnTo>
                    <a:pt x="1161653" y="1233310"/>
                  </a:lnTo>
                  <a:lnTo>
                    <a:pt x="1159272" y="1230530"/>
                  </a:lnTo>
                  <a:lnTo>
                    <a:pt x="1156494" y="1227352"/>
                  </a:lnTo>
                  <a:lnTo>
                    <a:pt x="1154906" y="1224175"/>
                  </a:lnTo>
                  <a:lnTo>
                    <a:pt x="1153319" y="1220600"/>
                  </a:lnTo>
                  <a:lnTo>
                    <a:pt x="927894" y="1004920"/>
                  </a:lnTo>
                  <a:lnTo>
                    <a:pt x="925116" y="1002139"/>
                  </a:lnTo>
                  <a:lnTo>
                    <a:pt x="923131" y="999359"/>
                  </a:lnTo>
                  <a:lnTo>
                    <a:pt x="921544" y="996181"/>
                  </a:lnTo>
                  <a:lnTo>
                    <a:pt x="919560" y="993401"/>
                  </a:lnTo>
                  <a:lnTo>
                    <a:pt x="918369" y="989826"/>
                  </a:lnTo>
                  <a:lnTo>
                    <a:pt x="917575" y="986648"/>
                  </a:lnTo>
                  <a:lnTo>
                    <a:pt x="917178" y="983074"/>
                  </a:lnTo>
                  <a:lnTo>
                    <a:pt x="916781" y="979896"/>
                  </a:lnTo>
                  <a:lnTo>
                    <a:pt x="916781" y="976321"/>
                  </a:lnTo>
                  <a:lnTo>
                    <a:pt x="917178" y="973144"/>
                  </a:lnTo>
                  <a:lnTo>
                    <a:pt x="917972" y="969569"/>
                  </a:lnTo>
                  <a:lnTo>
                    <a:pt x="919163" y="966391"/>
                  </a:lnTo>
                  <a:lnTo>
                    <a:pt x="920750" y="962816"/>
                  </a:lnTo>
                  <a:lnTo>
                    <a:pt x="922338" y="960036"/>
                  </a:lnTo>
                  <a:lnTo>
                    <a:pt x="924322" y="956858"/>
                  </a:lnTo>
                  <a:lnTo>
                    <a:pt x="927100" y="954078"/>
                  </a:lnTo>
                  <a:lnTo>
                    <a:pt x="929481" y="952092"/>
                  </a:lnTo>
                  <a:lnTo>
                    <a:pt x="932260" y="949311"/>
                  </a:lnTo>
                  <a:lnTo>
                    <a:pt x="935435" y="947723"/>
                  </a:lnTo>
                  <a:lnTo>
                    <a:pt x="938213" y="946134"/>
                  </a:lnTo>
                  <a:lnTo>
                    <a:pt x="941785" y="944942"/>
                  </a:lnTo>
                  <a:lnTo>
                    <a:pt x="944960" y="944148"/>
                  </a:lnTo>
                  <a:lnTo>
                    <a:pt x="948531" y="943353"/>
                  </a:lnTo>
                  <a:lnTo>
                    <a:pt x="951706" y="942956"/>
                  </a:lnTo>
                  <a:lnTo>
                    <a:pt x="955278" y="942956"/>
                  </a:lnTo>
                  <a:lnTo>
                    <a:pt x="958453" y="943353"/>
                  </a:lnTo>
                  <a:lnTo>
                    <a:pt x="962025" y="944545"/>
                  </a:lnTo>
                  <a:lnTo>
                    <a:pt x="965200" y="945737"/>
                  </a:lnTo>
                  <a:lnTo>
                    <a:pt x="968772" y="946928"/>
                  </a:lnTo>
                  <a:lnTo>
                    <a:pt x="971550" y="948517"/>
                  </a:lnTo>
                  <a:lnTo>
                    <a:pt x="974725" y="950900"/>
                  </a:lnTo>
                  <a:lnTo>
                    <a:pt x="977503" y="953284"/>
                  </a:lnTo>
                  <a:lnTo>
                    <a:pt x="1214041" y="1179291"/>
                  </a:lnTo>
                  <a:lnTo>
                    <a:pt x="1216819" y="1182469"/>
                  </a:lnTo>
                  <a:lnTo>
                    <a:pt x="1235472" y="1199946"/>
                  </a:lnTo>
                  <a:lnTo>
                    <a:pt x="1254125" y="1217422"/>
                  </a:lnTo>
                  <a:lnTo>
                    <a:pt x="1262063" y="1224572"/>
                  </a:lnTo>
                  <a:lnTo>
                    <a:pt x="1268810" y="1230530"/>
                  </a:lnTo>
                  <a:lnTo>
                    <a:pt x="1275556" y="1235694"/>
                  </a:lnTo>
                  <a:lnTo>
                    <a:pt x="1281510" y="1239269"/>
                  </a:lnTo>
                  <a:lnTo>
                    <a:pt x="1287066" y="1242049"/>
                  </a:lnTo>
                  <a:lnTo>
                    <a:pt x="1292622" y="1244035"/>
                  </a:lnTo>
                  <a:lnTo>
                    <a:pt x="1297385" y="1244432"/>
                  </a:lnTo>
                  <a:lnTo>
                    <a:pt x="1299766" y="1244432"/>
                  </a:lnTo>
                  <a:lnTo>
                    <a:pt x="1302147" y="1244035"/>
                  </a:lnTo>
                  <a:lnTo>
                    <a:pt x="1307306" y="1242843"/>
                  </a:lnTo>
                  <a:lnTo>
                    <a:pt x="1312863" y="1240063"/>
                  </a:lnTo>
                  <a:lnTo>
                    <a:pt x="1317625" y="1236885"/>
                  </a:lnTo>
                  <a:lnTo>
                    <a:pt x="1323578" y="1232516"/>
                  </a:lnTo>
                  <a:lnTo>
                    <a:pt x="1329928" y="1226955"/>
                  </a:lnTo>
                  <a:lnTo>
                    <a:pt x="1336675" y="1220600"/>
                  </a:lnTo>
                  <a:lnTo>
                    <a:pt x="1343422" y="1213848"/>
                  </a:lnTo>
                  <a:lnTo>
                    <a:pt x="1348978" y="1207492"/>
                  </a:lnTo>
                  <a:lnTo>
                    <a:pt x="1352947" y="1201932"/>
                  </a:lnTo>
                  <a:lnTo>
                    <a:pt x="1356122" y="1196371"/>
                  </a:lnTo>
                  <a:lnTo>
                    <a:pt x="1358503" y="1191207"/>
                  </a:lnTo>
                  <a:lnTo>
                    <a:pt x="1360488" y="1186044"/>
                  </a:lnTo>
                  <a:lnTo>
                    <a:pt x="1361281" y="1182072"/>
                  </a:lnTo>
                  <a:lnTo>
                    <a:pt x="1361678" y="1178099"/>
                  </a:lnTo>
                  <a:lnTo>
                    <a:pt x="1361281" y="1174922"/>
                  </a:lnTo>
                  <a:lnTo>
                    <a:pt x="1360885" y="1171744"/>
                  </a:lnTo>
                  <a:lnTo>
                    <a:pt x="1359694" y="1168964"/>
                  </a:lnTo>
                  <a:lnTo>
                    <a:pt x="1359297" y="1166581"/>
                  </a:lnTo>
                  <a:lnTo>
                    <a:pt x="1357710" y="1164197"/>
                  </a:lnTo>
                  <a:lnTo>
                    <a:pt x="1356916" y="1163006"/>
                  </a:lnTo>
                  <a:lnTo>
                    <a:pt x="1309688" y="1118519"/>
                  </a:lnTo>
                  <a:lnTo>
                    <a:pt x="1307703" y="1116533"/>
                  </a:lnTo>
                  <a:lnTo>
                    <a:pt x="1306116" y="1114150"/>
                  </a:lnTo>
                  <a:lnTo>
                    <a:pt x="1302544" y="1108986"/>
                  </a:lnTo>
                  <a:lnTo>
                    <a:pt x="1299369" y="1105412"/>
                  </a:lnTo>
                  <a:lnTo>
                    <a:pt x="1279128" y="1084757"/>
                  </a:lnTo>
                  <a:lnTo>
                    <a:pt x="1278335" y="1084360"/>
                  </a:lnTo>
                  <a:lnTo>
                    <a:pt x="1048941" y="854778"/>
                  </a:lnTo>
                  <a:lnTo>
                    <a:pt x="1046163" y="851997"/>
                  </a:lnTo>
                  <a:lnTo>
                    <a:pt x="1044178" y="849217"/>
                  </a:lnTo>
                  <a:lnTo>
                    <a:pt x="1042591" y="846039"/>
                  </a:lnTo>
                  <a:lnTo>
                    <a:pt x="1041003" y="843259"/>
                  </a:lnTo>
                  <a:lnTo>
                    <a:pt x="1039813" y="839684"/>
                  </a:lnTo>
                  <a:lnTo>
                    <a:pt x="1039019" y="836506"/>
                  </a:lnTo>
                  <a:lnTo>
                    <a:pt x="1038622" y="832931"/>
                  </a:lnTo>
                  <a:lnTo>
                    <a:pt x="1038622" y="829754"/>
                  </a:lnTo>
                  <a:lnTo>
                    <a:pt x="1038622" y="826179"/>
                  </a:lnTo>
                  <a:lnTo>
                    <a:pt x="1039019" y="823001"/>
                  </a:lnTo>
                  <a:lnTo>
                    <a:pt x="1039813" y="819427"/>
                  </a:lnTo>
                  <a:lnTo>
                    <a:pt x="1041003" y="816249"/>
                  </a:lnTo>
                  <a:lnTo>
                    <a:pt x="1042591" y="813071"/>
                  </a:lnTo>
                  <a:lnTo>
                    <a:pt x="1044178" y="810291"/>
                  </a:lnTo>
                  <a:lnTo>
                    <a:pt x="1046163" y="807113"/>
                  </a:lnTo>
                  <a:lnTo>
                    <a:pt x="1048941" y="804730"/>
                  </a:lnTo>
                  <a:lnTo>
                    <a:pt x="1051719" y="802347"/>
                  </a:lnTo>
                  <a:lnTo>
                    <a:pt x="1054100" y="799964"/>
                  </a:lnTo>
                  <a:lnTo>
                    <a:pt x="1057672" y="798375"/>
                  </a:lnTo>
                  <a:lnTo>
                    <a:pt x="1060450" y="796786"/>
                  </a:lnTo>
                  <a:lnTo>
                    <a:pt x="1064022" y="795595"/>
                  </a:lnTo>
                  <a:lnTo>
                    <a:pt x="1067197" y="794800"/>
                  </a:lnTo>
                  <a:lnTo>
                    <a:pt x="1070769" y="794006"/>
                  </a:lnTo>
                  <a:lnTo>
                    <a:pt x="1073944" y="794006"/>
                  </a:lnTo>
                  <a:lnTo>
                    <a:pt x="1077516" y="794006"/>
                  </a:lnTo>
                  <a:lnTo>
                    <a:pt x="1080691" y="794800"/>
                  </a:lnTo>
                  <a:lnTo>
                    <a:pt x="1084263" y="795595"/>
                  </a:lnTo>
                  <a:lnTo>
                    <a:pt x="1087041" y="796786"/>
                  </a:lnTo>
                  <a:lnTo>
                    <a:pt x="1090613" y="798375"/>
                  </a:lnTo>
                  <a:lnTo>
                    <a:pt x="1093391" y="799964"/>
                  </a:lnTo>
                  <a:lnTo>
                    <a:pt x="1096566" y="802347"/>
                  </a:lnTo>
                  <a:lnTo>
                    <a:pt x="1098947" y="804730"/>
                  </a:lnTo>
                  <a:lnTo>
                    <a:pt x="1328738" y="1034313"/>
                  </a:lnTo>
                  <a:lnTo>
                    <a:pt x="1331119" y="1037093"/>
                  </a:lnTo>
                  <a:lnTo>
                    <a:pt x="1349375" y="1055364"/>
                  </a:lnTo>
                  <a:lnTo>
                    <a:pt x="1364456" y="1070061"/>
                  </a:lnTo>
                  <a:lnTo>
                    <a:pt x="1371600" y="1076813"/>
                  </a:lnTo>
                  <a:lnTo>
                    <a:pt x="1378347" y="1083168"/>
                  </a:lnTo>
                  <a:lnTo>
                    <a:pt x="1385094" y="1088729"/>
                  </a:lnTo>
                  <a:lnTo>
                    <a:pt x="1391444" y="1093496"/>
                  </a:lnTo>
                  <a:lnTo>
                    <a:pt x="1397397" y="1096673"/>
                  </a:lnTo>
                  <a:lnTo>
                    <a:pt x="1400175" y="1097865"/>
                  </a:lnTo>
                  <a:lnTo>
                    <a:pt x="1402953" y="1098659"/>
                  </a:lnTo>
                  <a:lnTo>
                    <a:pt x="1404541" y="1099056"/>
                  </a:lnTo>
                  <a:lnTo>
                    <a:pt x="1407716" y="1099851"/>
                  </a:lnTo>
                  <a:lnTo>
                    <a:pt x="1410891" y="1099056"/>
                  </a:lnTo>
                  <a:lnTo>
                    <a:pt x="1415653" y="1098262"/>
                  </a:lnTo>
                  <a:lnTo>
                    <a:pt x="1421210" y="1095879"/>
                  </a:lnTo>
                  <a:lnTo>
                    <a:pt x="1424385" y="1093893"/>
                  </a:lnTo>
                  <a:lnTo>
                    <a:pt x="1427956" y="1091112"/>
                  </a:lnTo>
                  <a:lnTo>
                    <a:pt x="1431528" y="1088729"/>
                  </a:lnTo>
                  <a:lnTo>
                    <a:pt x="1435894" y="1084757"/>
                  </a:lnTo>
                  <a:lnTo>
                    <a:pt x="1440260" y="1081182"/>
                  </a:lnTo>
                  <a:lnTo>
                    <a:pt x="1445419" y="1076019"/>
                  </a:lnTo>
                  <a:lnTo>
                    <a:pt x="1452166" y="1068869"/>
                  </a:lnTo>
                  <a:lnTo>
                    <a:pt x="1457325" y="1062514"/>
                  </a:lnTo>
                  <a:lnTo>
                    <a:pt x="1461294" y="1056159"/>
                  </a:lnTo>
                  <a:lnTo>
                    <a:pt x="1464866" y="1050201"/>
                  </a:lnTo>
                  <a:lnTo>
                    <a:pt x="1466850" y="1044640"/>
                  </a:lnTo>
                  <a:lnTo>
                    <a:pt x="1468835" y="1039873"/>
                  </a:lnTo>
                  <a:lnTo>
                    <a:pt x="1469628" y="1035504"/>
                  </a:lnTo>
                  <a:lnTo>
                    <a:pt x="1470025" y="1031135"/>
                  </a:lnTo>
                  <a:lnTo>
                    <a:pt x="1469628" y="1027560"/>
                  </a:lnTo>
                  <a:lnTo>
                    <a:pt x="1469231" y="1024383"/>
                  </a:lnTo>
                  <a:lnTo>
                    <a:pt x="1468041" y="1021602"/>
                  </a:lnTo>
                  <a:lnTo>
                    <a:pt x="1467247" y="1019616"/>
                  </a:lnTo>
                  <a:lnTo>
                    <a:pt x="1465660" y="1016041"/>
                  </a:lnTo>
                  <a:lnTo>
                    <a:pt x="1464866" y="1015247"/>
                  </a:lnTo>
                  <a:lnTo>
                    <a:pt x="1419225" y="969966"/>
                  </a:lnTo>
                  <a:lnTo>
                    <a:pt x="1416844" y="967583"/>
                  </a:lnTo>
                  <a:lnTo>
                    <a:pt x="1414860" y="964802"/>
                  </a:lnTo>
                  <a:lnTo>
                    <a:pt x="1412478" y="961625"/>
                  </a:lnTo>
                  <a:lnTo>
                    <a:pt x="1411288" y="958447"/>
                  </a:lnTo>
                  <a:lnTo>
                    <a:pt x="1410097" y="955270"/>
                  </a:lnTo>
                  <a:lnTo>
                    <a:pt x="1409303" y="952092"/>
                  </a:lnTo>
                  <a:lnTo>
                    <a:pt x="1408906" y="948517"/>
                  </a:lnTo>
                  <a:lnTo>
                    <a:pt x="1408510" y="945339"/>
                  </a:lnTo>
                  <a:lnTo>
                    <a:pt x="1408906" y="941765"/>
                  </a:lnTo>
                  <a:lnTo>
                    <a:pt x="1409303" y="938587"/>
                  </a:lnTo>
                  <a:lnTo>
                    <a:pt x="1410097" y="935012"/>
                  </a:lnTo>
                  <a:lnTo>
                    <a:pt x="1410891" y="931835"/>
                  </a:lnTo>
                  <a:lnTo>
                    <a:pt x="1412478" y="928657"/>
                  </a:lnTo>
                  <a:lnTo>
                    <a:pt x="1414463" y="925479"/>
                  </a:lnTo>
                  <a:lnTo>
                    <a:pt x="1416447" y="922302"/>
                  </a:lnTo>
                  <a:lnTo>
                    <a:pt x="1418828" y="919919"/>
                  </a:lnTo>
                  <a:lnTo>
                    <a:pt x="1421606" y="917535"/>
                  </a:lnTo>
                  <a:lnTo>
                    <a:pt x="1424385" y="915152"/>
                  </a:lnTo>
                  <a:lnTo>
                    <a:pt x="1427163" y="913563"/>
                  </a:lnTo>
                  <a:lnTo>
                    <a:pt x="1430338" y="911975"/>
                  </a:lnTo>
                  <a:lnTo>
                    <a:pt x="1433513" y="910783"/>
                  </a:lnTo>
                  <a:lnTo>
                    <a:pt x="1437085" y="909989"/>
                  </a:lnTo>
                  <a:lnTo>
                    <a:pt x="1440260" y="909194"/>
                  </a:lnTo>
                  <a:lnTo>
                    <a:pt x="1443831" y="909194"/>
                  </a:lnTo>
                  <a:lnTo>
                    <a:pt x="1447006" y="909194"/>
                  </a:lnTo>
                  <a:lnTo>
                    <a:pt x="1450578" y="909989"/>
                  </a:lnTo>
                  <a:lnTo>
                    <a:pt x="1453753" y="910783"/>
                  </a:lnTo>
                  <a:lnTo>
                    <a:pt x="1457325" y="911975"/>
                  </a:lnTo>
                  <a:lnTo>
                    <a:pt x="1460103" y="913166"/>
                  </a:lnTo>
                  <a:lnTo>
                    <a:pt x="1463278" y="914755"/>
                  </a:lnTo>
                  <a:lnTo>
                    <a:pt x="1466056" y="917138"/>
                  </a:lnTo>
                  <a:lnTo>
                    <a:pt x="1469231" y="919521"/>
                  </a:lnTo>
                  <a:lnTo>
                    <a:pt x="1516460" y="966391"/>
                  </a:lnTo>
                  <a:lnTo>
                    <a:pt x="1520825" y="971952"/>
                  </a:lnTo>
                  <a:lnTo>
                    <a:pt x="1525191" y="978307"/>
                  </a:lnTo>
                  <a:lnTo>
                    <a:pt x="1528763" y="985060"/>
                  </a:lnTo>
                  <a:lnTo>
                    <a:pt x="1532731" y="993004"/>
                  </a:lnTo>
                  <a:lnTo>
                    <a:pt x="1535510" y="1001345"/>
                  </a:lnTo>
                  <a:lnTo>
                    <a:pt x="1538288" y="1010481"/>
                  </a:lnTo>
                  <a:lnTo>
                    <a:pt x="1539875" y="1020411"/>
                  </a:lnTo>
                  <a:lnTo>
                    <a:pt x="1540272" y="1025574"/>
                  </a:lnTo>
                  <a:lnTo>
                    <a:pt x="1540272" y="1030738"/>
                  </a:lnTo>
                  <a:lnTo>
                    <a:pt x="1540272" y="1035901"/>
                  </a:lnTo>
                  <a:lnTo>
                    <a:pt x="1539875" y="1041462"/>
                  </a:lnTo>
                  <a:lnTo>
                    <a:pt x="1539478" y="1047023"/>
                  </a:lnTo>
                  <a:lnTo>
                    <a:pt x="1538685" y="1052981"/>
                  </a:lnTo>
                  <a:lnTo>
                    <a:pt x="1537494" y="1058145"/>
                  </a:lnTo>
                  <a:lnTo>
                    <a:pt x="1535510" y="1064103"/>
                  </a:lnTo>
                  <a:lnTo>
                    <a:pt x="1533525" y="1070061"/>
                  </a:lnTo>
                  <a:lnTo>
                    <a:pt x="1531144" y="1076416"/>
                  </a:lnTo>
                  <a:lnTo>
                    <a:pt x="1527969" y="1082374"/>
                  </a:lnTo>
                  <a:lnTo>
                    <a:pt x="1525191" y="1088729"/>
                  </a:lnTo>
                  <a:lnTo>
                    <a:pt x="1521222" y="1094687"/>
                  </a:lnTo>
                  <a:lnTo>
                    <a:pt x="1517253" y="1101042"/>
                  </a:lnTo>
                  <a:lnTo>
                    <a:pt x="1512491" y="1107398"/>
                  </a:lnTo>
                  <a:lnTo>
                    <a:pt x="1507331" y="1113753"/>
                  </a:lnTo>
                  <a:lnTo>
                    <a:pt x="1501775" y="1120108"/>
                  </a:lnTo>
                  <a:lnTo>
                    <a:pt x="1495822" y="1126066"/>
                  </a:lnTo>
                  <a:lnTo>
                    <a:pt x="1485900" y="1135599"/>
                  </a:lnTo>
                  <a:lnTo>
                    <a:pt x="1479550" y="1141160"/>
                  </a:lnTo>
                  <a:lnTo>
                    <a:pt x="1472010" y="1147118"/>
                  </a:lnTo>
                  <a:lnTo>
                    <a:pt x="1463675" y="1152679"/>
                  </a:lnTo>
                  <a:lnTo>
                    <a:pt x="1453753" y="1158239"/>
                  </a:lnTo>
                  <a:lnTo>
                    <a:pt x="1448991" y="1161020"/>
                  </a:lnTo>
                  <a:lnTo>
                    <a:pt x="1443435" y="1163403"/>
                  </a:lnTo>
                  <a:lnTo>
                    <a:pt x="1437878" y="1165389"/>
                  </a:lnTo>
                  <a:lnTo>
                    <a:pt x="1432322" y="1166978"/>
                  </a:lnTo>
                  <a:lnTo>
                    <a:pt x="1432719" y="1172539"/>
                  </a:lnTo>
                  <a:lnTo>
                    <a:pt x="1432719" y="1178497"/>
                  </a:lnTo>
                  <a:lnTo>
                    <a:pt x="1432719" y="1184852"/>
                  </a:lnTo>
                  <a:lnTo>
                    <a:pt x="1432322" y="1190810"/>
                  </a:lnTo>
                  <a:lnTo>
                    <a:pt x="1431131" y="1197165"/>
                  </a:lnTo>
                  <a:lnTo>
                    <a:pt x="1429941" y="1203520"/>
                  </a:lnTo>
                  <a:lnTo>
                    <a:pt x="1427956" y="1210273"/>
                  </a:lnTo>
                  <a:lnTo>
                    <a:pt x="1425575" y="1217025"/>
                  </a:lnTo>
                  <a:lnTo>
                    <a:pt x="1422797" y="1223778"/>
                  </a:lnTo>
                  <a:lnTo>
                    <a:pt x="1419225" y="1230530"/>
                  </a:lnTo>
                  <a:lnTo>
                    <a:pt x="1415653" y="1237283"/>
                  </a:lnTo>
                  <a:lnTo>
                    <a:pt x="1410891" y="1244432"/>
                  </a:lnTo>
                  <a:lnTo>
                    <a:pt x="1405731" y="1251185"/>
                  </a:lnTo>
                  <a:lnTo>
                    <a:pt x="1399778" y="1258334"/>
                  </a:lnTo>
                  <a:lnTo>
                    <a:pt x="1393428" y="1265484"/>
                  </a:lnTo>
                  <a:lnTo>
                    <a:pt x="1386285" y="1272633"/>
                  </a:lnTo>
                  <a:lnTo>
                    <a:pt x="1379935" y="1278194"/>
                  </a:lnTo>
                  <a:lnTo>
                    <a:pt x="1374378" y="1283755"/>
                  </a:lnTo>
                  <a:lnTo>
                    <a:pt x="1368028" y="1288124"/>
                  </a:lnTo>
                  <a:lnTo>
                    <a:pt x="1362075" y="1292891"/>
                  </a:lnTo>
                  <a:lnTo>
                    <a:pt x="1356519" y="1296863"/>
                  </a:lnTo>
                  <a:lnTo>
                    <a:pt x="1350566" y="1300040"/>
                  </a:lnTo>
                  <a:lnTo>
                    <a:pt x="1345010" y="1303615"/>
                  </a:lnTo>
                  <a:lnTo>
                    <a:pt x="1339453" y="1305998"/>
                  </a:lnTo>
                  <a:lnTo>
                    <a:pt x="1334294" y="1308382"/>
                  </a:lnTo>
                  <a:lnTo>
                    <a:pt x="1328738" y="1310765"/>
                  </a:lnTo>
                  <a:lnTo>
                    <a:pt x="1323181" y="1312354"/>
                  </a:lnTo>
                  <a:lnTo>
                    <a:pt x="1318022" y="1313545"/>
                  </a:lnTo>
                  <a:lnTo>
                    <a:pt x="1312863" y="1314737"/>
                  </a:lnTo>
                  <a:lnTo>
                    <a:pt x="1307703" y="1315134"/>
                  </a:lnTo>
                  <a:lnTo>
                    <a:pt x="1302544" y="1315531"/>
                  </a:lnTo>
                  <a:lnTo>
                    <a:pt x="1297781" y="1315928"/>
                  </a:lnTo>
                  <a:lnTo>
                    <a:pt x="1293019" y="1315531"/>
                  </a:lnTo>
                  <a:lnTo>
                    <a:pt x="1288256" y="1315134"/>
                  </a:lnTo>
                  <a:lnTo>
                    <a:pt x="1279128" y="1313545"/>
                  </a:lnTo>
                  <a:lnTo>
                    <a:pt x="1276747" y="1322284"/>
                  </a:lnTo>
                  <a:lnTo>
                    <a:pt x="1273969" y="1331022"/>
                  </a:lnTo>
                  <a:lnTo>
                    <a:pt x="1270000" y="1339760"/>
                  </a:lnTo>
                  <a:lnTo>
                    <a:pt x="1265635" y="1348499"/>
                  </a:lnTo>
                  <a:lnTo>
                    <a:pt x="1260078" y="1358032"/>
                  </a:lnTo>
                  <a:lnTo>
                    <a:pt x="1253331" y="1366770"/>
                  </a:lnTo>
                  <a:lnTo>
                    <a:pt x="1245394" y="1375906"/>
                  </a:lnTo>
                  <a:lnTo>
                    <a:pt x="1236266" y="1385439"/>
                  </a:lnTo>
                  <a:lnTo>
                    <a:pt x="1230313" y="1391397"/>
                  </a:lnTo>
                  <a:lnTo>
                    <a:pt x="1224756" y="1396163"/>
                  </a:lnTo>
                  <a:lnTo>
                    <a:pt x="1219200" y="1401327"/>
                  </a:lnTo>
                  <a:lnTo>
                    <a:pt x="1213247" y="1405696"/>
                  </a:lnTo>
                  <a:lnTo>
                    <a:pt x="1207691" y="1409271"/>
                  </a:lnTo>
                  <a:lnTo>
                    <a:pt x="1202135" y="1413243"/>
                  </a:lnTo>
                  <a:lnTo>
                    <a:pt x="1196578" y="1416023"/>
                  </a:lnTo>
                  <a:lnTo>
                    <a:pt x="1191419" y="1419201"/>
                  </a:lnTo>
                  <a:lnTo>
                    <a:pt x="1185863" y="1421584"/>
                  </a:lnTo>
                  <a:lnTo>
                    <a:pt x="1180703" y="1423173"/>
                  </a:lnTo>
                  <a:lnTo>
                    <a:pt x="1175544" y="1425159"/>
                  </a:lnTo>
                  <a:lnTo>
                    <a:pt x="1170781" y="1426748"/>
                  </a:lnTo>
                  <a:lnTo>
                    <a:pt x="1165622" y="1427542"/>
                  </a:lnTo>
                  <a:lnTo>
                    <a:pt x="1160463" y="1428336"/>
                  </a:lnTo>
                  <a:lnTo>
                    <a:pt x="1155700" y="1428734"/>
                  </a:lnTo>
                  <a:lnTo>
                    <a:pt x="1150938" y="1428734"/>
                  </a:lnTo>
                  <a:lnTo>
                    <a:pt x="1144588" y="1428734"/>
                  </a:lnTo>
                  <a:lnTo>
                    <a:pt x="1137841" y="1427939"/>
                  </a:lnTo>
                  <a:lnTo>
                    <a:pt x="1131491" y="1426748"/>
                  </a:lnTo>
                  <a:lnTo>
                    <a:pt x="1125538" y="1425159"/>
                  </a:lnTo>
                  <a:lnTo>
                    <a:pt x="1119188" y="1422776"/>
                  </a:lnTo>
                  <a:lnTo>
                    <a:pt x="1113235" y="1420392"/>
                  </a:lnTo>
                  <a:lnTo>
                    <a:pt x="1107281" y="1417215"/>
                  </a:lnTo>
                  <a:lnTo>
                    <a:pt x="1101725" y="1414037"/>
                  </a:lnTo>
                  <a:lnTo>
                    <a:pt x="1096566" y="1410462"/>
                  </a:lnTo>
                  <a:lnTo>
                    <a:pt x="1090613" y="1406888"/>
                  </a:lnTo>
                  <a:lnTo>
                    <a:pt x="1079897" y="1398943"/>
                  </a:lnTo>
                  <a:lnTo>
                    <a:pt x="1069975" y="1390205"/>
                  </a:lnTo>
                  <a:lnTo>
                    <a:pt x="1059656" y="1381069"/>
                  </a:lnTo>
                  <a:lnTo>
                    <a:pt x="1056878" y="1385836"/>
                  </a:lnTo>
                  <a:lnTo>
                    <a:pt x="1053703" y="1390205"/>
                  </a:lnTo>
                  <a:lnTo>
                    <a:pt x="1050131" y="1394971"/>
                  </a:lnTo>
                  <a:lnTo>
                    <a:pt x="1046163" y="1399738"/>
                  </a:lnTo>
                  <a:lnTo>
                    <a:pt x="1042194" y="1404107"/>
                  </a:lnTo>
                  <a:lnTo>
                    <a:pt x="1037431" y="1408874"/>
                  </a:lnTo>
                  <a:lnTo>
                    <a:pt x="1032669" y="1413640"/>
                  </a:lnTo>
                  <a:lnTo>
                    <a:pt x="1027113" y="1417612"/>
                  </a:lnTo>
                  <a:lnTo>
                    <a:pt x="1016794" y="1425953"/>
                  </a:lnTo>
                  <a:lnTo>
                    <a:pt x="1006475" y="1432706"/>
                  </a:lnTo>
                  <a:lnTo>
                    <a:pt x="996553" y="1437869"/>
                  </a:lnTo>
                  <a:lnTo>
                    <a:pt x="986631" y="1442238"/>
                  </a:lnTo>
                  <a:lnTo>
                    <a:pt x="977503" y="1445813"/>
                  </a:lnTo>
                  <a:lnTo>
                    <a:pt x="968772" y="1447799"/>
                  </a:lnTo>
                  <a:lnTo>
                    <a:pt x="959644" y="1448991"/>
                  </a:lnTo>
                  <a:lnTo>
                    <a:pt x="950913" y="1449388"/>
                  </a:lnTo>
                  <a:lnTo>
                    <a:pt x="944166" y="1449388"/>
                  </a:lnTo>
                  <a:lnTo>
                    <a:pt x="937419" y="1448594"/>
                  </a:lnTo>
                  <a:lnTo>
                    <a:pt x="930672" y="1447402"/>
                  </a:lnTo>
                  <a:lnTo>
                    <a:pt x="923925" y="1445416"/>
                  </a:lnTo>
                  <a:lnTo>
                    <a:pt x="917575" y="1443033"/>
                  </a:lnTo>
                  <a:lnTo>
                    <a:pt x="911225" y="1440650"/>
                  </a:lnTo>
                  <a:lnTo>
                    <a:pt x="905272" y="1437472"/>
                  </a:lnTo>
                  <a:lnTo>
                    <a:pt x="898922" y="1434294"/>
                  </a:lnTo>
                  <a:lnTo>
                    <a:pt x="893366" y="1430720"/>
                  </a:lnTo>
                  <a:lnTo>
                    <a:pt x="887810" y="1427145"/>
                  </a:lnTo>
                  <a:lnTo>
                    <a:pt x="876300" y="1419201"/>
                  </a:lnTo>
                  <a:lnTo>
                    <a:pt x="865188" y="1410462"/>
                  </a:lnTo>
                  <a:lnTo>
                    <a:pt x="854472" y="1402121"/>
                  </a:lnTo>
                  <a:lnTo>
                    <a:pt x="837803" y="1388616"/>
                  </a:lnTo>
                  <a:lnTo>
                    <a:pt x="835422" y="1386630"/>
                  </a:lnTo>
                  <a:lnTo>
                    <a:pt x="681435" y="1264689"/>
                  </a:lnTo>
                  <a:lnTo>
                    <a:pt x="673497" y="1270647"/>
                  </a:lnTo>
                  <a:lnTo>
                    <a:pt x="665560" y="1275414"/>
                  </a:lnTo>
                  <a:lnTo>
                    <a:pt x="649685" y="1285741"/>
                  </a:lnTo>
                  <a:lnTo>
                    <a:pt x="633016" y="1294480"/>
                  </a:lnTo>
                  <a:lnTo>
                    <a:pt x="617538" y="1302026"/>
                  </a:lnTo>
                  <a:lnTo>
                    <a:pt x="602456" y="1308382"/>
                  </a:lnTo>
                  <a:lnTo>
                    <a:pt x="588963" y="1313148"/>
                  </a:lnTo>
                  <a:lnTo>
                    <a:pt x="576660" y="1317120"/>
                  </a:lnTo>
                  <a:lnTo>
                    <a:pt x="571103" y="1318312"/>
                  </a:lnTo>
                  <a:lnTo>
                    <a:pt x="565944" y="1319106"/>
                  </a:lnTo>
                  <a:lnTo>
                    <a:pt x="561975" y="1319503"/>
                  </a:lnTo>
                  <a:lnTo>
                    <a:pt x="557610" y="1319503"/>
                  </a:lnTo>
                  <a:lnTo>
                    <a:pt x="553641" y="1319106"/>
                  </a:lnTo>
                  <a:lnTo>
                    <a:pt x="550069" y="1318312"/>
                  </a:lnTo>
                  <a:lnTo>
                    <a:pt x="546497" y="1317517"/>
                  </a:lnTo>
                  <a:lnTo>
                    <a:pt x="543719" y="1315531"/>
                  </a:lnTo>
                  <a:lnTo>
                    <a:pt x="540941" y="1313942"/>
                  </a:lnTo>
                  <a:lnTo>
                    <a:pt x="538163" y="1312354"/>
                  </a:lnTo>
                  <a:lnTo>
                    <a:pt x="535781" y="1309970"/>
                  </a:lnTo>
                  <a:lnTo>
                    <a:pt x="533003" y="1307587"/>
                  </a:lnTo>
                  <a:lnTo>
                    <a:pt x="529431" y="1302026"/>
                  </a:lnTo>
                  <a:lnTo>
                    <a:pt x="525860" y="1296466"/>
                  </a:lnTo>
                  <a:lnTo>
                    <a:pt x="523478" y="1290507"/>
                  </a:lnTo>
                  <a:lnTo>
                    <a:pt x="521891" y="1284152"/>
                  </a:lnTo>
                  <a:lnTo>
                    <a:pt x="519906" y="1278194"/>
                  </a:lnTo>
                  <a:lnTo>
                    <a:pt x="518716" y="1272236"/>
                  </a:lnTo>
                  <a:lnTo>
                    <a:pt x="518319" y="1267073"/>
                  </a:lnTo>
                  <a:lnTo>
                    <a:pt x="517525" y="1259526"/>
                  </a:lnTo>
                  <a:lnTo>
                    <a:pt x="517525" y="1256745"/>
                  </a:lnTo>
                  <a:lnTo>
                    <a:pt x="517525" y="1255554"/>
                  </a:lnTo>
                  <a:lnTo>
                    <a:pt x="516731" y="1252376"/>
                  </a:lnTo>
                  <a:lnTo>
                    <a:pt x="515541" y="1248007"/>
                  </a:lnTo>
                  <a:lnTo>
                    <a:pt x="514350" y="1245624"/>
                  </a:lnTo>
                  <a:lnTo>
                    <a:pt x="512366" y="1243638"/>
                  </a:lnTo>
                  <a:lnTo>
                    <a:pt x="509985" y="1240857"/>
                  </a:lnTo>
                  <a:lnTo>
                    <a:pt x="507603" y="1239269"/>
                  </a:lnTo>
                  <a:lnTo>
                    <a:pt x="504031" y="1237283"/>
                  </a:lnTo>
                  <a:lnTo>
                    <a:pt x="499666" y="1236091"/>
                  </a:lnTo>
                  <a:lnTo>
                    <a:pt x="495300" y="1235296"/>
                  </a:lnTo>
                  <a:lnTo>
                    <a:pt x="489744" y="1234502"/>
                  </a:lnTo>
                  <a:lnTo>
                    <a:pt x="483394" y="1234502"/>
                  </a:lnTo>
                  <a:lnTo>
                    <a:pt x="475853" y="1235694"/>
                  </a:lnTo>
                  <a:lnTo>
                    <a:pt x="471884" y="1236091"/>
                  </a:lnTo>
                  <a:lnTo>
                    <a:pt x="467915" y="1235694"/>
                  </a:lnTo>
                  <a:lnTo>
                    <a:pt x="463947" y="1234105"/>
                  </a:lnTo>
                  <a:lnTo>
                    <a:pt x="459978" y="1232119"/>
                  </a:lnTo>
                  <a:lnTo>
                    <a:pt x="455612" y="1229736"/>
                  </a:lnTo>
                  <a:lnTo>
                    <a:pt x="451247" y="1226558"/>
                  </a:lnTo>
                  <a:lnTo>
                    <a:pt x="447278" y="1222983"/>
                  </a:lnTo>
                  <a:lnTo>
                    <a:pt x="442912" y="1219011"/>
                  </a:lnTo>
                  <a:lnTo>
                    <a:pt x="439340" y="1214245"/>
                  </a:lnTo>
                  <a:lnTo>
                    <a:pt x="434975" y="1209876"/>
                  </a:lnTo>
                  <a:lnTo>
                    <a:pt x="427037" y="1199151"/>
                  </a:lnTo>
                  <a:lnTo>
                    <a:pt x="419100" y="1187235"/>
                  </a:lnTo>
                  <a:lnTo>
                    <a:pt x="411559" y="1175716"/>
                  </a:lnTo>
                  <a:lnTo>
                    <a:pt x="404415" y="1163800"/>
                  </a:lnTo>
                  <a:lnTo>
                    <a:pt x="398065" y="1151884"/>
                  </a:lnTo>
                  <a:lnTo>
                    <a:pt x="388144" y="1130833"/>
                  </a:lnTo>
                  <a:lnTo>
                    <a:pt x="381000" y="1116136"/>
                  </a:lnTo>
                  <a:lnTo>
                    <a:pt x="379015" y="1110575"/>
                  </a:lnTo>
                  <a:lnTo>
                    <a:pt x="379015" y="1108589"/>
                  </a:lnTo>
                  <a:lnTo>
                    <a:pt x="379015" y="1102631"/>
                  </a:lnTo>
                  <a:lnTo>
                    <a:pt x="379015" y="1099056"/>
                  </a:lnTo>
                  <a:lnTo>
                    <a:pt x="378619" y="1094687"/>
                  </a:lnTo>
                  <a:lnTo>
                    <a:pt x="377428" y="1089921"/>
                  </a:lnTo>
                  <a:lnTo>
                    <a:pt x="375840" y="1085154"/>
                  </a:lnTo>
                  <a:lnTo>
                    <a:pt x="374253" y="1080388"/>
                  </a:lnTo>
                  <a:lnTo>
                    <a:pt x="371872" y="1075622"/>
                  </a:lnTo>
                  <a:lnTo>
                    <a:pt x="368300" y="1070855"/>
                  </a:lnTo>
                  <a:lnTo>
                    <a:pt x="363934" y="1066883"/>
                  </a:lnTo>
                  <a:lnTo>
                    <a:pt x="361553" y="1064500"/>
                  </a:lnTo>
                  <a:lnTo>
                    <a:pt x="359172" y="1062514"/>
                  </a:lnTo>
                  <a:lnTo>
                    <a:pt x="355997" y="1060925"/>
                  </a:lnTo>
                  <a:lnTo>
                    <a:pt x="352822" y="1059336"/>
                  </a:lnTo>
                  <a:lnTo>
                    <a:pt x="349250" y="1057747"/>
                  </a:lnTo>
                  <a:lnTo>
                    <a:pt x="345678" y="1056556"/>
                  </a:lnTo>
                  <a:lnTo>
                    <a:pt x="341312" y="1055761"/>
                  </a:lnTo>
                  <a:lnTo>
                    <a:pt x="336947" y="1054967"/>
                  </a:lnTo>
                  <a:lnTo>
                    <a:pt x="332581" y="1054173"/>
                  </a:lnTo>
                  <a:lnTo>
                    <a:pt x="328215" y="1052981"/>
                  </a:lnTo>
                  <a:lnTo>
                    <a:pt x="323453" y="1050598"/>
                  </a:lnTo>
                  <a:lnTo>
                    <a:pt x="319484" y="1048612"/>
                  </a:lnTo>
                  <a:lnTo>
                    <a:pt x="315119" y="1046229"/>
                  </a:lnTo>
                  <a:lnTo>
                    <a:pt x="311150" y="1043051"/>
                  </a:lnTo>
                  <a:lnTo>
                    <a:pt x="307181" y="1039476"/>
                  </a:lnTo>
                  <a:lnTo>
                    <a:pt x="303212" y="1035504"/>
                  </a:lnTo>
                  <a:lnTo>
                    <a:pt x="299640" y="1031532"/>
                  </a:lnTo>
                  <a:lnTo>
                    <a:pt x="295672" y="1027163"/>
                  </a:lnTo>
                  <a:lnTo>
                    <a:pt x="288528" y="1017233"/>
                  </a:lnTo>
                  <a:lnTo>
                    <a:pt x="281781" y="1006906"/>
                  </a:lnTo>
                  <a:lnTo>
                    <a:pt x="275431" y="994990"/>
                  </a:lnTo>
                  <a:lnTo>
                    <a:pt x="269081" y="982676"/>
                  </a:lnTo>
                  <a:lnTo>
                    <a:pt x="263922" y="969569"/>
                  </a:lnTo>
                  <a:lnTo>
                    <a:pt x="258762" y="956064"/>
                  </a:lnTo>
                  <a:lnTo>
                    <a:pt x="254000" y="942559"/>
                  </a:lnTo>
                  <a:lnTo>
                    <a:pt x="250031" y="928657"/>
                  </a:lnTo>
                  <a:lnTo>
                    <a:pt x="246062" y="914755"/>
                  </a:lnTo>
                  <a:lnTo>
                    <a:pt x="242887" y="901250"/>
                  </a:lnTo>
                  <a:lnTo>
                    <a:pt x="239712" y="888142"/>
                  </a:lnTo>
                  <a:lnTo>
                    <a:pt x="239315" y="884568"/>
                  </a:lnTo>
                  <a:lnTo>
                    <a:pt x="238919" y="880993"/>
                  </a:lnTo>
                  <a:lnTo>
                    <a:pt x="239315" y="877418"/>
                  </a:lnTo>
                  <a:lnTo>
                    <a:pt x="239712" y="873843"/>
                  </a:lnTo>
                  <a:lnTo>
                    <a:pt x="240109" y="870268"/>
                  </a:lnTo>
                  <a:lnTo>
                    <a:pt x="240903" y="866296"/>
                  </a:lnTo>
                  <a:lnTo>
                    <a:pt x="244078" y="859147"/>
                  </a:lnTo>
                  <a:lnTo>
                    <a:pt x="247253" y="851600"/>
                  </a:lnTo>
                  <a:lnTo>
                    <a:pt x="252015" y="844053"/>
                  </a:lnTo>
                  <a:lnTo>
                    <a:pt x="257572" y="836506"/>
                  </a:lnTo>
                  <a:lnTo>
                    <a:pt x="263525" y="828959"/>
                  </a:lnTo>
                  <a:lnTo>
                    <a:pt x="270272" y="821015"/>
                  </a:lnTo>
                  <a:lnTo>
                    <a:pt x="277415" y="813469"/>
                  </a:lnTo>
                  <a:lnTo>
                    <a:pt x="284956" y="806319"/>
                  </a:lnTo>
                  <a:lnTo>
                    <a:pt x="292894" y="799169"/>
                  </a:lnTo>
                  <a:lnTo>
                    <a:pt x="301228" y="792020"/>
                  </a:lnTo>
                  <a:lnTo>
                    <a:pt x="309562" y="784870"/>
                  </a:lnTo>
                  <a:lnTo>
                    <a:pt x="327422" y="771762"/>
                  </a:lnTo>
                  <a:lnTo>
                    <a:pt x="271065" y="641480"/>
                  </a:lnTo>
                  <a:lnTo>
                    <a:pt x="259953" y="660546"/>
                  </a:lnTo>
                  <a:lnTo>
                    <a:pt x="252015" y="674448"/>
                  </a:lnTo>
                  <a:lnTo>
                    <a:pt x="245665" y="687159"/>
                  </a:lnTo>
                  <a:lnTo>
                    <a:pt x="243681" y="690733"/>
                  </a:lnTo>
                  <a:lnTo>
                    <a:pt x="240903" y="694308"/>
                  </a:lnTo>
                  <a:lnTo>
                    <a:pt x="238125" y="697486"/>
                  </a:lnTo>
                  <a:lnTo>
                    <a:pt x="234950" y="700266"/>
                  </a:lnTo>
                  <a:lnTo>
                    <a:pt x="231378" y="702649"/>
                  </a:lnTo>
                  <a:lnTo>
                    <a:pt x="227409" y="704635"/>
                  </a:lnTo>
                  <a:lnTo>
                    <a:pt x="223837" y="705827"/>
                  </a:lnTo>
                  <a:lnTo>
                    <a:pt x="219472" y="707019"/>
                  </a:lnTo>
                  <a:lnTo>
                    <a:pt x="213519" y="707416"/>
                  </a:lnTo>
                  <a:lnTo>
                    <a:pt x="209947" y="707416"/>
                  </a:lnTo>
                  <a:lnTo>
                    <a:pt x="206375" y="707019"/>
                  </a:lnTo>
                  <a:lnTo>
                    <a:pt x="203200" y="705827"/>
                  </a:lnTo>
                  <a:lnTo>
                    <a:pt x="199628" y="704635"/>
                  </a:lnTo>
                  <a:lnTo>
                    <a:pt x="196850" y="703047"/>
                  </a:lnTo>
                  <a:lnTo>
                    <a:pt x="193675" y="701458"/>
                  </a:lnTo>
                  <a:lnTo>
                    <a:pt x="190897" y="699075"/>
                  </a:lnTo>
                  <a:lnTo>
                    <a:pt x="188119" y="696691"/>
                  </a:lnTo>
                  <a:lnTo>
                    <a:pt x="9922" y="515568"/>
                  </a:lnTo>
                  <a:lnTo>
                    <a:pt x="7937" y="513184"/>
                  </a:lnTo>
                  <a:lnTo>
                    <a:pt x="5953" y="510801"/>
                  </a:lnTo>
                  <a:lnTo>
                    <a:pt x="3969" y="508021"/>
                  </a:lnTo>
                  <a:lnTo>
                    <a:pt x="2778" y="505240"/>
                  </a:lnTo>
                  <a:lnTo>
                    <a:pt x="1587" y="502063"/>
                  </a:lnTo>
                  <a:lnTo>
                    <a:pt x="794" y="499282"/>
                  </a:lnTo>
                  <a:lnTo>
                    <a:pt x="397" y="496105"/>
                  </a:lnTo>
                  <a:lnTo>
                    <a:pt x="0" y="493324"/>
                  </a:lnTo>
                  <a:lnTo>
                    <a:pt x="0" y="490147"/>
                  </a:lnTo>
                  <a:lnTo>
                    <a:pt x="0" y="486969"/>
                  </a:lnTo>
                  <a:lnTo>
                    <a:pt x="397" y="484189"/>
                  </a:lnTo>
                  <a:lnTo>
                    <a:pt x="1190" y="481011"/>
                  </a:lnTo>
                  <a:lnTo>
                    <a:pt x="1984" y="477833"/>
                  </a:lnTo>
                  <a:lnTo>
                    <a:pt x="3175" y="475053"/>
                  </a:lnTo>
                  <a:lnTo>
                    <a:pt x="4762" y="472273"/>
                  </a:lnTo>
                  <a:lnTo>
                    <a:pt x="7144" y="469889"/>
                  </a:lnTo>
                  <a:lnTo>
                    <a:pt x="12700" y="461548"/>
                  </a:lnTo>
                  <a:lnTo>
                    <a:pt x="26987" y="444071"/>
                  </a:lnTo>
                  <a:lnTo>
                    <a:pt x="48419" y="417062"/>
                  </a:lnTo>
                  <a:lnTo>
                    <a:pt x="76597" y="382902"/>
                  </a:lnTo>
                  <a:lnTo>
                    <a:pt x="92869" y="363439"/>
                  </a:lnTo>
                  <a:lnTo>
                    <a:pt x="111125" y="342785"/>
                  </a:lnTo>
                  <a:lnTo>
                    <a:pt x="130572" y="320939"/>
                  </a:lnTo>
                  <a:lnTo>
                    <a:pt x="151209" y="297901"/>
                  </a:lnTo>
                  <a:lnTo>
                    <a:pt x="173037" y="274069"/>
                  </a:lnTo>
                  <a:lnTo>
                    <a:pt x="196453" y="249840"/>
                  </a:lnTo>
                  <a:lnTo>
                    <a:pt x="220265" y="224816"/>
                  </a:lnTo>
                  <a:lnTo>
                    <a:pt x="245269" y="200190"/>
                  </a:lnTo>
                  <a:lnTo>
                    <a:pt x="258365" y="187479"/>
                  </a:lnTo>
                  <a:lnTo>
                    <a:pt x="271462" y="175166"/>
                  </a:lnTo>
                  <a:lnTo>
                    <a:pt x="284162" y="163647"/>
                  </a:lnTo>
                  <a:lnTo>
                    <a:pt x="297259" y="152525"/>
                  </a:lnTo>
                  <a:lnTo>
                    <a:pt x="321865" y="131474"/>
                  </a:lnTo>
                  <a:lnTo>
                    <a:pt x="346472" y="112011"/>
                  </a:lnTo>
                  <a:lnTo>
                    <a:pt x="369887" y="94137"/>
                  </a:lnTo>
                  <a:lnTo>
                    <a:pt x="392906" y="78646"/>
                  </a:lnTo>
                  <a:lnTo>
                    <a:pt x="413940" y="64347"/>
                  </a:lnTo>
                  <a:lnTo>
                    <a:pt x="434181" y="51239"/>
                  </a:lnTo>
                  <a:lnTo>
                    <a:pt x="452040" y="40117"/>
                  </a:lnTo>
                  <a:lnTo>
                    <a:pt x="469106" y="30584"/>
                  </a:lnTo>
                  <a:lnTo>
                    <a:pt x="483791" y="22640"/>
                  </a:lnTo>
                  <a:lnTo>
                    <a:pt x="496491" y="15888"/>
                  </a:lnTo>
                  <a:lnTo>
                    <a:pt x="514747" y="6752"/>
                  </a:lnTo>
                  <a:lnTo>
                    <a:pt x="522685" y="3178"/>
                  </a:lnTo>
                  <a:lnTo>
                    <a:pt x="527447" y="1192"/>
                  </a:lnTo>
                  <a:lnTo>
                    <a:pt x="532606" y="397"/>
                  </a:lnTo>
                  <a:lnTo>
                    <a:pt x="53776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601075" y="4077059"/>
            <a:ext cx="679091" cy="679090"/>
            <a:chOff x="6497030" y="3684820"/>
            <a:chExt cx="679090" cy="679090"/>
          </a:xfrm>
        </p:grpSpPr>
        <p:sp>
          <p:nvSpPr>
            <p:cNvPr id="42" name="椭圆 41"/>
            <p:cNvSpPr/>
            <p:nvPr/>
          </p:nvSpPr>
          <p:spPr>
            <a:xfrm>
              <a:off x="6497030" y="3684820"/>
              <a:ext cx="679090" cy="679090"/>
            </a:xfrm>
            <a:prstGeom prst="ellipse">
              <a:avLst/>
            </a:prstGeom>
            <a:solidFill>
              <a:srgbClr val="E8B4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3" name="KSO_Shape"/>
            <p:cNvSpPr>
              <a:spLocks/>
            </p:cNvSpPr>
            <p:nvPr/>
          </p:nvSpPr>
          <p:spPr bwMode="auto">
            <a:xfrm>
              <a:off x="6673239" y="3927267"/>
              <a:ext cx="412395" cy="222006"/>
            </a:xfrm>
            <a:custGeom>
              <a:avLst/>
              <a:gdLst/>
              <a:ahLst/>
              <a:cxnLst/>
              <a:rect l="0" t="0" r="r" b="b"/>
              <a:pathLst>
                <a:path w="1939925" h="1042987">
                  <a:moveTo>
                    <a:pt x="1635284" y="760412"/>
                  </a:moveTo>
                  <a:lnTo>
                    <a:pt x="1642579" y="760729"/>
                  </a:lnTo>
                  <a:lnTo>
                    <a:pt x="1649556" y="761046"/>
                  </a:lnTo>
                  <a:lnTo>
                    <a:pt x="1656533" y="761998"/>
                  </a:lnTo>
                  <a:lnTo>
                    <a:pt x="1663827" y="763266"/>
                  </a:lnTo>
                  <a:lnTo>
                    <a:pt x="1670487" y="764535"/>
                  </a:lnTo>
                  <a:lnTo>
                    <a:pt x="1677147" y="766755"/>
                  </a:lnTo>
                  <a:lnTo>
                    <a:pt x="1683807" y="768975"/>
                  </a:lnTo>
                  <a:lnTo>
                    <a:pt x="1690150" y="771512"/>
                  </a:lnTo>
                  <a:lnTo>
                    <a:pt x="1696493" y="774049"/>
                  </a:lnTo>
                  <a:lnTo>
                    <a:pt x="1702519" y="777221"/>
                  </a:lnTo>
                  <a:lnTo>
                    <a:pt x="1708227" y="781026"/>
                  </a:lnTo>
                  <a:lnTo>
                    <a:pt x="1714253" y="784515"/>
                  </a:lnTo>
                  <a:lnTo>
                    <a:pt x="1719644" y="788638"/>
                  </a:lnTo>
                  <a:lnTo>
                    <a:pt x="1725036" y="792444"/>
                  </a:lnTo>
                  <a:lnTo>
                    <a:pt x="1730110" y="796884"/>
                  </a:lnTo>
                  <a:lnTo>
                    <a:pt x="1735184" y="801641"/>
                  </a:lnTo>
                  <a:lnTo>
                    <a:pt x="1739942" y="806715"/>
                  </a:lnTo>
                  <a:lnTo>
                    <a:pt x="1744382" y="811789"/>
                  </a:lnTo>
                  <a:lnTo>
                    <a:pt x="1748187" y="817181"/>
                  </a:lnTo>
                  <a:lnTo>
                    <a:pt x="1752310" y="822572"/>
                  </a:lnTo>
                  <a:lnTo>
                    <a:pt x="1756116" y="828281"/>
                  </a:lnTo>
                  <a:lnTo>
                    <a:pt x="1759605" y="834307"/>
                  </a:lnTo>
                  <a:lnTo>
                    <a:pt x="1762776" y="840332"/>
                  </a:lnTo>
                  <a:lnTo>
                    <a:pt x="1765313" y="846675"/>
                  </a:lnTo>
                  <a:lnTo>
                    <a:pt x="1767850" y="853018"/>
                  </a:lnTo>
                  <a:lnTo>
                    <a:pt x="1770070" y="859678"/>
                  </a:lnTo>
                  <a:lnTo>
                    <a:pt x="1772290" y="866338"/>
                  </a:lnTo>
                  <a:lnTo>
                    <a:pt x="1773559" y="873315"/>
                  </a:lnTo>
                  <a:lnTo>
                    <a:pt x="1774827" y="880292"/>
                  </a:lnTo>
                  <a:lnTo>
                    <a:pt x="1775779" y="887270"/>
                  </a:lnTo>
                  <a:lnTo>
                    <a:pt x="1776096" y="894247"/>
                  </a:lnTo>
                  <a:lnTo>
                    <a:pt x="1776413" y="901541"/>
                  </a:lnTo>
                  <a:lnTo>
                    <a:pt x="1776096" y="908835"/>
                  </a:lnTo>
                  <a:lnTo>
                    <a:pt x="1775779" y="916130"/>
                  </a:lnTo>
                  <a:lnTo>
                    <a:pt x="1774827" y="923424"/>
                  </a:lnTo>
                  <a:lnTo>
                    <a:pt x="1773559" y="930401"/>
                  </a:lnTo>
                  <a:lnTo>
                    <a:pt x="1772290" y="937061"/>
                  </a:lnTo>
                  <a:lnTo>
                    <a:pt x="1770070" y="943721"/>
                  </a:lnTo>
                  <a:lnTo>
                    <a:pt x="1767850" y="950064"/>
                  </a:lnTo>
                  <a:lnTo>
                    <a:pt x="1765313" y="956724"/>
                  </a:lnTo>
                  <a:lnTo>
                    <a:pt x="1762776" y="962750"/>
                  </a:lnTo>
                  <a:lnTo>
                    <a:pt x="1759605" y="969093"/>
                  </a:lnTo>
                  <a:lnTo>
                    <a:pt x="1756116" y="975118"/>
                  </a:lnTo>
                  <a:lnTo>
                    <a:pt x="1752310" y="980510"/>
                  </a:lnTo>
                  <a:lnTo>
                    <a:pt x="1748187" y="986535"/>
                  </a:lnTo>
                  <a:lnTo>
                    <a:pt x="1744382" y="991610"/>
                  </a:lnTo>
                  <a:lnTo>
                    <a:pt x="1739942" y="997001"/>
                  </a:lnTo>
                  <a:lnTo>
                    <a:pt x="1735184" y="1001758"/>
                  </a:lnTo>
                  <a:lnTo>
                    <a:pt x="1730110" y="1006516"/>
                  </a:lnTo>
                  <a:lnTo>
                    <a:pt x="1725036" y="1010638"/>
                  </a:lnTo>
                  <a:lnTo>
                    <a:pt x="1719644" y="1015078"/>
                  </a:lnTo>
                  <a:lnTo>
                    <a:pt x="1714253" y="1018884"/>
                  </a:lnTo>
                  <a:lnTo>
                    <a:pt x="1708227" y="1022690"/>
                  </a:lnTo>
                  <a:lnTo>
                    <a:pt x="1702519" y="1025861"/>
                  </a:lnTo>
                  <a:lnTo>
                    <a:pt x="1696493" y="1029033"/>
                  </a:lnTo>
                  <a:lnTo>
                    <a:pt x="1690150" y="1032204"/>
                  </a:lnTo>
                  <a:lnTo>
                    <a:pt x="1683807" y="1034741"/>
                  </a:lnTo>
                  <a:lnTo>
                    <a:pt x="1677147" y="1036644"/>
                  </a:lnTo>
                  <a:lnTo>
                    <a:pt x="1670487" y="1038547"/>
                  </a:lnTo>
                  <a:lnTo>
                    <a:pt x="1663827" y="1040133"/>
                  </a:lnTo>
                  <a:lnTo>
                    <a:pt x="1656533" y="1041401"/>
                  </a:lnTo>
                  <a:lnTo>
                    <a:pt x="1649556" y="1042353"/>
                  </a:lnTo>
                  <a:lnTo>
                    <a:pt x="1642579" y="1042987"/>
                  </a:lnTo>
                  <a:lnTo>
                    <a:pt x="1635284" y="1042987"/>
                  </a:lnTo>
                  <a:lnTo>
                    <a:pt x="1627990" y="1042987"/>
                  </a:lnTo>
                  <a:lnTo>
                    <a:pt x="1620696" y="1042353"/>
                  </a:lnTo>
                  <a:lnTo>
                    <a:pt x="1613401" y="1041401"/>
                  </a:lnTo>
                  <a:lnTo>
                    <a:pt x="1606424" y="1040133"/>
                  </a:lnTo>
                  <a:lnTo>
                    <a:pt x="1599764" y="1038547"/>
                  </a:lnTo>
                  <a:lnTo>
                    <a:pt x="1593104" y="1036644"/>
                  </a:lnTo>
                  <a:lnTo>
                    <a:pt x="1586761" y="1034741"/>
                  </a:lnTo>
                  <a:lnTo>
                    <a:pt x="1580101" y="1032204"/>
                  </a:lnTo>
                  <a:lnTo>
                    <a:pt x="1574075" y="1029033"/>
                  </a:lnTo>
                  <a:lnTo>
                    <a:pt x="1567733" y="1025861"/>
                  </a:lnTo>
                  <a:lnTo>
                    <a:pt x="1562024" y="1022690"/>
                  </a:lnTo>
                  <a:lnTo>
                    <a:pt x="1556315" y="1018884"/>
                  </a:lnTo>
                  <a:lnTo>
                    <a:pt x="1550290" y="1015078"/>
                  </a:lnTo>
                  <a:lnTo>
                    <a:pt x="1545215" y="1010638"/>
                  </a:lnTo>
                  <a:lnTo>
                    <a:pt x="1540141" y="1006516"/>
                  </a:lnTo>
                  <a:lnTo>
                    <a:pt x="1535067" y="1001758"/>
                  </a:lnTo>
                  <a:lnTo>
                    <a:pt x="1530310" y="997001"/>
                  </a:lnTo>
                  <a:lnTo>
                    <a:pt x="1526187" y="991610"/>
                  </a:lnTo>
                  <a:lnTo>
                    <a:pt x="1521747" y="986535"/>
                  </a:lnTo>
                  <a:lnTo>
                    <a:pt x="1517624" y="980510"/>
                  </a:lnTo>
                  <a:lnTo>
                    <a:pt x="1514135" y="975118"/>
                  </a:lnTo>
                  <a:lnTo>
                    <a:pt x="1510964" y="969093"/>
                  </a:lnTo>
                  <a:lnTo>
                    <a:pt x="1507792" y="962750"/>
                  </a:lnTo>
                  <a:lnTo>
                    <a:pt x="1504621" y="956724"/>
                  </a:lnTo>
                  <a:lnTo>
                    <a:pt x="1502084" y="950064"/>
                  </a:lnTo>
                  <a:lnTo>
                    <a:pt x="1500181" y="943721"/>
                  </a:lnTo>
                  <a:lnTo>
                    <a:pt x="1498278" y="937061"/>
                  </a:lnTo>
                  <a:lnTo>
                    <a:pt x="1496692" y="930401"/>
                  </a:lnTo>
                  <a:lnTo>
                    <a:pt x="1495424" y="923424"/>
                  </a:lnTo>
                  <a:lnTo>
                    <a:pt x="1494472" y="916130"/>
                  </a:lnTo>
                  <a:lnTo>
                    <a:pt x="1493838" y="908835"/>
                  </a:lnTo>
                  <a:lnTo>
                    <a:pt x="1493838" y="901541"/>
                  </a:lnTo>
                  <a:lnTo>
                    <a:pt x="1493838" y="894247"/>
                  </a:lnTo>
                  <a:lnTo>
                    <a:pt x="1494472" y="887270"/>
                  </a:lnTo>
                  <a:lnTo>
                    <a:pt x="1495424" y="880292"/>
                  </a:lnTo>
                  <a:lnTo>
                    <a:pt x="1496692" y="873315"/>
                  </a:lnTo>
                  <a:lnTo>
                    <a:pt x="1498278" y="866338"/>
                  </a:lnTo>
                  <a:lnTo>
                    <a:pt x="1500181" y="859678"/>
                  </a:lnTo>
                  <a:lnTo>
                    <a:pt x="1502084" y="853018"/>
                  </a:lnTo>
                  <a:lnTo>
                    <a:pt x="1504621" y="846675"/>
                  </a:lnTo>
                  <a:lnTo>
                    <a:pt x="1507792" y="840332"/>
                  </a:lnTo>
                  <a:lnTo>
                    <a:pt x="1510964" y="834307"/>
                  </a:lnTo>
                  <a:lnTo>
                    <a:pt x="1514135" y="828281"/>
                  </a:lnTo>
                  <a:lnTo>
                    <a:pt x="1517624" y="822572"/>
                  </a:lnTo>
                  <a:lnTo>
                    <a:pt x="1521747" y="817181"/>
                  </a:lnTo>
                  <a:lnTo>
                    <a:pt x="1526187" y="811789"/>
                  </a:lnTo>
                  <a:lnTo>
                    <a:pt x="1530310" y="806715"/>
                  </a:lnTo>
                  <a:lnTo>
                    <a:pt x="1535067" y="801641"/>
                  </a:lnTo>
                  <a:lnTo>
                    <a:pt x="1540141" y="796884"/>
                  </a:lnTo>
                  <a:lnTo>
                    <a:pt x="1545215" y="792444"/>
                  </a:lnTo>
                  <a:lnTo>
                    <a:pt x="1550290" y="788638"/>
                  </a:lnTo>
                  <a:lnTo>
                    <a:pt x="1556315" y="784515"/>
                  </a:lnTo>
                  <a:lnTo>
                    <a:pt x="1562024" y="781026"/>
                  </a:lnTo>
                  <a:lnTo>
                    <a:pt x="1567733" y="777221"/>
                  </a:lnTo>
                  <a:lnTo>
                    <a:pt x="1574075" y="774049"/>
                  </a:lnTo>
                  <a:lnTo>
                    <a:pt x="1580101" y="771512"/>
                  </a:lnTo>
                  <a:lnTo>
                    <a:pt x="1586761" y="768975"/>
                  </a:lnTo>
                  <a:lnTo>
                    <a:pt x="1593104" y="766755"/>
                  </a:lnTo>
                  <a:lnTo>
                    <a:pt x="1599764" y="764535"/>
                  </a:lnTo>
                  <a:lnTo>
                    <a:pt x="1606424" y="763266"/>
                  </a:lnTo>
                  <a:lnTo>
                    <a:pt x="1613401" y="761998"/>
                  </a:lnTo>
                  <a:lnTo>
                    <a:pt x="1620696" y="761046"/>
                  </a:lnTo>
                  <a:lnTo>
                    <a:pt x="1627990" y="760729"/>
                  </a:lnTo>
                  <a:lnTo>
                    <a:pt x="1635284" y="760412"/>
                  </a:lnTo>
                  <a:close/>
                  <a:moveTo>
                    <a:pt x="221616" y="760412"/>
                  </a:moveTo>
                  <a:lnTo>
                    <a:pt x="228934" y="760729"/>
                  </a:lnTo>
                  <a:lnTo>
                    <a:pt x="235935" y="761046"/>
                  </a:lnTo>
                  <a:lnTo>
                    <a:pt x="243254" y="761998"/>
                  </a:lnTo>
                  <a:lnTo>
                    <a:pt x="249936" y="763266"/>
                  </a:lnTo>
                  <a:lnTo>
                    <a:pt x="256937" y="764535"/>
                  </a:lnTo>
                  <a:lnTo>
                    <a:pt x="263938" y="766755"/>
                  </a:lnTo>
                  <a:lnTo>
                    <a:pt x="270302" y="768975"/>
                  </a:lnTo>
                  <a:lnTo>
                    <a:pt x="276666" y="771512"/>
                  </a:lnTo>
                  <a:lnTo>
                    <a:pt x="283030" y="774049"/>
                  </a:lnTo>
                  <a:lnTo>
                    <a:pt x="289395" y="777221"/>
                  </a:lnTo>
                  <a:lnTo>
                    <a:pt x="295122" y="781026"/>
                  </a:lnTo>
                  <a:lnTo>
                    <a:pt x="300850" y="784515"/>
                  </a:lnTo>
                  <a:lnTo>
                    <a:pt x="306260" y="788638"/>
                  </a:lnTo>
                  <a:lnTo>
                    <a:pt x="311988" y="792444"/>
                  </a:lnTo>
                  <a:lnTo>
                    <a:pt x="317079" y="796884"/>
                  </a:lnTo>
                  <a:lnTo>
                    <a:pt x="321534" y="801641"/>
                  </a:lnTo>
                  <a:lnTo>
                    <a:pt x="326307" y="806715"/>
                  </a:lnTo>
                  <a:lnTo>
                    <a:pt x="331080" y="811789"/>
                  </a:lnTo>
                  <a:lnTo>
                    <a:pt x="335217" y="817181"/>
                  </a:lnTo>
                  <a:lnTo>
                    <a:pt x="339036" y="822572"/>
                  </a:lnTo>
                  <a:lnTo>
                    <a:pt x="342854" y="828281"/>
                  </a:lnTo>
                  <a:lnTo>
                    <a:pt x="346355" y="834307"/>
                  </a:lnTo>
                  <a:lnTo>
                    <a:pt x="349219" y="840332"/>
                  </a:lnTo>
                  <a:lnTo>
                    <a:pt x="352082" y="846675"/>
                  </a:lnTo>
                  <a:lnTo>
                    <a:pt x="354628" y="853018"/>
                  </a:lnTo>
                  <a:lnTo>
                    <a:pt x="356856" y="859678"/>
                  </a:lnTo>
                  <a:lnTo>
                    <a:pt x="359083" y="866338"/>
                  </a:lnTo>
                  <a:lnTo>
                    <a:pt x="360674" y="873315"/>
                  </a:lnTo>
                  <a:lnTo>
                    <a:pt x="361629" y="880292"/>
                  </a:lnTo>
                  <a:lnTo>
                    <a:pt x="362902" y="887270"/>
                  </a:lnTo>
                  <a:lnTo>
                    <a:pt x="363220" y="894247"/>
                  </a:lnTo>
                  <a:lnTo>
                    <a:pt x="363538" y="901541"/>
                  </a:lnTo>
                  <a:lnTo>
                    <a:pt x="363220" y="908835"/>
                  </a:lnTo>
                  <a:lnTo>
                    <a:pt x="362902" y="916130"/>
                  </a:lnTo>
                  <a:lnTo>
                    <a:pt x="361629" y="923424"/>
                  </a:lnTo>
                  <a:lnTo>
                    <a:pt x="360674" y="930401"/>
                  </a:lnTo>
                  <a:lnTo>
                    <a:pt x="359083" y="937061"/>
                  </a:lnTo>
                  <a:lnTo>
                    <a:pt x="356856" y="943721"/>
                  </a:lnTo>
                  <a:lnTo>
                    <a:pt x="354628" y="950064"/>
                  </a:lnTo>
                  <a:lnTo>
                    <a:pt x="352082" y="956724"/>
                  </a:lnTo>
                  <a:lnTo>
                    <a:pt x="349219" y="962750"/>
                  </a:lnTo>
                  <a:lnTo>
                    <a:pt x="346355" y="969093"/>
                  </a:lnTo>
                  <a:lnTo>
                    <a:pt x="342854" y="975118"/>
                  </a:lnTo>
                  <a:lnTo>
                    <a:pt x="339036" y="980510"/>
                  </a:lnTo>
                  <a:lnTo>
                    <a:pt x="335217" y="986535"/>
                  </a:lnTo>
                  <a:lnTo>
                    <a:pt x="331080" y="991610"/>
                  </a:lnTo>
                  <a:lnTo>
                    <a:pt x="326307" y="997001"/>
                  </a:lnTo>
                  <a:lnTo>
                    <a:pt x="321534" y="1001758"/>
                  </a:lnTo>
                  <a:lnTo>
                    <a:pt x="317079" y="1006516"/>
                  </a:lnTo>
                  <a:lnTo>
                    <a:pt x="311988" y="1010638"/>
                  </a:lnTo>
                  <a:lnTo>
                    <a:pt x="306260" y="1015078"/>
                  </a:lnTo>
                  <a:lnTo>
                    <a:pt x="300850" y="1018884"/>
                  </a:lnTo>
                  <a:lnTo>
                    <a:pt x="295122" y="1022690"/>
                  </a:lnTo>
                  <a:lnTo>
                    <a:pt x="289395" y="1025861"/>
                  </a:lnTo>
                  <a:lnTo>
                    <a:pt x="283030" y="1029033"/>
                  </a:lnTo>
                  <a:lnTo>
                    <a:pt x="276666" y="1032204"/>
                  </a:lnTo>
                  <a:lnTo>
                    <a:pt x="270302" y="1034741"/>
                  </a:lnTo>
                  <a:lnTo>
                    <a:pt x="263938" y="1036644"/>
                  </a:lnTo>
                  <a:lnTo>
                    <a:pt x="256937" y="1038547"/>
                  </a:lnTo>
                  <a:lnTo>
                    <a:pt x="249936" y="1040133"/>
                  </a:lnTo>
                  <a:lnTo>
                    <a:pt x="243254" y="1041401"/>
                  </a:lnTo>
                  <a:lnTo>
                    <a:pt x="235935" y="1042353"/>
                  </a:lnTo>
                  <a:lnTo>
                    <a:pt x="228934" y="1042987"/>
                  </a:lnTo>
                  <a:lnTo>
                    <a:pt x="221616" y="1042987"/>
                  </a:lnTo>
                  <a:lnTo>
                    <a:pt x="213978" y="1042987"/>
                  </a:lnTo>
                  <a:lnTo>
                    <a:pt x="207296" y="1042353"/>
                  </a:lnTo>
                  <a:lnTo>
                    <a:pt x="199977" y="1041401"/>
                  </a:lnTo>
                  <a:lnTo>
                    <a:pt x="192977" y="1040133"/>
                  </a:lnTo>
                  <a:lnTo>
                    <a:pt x="185976" y="1038547"/>
                  </a:lnTo>
                  <a:lnTo>
                    <a:pt x="179612" y="1036644"/>
                  </a:lnTo>
                  <a:lnTo>
                    <a:pt x="172611" y="1034741"/>
                  </a:lnTo>
                  <a:lnTo>
                    <a:pt x="166565" y="1032204"/>
                  </a:lnTo>
                  <a:lnTo>
                    <a:pt x="159883" y="1029033"/>
                  </a:lnTo>
                  <a:lnTo>
                    <a:pt x="154155" y="1025861"/>
                  </a:lnTo>
                  <a:lnTo>
                    <a:pt x="147791" y="1022690"/>
                  </a:lnTo>
                  <a:lnTo>
                    <a:pt x="142063" y="1018884"/>
                  </a:lnTo>
                  <a:lnTo>
                    <a:pt x="136653" y="1015078"/>
                  </a:lnTo>
                  <a:lnTo>
                    <a:pt x="131243" y="1010638"/>
                  </a:lnTo>
                  <a:lnTo>
                    <a:pt x="126152" y="1006516"/>
                  </a:lnTo>
                  <a:lnTo>
                    <a:pt x="121379" y="1001758"/>
                  </a:lnTo>
                  <a:lnTo>
                    <a:pt x="116606" y="997001"/>
                  </a:lnTo>
                  <a:lnTo>
                    <a:pt x="111833" y="991610"/>
                  </a:lnTo>
                  <a:lnTo>
                    <a:pt x="108014" y="986535"/>
                  </a:lnTo>
                  <a:lnTo>
                    <a:pt x="103877" y="980510"/>
                  </a:lnTo>
                  <a:lnTo>
                    <a:pt x="100377" y="975118"/>
                  </a:lnTo>
                  <a:lnTo>
                    <a:pt x="96558" y="969093"/>
                  </a:lnTo>
                  <a:lnTo>
                    <a:pt x="93694" y="962750"/>
                  </a:lnTo>
                  <a:lnTo>
                    <a:pt x="90831" y="956724"/>
                  </a:lnTo>
                  <a:lnTo>
                    <a:pt x="88285" y="950064"/>
                  </a:lnTo>
                  <a:lnTo>
                    <a:pt x="86057" y="943721"/>
                  </a:lnTo>
                  <a:lnTo>
                    <a:pt x="84148" y="937061"/>
                  </a:lnTo>
                  <a:lnTo>
                    <a:pt x="82557" y="930401"/>
                  </a:lnTo>
                  <a:lnTo>
                    <a:pt x="81284" y="923424"/>
                  </a:lnTo>
                  <a:lnTo>
                    <a:pt x="80330" y="916130"/>
                  </a:lnTo>
                  <a:lnTo>
                    <a:pt x="80011" y="908835"/>
                  </a:lnTo>
                  <a:lnTo>
                    <a:pt x="79375" y="901541"/>
                  </a:lnTo>
                  <a:lnTo>
                    <a:pt x="80011" y="894247"/>
                  </a:lnTo>
                  <a:lnTo>
                    <a:pt x="80330" y="887270"/>
                  </a:lnTo>
                  <a:lnTo>
                    <a:pt x="81284" y="880292"/>
                  </a:lnTo>
                  <a:lnTo>
                    <a:pt x="82557" y="873315"/>
                  </a:lnTo>
                  <a:lnTo>
                    <a:pt x="84148" y="866338"/>
                  </a:lnTo>
                  <a:lnTo>
                    <a:pt x="86057" y="859678"/>
                  </a:lnTo>
                  <a:lnTo>
                    <a:pt x="88285" y="853018"/>
                  </a:lnTo>
                  <a:lnTo>
                    <a:pt x="90831" y="846675"/>
                  </a:lnTo>
                  <a:lnTo>
                    <a:pt x="93694" y="840332"/>
                  </a:lnTo>
                  <a:lnTo>
                    <a:pt x="96558" y="834307"/>
                  </a:lnTo>
                  <a:lnTo>
                    <a:pt x="100377" y="828281"/>
                  </a:lnTo>
                  <a:lnTo>
                    <a:pt x="103877" y="822572"/>
                  </a:lnTo>
                  <a:lnTo>
                    <a:pt x="108014" y="817181"/>
                  </a:lnTo>
                  <a:lnTo>
                    <a:pt x="111833" y="811789"/>
                  </a:lnTo>
                  <a:lnTo>
                    <a:pt x="116606" y="806715"/>
                  </a:lnTo>
                  <a:lnTo>
                    <a:pt x="121379" y="801641"/>
                  </a:lnTo>
                  <a:lnTo>
                    <a:pt x="126152" y="796884"/>
                  </a:lnTo>
                  <a:lnTo>
                    <a:pt x="131243" y="792444"/>
                  </a:lnTo>
                  <a:lnTo>
                    <a:pt x="136653" y="788638"/>
                  </a:lnTo>
                  <a:lnTo>
                    <a:pt x="142063" y="784515"/>
                  </a:lnTo>
                  <a:lnTo>
                    <a:pt x="147791" y="781026"/>
                  </a:lnTo>
                  <a:lnTo>
                    <a:pt x="154155" y="777221"/>
                  </a:lnTo>
                  <a:lnTo>
                    <a:pt x="159883" y="774049"/>
                  </a:lnTo>
                  <a:lnTo>
                    <a:pt x="166565" y="771512"/>
                  </a:lnTo>
                  <a:lnTo>
                    <a:pt x="172611" y="768975"/>
                  </a:lnTo>
                  <a:lnTo>
                    <a:pt x="179612" y="766755"/>
                  </a:lnTo>
                  <a:lnTo>
                    <a:pt x="185976" y="764535"/>
                  </a:lnTo>
                  <a:lnTo>
                    <a:pt x="192977" y="763266"/>
                  </a:lnTo>
                  <a:lnTo>
                    <a:pt x="199977" y="761998"/>
                  </a:lnTo>
                  <a:lnTo>
                    <a:pt x="207296" y="761046"/>
                  </a:lnTo>
                  <a:lnTo>
                    <a:pt x="213978" y="760729"/>
                  </a:lnTo>
                  <a:lnTo>
                    <a:pt x="221616" y="760412"/>
                  </a:lnTo>
                  <a:close/>
                  <a:moveTo>
                    <a:pt x="1403413" y="254952"/>
                  </a:moveTo>
                  <a:lnTo>
                    <a:pt x="1403413" y="450215"/>
                  </a:lnTo>
                  <a:lnTo>
                    <a:pt x="1774869" y="450215"/>
                  </a:lnTo>
                  <a:lnTo>
                    <a:pt x="1729073" y="258444"/>
                  </a:lnTo>
                  <a:lnTo>
                    <a:pt x="1403413" y="254952"/>
                  </a:lnTo>
                  <a:close/>
                  <a:moveTo>
                    <a:pt x="1365250" y="217487"/>
                  </a:moveTo>
                  <a:lnTo>
                    <a:pt x="1766918" y="217487"/>
                  </a:lnTo>
                  <a:lnTo>
                    <a:pt x="1886179" y="749300"/>
                  </a:lnTo>
                  <a:lnTo>
                    <a:pt x="1939925" y="749300"/>
                  </a:lnTo>
                  <a:lnTo>
                    <a:pt x="1939925" y="860425"/>
                  </a:lnTo>
                  <a:lnTo>
                    <a:pt x="1886179" y="860425"/>
                  </a:lnTo>
                  <a:lnTo>
                    <a:pt x="1792043" y="860425"/>
                  </a:lnTo>
                  <a:lnTo>
                    <a:pt x="1790134" y="854075"/>
                  </a:lnTo>
                  <a:lnTo>
                    <a:pt x="1788226" y="847408"/>
                  </a:lnTo>
                  <a:lnTo>
                    <a:pt x="1785682" y="841375"/>
                  </a:lnTo>
                  <a:lnTo>
                    <a:pt x="1783138" y="835025"/>
                  </a:lnTo>
                  <a:lnTo>
                    <a:pt x="1779958" y="829310"/>
                  </a:lnTo>
                  <a:lnTo>
                    <a:pt x="1777095" y="823595"/>
                  </a:lnTo>
                  <a:lnTo>
                    <a:pt x="1773915" y="817563"/>
                  </a:lnTo>
                  <a:lnTo>
                    <a:pt x="1770417" y="812165"/>
                  </a:lnTo>
                  <a:lnTo>
                    <a:pt x="1766600" y="806768"/>
                  </a:lnTo>
                  <a:lnTo>
                    <a:pt x="1762784" y="801688"/>
                  </a:lnTo>
                  <a:lnTo>
                    <a:pt x="1758650" y="796608"/>
                  </a:lnTo>
                  <a:lnTo>
                    <a:pt x="1754197" y="791528"/>
                  </a:lnTo>
                  <a:lnTo>
                    <a:pt x="1749427" y="786765"/>
                  </a:lnTo>
                  <a:lnTo>
                    <a:pt x="1744975" y="782320"/>
                  </a:lnTo>
                  <a:lnTo>
                    <a:pt x="1740204" y="778193"/>
                  </a:lnTo>
                  <a:lnTo>
                    <a:pt x="1735116" y="774065"/>
                  </a:lnTo>
                  <a:lnTo>
                    <a:pt x="1730027" y="770255"/>
                  </a:lnTo>
                  <a:lnTo>
                    <a:pt x="1724621" y="766445"/>
                  </a:lnTo>
                  <a:lnTo>
                    <a:pt x="1718578" y="762953"/>
                  </a:lnTo>
                  <a:lnTo>
                    <a:pt x="1713172" y="759460"/>
                  </a:lnTo>
                  <a:lnTo>
                    <a:pt x="1707447" y="756285"/>
                  </a:lnTo>
                  <a:lnTo>
                    <a:pt x="1701087" y="753745"/>
                  </a:lnTo>
                  <a:lnTo>
                    <a:pt x="1695044" y="750887"/>
                  </a:lnTo>
                  <a:lnTo>
                    <a:pt x="1689002" y="748665"/>
                  </a:lnTo>
                  <a:lnTo>
                    <a:pt x="1682641" y="746442"/>
                  </a:lnTo>
                  <a:lnTo>
                    <a:pt x="1676281" y="744855"/>
                  </a:lnTo>
                  <a:lnTo>
                    <a:pt x="1669602" y="743267"/>
                  </a:lnTo>
                  <a:lnTo>
                    <a:pt x="1663242" y="741680"/>
                  </a:lnTo>
                  <a:lnTo>
                    <a:pt x="1656245" y="741045"/>
                  </a:lnTo>
                  <a:lnTo>
                    <a:pt x="1649248" y="740410"/>
                  </a:lnTo>
                  <a:lnTo>
                    <a:pt x="1642252" y="739775"/>
                  </a:lnTo>
                  <a:lnTo>
                    <a:pt x="1635573" y="739775"/>
                  </a:lnTo>
                  <a:lnTo>
                    <a:pt x="1628577" y="739775"/>
                  </a:lnTo>
                  <a:lnTo>
                    <a:pt x="1621262" y="740410"/>
                  </a:lnTo>
                  <a:lnTo>
                    <a:pt x="1614901" y="741045"/>
                  </a:lnTo>
                  <a:lnTo>
                    <a:pt x="1607905" y="741680"/>
                  </a:lnTo>
                  <a:lnTo>
                    <a:pt x="1601226" y="743267"/>
                  </a:lnTo>
                  <a:lnTo>
                    <a:pt x="1594866" y="744855"/>
                  </a:lnTo>
                  <a:lnTo>
                    <a:pt x="1588187" y="746442"/>
                  </a:lnTo>
                  <a:lnTo>
                    <a:pt x="1581827" y="748665"/>
                  </a:lnTo>
                  <a:lnTo>
                    <a:pt x="1575466" y="750887"/>
                  </a:lnTo>
                  <a:lnTo>
                    <a:pt x="1569423" y="753745"/>
                  </a:lnTo>
                  <a:lnTo>
                    <a:pt x="1563381" y="756285"/>
                  </a:lnTo>
                  <a:lnTo>
                    <a:pt x="1557656" y="759460"/>
                  </a:lnTo>
                  <a:lnTo>
                    <a:pt x="1551932" y="762953"/>
                  </a:lnTo>
                  <a:lnTo>
                    <a:pt x="1546526" y="766445"/>
                  </a:lnTo>
                  <a:lnTo>
                    <a:pt x="1541119" y="770255"/>
                  </a:lnTo>
                  <a:lnTo>
                    <a:pt x="1536031" y="774065"/>
                  </a:lnTo>
                  <a:lnTo>
                    <a:pt x="1530942" y="778193"/>
                  </a:lnTo>
                  <a:lnTo>
                    <a:pt x="1525854" y="782320"/>
                  </a:lnTo>
                  <a:lnTo>
                    <a:pt x="1521083" y="786765"/>
                  </a:lnTo>
                  <a:lnTo>
                    <a:pt x="1516631" y="791528"/>
                  </a:lnTo>
                  <a:lnTo>
                    <a:pt x="1512179" y="796608"/>
                  </a:lnTo>
                  <a:lnTo>
                    <a:pt x="1508044" y="801688"/>
                  </a:lnTo>
                  <a:lnTo>
                    <a:pt x="1504228" y="806768"/>
                  </a:lnTo>
                  <a:lnTo>
                    <a:pt x="1500412" y="812165"/>
                  </a:lnTo>
                  <a:lnTo>
                    <a:pt x="1496913" y="817563"/>
                  </a:lnTo>
                  <a:lnTo>
                    <a:pt x="1493733" y="823595"/>
                  </a:lnTo>
                  <a:lnTo>
                    <a:pt x="1490553" y="829310"/>
                  </a:lnTo>
                  <a:lnTo>
                    <a:pt x="1487690" y="835025"/>
                  </a:lnTo>
                  <a:lnTo>
                    <a:pt x="1485146" y="841375"/>
                  </a:lnTo>
                  <a:lnTo>
                    <a:pt x="1482920" y="847408"/>
                  </a:lnTo>
                  <a:lnTo>
                    <a:pt x="1480694" y="854075"/>
                  </a:lnTo>
                  <a:lnTo>
                    <a:pt x="1478786" y="860425"/>
                  </a:lnTo>
                  <a:lnTo>
                    <a:pt x="1365250" y="860425"/>
                  </a:lnTo>
                  <a:lnTo>
                    <a:pt x="1365250" y="217487"/>
                  </a:lnTo>
                  <a:close/>
                  <a:moveTo>
                    <a:pt x="0" y="0"/>
                  </a:moveTo>
                  <a:lnTo>
                    <a:pt x="1312863" y="0"/>
                  </a:lnTo>
                  <a:lnTo>
                    <a:pt x="1312863" y="860425"/>
                  </a:lnTo>
                  <a:lnTo>
                    <a:pt x="378643" y="860425"/>
                  </a:lnTo>
                  <a:lnTo>
                    <a:pt x="376737" y="854077"/>
                  </a:lnTo>
                  <a:lnTo>
                    <a:pt x="374514" y="847412"/>
                  </a:lnTo>
                  <a:lnTo>
                    <a:pt x="371973" y="841382"/>
                  </a:lnTo>
                  <a:lnTo>
                    <a:pt x="369431" y="835034"/>
                  </a:lnTo>
                  <a:lnTo>
                    <a:pt x="366572" y="829322"/>
                  </a:lnTo>
                  <a:lnTo>
                    <a:pt x="363713" y="823609"/>
                  </a:lnTo>
                  <a:lnTo>
                    <a:pt x="360537" y="817578"/>
                  </a:lnTo>
                  <a:lnTo>
                    <a:pt x="356725" y="812183"/>
                  </a:lnTo>
                  <a:lnTo>
                    <a:pt x="353231" y="806787"/>
                  </a:lnTo>
                  <a:lnTo>
                    <a:pt x="349101" y="801709"/>
                  </a:lnTo>
                  <a:lnTo>
                    <a:pt x="344654" y="796631"/>
                  </a:lnTo>
                  <a:lnTo>
                    <a:pt x="340842" y="791553"/>
                  </a:lnTo>
                  <a:lnTo>
                    <a:pt x="336078" y="786792"/>
                  </a:lnTo>
                  <a:lnTo>
                    <a:pt x="331313" y="782349"/>
                  </a:lnTo>
                  <a:lnTo>
                    <a:pt x="326548" y="778223"/>
                  </a:lnTo>
                  <a:lnTo>
                    <a:pt x="321466" y="774097"/>
                  </a:lnTo>
                  <a:lnTo>
                    <a:pt x="316065" y="770288"/>
                  </a:lnTo>
                  <a:lnTo>
                    <a:pt x="310665" y="766480"/>
                  </a:lnTo>
                  <a:lnTo>
                    <a:pt x="305265" y="762989"/>
                  </a:lnTo>
                  <a:lnTo>
                    <a:pt x="299547" y="759497"/>
                  </a:lnTo>
                  <a:lnTo>
                    <a:pt x="293512" y="756323"/>
                  </a:lnTo>
                  <a:lnTo>
                    <a:pt x="287794" y="753784"/>
                  </a:lnTo>
                  <a:lnTo>
                    <a:pt x="281759" y="750928"/>
                  </a:lnTo>
                  <a:lnTo>
                    <a:pt x="275406" y="748706"/>
                  </a:lnTo>
                  <a:lnTo>
                    <a:pt x="269053" y="746484"/>
                  </a:lnTo>
                  <a:lnTo>
                    <a:pt x="262700" y="744898"/>
                  </a:lnTo>
                  <a:lnTo>
                    <a:pt x="256347" y="743311"/>
                  </a:lnTo>
                  <a:lnTo>
                    <a:pt x="249358" y="741724"/>
                  </a:lnTo>
                  <a:lnTo>
                    <a:pt x="242687" y="741089"/>
                  </a:lnTo>
                  <a:lnTo>
                    <a:pt x="236017" y="740454"/>
                  </a:lnTo>
                  <a:lnTo>
                    <a:pt x="229028" y="739819"/>
                  </a:lnTo>
                  <a:lnTo>
                    <a:pt x="222040" y="739819"/>
                  </a:lnTo>
                  <a:lnTo>
                    <a:pt x="214734" y="739819"/>
                  </a:lnTo>
                  <a:lnTo>
                    <a:pt x="208063" y="740454"/>
                  </a:lnTo>
                  <a:lnTo>
                    <a:pt x="201075" y="741089"/>
                  </a:lnTo>
                  <a:lnTo>
                    <a:pt x="194404" y="741724"/>
                  </a:lnTo>
                  <a:lnTo>
                    <a:pt x="187733" y="743311"/>
                  </a:lnTo>
                  <a:lnTo>
                    <a:pt x="181063" y="744898"/>
                  </a:lnTo>
                  <a:lnTo>
                    <a:pt x="175027" y="746484"/>
                  </a:lnTo>
                  <a:lnTo>
                    <a:pt x="168356" y="748706"/>
                  </a:lnTo>
                  <a:lnTo>
                    <a:pt x="162321" y="750928"/>
                  </a:lnTo>
                  <a:lnTo>
                    <a:pt x="155968" y="753784"/>
                  </a:lnTo>
                  <a:lnTo>
                    <a:pt x="150250" y="756323"/>
                  </a:lnTo>
                  <a:lnTo>
                    <a:pt x="144532" y="759497"/>
                  </a:lnTo>
                  <a:lnTo>
                    <a:pt x="138497" y="762989"/>
                  </a:lnTo>
                  <a:lnTo>
                    <a:pt x="133097" y="766480"/>
                  </a:lnTo>
                  <a:lnTo>
                    <a:pt x="127697" y="770288"/>
                  </a:lnTo>
                  <a:lnTo>
                    <a:pt x="122297" y="774097"/>
                  </a:lnTo>
                  <a:lnTo>
                    <a:pt x="117532" y="778223"/>
                  </a:lnTo>
                  <a:lnTo>
                    <a:pt x="112449" y="782349"/>
                  </a:lnTo>
                  <a:lnTo>
                    <a:pt x="107685" y="786792"/>
                  </a:lnTo>
                  <a:lnTo>
                    <a:pt x="103555" y="791553"/>
                  </a:lnTo>
                  <a:lnTo>
                    <a:pt x="99108" y="796631"/>
                  </a:lnTo>
                  <a:lnTo>
                    <a:pt x="94661" y="801709"/>
                  </a:lnTo>
                  <a:lnTo>
                    <a:pt x="90849" y="806787"/>
                  </a:lnTo>
                  <a:lnTo>
                    <a:pt x="87037" y="812183"/>
                  </a:lnTo>
                  <a:lnTo>
                    <a:pt x="83543" y="817578"/>
                  </a:lnTo>
                  <a:lnTo>
                    <a:pt x="80049" y="823609"/>
                  </a:lnTo>
                  <a:lnTo>
                    <a:pt x="77190" y="829322"/>
                  </a:lnTo>
                  <a:lnTo>
                    <a:pt x="74331" y="835034"/>
                  </a:lnTo>
                  <a:lnTo>
                    <a:pt x="71790" y="841382"/>
                  </a:lnTo>
                  <a:lnTo>
                    <a:pt x="69566" y="847412"/>
                  </a:lnTo>
                  <a:lnTo>
                    <a:pt x="67660" y="854077"/>
                  </a:lnTo>
                  <a:lnTo>
                    <a:pt x="65754" y="860425"/>
                  </a:lnTo>
                  <a:lnTo>
                    <a:pt x="0" y="8604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644789" y="3397969"/>
            <a:ext cx="679091" cy="679090"/>
            <a:chOff x="4540745" y="3005730"/>
            <a:chExt cx="679090" cy="679090"/>
          </a:xfrm>
        </p:grpSpPr>
        <p:sp>
          <p:nvSpPr>
            <p:cNvPr id="45" name="椭圆 44"/>
            <p:cNvSpPr/>
            <p:nvPr/>
          </p:nvSpPr>
          <p:spPr>
            <a:xfrm>
              <a:off x="4540745" y="3005730"/>
              <a:ext cx="679090" cy="679090"/>
            </a:xfrm>
            <a:prstGeom prst="ellipse">
              <a:avLst/>
            </a:prstGeom>
            <a:solidFill>
              <a:srgbClr val="FFD9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6" name="KSO_Shape"/>
            <p:cNvSpPr/>
            <p:nvPr/>
          </p:nvSpPr>
          <p:spPr>
            <a:xfrm>
              <a:off x="4663586" y="3279988"/>
              <a:ext cx="433407" cy="165417"/>
            </a:xfrm>
            <a:custGeom>
              <a:avLst/>
              <a:gdLst>
                <a:gd name="connsiteX0" fmla="*/ 545178 w 812503"/>
                <a:gd name="connsiteY0" fmla="*/ 0 h 310097"/>
                <a:gd name="connsiteX1" fmla="*/ 812503 w 812503"/>
                <a:gd name="connsiteY1" fmla="*/ 155049 h 310097"/>
                <a:gd name="connsiteX2" fmla="*/ 545178 w 812503"/>
                <a:gd name="connsiteY2" fmla="*/ 310097 h 310097"/>
                <a:gd name="connsiteX3" fmla="*/ 545178 w 812503"/>
                <a:gd name="connsiteY3" fmla="*/ 212220 h 310097"/>
                <a:gd name="connsiteX4" fmla="*/ 0 w 812503"/>
                <a:gd name="connsiteY4" fmla="*/ 259590 h 310097"/>
                <a:gd name="connsiteX5" fmla="*/ 160832 w 812503"/>
                <a:gd name="connsiteY5" fmla="*/ 155049 h 310097"/>
                <a:gd name="connsiteX6" fmla="*/ 0 w 812503"/>
                <a:gd name="connsiteY6" fmla="*/ 50507 h 310097"/>
                <a:gd name="connsiteX7" fmla="*/ 545178 w 812503"/>
                <a:gd name="connsiteY7" fmla="*/ 97878 h 310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2503" h="310097">
                  <a:moveTo>
                    <a:pt x="545178" y="0"/>
                  </a:moveTo>
                  <a:lnTo>
                    <a:pt x="812503" y="155049"/>
                  </a:lnTo>
                  <a:lnTo>
                    <a:pt x="545178" y="310097"/>
                  </a:lnTo>
                  <a:lnTo>
                    <a:pt x="545178" y="212220"/>
                  </a:lnTo>
                  <a:lnTo>
                    <a:pt x="0" y="259590"/>
                  </a:lnTo>
                  <a:lnTo>
                    <a:pt x="160832" y="155049"/>
                  </a:lnTo>
                  <a:lnTo>
                    <a:pt x="0" y="50507"/>
                  </a:lnTo>
                  <a:lnTo>
                    <a:pt x="545178" y="978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417680" y="4039426"/>
            <a:ext cx="679091" cy="679090"/>
            <a:chOff x="2313635" y="3647187"/>
            <a:chExt cx="679090" cy="679090"/>
          </a:xfrm>
        </p:grpSpPr>
        <p:sp>
          <p:nvSpPr>
            <p:cNvPr id="48" name="椭圆 47"/>
            <p:cNvSpPr/>
            <p:nvPr/>
          </p:nvSpPr>
          <p:spPr>
            <a:xfrm>
              <a:off x="2313635" y="3647187"/>
              <a:ext cx="679090" cy="679090"/>
            </a:xfrm>
            <a:prstGeom prst="ellipse">
              <a:avLst/>
            </a:prstGeom>
            <a:solidFill>
              <a:srgbClr val="E8B4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9" name="KSO_Shape"/>
            <p:cNvSpPr>
              <a:spLocks/>
            </p:cNvSpPr>
            <p:nvPr/>
          </p:nvSpPr>
          <p:spPr bwMode="auto">
            <a:xfrm>
              <a:off x="2522728" y="3846909"/>
              <a:ext cx="260904" cy="279646"/>
            </a:xfrm>
            <a:custGeom>
              <a:avLst/>
              <a:gdLst>
                <a:gd name="T0" fmla="*/ 1079664 w 8375649"/>
                <a:gd name="T1" fmla="*/ 1200052 h 8974137"/>
                <a:gd name="T2" fmla="*/ 1320120 w 8375649"/>
                <a:gd name="T3" fmla="*/ 1200052 h 8974137"/>
                <a:gd name="T4" fmla="*/ 1320120 w 8375649"/>
                <a:gd name="T5" fmla="*/ 1440190 h 8974137"/>
                <a:gd name="T6" fmla="*/ 1079664 w 8375649"/>
                <a:gd name="T7" fmla="*/ 1440190 h 8974137"/>
                <a:gd name="T8" fmla="*/ 719776 w 8375649"/>
                <a:gd name="T9" fmla="*/ 1200052 h 8974137"/>
                <a:gd name="T10" fmla="*/ 959914 w 8375649"/>
                <a:gd name="T11" fmla="*/ 1200052 h 8974137"/>
                <a:gd name="T12" fmla="*/ 959914 w 8375649"/>
                <a:gd name="T13" fmla="*/ 1440190 h 8974137"/>
                <a:gd name="T14" fmla="*/ 719776 w 8375649"/>
                <a:gd name="T15" fmla="*/ 1440190 h 8974137"/>
                <a:gd name="T16" fmla="*/ 359570 w 8375649"/>
                <a:gd name="T17" fmla="*/ 1200052 h 8974137"/>
                <a:gd name="T18" fmla="*/ 599707 w 8375649"/>
                <a:gd name="T19" fmla="*/ 1200052 h 8974137"/>
                <a:gd name="T20" fmla="*/ 599707 w 8375649"/>
                <a:gd name="T21" fmla="*/ 1440190 h 8974137"/>
                <a:gd name="T22" fmla="*/ 359570 w 8375649"/>
                <a:gd name="T23" fmla="*/ 1440190 h 8974137"/>
                <a:gd name="T24" fmla="*/ 1079664 w 8375649"/>
                <a:gd name="T25" fmla="*/ 839846 h 8974137"/>
                <a:gd name="T26" fmla="*/ 1320120 w 8375649"/>
                <a:gd name="T27" fmla="*/ 839846 h 8974137"/>
                <a:gd name="T28" fmla="*/ 1320120 w 8375649"/>
                <a:gd name="T29" fmla="*/ 1080302 h 8974137"/>
                <a:gd name="T30" fmla="*/ 1079664 w 8375649"/>
                <a:gd name="T31" fmla="*/ 1080302 h 8974137"/>
                <a:gd name="T32" fmla="*/ 719776 w 8375649"/>
                <a:gd name="T33" fmla="*/ 839846 h 8974137"/>
                <a:gd name="T34" fmla="*/ 959914 w 8375649"/>
                <a:gd name="T35" fmla="*/ 839846 h 8974137"/>
                <a:gd name="T36" fmla="*/ 959914 w 8375649"/>
                <a:gd name="T37" fmla="*/ 1080302 h 8974137"/>
                <a:gd name="T38" fmla="*/ 719776 w 8375649"/>
                <a:gd name="T39" fmla="*/ 1080302 h 8974137"/>
                <a:gd name="T40" fmla="*/ 180089 w 8375649"/>
                <a:gd name="T41" fmla="*/ 719406 h 8974137"/>
                <a:gd name="T42" fmla="*/ 180089 w 8375649"/>
                <a:gd name="T43" fmla="*/ 1577419 h 8974137"/>
                <a:gd name="T44" fmla="*/ 840163 w 8375649"/>
                <a:gd name="T45" fmla="*/ 1629397 h 8974137"/>
                <a:gd name="T46" fmla="*/ 1500238 w 8375649"/>
                <a:gd name="T47" fmla="*/ 1577419 h 8974137"/>
                <a:gd name="T48" fmla="*/ 1500238 w 8375649"/>
                <a:gd name="T49" fmla="*/ 719406 h 8974137"/>
                <a:gd name="T50" fmla="*/ 180089 w 8375649"/>
                <a:gd name="T51" fmla="*/ 719406 h 8974137"/>
                <a:gd name="T52" fmla="*/ 479986 w 8375649"/>
                <a:gd name="T53" fmla="*/ 0 h 8974137"/>
                <a:gd name="T54" fmla="*/ 599794 w 8375649"/>
                <a:gd name="T55" fmla="*/ 120529 h 8974137"/>
                <a:gd name="T56" fmla="*/ 599794 w 8375649"/>
                <a:gd name="T57" fmla="*/ 186819 h 8974137"/>
                <a:gd name="T58" fmla="*/ 840163 w 8375649"/>
                <a:gd name="T59" fmla="*/ 180040 h 8974137"/>
                <a:gd name="T60" fmla="*/ 959972 w 8375649"/>
                <a:gd name="T61" fmla="*/ 182300 h 8974137"/>
                <a:gd name="T62" fmla="*/ 959972 w 8375649"/>
                <a:gd name="T63" fmla="*/ 300568 h 8974137"/>
                <a:gd name="T64" fmla="*/ 1109920 w 8375649"/>
                <a:gd name="T65" fmla="*/ 450476 h 8974137"/>
                <a:gd name="T66" fmla="*/ 1119716 w 8375649"/>
                <a:gd name="T67" fmla="*/ 448969 h 8974137"/>
                <a:gd name="T68" fmla="*/ 1080533 w 8375649"/>
                <a:gd name="T69" fmla="*/ 360079 h 8974137"/>
                <a:gd name="T70" fmla="*/ 1080533 w 8375649"/>
                <a:gd name="T71" fmla="*/ 120529 h 8974137"/>
                <a:gd name="T72" fmla="*/ 1199588 w 8375649"/>
                <a:gd name="T73" fmla="*/ 0 h 8974137"/>
                <a:gd name="T74" fmla="*/ 1320149 w 8375649"/>
                <a:gd name="T75" fmla="*/ 120529 h 8974137"/>
                <a:gd name="T76" fmla="*/ 1320149 w 8375649"/>
                <a:gd name="T77" fmla="*/ 205652 h 8974137"/>
                <a:gd name="T78" fmla="*/ 1607990 w 8375649"/>
                <a:gd name="T79" fmla="*/ 246330 h 8974137"/>
                <a:gd name="T80" fmla="*/ 1680327 w 8375649"/>
                <a:gd name="T81" fmla="*/ 334467 h 8974137"/>
                <a:gd name="T82" fmla="*/ 1680327 w 8375649"/>
                <a:gd name="T83" fmla="*/ 1644463 h 8974137"/>
                <a:gd name="T84" fmla="*/ 1608744 w 8375649"/>
                <a:gd name="T85" fmla="*/ 1732600 h 8974137"/>
                <a:gd name="T86" fmla="*/ 840163 w 8375649"/>
                <a:gd name="T87" fmla="*/ 1800397 h 8974137"/>
                <a:gd name="T88" fmla="*/ 70830 w 8375649"/>
                <a:gd name="T89" fmla="*/ 1732600 h 8974137"/>
                <a:gd name="T90" fmla="*/ 0 w 8375649"/>
                <a:gd name="T91" fmla="*/ 1644463 h 8974137"/>
                <a:gd name="T92" fmla="*/ 0 w 8375649"/>
                <a:gd name="T93" fmla="*/ 334467 h 8974137"/>
                <a:gd name="T94" fmla="*/ 71583 w 8375649"/>
                <a:gd name="T95" fmla="*/ 246330 h 8974137"/>
                <a:gd name="T96" fmla="*/ 239616 w 8375649"/>
                <a:gd name="T97" fmla="*/ 219212 h 8974137"/>
                <a:gd name="T98" fmla="*/ 239616 w 8375649"/>
                <a:gd name="T99" fmla="*/ 300568 h 8974137"/>
                <a:gd name="T100" fmla="*/ 389565 w 8375649"/>
                <a:gd name="T101" fmla="*/ 450476 h 8974137"/>
                <a:gd name="T102" fmla="*/ 400114 w 8375649"/>
                <a:gd name="T103" fmla="*/ 448969 h 8974137"/>
                <a:gd name="T104" fmla="*/ 360178 w 8375649"/>
                <a:gd name="T105" fmla="*/ 360079 h 8974137"/>
                <a:gd name="T106" fmla="*/ 360178 w 8375649"/>
                <a:gd name="T107" fmla="*/ 120529 h 8974137"/>
                <a:gd name="T108" fmla="*/ 479986 w 8375649"/>
                <a:gd name="T109" fmla="*/ 0 h 897413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8375649" h="8974137">
                  <a:moveTo>
                    <a:pt x="5381624" y="5981700"/>
                  </a:moveTo>
                  <a:lnTo>
                    <a:pt x="6580187" y="5981700"/>
                  </a:lnTo>
                  <a:lnTo>
                    <a:pt x="6580187" y="7178675"/>
                  </a:lnTo>
                  <a:lnTo>
                    <a:pt x="5381624" y="7178675"/>
                  </a:lnTo>
                  <a:lnTo>
                    <a:pt x="5381624" y="5981700"/>
                  </a:lnTo>
                  <a:close/>
                  <a:moveTo>
                    <a:pt x="3587749" y="5981700"/>
                  </a:moveTo>
                  <a:lnTo>
                    <a:pt x="4784724" y="5981700"/>
                  </a:lnTo>
                  <a:lnTo>
                    <a:pt x="4784724" y="7178675"/>
                  </a:lnTo>
                  <a:lnTo>
                    <a:pt x="3587749" y="7178675"/>
                  </a:lnTo>
                  <a:lnTo>
                    <a:pt x="3587749" y="5981700"/>
                  </a:lnTo>
                  <a:close/>
                  <a:moveTo>
                    <a:pt x="1792287" y="5981700"/>
                  </a:moveTo>
                  <a:lnTo>
                    <a:pt x="2989262" y="5981700"/>
                  </a:lnTo>
                  <a:lnTo>
                    <a:pt x="2989262" y="7178675"/>
                  </a:lnTo>
                  <a:lnTo>
                    <a:pt x="1792287" y="7178675"/>
                  </a:lnTo>
                  <a:lnTo>
                    <a:pt x="1792287" y="5981700"/>
                  </a:lnTo>
                  <a:close/>
                  <a:moveTo>
                    <a:pt x="5381624" y="4186238"/>
                  </a:moveTo>
                  <a:lnTo>
                    <a:pt x="6580187" y="4186238"/>
                  </a:lnTo>
                  <a:lnTo>
                    <a:pt x="6580187" y="5384800"/>
                  </a:lnTo>
                  <a:lnTo>
                    <a:pt x="5381624" y="5384800"/>
                  </a:lnTo>
                  <a:lnTo>
                    <a:pt x="5381624" y="4186238"/>
                  </a:lnTo>
                  <a:close/>
                  <a:moveTo>
                    <a:pt x="3587750" y="4186238"/>
                  </a:moveTo>
                  <a:lnTo>
                    <a:pt x="4784724" y="4186238"/>
                  </a:lnTo>
                  <a:lnTo>
                    <a:pt x="4784724" y="5384800"/>
                  </a:lnTo>
                  <a:lnTo>
                    <a:pt x="3587750" y="5384800"/>
                  </a:lnTo>
                  <a:lnTo>
                    <a:pt x="3587750" y="4186238"/>
                  </a:lnTo>
                  <a:close/>
                  <a:moveTo>
                    <a:pt x="897659" y="3585900"/>
                  </a:moveTo>
                  <a:cubicBezTo>
                    <a:pt x="897659" y="3585900"/>
                    <a:pt x="897659" y="3585900"/>
                    <a:pt x="897659" y="7862696"/>
                  </a:cubicBezTo>
                  <a:cubicBezTo>
                    <a:pt x="1461044" y="7952813"/>
                    <a:pt x="2655418" y="8121782"/>
                    <a:pt x="4187824" y="8121782"/>
                  </a:cubicBezTo>
                  <a:cubicBezTo>
                    <a:pt x="5723986" y="8121782"/>
                    <a:pt x="6914605" y="7952813"/>
                    <a:pt x="7477990" y="7862696"/>
                  </a:cubicBezTo>
                  <a:lnTo>
                    <a:pt x="7477990" y="3585900"/>
                  </a:lnTo>
                  <a:cubicBezTo>
                    <a:pt x="7477990" y="3585900"/>
                    <a:pt x="7477990" y="3585900"/>
                    <a:pt x="897659" y="3585900"/>
                  </a:cubicBezTo>
                  <a:close/>
                  <a:moveTo>
                    <a:pt x="2392506" y="0"/>
                  </a:moveTo>
                  <a:cubicBezTo>
                    <a:pt x="2723025" y="0"/>
                    <a:pt x="2989694" y="270350"/>
                    <a:pt x="2989694" y="600779"/>
                  </a:cubicBezTo>
                  <a:cubicBezTo>
                    <a:pt x="2989694" y="600779"/>
                    <a:pt x="2989694" y="600779"/>
                    <a:pt x="2989694" y="931207"/>
                  </a:cubicBezTo>
                  <a:cubicBezTo>
                    <a:pt x="3361528" y="912433"/>
                    <a:pt x="3763409" y="897413"/>
                    <a:pt x="4187824" y="897413"/>
                  </a:cubicBezTo>
                  <a:cubicBezTo>
                    <a:pt x="4390643" y="897413"/>
                    <a:pt x="4589705" y="901168"/>
                    <a:pt x="4785012" y="908678"/>
                  </a:cubicBezTo>
                  <a:cubicBezTo>
                    <a:pt x="4785012" y="908678"/>
                    <a:pt x="4785012" y="908678"/>
                    <a:pt x="4785012" y="1498193"/>
                  </a:cubicBezTo>
                  <a:cubicBezTo>
                    <a:pt x="4785012" y="1911228"/>
                    <a:pt x="5119287" y="2245412"/>
                    <a:pt x="5532435" y="2245412"/>
                  </a:cubicBezTo>
                  <a:cubicBezTo>
                    <a:pt x="5551215" y="2245412"/>
                    <a:pt x="5566238" y="2241657"/>
                    <a:pt x="5581262" y="2237902"/>
                  </a:cubicBezTo>
                  <a:cubicBezTo>
                    <a:pt x="5461073" y="2129011"/>
                    <a:pt x="5385955" y="1971306"/>
                    <a:pt x="5385955" y="1794827"/>
                  </a:cubicBezTo>
                  <a:cubicBezTo>
                    <a:pt x="5385955" y="1794827"/>
                    <a:pt x="5385955" y="1794827"/>
                    <a:pt x="5385955" y="600779"/>
                  </a:cubicBezTo>
                  <a:cubicBezTo>
                    <a:pt x="5385955" y="270350"/>
                    <a:pt x="5648868" y="0"/>
                    <a:pt x="5979387" y="0"/>
                  </a:cubicBezTo>
                  <a:cubicBezTo>
                    <a:pt x="6309906" y="0"/>
                    <a:pt x="6580331" y="270350"/>
                    <a:pt x="6580331" y="600779"/>
                  </a:cubicBezTo>
                  <a:cubicBezTo>
                    <a:pt x="6580331" y="600779"/>
                    <a:pt x="6580331" y="600779"/>
                    <a:pt x="6580331" y="1025079"/>
                  </a:cubicBezTo>
                  <a:cubicBezTo>
                    <a:pt x="7440431" y="1115196"/>
                    <a:pt x="7977524" y="1220332"/>
                    <a:pt x="8015083" y="1227842"/>
                  </a:cubicBezTo>
                  <a:cubicBezTo>
                    <a:pt x="8225413" y="1269146"/>
                    <a:pt x="8375649" y="1453134"/>
                    <a:pt x="8375649" y="1667162"/>
                  </a:cubicBezTo>
                  <a:cubicBezTo>
                    <a:pt x="8375649" y="1667162"/>
                    <a:pt x="8375649" y="1667162"/>
                    <a:pt x="8375649" y="8196879"/>
                  </a:cubicBezTo>
                  <a:cubicBezTo>
                    <a:pt x="8375649" y="8407152"/>
                    <a:pt x="8225413" y="8591140"/>
                    <a:pt x="8018839" y="8636199"/>
                  </a:cubicBezTo>
                  <a:cubicBezTo>
                    <a:pt x="7954989" y="8651218"/>
                    <a:pt x="6433851" y="8974137"/>
                    <a:pt x="4187824" y="8974137"/>
                  </a:cubicBezTo>
                  <a:cubicBezTo>
                    <a:pt x="1938042" y="8974137"/>
                    <a:pt x="416904" y="8651218"/>
                    <a:pt x="353054" y="8636199"/>
                  </a:cubicBezTo>
                  <a:cubicBezTo>
                    <a:pt x="146480" y="8591140"/>
                    <a:pt x="0" y="8407152"/>
                    <a:pt x="0" y="8196879"/>
                  </a:cubicBezTo>
                  <a:cubicBezTo>
                    <a:pt x="0" y="8196879"/>
                    <a:pt x="0" y="8196879"/>
                    <a:pt x="0" y="1667162"/>
                  </a:cubicBezTo>
                  <a:cubicBezTo>
                    <a:pt x="0" y="1453134"/>
                    <a:pt x="150236" y="1269146"/>
                    <a:pt x="356810" y="1227842"/>
                  </a:cubicBezTo>
                  <a:cubicBezTo>
                    <a:pt x="386857" y="1220332"/>
                    <a:pt x="691085" y="1160254"/>
                    <a:pt x="1194375" y="1092667"/>
                  </a:cubicBezTo>
                  <a:cubicBezTo>
                    <a:pt x="1194375" y="1092667"/>
                    <a:pt x="1194375" y="1092667"/>
                    <a:pt x="1194375" y="1498193"/>
                  </a:cubicBezTo>
                  <a:cubicBezTo>
                    <a:pt x="1194375" y="1911228"/>
                    <a:pt x="1528650" y="2245412"/>
                    <a:pt x="1941798" y="2245412"/>
                  </a:cubicBezTo>
                  <a:cubicBezTo>
                    <a:pt x="1960578" y="2245412"/>
                    <a:pt x="1975601" y="2241657"/>
                    <a:pt x="1994381" y="2237902"/>
                  </a:cubicBezTo>
                  <a:cubicBezTo>
                    <a:pt x="1870436" y="2129011"/>
                    <a:pt x="1795319" y="1971306"/>
                    <a:pt x="1795319" y="1794827"/>
                  </a:cubicBezTo>
                  <a:cubicBezTo>
                    <a:pt x="1795319" y="1794827"/>
                    <a:pt x="1795319" y="1794827"/>
                    <a:pt x="1795319" y="600779"/>
                  </a:cubicBezTo>
                  <a:cubicBezTo>
                    <a:pt x="1795319" y="270350"/>
                    <a:pt x="2061987" y="0"/>
                    <a:pt x="239250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 anchorCtr="1"/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02590" y="2601554"/>
            <a:ext cx="2321367" cy="1373906"/>
            <a:chOff x="1298545" y="2209314"/>
            <a:chExt cx="2321366" cy="1373906"/>
          </a:xfrm>
        </p:grpSpPr>
        <p:sp>
          <p:nvSpPr>
            <p:cNvPr id="51" name="TextBox 1"/>
            <p:cNvSpPr txBox="1">
              <a:spLocks noChangeArrowheads="1"/>
            </p:cNvSpPr>
            <p:nvPr/>
          </p:nvSpPr>
          <p:spPr bwMode="auto">
            <a:xfrm>
              <a:off x="1667326" y="2209314"/>
              <a:ext cx="140395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E8B438"/>
                  </a:solidFill>
                  <a:ea typeface="微软雅黑" pitchFamily="34" charset="-122"/>
                </a:rPr>
                <a:t>日程安排</a:t>
              </a:r>
              <a:endParaRPr lang="zh-CN" altLang="en-US" sz="2000" b="1" dirty="0">
                <a:solidFill>
                  <a:srgbClr val="E8B438"/>
                </a:solidFill>
                <a:ea typeface="微软雅黑" pitchFamily="34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298545" y="2659890"/>
              <a:ext cx="23213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040355" y="2057754"/>
            <a:ext cx="2321367" cy="1313744"/>
            <a:chOff x="3936310" y="1665514"/>
            <a:chExt cx="2321366" cy="1313744"/>
          </a:xfrm>
        </p:grpSpPr>
        <p:sp>
          <p:nvSpPr>
            <p:cNvPr id="54" name="TextBox 25"/>
            <p:cNvSpPr txBox="1">
              <a:spLocks noChangeArrowheads="1"/>
            </p:cNvSpPr>
            <p:nvPr/>
          </p:nvSpPr>
          <p:spPr bwMode="auto">
            <a:xfrm>
              <a:off x="4178475" y="1665514"/>
              <a:ext cx="140395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FD94B"/>
                  </a:solidFill>
                  <a:ea typeface="微软雅黑" pitchFamily="34" charset="-122"/>
                </a:rPr>
                <a:t>行动策略</a:t>
              </a:r>
              <a:endParaRPr lang="zh-CN" altLang="en-US" sz="2000" b="1" dirty="0">
                <a:solidFill>
                  <a:srgbClr val="FFD94B"/>
                </a:solidFill>
                <a:ea typeface="微软雅黑" pitchFamily="34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3936310" y="2055928"/>
              <a:ext cx="23213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906110" y="4987030"/>
            <a:ext cx="2321367" cy="1306570"/>
            <a:chOff x="5802065" y="4594790"/>
            <a:chExt cx="2321366" cy="1306570"/>
          </a:xfrm>
        </p:grpSpPr>
        <p:sp>
          <p:nvSpPr>
            <p:cNvPr id="57" name="TextBox 26"/>
            <p:cNvSpPr txBox="1">
              <a:spLocks noChangeArrowheads="1"/>
            </p:cNvSpPr>
            <p:nvPr/>
          </p:nvSpPr>
          <p:spPr bwMode="auto">
            <a:xfrm>
              <a:off x="5898108" y="4594790"/>
              <a:ext cx="180528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E8B438"/>
                  </a:solidFill>
                  <a:ea typeface="微软雅黑" pitchFamily="34" charset="-122"/>
                </a:rPr>
                <a:t>后勤保障</a:t>
              </a:r>
              <a:endParaRPr lang="zh-CN" altLang="en-US" sz="2000" b="1" dirty="0">
                <a:solidFill>
                  <a:srgbClr val="E8B438"/>
                </a:solidFill>
                <a:ea typeface="微软雅黑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5802065" y="4978030"/>
              <a:ext cx="23213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432294" y="3741259"/>
            <a:ext cx="2321367" cy="1323440"/>
            <a:chOff x="8328248" y="3349019"/>
            <a:chExt cx="2321366" cy="1323440"/>
          </a:xfrm>
        </p:grpSpPr>
        <p:sp>
          <p:nvSpPr>
            <p:cNvPr id="60" name="TextBox 26"/>
            <p:cNvSpPr txBox="1">
              <a:spLocks noChangeArrowheads="1"/>
            </p:cNvSpPr>
            <p:nvPr/>
          </p:nvSpPr>
          <p:spPr bwMode="auto">
            <a:xfrm>
              <a:off x="8419618" y="3349019"/>
              <a:ext cx="180528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FD94B"/>
                  </a:solidFill>
                  <a:ea typeface="微软雅黑" pitchFamily="34" charset="-122"/>
                </a:rPr>
                <a:t>客户服务</a:t>
              </a:r>
              <a:endParaRPr lang="zh-CN" altLang="en-US" sz="2000" b="1" dirty="0">
                <a:solidFill>
                  <a:srgbClr val="FFD94B"/>
                </a:solidFill>
                <a:ea typeface="微软雅黑" pitchFamily="34" charset="-122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8328248" y="3749129"/>
              <a:ext cx="23213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440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900"/>
                            </p:stCondLst>
                            <p:childTnLst>
                              <p:par>
                                <p:cTn id="5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4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900"/>
                            </p:stCondLst>
                            <p:childTnLst>
                              <p:par>
                                <p:cTn id="6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3" name="同心圆 2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>
              <a:stCxn id="4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>
              <a:endCxn id="7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6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>
              <a:stCxn id="6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同心圆 11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4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同心圆 20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同心圆 21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同心圆 22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直接连接符 23"/>
            <p:cNvCxnSpPr>
              <a:stCxn id="21" idx="4"/>
              <a:endCxn id="20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endCxn id="3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21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endCxn id="4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直接连接符 28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利润分析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467397" y="1559227"/>
            <a:ext cx="3252787" cy="3644900"/>
            <a:chOff x="7656513" y="1379538"/>
            <a:chExt cx="3252787" cy="3644900"/>
          </a:xfrm>
        </p:grpSpPr>
        <p:sp>
          <p:nvSpPr>
            <p:cNvPr id="32" name="MH_Other_7"/>
            <p:cNvSpPr>
              <a:spLocks/>
            </p:cNvSpPr>
            <p:nvPr>
              <p:custDataLst>
                <p:tags r:id="rId13"/>
              </p:custDataLst>
            </p:nvPr>
          </p:nvSpPr>
          <p:spPr bwMode="gray">
            <a:xfrm>
              <a:off x="10090150" y="2374901"/>
              <a:ext cx="814388" cy="2649537"/>
            </a:xfrm>
            <a:custGeom>
              <a:avLst/>
              <a:gdLst>
                <a:gd name="T0" fmla="*/ 2147483647 w 919"/>
                <a:gd name="T1" fmla="*/ 2147483647 h 1497"/>
                <a:gd name="T2" fmla="*/ 2147483647 w 919"/>
                <a:gd name="T3" fmla="*/ 2147483647 h 1497"/>
                <a:gd name="T4" fmla="*/ 2147483647 w 919"/>
                <a:gd name="T5" fmla="*/ 2147483647 h 1497"/>
                <a:gd name="T6" fmla="*/ 2147483647 w 919"/>
                <a:gd name="T7" fmla="*/ 2147483647 h 1497"/>
                <a:gd name="T8" fmla="*/ 2147483647 w 919"/>
                <a:gd name="T9" fmla="*/ 2147483647 h 1497"/>
                <a:gd name="T10" fmla="*/ 2147483647 w 919"/>
                <a:gd name="T11" fmla="*/ 0 h 1497"/>
                <a:gd name="T12" fmla="*/ 2147483647 w 919"/>
                <a:gd name="T13" fmla="*/ 2147483647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33" name="MH_Text_4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gray">
            <a:xfrm>
              <a:off x="10101263" y="2535238"/>
              <a:ext cx="808037" cy="2478088"/>
            </a:xfrm>
            <a:prstGeom prst="can">
              <a:avLst>
                <a:gd name="adj" fmla="val 26994"/>
              </a:avLst>
            </a:prstGeom>
            <a:solidFill>
              <a:srgbClr val="E8B438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rgbClr val="FFFFFF"/>
                  </a:solidFill>
                </a:rPr>
                <a:t>90%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34" name="MH_Other_8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gray">
            <a:xfrm>
              <a:off x="10085388" y="2382838"/>
              <a:ext cx="809625" cy="223838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normAutofit fontScale="40000" lnSpcReduction="200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35" name="MH_SubTitle_4"/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7656513" y="1379538"/>
              <a:ext cx="2166937" cy="287338"/>
            </a:xfrm>
            <a:prstGeom prst="accentCallout2">
              <a:avLst>
                <a:gd name="adj1" fmla="val 34616"/>
                <a:gd name="adj2" fmla="val 103704"/>
                <a:gd name="adj3" fmla="val 33695"/>
                <a:gd name="adj4" fmla="val 129845"/>
                <a:gd name="adj5" fmla="val 343049"/>
                <a:gd name="adj6" fmla="val 130026"/>
              </a:avLst>
            </a:prstGeom>
            <a:noFill/>
            <a:ln w="9525">
              <a:solidFill>
                <a:srgbClr val="9F9F9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normAutofit/>
            </a:bodyPr>
            <a:lstStyle/>
            <a:p>
              <a:pPr algn="r">
                <a:lnSpc>
                  <a:spcPct val="9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r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227560" y="1891015"/>
            <a:ext cx="3444875" cy="3148012"/>
            <a:chOff x="6416675" y="1711326"/>
            <a:chExt cx="3444875" cy="3148012"/>
          </a:xfrm>
        </p:grpSpPr>
        <p:sp>
          <p:nvSpPr>
            <p:cNvPr id="37" name="MH_Other_1"/>
            <p:cNvSpPr>
              <a:spLocks/>
            </p:cNvSpPr>
            <p:nvPr>
              <p:custDataLst>
                <p:tags r:id="rId9"/>
              </p:custDataLst>
            </p:nvPr>
          </p:nvSpPr>
          <p:spPr bwMode="gray">
            <a:xfrm>
              <a:off x="9047163" y="2535238"/>
              <a:ext cx="814387" cy="2324100"/>
            </a:xfrm>
            <a:custGeom>
              <a:avLst/>
              <a:gdLst>
                <a:gd name="T0" fmla="*/ 2147483647 w 919"/>
                <a:gd name="T1" fmla="*/ 2147483647 h 1497"/>
                <a:gd name="T2" fmla="*/ 2147483647 w 919"/>
                <a:gd name="T3" fmla="*/ 2147483647 h 1497"/>
                <a:gd name="T4" fmla="*/ 2147483647 w 919"/>
                <a:gd name="T5" fmla="*/ 2147483647 h 1497"/>
                <a:gd name="T6" fmla="*/ 2147483647 w 919"/>
                <a:gd name="T7" fmla="*/ 2147483647 h 1497"/>
                <a:gd name="T8" fmla="*/ 2147483647 w 919"/>
                <a:gd name="T9" fmla="*/ 2147483647 h 1497"/>
                <a:gd name="T10" fmla="*/ 2147483647 w 919"/>
                <a:gd name="T11" fmla="*/ 0 h 1497"/>
                <a:gd name="T12" fmla="*/ 2147483647 w 919"/>
                <a:gd name="T13" fmla="*/ 2147483647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38" name="MH_Other_2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gray">
            <a:xfrm>
              <a:off x="9051925" y="2536826"/>
              <a:ext cx="809625" cy="223837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normAutofit fontScale="40000" lnSpcReduction="200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39" name="MH_Text_3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gray">
            <a:xfrm>
              <a:off x="9048750" y="2962276"/>
              <a:ext cx="809625" cy="1897062"/>
            </a:xfrm>
            <a:prstGeom prst="can">
              <a:avLst>
                <a:gd name="adj" fmla="val 30022"/>
              </a:avLst>
            </a:prstGeom>
            <a:solidFill>
              <a:srgbClr val="FFD94B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rgbClr val="FFFFFF"/>
                  </a:solidFill>
                </a:rPr>
                <a:t>80%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40" name="MH_SubTitle_3"/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6416675" y="1711326"/>
              <a:ext cx="2179638" cy="271462"/>
            </a:xfrm>
            <a:prstGeom prst="accentCallout2">
              <a:avLst>
                <a:gd name="adj1" fmla="val 36736"/>
                <a:gd name="adj2" fmla="val 103685"/>
                <a:gd name="adj3" fmla="val 36736"/>
                <a:gd name="adj4" fmla="val 137975"/>
                <a:gd name="adj5" fmla="val 306467"/>
                <a:gd name="adj6" fmla="val 138261"/>
              </a:avLst>
            </a:prstGeom>
            <a:noFill/>
            <a:ln w="9525">
              <a:solidFill>
                <a:srgbClr val="9F9F9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normAutofit lnSpcReduction="10000"/>
            </a:bodyPr>
            <a:lstStyle/>
            <a:p>
              <a:pPr algn="r">
                <a:lnSpc>
                  <a:spcPct val="9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157584" y="2246617"/>
            <a:ext cx="3479800" cy="2624137"/>
            <a:chOff x="5346700" y="2066926"/>
            <a:chExt cx="3479800" cy="2624137"/>
          </a:xfrm>
        </p:grpSpPr>
        <p:sp>
          <p:nvSpPr>
            <p:cNvPr id="42" name="MH_Other_3"/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8007350" y="2689226"/>
              <a:ext cx="815975" cy="1998662"/>
            </a:xfrm>
            <a:custGeom>
              <a:avLst/>
              <a:gdLst>
                <a:gd name="T0" fmla="*/ 7 w 919"/>
                <a:gd name="T1" fmla="*/ 76 h 1497"/>
                <a:gd name="T2" fmla="*/ 7 w 919"/>
                <a:gd name="T3" fmla="*/ 1429 h 1497"/>
                <a:gd name="T4" fmla="*/ 441 w 919"/>
                <a:gd name="T5" fmla="*/ 1497 h 1497"/>
                <a:gd name="T6" fmla="*/ 919 w 919"/>
                <a:gd name="T7" fmla="*/ 1425 h 1497"/>
                <a:gd name="T8" fmla="*/ 918 w 919"/>
                <a:gd name="T9" fmla="*/ 73 h 1497"/>
                <a:gd name="T10" fmla="*/ 414 w 919"/>
                <a:gd name="T11" fmla="*/ 0 h 1497"/>
                <a:gd name="T12" fmla="*/ 7 w 919"/>
                <a:gd name="T13" fmla="*/ 76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rgbClr val="7D7D7D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43" name="MH_Other_4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gray">
            <a:xfrm>
              <a:off x="8012113" y="2690813"/>
              <a:ext cx="811212" cy="192088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44" name="MH_Text_2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ltGray">
            <a:xfrm>
              <a:off x="8016875" y="3419476"/>
              <a:ext cx="809625" cy="1271587"/>
            </a:xfrm>
            <a:prstGeom prst="can">
              <a:avLst>
                <a:gd name="adj" fmla="val 26948"/>
              </a:avLst>
            </a:prstGeom>
            <a:solidFill>
              <a:srgbClr val="E8B438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rgbClr val="FFFFFF"/>
                  </a:solidFill>
                </a:rPr>
                <a:t>60%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45" name="MH_SubTitle_2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5346700" y="2066926"/>
              <a:ext cx="2114550" cy="269875"/>
            </a:xfrm>
            <a:prstGeom prst="accentCallout2">
              <a:avLst>
                <a:gd name="adj1" fmla="val 36736"/>
                <a:gd name="adj2" fmla="val 103796"/>
                <a:gd name="adj3" fmla="val 36736"/>
                <a:gd name="adj4" fmla="val 146158"/>
                <a:gd name="adj5" fmla="val 264287"/>
                <a:gd name="adj6" fmla="val 145884"/>
              </a:avLst>
            </a:prstGeom>
            <a:noFill/>
            <a:ln w="9525">
              <a:solidFill>
                <a:srgbClr val="9F9F9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normAutofit lnSpcReduction="10000"/>
            </a:bodyPr>
            <a:lstStyle/>
            <a:p>
              <a:pPr algn="r">
                <a:lnSpc>
                  <a:spcPct val="9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962197" y="2667304"/>
            <a:ext cx="3662363" cy="2003425"/>
            <a:chOff x="4151313" y="2487613"/>
            <a:chExt cx="3662362" cy="2003425"/>
          </a:xfrm>
        </p:grpSpPr>
        <p:sp>
          <p:nvSpPr>
            <p:cNvPr id="47" name="MH_Other_5"/>
            <p:cNvSpPr>
              <a:spLocks/>
            </p:cNvSpPr>
            <p:nvPr>
              <p:custDataLst>
                <p:tags r:id="rId1"/>
              </p:custDataLst>
            </p:nvPr>
          </p:nvSpPr>
          <p:spPr bwMode="gray">
            <a:xfrm>
              <a:off x="6996113" y="2798763"/>
              <a:ext cx="817562" cy="1692275"/>
            </a:xfrm>
            <a:custGeom>
              <a:avLst/>
              <a:gdLst>
                <a:gd name="T0" fmla="*/ 7 w 919"/>
                <a:gd name="T1" fmla="*/ 76 h 1497"/>
                <a:gd name="T2" fmla="*/ 7 w 919"/>
                <a:gd name="T3" fmla="*/ 1429 h 1497"/>
                <a:gd name="T4" fmla="*/ 441 w 919"/>
                <a:gd name="T5" fmla="*/ 1497 h 1497"/>
                <a:gd name="T6" fmla="*/ 919 w 919"/>
                <a:gd name="T7" fmla="*/ 1425 h 1497"/>
                <a:gd name="T8" fmla="*/ 918 w 919"/>
                <a:gd name="T9" fmla="*/ 73 h 1497"/>
                <a:gd name="T10" fmla="*/ 414 w 919"/>
                <a:gd name="T11" fmla="*/ 0 h 1497"/>
                <a:gd name="T12" fmla="*/ 7 w 919"/>
                <a:gd name="T13" fmla="*/ 76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48" name="MH_Other_6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gray">
            <a:xfrm>
              <a:off x="7002463" y="2798763"/>
              <a:ext cx="811212" cy="163513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49" name="MH_Text_1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gray">
            <a:xfrm>
              <a:off x="7004050" y="3846513"/>
              <a:ext cx="809625" cy="642938"/>
            </a:xfrm>
            <a:prstGeom prst="can">
              <a:avLst>
                <a:gd name="adj" fmla="val 30417"/>
              </a:avLst>
            </a:prstGeom>
            <a:solidFill>
              <a:srgbClr val="FFD94B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rgbClr val="FFFFFF"/>
                  </a:solidFill>
                </a:rPr>
                <a:t>30%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50" name="MH_SubTitle_1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4151313" y="2487613"/>
              <a:ext cx="2114550" cy="271463"/>
            </a:xfrm>
            <a:prstGeom prst="accentCallout2">
              <a:avLst>
                <a:gd name="adj1" fmla="val 36736"/>
                <a:gd name="adj2" fmla="val 103796"/>
                <a:gd name="adj3" fmla="val 36735"/>
                <a:gd name="adj4" fmla="val 153573"/>
                <a:gd name="adj5" fmla="val 136222"/>
                <a:gd name="adj6" fmla="val 153481"/>
              </a:avLst>
            </a:prstGeom>
            <a:noFill/>
            <a:ln w="9525">
              <a:solidFill>
                <a:srgbClr val="9F9F9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normAutofit lnSpcReduction="10000"/>
            </a:bodyPr>
            <a:lstStyle/>
            <a:p>
              <a:pPr algn="r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rPr>
                <a:t>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51" name="Rectangle 5"/>
          <p:cNvSpPr>
            <a:spLocks/>
          </p:cNvSpPr>
          <p:nvPr/>
        </p:nvSpPr>
        <p:spPr bwMode="auto">
          <a:xfrm>
            <a:off x="1235096" y="5320779"/>
            <a:ext cx="9702800" cy="99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生动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。尽量将每页幻灯片的字数控制在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分钟之内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sym typeface="Gill Sans" charset="0"/>
              </a:rPr>
              <a:t>。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235096" y="2063816"/>
            <a:ext cx="3357522" cy="1619707"/>
            <a:chOff x="1424212" y="1884125"/>
            <a:chExt cx="3357521" cy="1619707"/>
          </a:xfrm>
        </p:grpSpPr>
        <p:sp>
          <p:nvSpPr>
            <p:cNvPr id="53" name="TextBox 2"/>
            <p:cNvSpPr txBox="1"/>
            <p:nvPr/>
          </p:nvSpPr>
          <p:spPr>
            <a:xfrm>
              <a:off x="1424212" y="1884125"/>
              <a:ext cx="17315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2">
                      <a:lumMod val="75000"/>
                    </a:schemeClr>
                  </a:solidFill>
                </a:rPr>
                <a:t>全年总额：</a:t>
              </a:r>
              <a:endParaRPr lang="zh-CN" altLang="en-US" sz="24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54" name="TextBox 22"/>
            <p:cNvSpPr txBox="1"/>
            <p:nvPr/>
          </p:nvSpPr>
          <p:spPr>
            <a:xfrm>
              <a:off x="1424212" y="2488169"/>
              <a:ext cx="335752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 smtClean="0">
                  <a:solidFill>
                    <a:srgbClr val="FFD94B"/>
                  </a:solidFill>
                  <a:latin typeface="Impact" panose="020B0806030902050204" pitchFamily="34" charset="0"/>
                </a:rPr>
                <a:t>18,647,361</a:t>
              </a:r>
              <a:endParaRPr lang="zh-CN" altLang="en-US" sz="6000" dirty="0">
                <a:solidFill>
                  <a:srgbClr val="FFD94B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55" name="TextBox 23"/>
          <p:cNvSpPr txBox="1"/>
          <p:nvPr/>
        </p:nvSpPr>
        <p:spPr>
          <a:xfrm>
            <a:off x="1235096" y="3871979"/>
            <a:ext cx="22621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E8B438"/>
                </a:solidFill>
              </a:rPr>
              <a:t>毛利润：</a:t>
            </a:r>
            <a:r>
              <a:rPr lang="en-US" altLang="zh-CN" sz="2000" dirty="0" smtClean="0">
                <a:solidFill>
                  <a:srgbClr val="E8B438"/>
                </a:solidFill>
                <a:latin typeface="Impact" panose="020B0806030902050204" pitchFamily="34" charset="0"/>
              </a:rPr>
              <a:t>6,186,483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FFD94B"/>
                </a:solidFill>
              </a:rPr>
              <a:t>纯利润：</a:t>
            </a:r>
            <a:r>
              <a:rPr lang="en-US" altLang="zh-CN" sz="2000" dirty="0" smtClean="0">
                <a:solidFill>
                  <a:srgbClr val="FFD94B"/>
                </a:solidFill>
                <a:latin typeface="Impact" panose="020B0806030902050204" pitchFamily="34" charset="0"/>
              </a:rPr>
              <a:t>5,653,926</a:t>
            </a:r>
            <a:endParaRPr lang="zh-CN" altLang="en-US" sz="2000" dirty="0">
              <a:solidFill>
                <a:srgbClr val="FFD94B"/>
              </a:solidFill>
              <a:latin typeface="Impact" panose="020B080603090205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763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5" grpId="0"/>
      <p:bldP spid="5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弧形 3"/>
          <p:cNvSpPr/>
          <p:nvPr/>
        </p:nvSpPr>
        <p:spPr>
          <a:xfrm rot="10800000">
            <a:off x="5496690" y="-1668210"/>
            <a:ext cx="4248703" cy="3366642"/>
          </a:xfrm>
          <a:prstGeom prst="arc">
            <a:avLst>
              <a:gd name="adj1" fmla="val 11595205"/>
              <a:gd name="adj2" fmla="val 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弧形 4"/>
          <p:cNvSpPr/>
          <p:nvPr/>
        </p:nvSpPr>
        <p:spPr>
          <a:xfrm rot="10800000">
            <a:off x="7461607" y="-1785165"/>
            <a:ext cx="5188071" cy="3366642"/>
          </a:xfrm>
          <a:prstGeom prst="arc">
            <a:avLst>
              <a:gd name="adj1" fmla="val 12281735"/>
              <a:gd name="adj2" fmla="val 2147566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弧形 5"/>
          <p:cNvSpPr/>
          <p:nvPr/>
        </p:nvSpPr>
        <p:spPr>
          <a:xfrm rot="10800000">
            <a:off x="6349879" y="-1668210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弧形 6"/>
          <p:cNvSpPr/>
          <p:nvPr/>
        </p:nvSpPr>
        <p:spPr>
          <a:xfrm rot="9869223">
            <a:off x="3711279" y="-1674857"/>
            <a:ext cx="5188071" cy="3043615"/>
          </a:xfrm>
          <a:prstGeom prst="arc">
            <a:avLst>
              <a:gd name="adj1" fmla="val 11936525"/>
              <a:gd name="adj2" fmla="val 779036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弧形 7"/>
          <p:cNvSpPr/>
          <p:nvPr/>
        </p:nvSpPr>
        <p:spPr>
          <a:xfrm rot="10800000">
            <a:off x="5027006" y="-1674857"/>
            <a:ext cx="5188071" cy="3043615"/>
          </a:xfrm>
          <a:prstGeom prst="arc">
            <a:avLst>
              <a:gd name="adj1" fmla="val 10996067"/>
              <a:gd name="adj2" fmla="val 21351808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弧形 8"/>
          <p:cNvSpPr/>
          <p:nvPr/>
        </p:nvSpPr>
        <p:spPr>
          <a:xfrm rot="10800000">
            <a:off x="5931902" y="-1668210"/>
            <a:ext cx="5188071" cy="2890467"/>
          </a:xfrm>
          <a:prstGeom prst="arc">
            <a:avLst>
              <a:gd name="adj1" fmla="val 11069650"/>
              <a:gd name="adj2" fmla="val 21351808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弧形 9"/>
          <p:cNvSpPr/>
          <p:nvPr/>
        </p:nvSpPr>
        <p:spPr>
          <a:xfrm rot="10800000">
            <a:off x="7621042" y="-1840320"/>
            <a:ext cx="2956727" cy="2778543"/>
          </a:xfrm>
          <a:prstGeom prst="arc">
            <a:avLst>
              <a:gd name="adj1" fmla="val 11895690"/>
              <a:gd name="adj2" fmla="val 20468634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弧形 10"/>
          <p:cNvSpPr/>
          <p:nvPr/>
        </p:nvSpPr>
        <p:spPr>
          <a:xfrm rot="11614006">
            <a:off x="9016521" y="-1529392"/>
            <a:ext cx="3413703" cy="2778543"/>
          </a:xfrm>
          <a:prstGeom prst="arc">
            <a:avLst>
              <a:gd name="adj1" fmla="val 11895690"/>
              <a:gd name="adj2" fmla="val 20468634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rot="10800000">
            <a:off x="10788178" y="2582"/>
            <a:ext cx="581719" cy="121967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0800000">
            <a:off x="9353269" y="303324"/>
            <a:ext cx="2003699" cy="918935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0800000" flipV="1">
            <a:off x="8365258" y="253199"/>
            <a:ext cx="3589932" cy="96905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0800000">
            <a:off x="6991924" y="303322"/>
            <a:ext cx="1363803" cy="914360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10800000" flipV="1">
            <a:off x="7740448" y="253199"/>
            <a:ext cx="2653192" cy="1284221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rot="10800000" flipH="1">
            <a:off x="8642011" y="278262"/>
            <a:ext cx="728820" cy="1279843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10800000">
            <a:off x="5708446" y="209141"/>
            <a:ext cx="1398279" cy="129380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0800000" flipH="1">
            <a:off x="6647455" y="303322"/>
            <a:ext cx="108607" cy="78944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同心圆 19"/>
          <p:cNvSpPr/>
          <p:nvPr/>
        </p:nvSpPr>
        <p:spPr>
          <a:xfrm rot="10800000">
            <a:off x="4899068" y="857904"/>
            <a:ext cx="153109" cy="150949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同心圆 20"/>
          <p:cNvSpPr/>
          <p:nvPr/>
        </p:nvSpPr>
        <p:spPr>
          <a:xfrm rot="10800000">
            <a:off x="11248509" y="1167958"/>
            <a:ext cx="180979" cy="158725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 rot="10800000">
            <a:off x="9567228" y="357625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同心圆 22"/>
          <p:cNvSpPr/>
          <p:nvPr/>
        </p:nvSpPr>
        <p:spPr>
          <a:xfrm rot="10800000">
            <a:off x="5579908" y="83106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 rot="10800000">
            <a:off x="4378759" y="-50867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10800000">
            <a:off x="9256271" y="19472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10800000">
            <a:off x="8902491" y="857902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10800000">
            <a:off x="8596279" y="139990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10800000">
            <a:off x="7019430" y="1410685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10800000">
            <a:off x="7640579" y="144200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10800000">
            <a:off x="9953914" y="1531286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10800000">
            <a:off x="9798411" y="952103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rot="10800000">
            <a:off x="9460114" y="71018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10800000">
            <a:off x="6634631" y="736567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0800000">
            <a:off x="6322422" y="135526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rot="10800000">
            <a:off x="7754158" y="810428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0800000">
            <a:off x="7740450" y="119669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10800000">
            <a:off x="8366505" y="312871"/>
            <a:ext cx="114567" cy="105289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10800000">
            <a:off x="10582535" y="56229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10800000">
            <a:off x="11900590" y="19983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rot="10800000">
            <a:off x="8943417" y="136596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10800000">
            <a:off x="5075830" y="245579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 rot="10800000">
            <a:off x="4708017" y="901787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 rot="10800000">
            <a:off x="5312918" y="1391886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同心圆 43"/>
          <p:cNvSpPr/>
          <p:nvPr/>
        </p:nvSpPr>
        <p:spPr>
          <a:xfrm rot="10800000">
            <a:off x="4378759" y="1138321"/>
            <a:ext cx="127589" cy="134517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5" name="同心圆 44"/>
          <p:cNvSpPr/>
          <p:nvPr/>
        </p:nvSpPr>
        <p:spPr>
          <a:xfrm rot="10800000">
            <a:off x="6662898" y="194723"/>
            <a:ext cx="127589" cy="134517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 rot="10800000">
            <a:off x="11628465" y="278262"/>
            <a:ext cx="121361" cy="13811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rot="10800000">
            <a:off x="10880372" y="242219"/>
            <a:ext cx="121361" cy="13811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直接连接符 47"/>
          <p:cNvCxnSpPr>
            <a:stCxn id="20" idx="5"/>
          </p:cNvCxnSpPr>
          <p:nvPr/>
        </p:nvCxnSpPr>
        <p:spPr>
          <a:xfrm rot="10800000">
            <a:off x="4442553" y="2581"/>
            <a:ext cx="478939" cy="87742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椭圆 48"/>
          <p:cNvSpPr/>
          <p:nvPr/>
        </p:nvSpPr>
        <p:spPr>
          <a:xfrm rot="10800000">
            <a:off x="6257810" y="-8768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rot="10800000">
            <a:off x="8602598" y="-5801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rot="10800000">
            <a:off x="10050226" y="-66482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10800000">
            <a:off x="4628016" y="396271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10800000">
            <a:off x="6745101" y="1522645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rot="10800000">
            <a:off x="5673360" y="1153037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rot="10800000">
            <a:off x="9140353" y="1152077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rot="10800000">
            <a:off x="10370201" y="755562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 rot="10800000">
            <a:off x="8239919" y="1599804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 rot="10800000">
            <a:off x="8124321" y="588741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 rot="10800000">
            <a:off x="11839759" y="920520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rot="10800000">
            <a:off x="5475211" y="-13054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 rot="10800000">
            <a:off x="10813724" y="1455590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 rot="10800000">
            <a:off x="8966763" y="1666501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弧形 62"/>
          <p:cNvSpPr/>
          <p:nvPr/>
        </p:nvSpPr>
        <p:spPr>
          <a:xfrm rot="10800000">
            <a:off x="4778221" y="-1945512"/>
            <a:ext cx="6578748" cy="3132732"/>
          </a:xfrm>
          <a:prstGeom prst="arc">
            <a:avLst>
              <a:gd name="adj1" fmla="val 11204256"/>
              <a:gd name="adj2" fmla="val 2118665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同心圆 63"/>
          <p:cNvSpPr/>
          <p:nvPr/>
        </p:nvSpPr>
        <p:spPr>
          <a:xfrm rot="10800000">
            <a:off x="10288465" y="1122078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5" name="同心圆 64"/>
          <p:cNvSpPr/>
          <p:nvPr/>
        </p:nvSpPr>
        <p:spPr>
          <a:xfrm rot="10800000">
            <a:off x="8326648" y="1114113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6" name="同心圆 65"/>
          <p:cNvSpPr/>
          <p:nvPr/>
        </p:nvSpPr>
        <p:spPr>
          <a:xfrm rot="10800000">
            <a:off x="7323232" y="1009233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7" name="同心圆 66"/>
          <p:cNvSpPr/>
          <p:nvPr/>
        </p:nvSpPr>
        <p:spPr>
          <a:xfrm rot="10800000">
            <a:off x="6445237" y="853840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8" name="椭圆 67"/>
          <p:cNvSpPr/>
          <p:nvPr/>
        </p:nvSpPr>
        <p:spPr>
          <a:xfrm rot="10800000">
            <a:off x="11210082" y="869915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 rot="10800000">
            <a:off x="10290855" y="15682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 rot="10800000">
            <a:off x="6858370" y="17949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 rot="10800000">
            <a:off x="5799754" y="90198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同心圆 71"/>
          <p:cNvSpPr/>
          <p:nvPr/>
        </p:nvSpPr>
        <p:spPr>
          <a:xfrm rot="10800000">
            <a:off x="6532747" y="1055700"/>
            <a:ext cx="153109" cy="150949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3" name="弧形 72"/>
          <p:cNvSpPr/>
          <p:nvPr/>
        </p:nvSpPr>
        <p:spPr>
          <a:xfrm rot="10800000">
            <a:off x="2950902" y="-1705653"/>
            <a:ext cx="8506023" cy="3132732"/>
          </a:xfrm>
          <a:prstGeom prst="arc">
            <a:avLst>
              <a:gd name="adj1" fmla="val 11204256"/>
              <a:gd name="adj2" fmla="val 2149693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弧形 73"/>
          <p:cNvSpPr/>
          <p:nvPr/>
        </p:nvSpPr>
        <p:spPr>
          <a:xfrm rot="10800000">
            <a:off x="1940657" y="-1724104"/>
            <a:ext cx="8506023" cy="3495228"/>
          </a:xfrm>
          <a:prstGeom prst="arc">
            <a:avLst>
              <a:gd name="adj1" fmla="val 11204256"/>
              <a:gd name="adj2" fmla="val 3585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弧形 74"/>
          <p:cNvSpPr/>
          <p:nvPr/>
        </p:nvSpPr>
        <p:spPr>
          <a:xfrm rot="9869223">
            <a:off x="396001" y="-1661928"/>
            <a:ext cx="5188071" cy="3043615"/>
          </a:xfrm>
          <a:prstGeom prst="arc">
            <a:avLst>
              <a:gd name="adj1" fmla="val 11936525"/>
              <a:gd name="adj2" fmla="val 779036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弧形 75"/>
          <p:cNvSpPr/>
          <p:nvPr/>
        </p:nvSpPr>
        <p:spPr>
          <a:xfrm rot="10800000">
            <a:off x="138907" y="-1725359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弧形 76"/>
          <p:cNvSpPr/>
          <p:nvPr/>
        </p:nvSpPr>
        <p:spPr>
          <a:xfrm rot="10800000">
            <a:off x="1210143" y="-1668211"/>
            <a:ext cx="4927087" cy="3327946"/>
          </a:xfrm>
          <a:prstGeom prst="arc">
            <a:avLst>
              <a:gd name="adj1" fmla="val 10777915"/>
              <a:gd name="adj2" fmla="val 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弧形 77"/>
          <p:cNvSpPr/>
          <p:nvPr/>
        </p:nvSpPr>
        <p:spPr>
          <a:xfrm rot="10800000">
            <a:off x="1559931" y="-1688082"/>
            <a:ext cx="7297959" cy="3090723"/>
          </a:xfrm>
          <a:prstGeom prst="arc">
            <a:avLst>
              <a:gd name="adj1" fmla="val 11165493"/>
              <a:gd name="adj2" fmla="val 2149693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弧形 78"/>
          <p:cNvSpPr/>
          <p:nvPr/>
        </p:nvSpPr>
        <p:spPr>
          <a:xfrm rot="10800000">
            <a:off x="549686" y="-1706533"/>
            <a:ext cx="7297959" cy="3448358"/>
          </a:xfrm>
          <a:prstGeom prst="arc">
            <a:avLst>
              <a:gd name="adj1" fmla="val 10981041"/>
              <a:gd name="adj2" fmla="val 3585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弧形 79"/>
          <p:cNvSpPr/>
          <p:nvPr/>
        </p:nvSpPr>
        <p:spPr>
          <a:xfrm rot="10800000">
            <a:off x="2654035" y="-1646512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1" name="直接连接符 80"/>
          <p:cNvCxnSpPr/>
          <p:nvPr/>
        </p:nvCxnSpPr>
        <p:spPr>
          <a:xfrm>
            <a:off x="403500" y="291447"/>
            <a:ext cx="1916869" cy="85086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>
            <a:off x="3274686" y="295683"/>
            <a:ext cx="1304703" cy="846631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flipV="1">
            <a:off x="1325083" y="-373"/>
            <a:ext cx="2538216" cy="1189096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4469563" y="31546"/>
            <a:ext cx="1337685" cy="1197973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flipH="1">
            <a:off x="4805029" y="411340"/>
            <a:ext cx="103899" cy="730972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同心圆 86"/>
          <p:cNvSpPr/>
          <p:nvPr/>
        </p:nvSpPr>
        <p:spPr>
          <a:xfrm>
            <a:off x="6435075" y="489043"/>
            <a:ext cx="146475" cy="1397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8" name="同心圆 87"/>
          <p:cNvSpPr/>
          <p:nvPr/>
        </p:nvSpPr>
        <p:spPr>
          <a:xfrm>
            <a:off x="334124" y="194755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9" name="同心圆 88"/>
          <p:cNvSpPr/>
          <p:nvPr/>
        </p:nvSpPr>
        <p:spPr>
          <a:xfrm>
            <a:off x="1942548" y="945066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0" name="同心圆 89"/>
          <p:cNvSpPr/>
          <p:nvPr/>
        </p:nvSpPr>
        <p:spPr>
          <a:xfrm>
            <a:off x="5757078" y="1199251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6973629" y="1377444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2243450" y="1084730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2581899" y="470672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2874842" y="-31189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4383359" y="-41167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3737783" y="-57673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1640073" y="-8751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1788835" y="44876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2112473" y="67276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4815514" y="64833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5114193" y="75471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>
            <a:off x="3744501" y="57994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3757615" y="121953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3154772" y="1035983"/>
            <a:ext cx="109603" cy="97490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1038691" y="809700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2606779" y="6555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6306765" y="110295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6658639" y="49535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>
            <a:off x="6079951" y="4155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同心圆 109"/>
          <p:cNvSpPr/>
          <p:nvPr/>
        </p:nvSpPr>
        <p:spPr>
          <a:xfrm>
            <a:off x="6957253" y="244614"/>
            <a:ext cx="122060" cy="124553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1" name="同心圆 110"/>
          <p:cNvSpPr/>
          <p:nvPr/>
        </p:nvSpPr>
        <p:spPr>
          <a:xfrm>
            <a:off x="4772095" y="1118318"/>
            <a:ext cx="122060" cy="124553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2" name="椭圆 111"/>
          <p:cNvSpPr/>
          <p:nvPr/>
        </p:nvSpPr>
        <p:spPr>
          <a:xfrm>
            <a:off x="743344" y="1071012"/>
            <a:ext cx="116101" cy="12788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3" name="直接连接符 112"/>
          <p:cNvCxnSpPr>
            <a:stCxn id="87" idx="5"/>
          </p:cNvCxnSpPr>
          <p:nvPr/>
        </p:nvCxnSpPr>
        <p:spPr>
          <a:xfrm>
            <a:off x="6560099" y="608343"/>
            <a:ext cx="458184" cy="812434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椭圆 113"/>
          <p:cNvSpPr/>
          <p:nvPr/>
        </p:nvSpPr>
        <p:spPr>
          <a:xfrm>
            <a:off x="5111974" y="1346221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2868797" y="1318741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>
            <a:off x="1483901" y="1326585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>
            <a:off x="6794116" y="1012399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4768772" y="-30544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5794071" y="311689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2477318" y="312578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>
            <a:off x="1300766" y="679722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>
            <a:off x="3338732" y="-101988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椭圆 122"/>
          <p:cNvSpPr/>
          <p:nvPr/>
        </p:nvSpPr>
        <p:spPr>
          <a:xfrm>
            <a:off x="3449320" y="834186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椭圆 123"/>
          <p:cNvSpPr/>
          <p:nvPr/>
        </p:nvSpPr>
        <p:spPr>
          <a:xfrm>
            <a:off x="-105111" y="526982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椭圆 124"/>
          <p:cNvSpPr/>
          <p:nvPr/>
        </p:nvSpPr>
        <p:spPr>
          <a:xfrm>
            <a:off x="5983632" y="1391403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>
            <a:off x="876463" y="31546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2643387" y="-163744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同心圆 127"/>
          <p:cNvSpPr/>
          <p:nvPr/>
        </p:nvSpPr>
        <p:spPr>
          <a:xfrm>
            <a:off x="1252565" y="237237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9" name="同心圆 128"/>
          <p:cNvSpPr/>
          <p:nvPr/>
        </p:nvSpPr>
        <p:spPr>
          <a:xfrm>
            <a:off x="3129369" y="244612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0" name="同心圆 129"/>
          <p:cNvSpPr/>
          <p:nvPr/>
        </p:nvSpPr>
        <p:spPr>
          <a:xfrm>
            <a:off x="4089624" y="391649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1" name="同心圆 130"/>
          <p:cNvSpPr/>
          <p:nvPr/>
        </p:nvSpPr>
        <p:spPr>
          <a:xfrm>
            <a:off x="4929249" y="485606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374307" y="459549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1253699" y="1119822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4537439" y="1098824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5614213" y="49517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同心圆 135"/>
          <p:cNvSpPr/>
          <p:nvPr/>
        </p:nvSpPr>
        <p:spPr>
          <a:xfrm>
            <a:off x="4872192" y="305899"/>
            <a:ext cx="146475" cy="1397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5013034" y="2063661"/>
            <a:ext cx="1810111" cy="523220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8" name="直接连接符 137"/>
          <p:cNvCxnSpPr/>
          <p:nvPr/>
        </p:nvCxnSpPr>
        <p:spPr>
          <a:xfrm>
            <a:off x="5081695" y="2538026"/>
            <a:ext cx="1688503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5" name="矩形 144"/>
          <p:cNvSpPr/>
          <p:nvPr/>
        </p:nvSpPr>
        <p:spPr>
          <a:xfrm>
            <a:off x="1281087" y="3180724"/>
            <a:ext cx="566167" cy="487150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矩形 145"/>
          <p:cNvSpPr/>
          <p:nvPr/>
        </p:nvSpPr>
        <p:spPr>
          <a:xfrm>
            <a:off x="1895789" y="3311006"/>
            <a:ext cx="422411" cy="356868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矩形 146"/>
          <p:cNvSpPr/>
          <p:nvPr/>
        </p:nvSpPr>
        <p:spPr>
          <a:xfrm>
            <a:off x="1422413" y="3726927"/>
            <a:ext cx="422411" cy="356868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8" name="矩形 147"/>
          <p:cNvSpPr/>
          <p:nvPr/>
        </p:nvSpPr>
        <p:spPr>
          <a:xfrm>
            <a:off x="1895789" y="3726949"/>
            <a:ext cx="422411" cy="356846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Freeform 15"/>
          <p:cNvSpPr>
            <a:spLocks noEditPoints="1"/>
          </p:cNvSpPr>
          <p:nvPr/>
        </p:nvSpPr>
        <p:spPr bwMode="auto">
          <a:xfrm>
            <a:off x="3231577" y="3158857"/>
            <a:ext cx="1200884" cy="968063"/>
          </a:xfrm>
          <a:custGeom>
            <a:avLst/>
            <a:gdLst>
              <a:gd name="T0" fmla="*/ 147 w 400"/>
              <a:gd name="T1" fmla="*/ 158 h 313"/>
              <a:gd name="T2" fmla="*/ 204 w 400"/>
              <a:gd name="T3" fmla="*/ 129 h 313"/>
              <a:gd name="T4" fmla="*/ 311 w 400"/>
              <a:gd name="T5" fmla="*/ 111 h 313"/>
              <a:gd name="T6" fmla="*/ 341 w 400"/>
              <a:gd name="T7" fmla="*/ 67 h 313"/>
              <a:gd name="T8" fmla="*/ 297 w 400"/>
              <a:gd name="T9" fmla="*/ 97 h 313"/>
              <a:gd name="T10" fmla="*/ 204 w 400"/>
              <a:gd name="T11" fmla="*/ 102 h 313"/>
              <a:gd name="T12" fmla="*/ 400 w 400"/>
              <a:gd name="T13" fmla="*/ 42 h 313"/>
              <a:gd name="T14" fmla="*/ 243 w 400"/>
              <a:gd name="T15" fmla="*/ 16 h 313"/>
              <a:gd name="T16" fmla="*/ 228 w 400"/>
              <a:gd name="T17" fmla="*/ 0 h 313"/>
              <a:gd name="T18" fmla="*/ 80 w 400"/>
              <a:gd name="T19" fmla="*/ 16 h 313"/>
              <a:gd name="T20" fmla="*/ 91 w 400"/>
              <a:gd name="T21" fmla="*/ 42 h 313"/>
              <a:gd name="T22" fmla="*/ 113 w 400"/>
              <a:gd name="T23" fmla="*/ 71 h 313"/>
              <a:gd name="T24" fmla="*/ 368 w 400"/>
              <a:gd name="T25" fmla="*/ 42 h 313"/>
              <a:gd name="T26" fmla="*/ 185 w 400"/>
              <a:gd name="T27" fmla="*/ 205 h 313"/>
              <a:gd name="T28" fmla="*/ 368 w 400"/>
              <a:gd name="T29" fmla="*/ 214 h 313"/>
              <a:gd name="T30" fmla="*/ 188 w 400"/>
              <a:gd name="T31" fmla="*/ 223 h 313"/>
              <a:gd name="T32" fmla="*/ 189 w 400"/>
              <a:gd name="T33" fmla="*/ 249 h 313"/>
              <a:gd name="T34" fmla="*/ 228 w 400"/>
              <a:gd name="T35" fmla="*/ 311 h 313"/>
              <a:gd name="T36" fmla="*/ 243 w 400"/>
              <a:gd name="T37" fmla="*/ 249 h 313"/>
              <a:gd name="T38" fmla="*/ 315 w 400"/>
              <a:gd name="T39" fmla="*/ 309 h 313"/>
              <a:gd name="T40" fmla="*/ 308 w 400"/>
              <a:gd name="T41" fmla="*/ 249 h 313"/>
              <a:gd name="T42" fmla="*/ 400 w 400"/>
              <a:gd name="T43" fmla="*/ 223 h 313"/>
              <a:gd name="T44" fmla="*/ 390 w 400"/>
              <a:gd name="T45" fmla="*/ 42 h 313"/>
              <a:gd name="T46" fmla="*/ 84 w 400"/>
              <a:gd name="T47" fmla="*/ 162 h 313"/>
              <a:gd name="T48" fmla="*/ 123 w 400"/>
              <a:gd name="T49" fmla="*/ 123 h 313"/>
              <a:gd name="T50" fmla="*/ 45 w 400"/>
              <a:gd name="T51" fmla="*/ 123 h 313"/>
              <a:gd name="T52" fmla="*/ 109 w 400"/>
              <a:gd name="T53" fmla="*/ 170 h 313"/>
              <a:gd name="T54" fmla="*/ 94 w 400"/>
              <a:gd name="T55" fmla="*/ 170 h 313"/>
              <a:gd name="T56" fmla="*/ 98 w 400"/>
              <a:gd name="T57" fmla="*/ 177 h 313"/>
              <a:gd name="T58" fmla="*/ 102 w 400"/>
              <a:gd name="T59" fmla="*/ 266 h 313"/>
              <a:gd name="T60" fmla="*/ 67 w 400"/>
              <a:gd name="T61" fmla="*/ 266 h 313"/>
              <a:gd name="T62" fmla="*/ 71 w 400"/>
              <a:gd name="T63" fmla="*/ 177 h 313"/>
              <a:gd name="T64" fmla="*/ 76 w 400"/>
              <a:gd name="T65" fmla="*/ 170 h 313"/>
              <a:gd name="T66" fmla="*/ 0 w 400"/>
              <a:gd name="T67" fmla="*/ 228 h 313"/>
              <a:gd name="T68" fmla="*/ 34 w 400"/>
              <a:gd name="T69" fmla="*/ 313 h 313"/>
              <a:gd name="T70" fmla="*/ 46 w 400"/>
              <a:gd name="T71" fmla="*/ 226 h 313"/>
              <a:gd name="T72" fmla="*/ 120 w 400"/>
              <a:gd name="T73" fmla="*/ 313 h 313"/>
              <a:gd name="T74" fmla="*/ 132 w 400"/>
              <a:gd name="T75" fmla="*/ 226 h 313"/>
              <a:gd name="T76" fmla="*/ 167 w 400"/>
              <a:gd name="T77" fmla="*/ 313 h 313"/>
              <a:gd name="T78" fmla="*/ 109 w 400"/>
              <a:gd name="T79" fmla="*/ 17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00" h="313">
                <a:moveTo>
                  <a:pt x="204" y="102"/>
                </a:moveTo>
                <a:lnTo>
                  <a:pt x="147" y="158"/>
                </a:lnTo>
                <a:cubicBezTo>
                  <a:pt x="153" y="162"/>
                  <a:pt x="158" y="166"/>
                  <a:pt x="163" y="170"/>
                </a:cubicBezTo>
                <a:lnTo>
                  <a:pt x="204" y="129"/>
                </a:lnTo>
                <a:lnTo>
                  <a:pt x="248" y="174"/>
                </a:lnTo>
                <a:lnTo>
                  <a:pt x="311" y="111"/>
                </a:lnTo>
                <a:lnTo>
                  <a:pt x="321" y="135"/>
                </a:lnTo>
                <a:lnTo>
                  <a:pt x="341" y="67"/>
                </a:lnTo>
                <a:lnTo>
                  <a:pt x="272" y="87"/>
                </a:lnTo>
                <a:lnTo>
                  <a:pt x="297" y="97"/>
                </a:lnTo>
                <a:lnTo>
                  <a:pt x="248" y="146"/>
                </a:lnTo>
                <a:lnTo>
                  <a:pt x="204" y="102"/>
                </a:lnTo>
                <a:close/>
                <a:moveTo>
                  <a:pt x="400" y="42"/>
                </a:moveTo>
                <a:lnTo>
                  <a:pt x="400" y="42"/>
                </a:lnTo>
                <a:lnTo>
                  <a:pt x="400" y="16"/>
                </a:lnTo>
                <a:lnTo>
                  <a:pt x="243" y="16"/>
                </a:lnTo>
                <a:lnTo>
                  <a:pt x="243" y="0"/>
                </a:lnTo>
                <a:lnTo>
                  <a:pt x="228" y="0"/>
                </a:lnTo>
                <a:lnTo>
                  <a:pt x="228" y="16"/>
                </a:lnTo>
                <a:lnTo>
                  <a:pt x="80" y="16"/>
                </a:lnTo>
                <a:lnTo>
                  <a:pt x="80" y="42"/>
                </a:lnTo>
                <a:lnTo>
                  <a:pt x="91" y="42"/>
                </a:lnTo>
                <a:lnTo>
                  <a:pt x="91" y="64"/>
                </a:lnTo>
                <a:cubicBezTo>
                  <a:pt x="99" y="65"/>
                  <a:pt x="106" y="67"/>
                  <a:pt x="113" y="71"/>
                </a:cubicBezTo>
                <a:lnTo>
                  <a:pt x="113" y="42"/>
                </a:lnTo>
                <a:lnTo>
                  <a:pt x="368" y="42"/>
                </a:lnTo>
                <a:lnTo>
                  <a:pt x="368" y="205"/>
                </a:lnTo>
                <a:lnTo>
                  <a:pt x="185" y="205"/>
                </a:lnTo>
                <a:cubicBezTo>
                  <a:pt x="186" y="208"/>
                  <a:pt x="187" y="211"/>
                  <a:pt x="187" y="214"/>
                </a:cubicBezTo>
                <a:lnTo>
                  <a:pt x="368" y="214"/>
                </a:lnTo>
                <a:lnTo>
                  <a:pt x="368" y="223"/>
                </a:lnTo>
                <a:lnTo>
                  <a:pt x="188" y="223"/>
                </a:lnTo>
                <a:cubicBezTo>
                  <a:pt x="188" y="225"/>
                  <a:pt x="189" y="226"/>
                  <a:pt x="189" y="228"/>
                </a:cubicBezTo>
                <a:lnTo>
                  <a:pt x="189" y="249"/>
                </a:lnTo>
                <a:lnTo>
                  <a:pt x="228" y="249"/>
                </a:lnTo>
                <a:lnTo>
                  <a:pt x="228" y="311"/>
                </a:lnTo>
                <a:lnTo>
                  <a:pt x="243" y="311"/>
                </a:lnTo>
                <a:lnTo>
                  <a:pt x="243" y="249"/>
                </a:lnTo>
                <a:lnTo>
                  <a:pt x="292" y="249"/>
                </a:lnTo>
                <a:lnTo>
                  <a:pt x="315" y="309"/>
                </a:lnTo>
                <a:lnTo>
                  <a:pt x="330" y="305"/>
                </a:lnTo>
                <a:lnTo>
                  <a:pt x="308" y="249"/>
                </a:lnTo>
                <a:lnTo>
                  <a:pt x="400" y="249"/>
                </a:lnTo>
                <a:lnTo>
                  <a:pt x="400" y="223"/>
                </a:lnTo>
                <a:lnTo>
                  <a:pt x="390" y="223"/>
                </a:lnTo>
                <a:lnTo>
                  <a:pt x="390" y="42"/>
                </a:lnTo>
                <a:lnTo>
                  <a:pt x="400" y="42"/>
                </a:lnTo>
                <a:close/>
                <a:moveTo>
                  <a:pt x="84" y="162"/>
                </a:moveTo>
                <a:lnTo>
                  <a:pt x="84" y="162"/>
                </a:lnTo>
                <a:cubicBezTo>
                  <a:pt x="105" y="162"/>
                  <a:pt x="123" y="144"/>
                  <a:pt x="123" y="123"/>
                </a:cubicBezTo>
                <a:cubicBezTo>
                  <a:pt x="123" y="101"/>
                  <a:pt x="105" y="84"/>
                  <a:pt x="84" y="84"/>
                </a:cubicBezTo>
                <a:cubicBezTo>
                  <a:pt x="62" y="84"/>
                  <a:pt x="45" y="101"/>
                  <a:pt x="45" y="123"/>
                </a:cubicBezTo>
                <a:cubicBezTo>
                  <a:pt x="45" y="144"/>
                  <a:pt x="62" y="162"/>
                  <a:pt x="84" y="162"/>
                </a:cubicBezTo>
                <a:close/>
                <a:moveTo>
                  <a:pt x="109" y="170"/>
                </a:moveTo>
                <a:lnTo>
                  <a:pt x="109" y="170"/>
                </a:lnTo>
                <a:lnTo>
                  <a:pt x="94" y="170"/>
                </a:lnTo>
                <a:lnTo>
                  <a:pt x="97" y="171"/>
                </a:lnTo>
                <a:cubicBezTo>
                  <a:pt x="98" y="172"/>
                  <a:pt x="99" y="175"/>
                  <a:pt x="98" y="177"/>
                </a:cubicBezTo>
                <a:lnTo>
                  <a:pt x="93" y="190"/>
                </a:lnTo>
                <a:lnTo>
                  <a:pt x="102" y="266"/>
                </a:lnTo>
                <a:lnTo>
                  <a:pt x="85" y="282"/>
                </a:lnTo>
                <a:lnTo>
                  <a:pt x="67" y="266"/>
                </a:lnTo>
                <a:lnTo>
                  <a:pt x="77" y="190"/>
                </a:lnTo>
                <a:lnTo>
                  <a:pt x="71" y="177"/>
                </a:lnTo>
                <a:cubicBezTo>
                  <a:pt x="71" y="175"/>
                  <a:pt x="71" y="172"/>
                  <a:pt x="73" y="171"/>
                </a:cubicBezTo>
                <a:lnTo>
                  <a:pt x="76" y="170"/>
                </a:lnTo>
                <a:lnTo>
                  <a:pt x="59" y="170"/>
                </a:lnTo>
                <a:cubicBezTo>
                  <a:pt x="26" y="170"/>
                  <a:pt x="0" y="196"/>
                  <a:pt x="0" y="228"/>
                </a:cubicBezTo>
                <a:lnTo>
                  <a:pt x="0" y="313"/>
                </a:lnTo>
                <a:lnTo>
                  <a:pt x="34" y="313"/>
                </a:lnTo>
                <a:lnTo>
                  <a:pt x="34" y="226"/>
                </a:lnTo>
                <a:lnTo>
                  <a:pt x="46" y="226"/>
                </a:lnTo>
                <a:lnTo>
                  <a:pt x="46" y="313"/>
                </a:lnTo>
                <a:lnTo>
                  <a:pt x="120" y="313"/>
                </a:lnTo>
                <a:lnTo>
                  <a:pt x="120" y="226"/>
                </a:lnTo>
                <a:lnTo>
                  <a:pt x="132" y="226"/>
                </a:lnTo>
                <a:lnTo>
                  <a:pt x="132" y="313"/>
                </a:lnTo>
                <a:lnTo>
                  <a:pt x="167" y="313"/>
                </a:lnTo>
                <a:lnTo>
                  <a:pt x="167" y="228"/>
                </a:lnTo>
                <a:cubicBezTo>
                  <a:pt x="167" y="196"/>
                  <a:pt x="141" y="170"/>
                  <a:pt x="109" y="170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reflection blurRad="203200" endPos="12000" dir="5400000" sy="-100000" algn="bl" rotWithShape="0"/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16"/>
          <p:cNvSpPr>
            <a:spLocks noEditPoints="1"/>
          </p:cNvSpPr>
          <p:nvPr/>
        </p:nvSpPr>
        <p:spPr bwMode="auto">
          <a:xfrm>
            <a:off x="5409931" y="3149533"/>
            <a:ext cx="973312" cy="989909"/>
          </a:xfrm>
          <a:custGeom>
            <a:avLst/>
            <a:gdLst>
              <a:gd name="T0" fmla="*/ 324 w 358"/>
              <a:gd name="T1" fmla="*/ 306 h 355"/>
              <a:gd name="T2" fmla="*/ 287 w 358"/>
              <a:gd name="T3" fmla="*/ 306 h 355"/>
              <a:gd name="T4" fmla="*/ 235 w 358"/>
              <a:gd name="T5" fmla="*/ 207 h 355"/>
              <a:gd name="T6" fmla="*/ 229 w 358"/>
              <a:gd name="T7" fmla="*/ 226 h 355"/>
              <a:gd name="T8" fmla="*/ 201 w 358"/>
              <a:gd name="T9" fmla="*/ 248 h 355"/>
              <a:gd name="T10" fmla="*/ 294 w 358"/>
              <a:gd name="T11" fmla="*/ 351 h 355"/>
              <a:gd name="T12" fmla="*/ 353 w 358"/>
              <a:gd name="T13" fmla="*/ 311 h 355"/>
              <a:gd name="T14" fmla="*/ 310 w 358"/>
              <a:gd name="T15" fmla="*/ 265 h 355"/>
              <a:gd name="T16" fmla="*/ 244 w 358"/>
              <a:gd name="T17" fmla="*/ 211 h 355"/>
              <a:gd name="T18" fmla="*/ 129 w 358"/>
              <a:gd name="T19" fmla="*/ 126 h 355"/>
              <a:gd name="T20" fmla="*/ 149 w 358"/>
              <a:gd name="T21" fmla="*/ 121 h 355"/>
              <a:gd name="T22" fmla="*/ 154 w 358"/>
              <a:gd name="T23" fmla="*/ 102 h 355"/>
              <a:gd name="T24" fmla="*/ 159 w 358"/>
              <a:gd name="T25" fmla="*/ 83 h 355"/>
              <a:gd name="T26" fmla="*/ 69 w 358"/>
              <a:gd name="T27" fmla="*/ 8 h 355"/>
              <a:gd name="T28" fmla="*/ 57 w 358"/>
              <a:gd name="T29" fmla="*/ 101 h 355"/>
              <a:gd name="T30" fmla="*/ 0 w 358"/>
              <a:gd name="T31" fmla="*/ 77 h 355"/>
              <a:gd name="T32" fmla="*/ 106 w 358"/>
              <a:gd name="T33" fmla="*/ 153 h 355"/>
              <a:gd name="T34" fmla="*/ 120 w 358"/>
              <a:gd name="T35" fmla="*/ 136 h 355"/>
              <a:gd name="T36" fmla="*/ 345 w 358"/>
              <a:gd name="T37" fmla="*/ 35 h 355"/>
              <a:gd name="T38" fmla="*/ 297 w 358"/>
              <a:gd name="T39" fmla="*/ 1 h 355"/>
              <a:gd name="T40" fmla="*/ 168 w 358"/>
              <a:gd name="T41" fmla="*/ 116 h 355"/>
              <a:gd name="T42" fmla="*/ 150 w 358"/>
              <a:gd name="T43" fmla="*/ 142 h 355"/>
              <a:gd name="T44" fmla="*/ 134 w 358"/>
              <a:gd name="T45" fmla="*/ 150 h 355"/>
              <a:gd name="T46" fmla="*/ 136 w 358"/>
              <a:gd name="T47" fmla="*/ 199 h 355"/>
              <a:gd name="T48" fmla="*/ 32 w 358"/>
              <a:gd name="T49" fmla="*/ 289 h 355"/>
              <a:gd name="T50" fmla="*/ 20 w 358"/>
              <a:gd name="T51" fmla="*/ 355 h 355"/>
              <a:gd name="T52" fmla="*/ 74 w 358"/>
              <a:gd name="T53" fmla="*/ 301 h 355"/>
              <a:gd name="T54" fmla="*/ 159 w 358"/>
              <a:gd name="T55" fmla="*/ 222 h 355"/>
              <a:gd name="T56" fmla="*/ 206 w 358"/>
              <a:gd name="T57" fmla="*/ 222 h 355"/>
              <a:gd name="T58" fmla="*/ 220 w 358"/>
              <a:gd name="T59" fmla="*/ 192 h 355"/>
              <a:gd name="T60" fmla="*/ 240 w 358"/>
              <a:gd name="T61" fmla="*/ 188 h 355"/>
              <a:gd name="T62" fmla="*/ 345 w 358"/>
              <a:gd name="T63" fmla="*/ 3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8" h="355">
                <a:moveTo>
                  <a:pt x="305" y="288"/>
                </a:moveTo>
                <a:cubicBezTo>
                  <a:pt x="316" y="288"/>
                  <a:pt x="324" y="296"/>
                  <a:pt x="324" y="306"/>
                </a:cubicBezTo>
                <a:cubicBezTo>
                  <a:pt x="324" y="316"/>
                  <a:pt x="316" y="325"/>
                  <a:pt x="305" y="325"/>
                </a:cubicBezTo>
                <a:cubicBezTo>
                  <a:pt x="295" y="325"/>
                  <a:pt x="287" y="316"/>
                  <a:pt x="287" y="306"/>
                </a:cubicBezTo>
                <a:cubicBezTo>
                  <a:pt x="287" y="296"/>
                  <a:pt x="295" y="288"/>
                  <a:pt x="305" y="288"/>
                </a:cubicBezTo>
                <a:close/>
                <a:moveTo>
                  <a:pt x="235" y="207"/>
                </a:moveTo>
                <a:lnTo>
                  <a:pt x="239" y="216"/>
                </a:lnTo>
                <a:lnTo>
                  <a:pt x="229" y="226"/>
                </a:lnTo>
                <a:lnTo>
                  <a:pt x="220" y="235"/>
                </a:lnTo>
                <a:cubicBezTo>
                  <a:pt x="215" y="241"/>
                  <a:pt x="208" y="245"/>
                  <a:pt x="201" y="248"/>
                </a:cubicBezTo>
                <a:lnTo>
                  <a:pt x="264" y="311"/>
                </a:lnTo>
                <a:lnTo>
                  <a:pt x="294" y="351"/>
                </a:lnTo>
                <a:lnTo>
                  <a:pt x="309" y="355"/>
                </a:lnTo>
                <a:lnTo>
                  <a:pt x="353" y="311"/>
                </a:lnTo>
                <a:lnTo>
                  <a:pt x="349" y="295"/>
                </a:lnTo>
                <a:lnTo>
                  <a:pt x="310" y="265"/>
                </a:lnTo>
                <a:lnTo>
                  <a:pt x="250" y="205"/>
                </a:lnTo>
                <a:lnTo>
                  <a:pt x="244" y="211"/>
                </a:lnTo>
                <a:lnTo>
                  <a:pt x="235" y="207"/>
                </a:lnTo>
                <a:close/>
                <a:moveTo>
                  <a:pt x="129" y="126"/>
                </a:moveTo>
                <a:lnTo>
                  <a:pt x="140" y="116"/>
                </a:lnTo>
                <a:lnTo>
                  <a:pt x="149" y="121"/>
                </a:lnTo>
                <a:lnTo>
                  <a:pt x="144" y="112"/>
                </a:lnTo>
                <a:lnTo>
                  <a:pt x="154" y="102"/>
                </a:lnTo>
                <a:lnTo>
                  <a:pt x="155" y="101"/>
                </a:lnTo>
                <a:cubicBezTo>
                  <a:pt x="158" y="95"/>
                  <a:pt x="159" y="89"/>
                  <a:pt x="159" y="83"/>
                </a:cubicBezTo>
                <a:cubicBezTo>
                  <a:pt x="159" y="41"/>
                  <a:pt x="119" y="0"/>
                  <a:pt x="76" y="1"/>
                </a:cubicBezTo>
                <a:cubicBezTo>
                  <a:pt x="76" y="1"/>
                  <a:pt x="72" y="6"/>
                  <a:pt x="69" y="8"/>
                </a:cubicBezTo>
                <a:cubicBezTo>
                  <a:pt x="103" y="42"/>
                  <a:pt x="100" y="37"/>
                  <a:pt x="100" y="57"/>
                </a:cubicBezTo>
                <a:cubicBezTo>
                  <a:pt x="100" y="74"/>
                  <a:pt x="73" y="101"/>
                  <a:pt x="57" y="101"/>
                </a:cubicBezTo>
                <a:cubicBezTo>
                  <a:pt x="35" y="101"/>
                  <a:pt x="42" y="104"/>
                  <a:pt x="8" y="70"/>
                </a:cubicBezTo>
                <a:cubicBezTo>
                  <a:pt x="5" y="72"/>
                  <a:pt x="0" y="77"/>
                  <a:pt x="0" y="77"/>
                </a:cubicBezTo>
                <a:cubicBezTo>
                  <a:pt x="1" y="119"/>
                  <a:pt x="40" y="160"/>
                  <a:pt x="83" y="160"/>
                </a:cubicBezTo>
                <a:cubicBezTo>
                  <a:pt x="90" y="160"/>
                  <a:pt x="98" y="157"/>
                  <a:pt x="106" y="153"/>
                </a:cubicBezTo>
                <a:lnTo>
                  <a:pt x="108" y="155"/>
                </a:lnTo>
                <a:cubicBezTo>
                  <a:pt x="111" y="148"/>
                  <a:pt x="115" y="141"/>
                  <a:pt x="120" y="136"/>
                </a:cubicBezTo>
                <a:lnTo>
                  <a:pt x="129" y="126"/>
                </a:lnTo>
                <a:close/>
                <a:moveTo>
                  <a:pt x="345" y="35"/>
                </a:moveTo>
                <a:lnTo>
                  <a:pt x="321" y="10"/>
                </a:lnTo>
                <a:cubicBezTo>
                  <a:pt x="314" y="4"/>
                  <a:pt x="306" y="1"/>
                  <a:pt x="297" y="1"/>
                </a:cubicBezTo>
                <a:cubicBezTo>
                  <a:pt x="289" y="1"/>
                  <a:pt x="280" y="4"/>
                  <a:pt x="273" y="10"/>
                </a:cubicBezTo>
                <a:lnTo>
                  <a:pt x="168" y="116"/>
                </a:lnTo>
                <a:cubicBezTo>
                  <a:pt x="171" y="122"/>
                  <a:pt x="169" y="131"/>
                  <a:pt x="164" y="136"/>
                </a:cubicBezTo>
                <a:cubicBezTo>
                  <a:pt x="161" y="140"/>
                  <a:pt x="155" y="142"/>
                  <a:pt x="150" y="142"/>
                </a:cubicBezTo>
                <a:cubicBezTo>
                  <a:pt x="148" y="142"/>
                  <a:pt x="145" y="141"/>
                  <a:pt x="143" y="140"/>
                </a:cubicBezTo>
                <a:lnTo>
                  <a:pt x="134" y="150"/>
                </a:lnTo>
                <a:cubicBezTo>
                  <a:pt x="121" y="163"/>
                  <a:pt x="121" y="184"/>
                  <a:pt x="134" y="197"/>
                </a:cubicBezTo>
                <a:lnTo>
                  <a:pt x="136" y="199"/>
                </a:lnTo>
                <a:lnTo>
                  <a:pt x="54" y="281"/>
                </a:lnTo>
                <a:lnTo>
                  <a:pt x="32" y="289"/>
                </a:lnTo>
                <a:lnTo>
                  <a:pt x="0" y="335"/>
                </a:lnTo>
                <a:lnTo>
                  <a:pt x="20" y="355"/>
                </a:lnTo>
                <a:lnTo>
                  <a:pt x="66" y="323"/>
                </a:lnTo>
                <a:lnTo>
                  <a:pt x="74" y="301"/>
                </a:lnTo>
                <a:lnTo>
                  <a:pt x="156" y="219"/>
                </a:lnTo>
                <a:lnTo>
                  <a:pt x="159" y="222"/>
                </a:lnTo>
                <a:cubicBezTo>
                  <a:pt x="165" y="228"/>
                  <a:pt x="174" y="231"/>
                  <a:pt x="182" y="231"/>
                </a:cubicBezTo>
                <a:cubicBezTo>
                  <a:pt x="191" y="231"/>
                  <a:pt x="200" y="228"/>
                  <a:pt x="206" y="222"/>
                </a:cubicBezTo>
                <a:lnTo>
                  <a:pt x="215" y="212"/>
                </a:lnTo>
                <a:cubicBezTo>
                  <a:pt x="212" y="206"/>
                  <a:pt x="215" y="197"/>
                  <a:pt x="220" y="192"/>
                </a:cubicBezTo>
                <a:cubicBezTo>
                  <a:pt x="223" y="188"/>
                  <a:pt x="229" y="186"/>
                  <a:pt x="234" y="186"/>
                </a:cubicBezTo>
                <a:cubicBezTo>
                  <a:pt x="236" y="186"/>
                  <a:pt x="238" y="187"/>
                  <a:pt x="240" y="188"/>
                </a:cubicBezTo>
                <a:lnTo>
                  <a:pt x="345" y="82"/>
                </a:lnTo>
                <a:cubicBezTo>
                  <a:pt x="358" y="69"/>
                  <a:pt x="358" y="48"/>
                  <a:pt x="345" y="35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outerShdw blurRad="152400" dist="38100" dir="9180000" algn="ctr" rotWithShape="0">
              <a:srgbClr val="000000">
                <a:alpha val="70000"/>
              </a:srgbClr>
            </a:outerShdw>
            <a:reflection endPos="0" dir="5400000" sy="-100000" algn="bl" rotWithShape="0"/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17"/>
          <p:cNvSpPr>
            <a:spLocks noEditPoints="1"/>
          </p:cNvSpPr>
          <p:nvPr/>
        </p:nvSpPr>
        <p:spPr bwMode="auto">
          <a:xfrm>
            <a:off x="7461608" y="3057780"/>
            <a:ext cx="1087653" cy="1196989"/>
          </a:xfrm>
          <a:custGeom>
            <a:avLst/>
            <a:gdLst>
              <a:gd name="T0" fmla="*/ 117 w 387"/>
              <a:gd name="T1" fmla="*/ 63 h 412"/>
              <a:gd name="T2" fmla="*/ 253 w 387"/>
              <a:gd name="T3" fmla="*/ 46 h 412"/>
              <a:gd name="T4" fmla="*/ 204 w 387"/>
              <a:gd name="T5" fmla="*/ 28 h 412"/>
              <a:gd name="T6" fmla="*/ 148 w 387"/>
              <a:gd name="T7" fmla="*/ 28 h 412"/>
              <a:gd name="T8" fmla="*/ 99 w 387"/>
              <a:gd name="T9" fmla="*/ 46 h 412"/>
              <a:gd name="T10" fmla="*/ 318 w 387"/>
              <a:gd name="T11" fmla="*/ 357 h 412"/>
              <a:gd name="T12" fmla="*/ 324 w 387"/>
              <a:gd name="T13" fmla="*/ 345 h 412"/>
              <a:gd name="T14" fmla="*/ 301 w 387"/>
              <a:gd name="T15" fmla="*/ 268 h 412"/>
              <a:gd name="T16" fmla="*/ 287 w 387"/>
              <a:gd name="T17" fmla="*/ 268 h 412"/>
              <a:gd name="T18" fmla="*/ 287 w 387"/>
              <a:gd name="T19" fmla="*/ 327 h 412"/>
              <a:gd name="T20" fmla="*/ 288 w 387"/>
              <a:gd name="T21" fmla="*/ 328 h 412"/>
              <a:gd name="T22" fmla="*/ 288 w 387"/>
              <a:gd name="T23" fmla="*/ 330 h 412"/>
              <a:gd name="T24" fmla="*/ 289 w 387"/>
              <a:gd name="T25" fmla="*/ 331 h 412"/>
              <a:gd name="T26" fmla="*/ 368 w 387"/>
              <a:gd name="T27" fmla="*/ 272 h 412"/>
              <a:gd name="T28" fmla="*/ 294 w 387"/>
              <a:gd name="T29" fmla="*/ 233 h 412"/>
              <a:gd name="T30" fmla="*/ 277 w 387"/>
              <a:gd name="T31" fmla="*/ 411 h 412"/>
              <a:gd name="T32" fmla="*/ 382 w 387"/>
              <a:gd name="T33" fmla="*/ 339 h 412"/>
              <a:gd name="T34" fmla="*/ 369 w 387"/>
              <a:gd name="T35" fmla="*/ 337 h 412"/>
              <a:gd name="T36" fmla="*/ 294 w 387"/>
              <a:gd name="T37" fmla="*/ 398 h 412"/>
              <a:gd name="T38" fmla="*/ 220 w 387"/>
              <a:gd name="T39" fmla="*/ 308 h 412"/>
              <a:gd name="T40" fmla="*/ 308 w 387"/>
              <a:gd name="T41" fmla="*/ 248 h 412"/>
              <a:gd name="T42" fmla="*/ 369 w 387"/>
              <a:gd name="T43" fmla="*/ 337 h 412"/>
              <a:gd name="T44" fmla="*/ 130 w 387"/>
              <a:gd name="T45" fmla="*/ 336 h 412"/>
              <a:gd name="T46" fmla="*/ 221 w 387"/>
              <a:gd name="T47" fmla="*/ 245 h 412"/>
              <a:gd name="T48" fmla="*/ 240 w 387"/>
              <a:gd name="T49" fmla="*/ 231 h 412"/>
              <a:gd name="T50" fmla="*/ 334 w 387"/>
              <a:gd name="T51" fmla="*/ 140 h 412"/>
              <a:gd name="T52" fmla="*/ 338 w 387"/>
              <a:gd name="T53" fmla="*/ 226 h 412"/>
              <a:gd name="T54" fmla="*/ 352 w 387"/>
              <a:gd name="T55" fmla="*/ 231 h 412"/>
              <a:gd name="T56" fmla="*/ 352 w 387"/>
              <a:gd name="T57" fmla="*/ 95 h 412"/>
              <a:gd name="T58" fmla="*/ 19 w 387"/>
              <a:gd name="T59" fmla="*/ 77 h 412"/>
              <a:gd name="T60" fmla="*/ 0 w 387"/>
              <a:gd name="T61" fmla="*/ 144 h 412"/>
              <a:gd name="T62" fmla="*/ 0 w 387"/>
              <a:gd name="T63" fmla="*/ 245 h 412"/>
              <a:gd name="T64" fmla="*/ 0 w 387"/>
              <a:gd name="T65" fmla="*/ 343 h 412"/>
              <a:gd name="T66" fmla="*/ 195 w 387"/>
              <a:gd name="T67" fmla="*/ 361 h 412"/>
              <a:gd name="T68" fmla="*/ 15 w 387"/>
              <a:gd name="T69" fmla="*/ 144 h 412"/>
              <a:gd name="T70" fmla="*/ 19 w 387"/>
              <a:gd name="T71" fmla="*/ 140 h 412"/>
              <a:gd name="T72" fmla="*/ 115 w 387"/>
              <a:gd name="T73" fmla="*/ 231 h 412"/>
              <a:gd name="T74" fmla="*/ 15 w 387"/>
              <a:gd name="T75" fmla="*/ 144 h 412"/>
              <a:gd name="T76" fmla="*/ 115 w 387"/>
              <a:gd name="T77" fmla="*/ 245 h 412"/>
              <a:gd name="T78" fmla="*/ 19 w 387"/>
              <a:gd name="T79" fmla="*/ 336 h 412"/>
              <a:gd name="T80" fmla="*/ 15 w 387"/>
              <a:gd name="T81" fmla="*/ 245 h 412"/>
              <a:gd name="T82" fmla="*/ 130 w 387"/>
              <a:gd name="T83" fmla="*/ 231 h 412"/>
              <a:gd name="T84" fmla="*/ 130 w 387"/>
              <a:gd name="T85" fmla="*/ 140 h 412"/>
              <a:gd name="T86" fmla="*/ 226 w 387"/>
              <a:gd name="T87" fmla="*/ 231 h 412"/>
              <a:gd name="T88" fmla="*/ 233 w 387"/>
              <a:gd name="T89" fmla="*/ 95 h 412"/>
              <a:gd name="T90" fmla="*/ 246 w 387"/>
              <a:gd name="T91" fmla="*/ 107 h 412"/>
              <a:gd name="T92" fmla="*/ 221 w 387"/>
              <a:gd name="T93" fmla="*/ 107 h 412"/>
              <a:gd name="T94" fmla="*/ 123 w 387"/>
              <a:gd name="T95" fmla="*/ 95 h 412"/>
              <a:gd name="T96" fmla="*/ 135 w 387"/>
              <a:gd name="T97" fmla="*/ 107 h 412"/>
              <a:gd name="T98" fmla="*/ 110 w 387"/>
              <a:gd name="T99" fmla="*/ 10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87" h="412">
                <a:moveTo>
                  <a:pt x="99" y="46"/>
                </a:moveTo>
                <a:cubicBezTo>
                  <a:pt x="99" y="55"/>
                  <a:pt x="107" y="63"/>
                  <a:pt x="117" y="63"/>
                </a:cubicBezTo>
                <a:lnTo>
                  <a:pt x="236" y="63"/>
                </a:lnTo>
                <a:cubicBezTo>
                  <a:pt x="246" y="63"/>
                  <a:pt x="253" y="55"/>
                  <a:pt x="253" y="46"/>
                </a:cubicBezTo>
                <a:cubicBezTo>
                  <a:pt x="253" y="36"/>
                  <a:pt x="246" y="28"/>
                  <a:pt x="236" y="28"/>
                </a:cubicBezTo>
                <a:lnTo>
                  <a:pt x="204" y="28"/>
                </a:lnTo>
                <a:cubicBezTo>
                  <a:pt x="204" y="13"/>
                  <a:pt x="192" y="0"/>
                  <a:pt x="176" y="0"/>
                </a:cubicBezTo>
                <a:cubicBezTo>
                  <a:pt x="161" y="0"/>
                  <a:pt x="148" y="13"/>
                  <a:pt x="148" y="28"/>
                </a:cubicBezTo>
                <a:lnTo>
                  <a:pt x="117" y="28"/>
                </a:lnTo>
                <a:cubicBezTo>
                  <a:pt x="107" y="28"/>
                  <a:pt x="99" y="36"/>
                  <a:pt x="99" y="46"/>
                </a:cubicBezTo>
                <a:close/>
                <a:moveTo>
                  <a:pt x="313" y="355"/>
                </a:moveTo>
                <a:cubicBezTo>
                  <a:pt x="315" y="356"/>
                  <a:pt x="317" y="357"/>
                  <a:pt x="318" y="357"/>
                </a:cubicBezTo>
                <a:cubicBezTo>
                  <a:pt x="320" y="357"/>
                  <a:pt x="322" y="356"/>
                  <a:pt x="324" y="355"/>
                </a:cubicBezTo>
                <a:cubicBezTo>
                  <a:pt x="326" y="352"/>
                  <a:pt x="326" y="348"/>
                  <a:pt x="324" y="345"/>
                </a:cubicBezTo>
                <a:lnTo>
                  <a:pt x="301" y="323"/>
                </a:lnTo>
                <a:lnTo>
                  <a:pt x="301" y="268"/>
                </a:lnTo>
                <a:cubicBezTo>
                  <a:pt x="301" y="264"/>
                  <a:pt x="298" y="260"/>
                  <a:pt x="294" y="260"/>
                </a:cubicBezTo>
                <a:cubicBezTo>
                  <a:pt x="290" y="260"/>
                  <a:pt x="287" y="264"/>
                  <a:pt x="287" y="268"/>
                </a:cubicBezTo>
                <a:lnTo>
                  <a:pt x="287" y="326"/>
                </a:lnTo>
                <a:cubicBezTo>
                  <a:pt x="287" y="326"/>
                  <a:pt x="287" y="327"/>
                  <a:pt x="287" y="327"/>
                </a:cubicBezTo>
                <a:cubicBezTo>
                  <a:pt x="287" y="327"/>
                  <a:pt x="287" y="327"/>
                  <a:pt x="287" y="328"/>
                </a:cubicBezTo>
                <a:cubicBezTo>
                  <a:pt x="287" y="328"/>
                  <a:pt x="287" y="328"/>
                  <a:pt x="288" y="328"/>
                </a:cubicBezTo>
                <a:cubicBezTo>
                  <a:pt x="288" y="329"/>
                  <a:pt x="288" y="329"/>
                  <a:pt x="288" y="329"/>
                </a:cubicBezTo>
                <a:cubicBezTo>
                  <a:pt x="288" y="329"/>
                  <a:pt x="288" y="329"/>
                  <a:pt x="288" y="330"/>
                </a:cubicBezTo>
                <a:cubicBezTo>
                  <a:pt x="288" y="330"/>
                  <a:pt x="289" y="330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lnTo>
                  <a:pt x="313" y="355"/>
                </a:lnTo>
                <a:close/>
                <a:moveTo>
                  <a:pt x="368" y="272"/>
                </a:moveTo>
                <a:cubicBezTo>
                  <a:pt x="355" y="252"/>
                  <a:pt x="335" y="239"/>
                  <a:pt x="311" y="234"/>
                </a:cubicBezTo>
                <a:cubicBezTo>
                  <a:pt x="305" y="233"/>
                  <a:pt x="300" y="233"/>
                  <a:pt x="294" y="233"/>
                </a:cubicBezTo>
                <a:cubicBezTo>
                  <a:pt x="251" y="233"/>
                  <a:pt x="214" y="264"/>
                  <a:pt x="206" y="306"/>
                </a:cubicBezTo>
                <a:cubicBezTo>
                  <a:pt x="197" y="354"/>
                  <a:pt x="229" y="401"/>
                  <a:pt x="277" y="411"/>
                </a:cubicBezTo>
                <a:cubicBezTo>
                  <a:pt x="283" y="412"/>
                  <a:pt x="289" y="412"/>
                  <a:pt x="294" y="412"/>
                </a:cubicBezTo>
                <a:cubicBezTo>
                  <a:pt x="337" y="412"/>
                  <a:pt x="374" y="382"/>
                  <a:pt x="382" y="339"/>
                </a:cubicBezTo>
                <a:cubicBezTo>
                  <a:pt x="387" y="316"/>
                  <a:pt x="382" y="292"/>
                  <a:pt x="368" y="272"/>
                </a:cubicBezTo>
                <a:close/>
                <a:moveTo>
                  <a:pt x="369" y="337"/>
                </a:moveTo>
                <a:lnTo>
                  <a:pt x="369" y="337"/>
                </a:lnTo>
                <a:cubicBezTo>
                  <a:pt x="362" y="372"/>
                  <a:pt x="330" y="398"/>
                  <a:pt x="294" y="398"/>
                </a:cubicBezTo>
                <a:cubicBezTo>
                  <a:pt x="289" y="398"/>
                  <a:pt x="285" y="398"/>
                  <a:pt x="280" y="397"/>
                </a:cubicBezTo>
                <a:cubicBezTo>
                  <a:pt x="239" y="389"/>
                  <a:pt x="212" y="349"/>
                  <a:pt x="220" y="308"/>
                </a:cubicBezTo>
                <a:cubicBezTo>
                  <a:pt x="227" y="273"/>
                  <a:pt x="258" y="247"/>
                  <a:pt x="294" y="247"/>
                </a:cubicBezTo>
                <a:cubicBezTo>
                  <a:pt x="299" y="247"/>
                  <a:pt x="304" y="247"/>
                  <a:pt x="308" y="248"/>
                </a:cubicBezTo>
                <a:cubicBezTo>
                  <a:pt x="328" y="252"/>
                  <a:pt x="345" y="263"/>
                  <a:pt x="357" y="280"/>
                </a:cubicBezTo>
                <a:cubicBezTo>
                  <a:pt x="368" y="297"/>
                  <a:pt x="372" y="317"/>
                  <a:pt x="369" y="337"/>
                </a:cubicBezTo>
                <a:close/>
                <a:moveTo>
                  <a:pt x="189" y="336"/>
                </a:moveTo>
                <a:lnTo>
                  <a:pt x="130" y="336"/>
                </a:lnTo>
                <a:lnTo>
                  <a:pt x="130" y="245"/>
                </a:lnTo>
                <a:lnTo>
                  <a:pt x="221" y="245"/>
                </a:lnTo>
                <a:cubicBezTo>
                  <a:pt x="227" y="240"/>
                  <a:pt x="234" y="235"/>
                  <a:pt x="241" y="231"/>
                </a:cubicBezTo>
                <a:lnTo>
                  <a:pt x="240" y="231"/>
                </a:lnTo>
                <a:lnTo>
                  <a:pt x="240" y="140"/>
                </a:lnTo>
                <a:lnTo>
                  <a:pt x="334" y="140"/>
                </a:lnTo>
                <a:cubicBezTo>
                  <a:pt x="336" y="140"/>
                  <a:pt x="338" y="142"/>
                  <a:pt x="338" y="144"/>
                </a:cubicBezTo>
                <a:lnTo>
                  <a:pt x="338" y="226"/>
                </a:lnTo>
                <a:cubicBezTo>
                  <a:pt x="343" y="228"/>
                  <a:pt x="348" y="231"/>
                  <a:pt x="352" y="234"/>
                </a:cubicBezTo>
                <a:lnTo>
                  <a:pt x="352" y="231"/>
                </a:lnTo>
                <a:lnTo>
                  <a:pt x="352" y="144"/>
                </a:lnTo>
                <a:lnTo>
                  <a:pt x="352" y="95"/>
                </a:lnTo>
                <a:cubicBezTo>
                  <a:pt x="352" y="85"/>
                  <a:pt x="344" y="77"/>
                  <a:pt x="334" y="77"/>
                </a:cubicBezTo>
                <a:lnTo>
                  <a:pt x="19" y="77"/>
                </a:lnTo>
                <a:cubicBezTo>
                  <a:pt x="8" y="77"/>
                  <a:pt x="0" y="85"/>
                  <a:pt x="0" y="95"/>
                </a:cubicBezTo>
                <a:lnTo>
                  <a:pt x="0" y="144"/>
                </a:lnTo>
                <a:lnTo>
                  <a:pt x="0" y="231"/>
                </a:lnTo>
                <a:lnTo>
                  <a:pt x="0" y="245"/>
                </a:lnTo>
                <a:lnTo>
                  <a:pt x="0" y="332"/>
                </a:lnTo>
                <a:lnTo>
                  <a:pt x="0" y="343"/>
                </a:lnTo>
                <a:cubicBezTo>
                  <a:pt x="0" y="353"/>
                  <a:pt x="8" y="361"/>
                  <a:pt x="19" y="361"/>
                </a:cubicBezTo>
                <a:lnTo>
                  <a:pt x="195" y="361"/>
                </a:lnTo>
                <a:cubicBezTo>
                  <a:pt x="192" y="353"/>
                  <a:pt x="190" y="345"/>
                  <a:pt x="189" y="336"/>
                </a:cubicBezTo>
                <a:close/>
                <a:moveTo>
                  <a:pt x="15" y="144"/>
                </a:moveTo>
                <a:lnTo>
                  <a:pt x="15" y="144"/>
                </a:lnTo>
                <a:cubicBezTo>
                  <a:pt x="15" y="142"/>
                  <a:pt x="16" y="140"/>
                  <a:pt x="19" y="140"/>
                </a:cubicBezTo>
                <a:lnTo>
                  <a:pt x="115" y="140"/>
                </a:lnTo>
                <a:lnTo>
                  <a:pt x="115" y="231"/>
                </a:lnTo>
                <a:lnTo>
                  <a:pt x="15" y="231"/>
                </a:lnTo>
                <a:lnTo>
                  <a:pt x="15" y="144"/>
                </a:lnTo>
                <a:close/>
                <a:moveTo>
                  <a:pt x="115" y="245"/>
                </a:moveTo>
                <a:lnTo>
                  <a:pt x="115" y="245"/>
                </a:lnTo>
                <a:lnTo>
                  <a:pt x="115" y="336"/>
                </a:lnTo>
                <a:lnTo>
                  <a:pt x="19" y="336"/>
                </a:lnTo>
                <a:cubicBezTo>
                  <a:pt x="16" y="336"/>
                  <a:pt x="15" y="334"/>
                  <a:pt x="15" y="332"/>
                </a:cubicBezTo>
                <a:lnTo>
                  <a:pt x="15" y="245"/>
                </a:lnTo>
                <a:lnTo>
                  <a:pt x="115" y="245"/>
                </a:lnTo>
                <a:close/>
                <a:moveTo>
                  <a:pt x="130" y="231"/>
                </a:moveTo>
                <a:lnTo>
                  <a:pt x="130" y="231"/>
                </a:lnTo>
                <a:lnTo>
                  <a:pt x="130" y="140"/>
                </a:lnTo>
                <a:lnTo>
                  <a:pt x="226" y="140"/>
                </a:lnTo>
                <a:lnTo>
                  <a:pt x="226" y="231"/>
                </a:lnTo>
                <a:lnTo>
                  <a:pt x="130" y="231"/>
                </a:lnTo>
                <a:close/>
                <a:moveTo>
                  <a:pt x="233" y="95"/>
                </a:moveTo>
                <a:lnTo>
                  <a:pt x="233" y="95"/>
                </a:lnTo>
                <a:cubicBezTo>
                  <a:pt x="240" y="95"/>
                  <a:pt x="246" y="101"/>
                  <a:pt x="246" y="107"/>
                </a:cubicBezTo>
                <a:cubicBezTo>
                  <a:pt x="246" y="114"/>
                  <a:pt x="240" y="120"/>
                  <a:pt x="233" y="120"/>
                </a:cubicBezTo>
                <a:cubicBezTo>
                  <a:pt x="226" y="120"/>
                  <a:pt x="221" y="114"/>
                  <a:pt x="221" y="107"/>
                </a:cubicBezTo>
                <a:cubicBezTo>
                  <a:pt x="221" y="101"/>
                  <a:pt x="226" y="95"/>
                  <a:pt x="233" y="95"/>
                </a:cubicBezTo>
                <a:close/>
                <a:moveTo>
                  <a:pt x="123" y="95"/>
                </a:moveTo>
                <a:lnTo>
                  <a:pt x="123" y="95"/>
                </a:lnTo>
                <a:cubicBezTo>
                  <a:pt x="129" y="95"/>
                  <a:pt x="135" y="101"/>
                  <a:pt x="135" y="107"/>
                </a:cubicBezTo>
                <a:cubicBezTo>
                  <a:pt x="135" y="114"/>
                  <a:pt x="129" y="120"/>
                  <a:pt x="123" y="120"/>
                </a:cubicBezTo>
                <a:cubicBezTo>
                  <a:pt x="116" y="120"/>
                  <a:pt x="110" y="114"/>
                  <a:pt x="110" y="107"/>
                </a:cubicBezTo>
                <a:cubicBezTo>
                  <a:pt x="110" y="101"/>
                  <a:pt x="116" y="95"/>
                  <a:pt x="123" y="95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outerShdw blurRad="177800" dist="50800" dir="5400000" algn="ctr" rotWithShape="0">
              <a:srgbClr val="000000">
                <a:alpha val="59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18"/>
          <p:cNvSpPr>
            <a:spLocks noEditPoints="1"/>
          </p:cNvSpPr>
          <p:nvPr/>
        </p:nvSpPr>
        <p:spPr bwMode="auto">
          <a:xfrm>
            <a:off x="9673843" y="3105067"/>
            <a:ext cx="1036751" cy="1003841"/>
          </a:xfrm>
          <a:custGeom>
            <a:avLst/>
            <a:gdLst>
              <a:gd name="T0" fmla="*/ 13 w 387"/>
              <a:gd name="T1" fmla="*/ 287 h 362"/>
              <a:gd name="T2" fmla="*/ 276 w 387"/>
              <a:gd name="T3" fmla="*/ 215 h 362"/>
              <a:gd name="T4" fmla="*/ 253 w 387"/>
              <a:gd name="T5" fmla="*/ 297 h 362"/>
              <a:gd name="T6" fmla="*/ 245 w 387"/>
              <a:gd name="T7" fmla="*/ 226 h 362"/>
              <a:gd name="T8" fmla="*/ 245 w 387"/>
              <a:gd name="T9" fmla="*/ 163 h 362"/>
              <a:gd name="T10" fmla="*/ 238 w 387"/>
              <a:gd name="T11" fmla="*/ 166 h 362"/>
              <a:gd name="T12" fmla="*/ 244 w 387"/>
              <a:gd name="T13" fmla="*/ 175 h 362"/>
              <a:gd name="T14" fmla="*/ 250 w 387"/>
              <a:gd name="T15" fmla="*/ 173 h 362"/>
              <a:gd name="T16" fmla="*/ 214 w 387"/>
              <a:gd name="T17" fmla="*/ 181 h 362"/>
              <a:gd name="T18" fmla="*/ 217 w 387"/>
              <a:gd name="T19" fmla="*/ 193 h 362"/>
              <a:gd name="T20" fmla="*/ 221 w 387"/>
              <a:gd name="T21" fmla="*/ 189 h 362"/>
              <a:gd name="T22" fmla="*/ 195 w 387"/>
              <a:gd name="T23" fmla="*/ 205 h 362"/>
              <a:gd name="T24" fmla="*/ 192 w 387"/>
              <a:gd name="T25" fmla="*/ 211 h 362"/>
              <a:gd name="T26" fmla="*/ 201 w 387"/>
              <a:gd name="T27" fmla="*/ 216 h 362"/>
              <a:gd name="T28" fmla="*/ 204 w 387"/>
              <a:gd name="T29" fmla="*/ 210 h 362"/>
              <a:gd name="T30" fmla="*/ 183 w 387"/>
              <a:gd name="T31" fmla="*/ 240 h 362"/>
              <a:gd name="T32" fmla="*/ 193 w 387"/>
              <a:gd name="T33" fmla="*/ 247 h 362"/>
              <a:gd name="T34" fmla="*/ 194 w 387"/>
              <a:gd name="T35" fmla="*/ 241 h 362"/>
              <a:gd name="T36" fmla="*/ 185 w 387"/>
              <a:gd name="T37" fmla="*/ 270 h 362"/>
              <a:gd name="T38" fmla="*/ 187 w 387"/>
              <a:gd name="T39" fmla="*/ 277 h 362"/>
              <a:gd name="T40" fmla="*/ 196 w 387"/>
              <a:gd name="T41" fmla="*/ 273 h 362"/>
              <a:gd name="T42" fmla="*/ 195 w 387"/>
              <a:gd name="T43" fmla="*/ 267 h 362"/>
              <a:gd name="T44" fmla="*/ 200 w 387"/>
              <a:gd name="T45" fmla="*/ 304 h 362"/>
              <a:gd name="T46" fmla="*/ 212 w 387"/>
              <a:gd name="T47" fmla="*/ 302 h 362"/>
              <a:gd name="T48" fmla="*/ 208 w 387"/>
              <a:gd name="T49" fmla="*/ 297 h 362"/>
              <a:gd name="T50" fmla="*/ 221 w 387"/>
              <a:gd name="T51" fmla="*/ 325 h 362"/>
              <a:gd name="T52" fmla="*/ 227 w 387"/>
              <a:gd name="T53" fmla="*/ 329 h 362"/>
              <a:gd name="T54" fmla="*/ 232 w 387"/>
              <a:gd name="T55" fmla="*/ 320 h 362"/>
              <a:gd name="T56" fmla="*/ 227 w 387"/>
              <a:gd name="T57" fmla="*/ 316 h 362"/>
              <a:gd name="T58" fmla="*/ 254 w 387"/>
              <a:gd name="T59" fmla="*/ 340 h 362"/>
              <a:gd name="T60" fmla="*/ 261 w 387"/>
              <a:gd name="T61" fmla="*/ 342 h 362"/>
              <a:gd name="T62" fmla="*/ 257 w 387"/>
              <a:gd name="T63" fmla="*/ 330 h 362"/>
              <a:gd name="T64" fmla="*/ 284 w 387"/>
              <a:gd name="T65" fmla="*/ 342 h 362"/>
              <a:gd name="T66" fmla="*/ 291 w 387"/>
              <a:gd name="T67" fmla="*/ 341 h 362"/>
              <a:gd name="T68" fmla="*/ 290 w 387"/>
              <a:gd name="T69" fmla="*/ 331 h 362"/>
              <a:gd name="T70" fmla="*/ 284 w 387"/>
              <a:gd name="T71" fmla="*/ 332 h 362"/>
              <a:gd name="T72" fmla="*/ 319 w 387"/>
              <a:gd name="T73" fmla="*/ 332 h 362"/>
              <a:gd name="T74" fmla="*/ 325 w 387"/>
              <a:gd name="T75" fmla="*/ 328 h 362"/>
              <a:gd name="T76" fmla="*/ 315 w 387"/>
              <a:gd name="T77" fmla="*/ 321 h 362"/>
              <a:gd name="T78" fmla="*/ 343 w 387"/>
              <a:gd name="T79" fmla="*/ 313 h 362"/>
              <a:gd name="T80" fmla="*/ 347 w 387"/>
              <a:gd name="T81" fmla="*/ 308 h 362"/>
              <a:gd name="T82" fmla="*/ 340 w 387"/>
              <a:gd name="T83" fmla="*/ 300 h 362"/>
              <a:gd name="T84" fmla="*/ 336 w 387"/>
              <a:gd name="T85" fmla="*/ 305 h 362"/>
              <a:gd name="T86" fmla="*/ 362 w 387"/>
              <a:gd name="T87" fmla="*/ 282 h 362"/>
              <a:gd name="T88" fmla="*/ 364 w 387"/>
              <a:gd name="T89" fmla="*/ 275 h 362"/>
              <a:gd name="T90" fmla="*/ 352 w 387"/>
              <a:gd name="T91" fmla="*/ 276 h 362"/>
              <a:gd name="T92" fmla="*/ 367 w 387"/>
              <a:gd name="T93" fmla="*/ 252 h 362"/>
              <a:gd name="T94" fmla="*/ 367 w 387"/>
              <a:gd name="T95" fmla="*/ 245 h 362"/>
              <a:gd name="T96" fmla="*/ 356 w 387"/>
              <a:gd name="T97" fmla="*/ 244 h 362"/>
              <a:gd name="T98" fmla="*/ 356 w 387"/>
              <a:gd name="T99" fmla="*/ 250 h 362"/>
              <a:gd name="T100" fmla="*/ 360 w 387"/>
              <a:gd name="T101" fmla="*/ 215 h 362"/>
              <a:gd name="T102" fmla="*/ 357 w 387"/>
              <a:gd name="T103" fmla="*/ 208 h 362"/>
              <a:gd name="T104" fmla="*/ 350 w 387"/>
              <a:gd name="T105" fmla="*/ 218 h 362"/>
              <a:gd name="T106" fmla="*/ 344 w 387"/>
              <a:gd name="T107" fmla="*/ 190 h 362"/>
              <a:gd name="T108" fmla="*/ 340 w 387"/>
              <a:gd name="T109" fmla="*/ 185 h 362"/>
              <a:gd name="T110" fmla="*/ 331 w 387"/>
              <a:gd name="T111" fmla="*/ 191 h 362"/>
              <a:gd name="T112" fmla="*/ 335 w 387"/>
              <a:gd name="T113" fmla="*/ 196 h 362"/>
              <a:gd name="T114" fmla="*/ 315 w 387"/>
              <a:gd name="T115" fmla="*/ 168 h 362"/>
              <a:gd name="T116" fmla="*/ 309 w 387"/>
              <a:gd name="T117" fmla="*/ 165 h 362"/>
              <a:gd name="T118" fmla="*/ 308 w 387"/>
              <a:gd name="T119" fmla="*/ 176 h 362"/>
              <a:gd name="T120" fmla="*/ 275 w 387"/>
              <a:gd name="T121" fmla="*/ 138 h 362"/>
              <a:gd name="T122" fmla="*/ 215 w 387"/>
              <a:gd name="T123" fmla="*/ 5 h 362"/>
              <a:gd name="T124" fmla="*/ 18 w 387"/>
              <a:gd name="T125" fmla="*/ 9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7" h="362">
                <a:moveTo>
                  <a:pt x="30" y="269"/>
                </a:moveTo>
                <a:cubicBezTo>
                  <a:pt x="50" y="267"/>
                  <a:pt x="69" y="266"/>
                  <a:pt x="88" y="265"/>
                </a:cubicBezTo>
                <a:cubicBezTo>
                  <a:pt x="76" y="265"/>
                  <a:pt x="65" y="264"/>
                  <a:pt x="53" y="262"/>
                </a:cubicBezTo>
                <a:cubicBezTo>
                  <a:pt x="43" y="261"/>
                  <a:pt x="35" y="254"/>
                  <a:pt x="35" y="244"/>
                </a:cubicBezTo>
                <a:cubicBezTo>
                  <a:pt x="35" y="230"/>
                  <a:pt x="35" y="215"/>
                  <a:pt x="35" y="201"/>
                </a:cubicBezTo>
                <a:cubicBezTo>
                  <a:pt x="35" y="191"/>
                  <a:pt x="43" y="184"/>
                  <a:pt x="53" y="183"/>
                </a:cubicBezTo>
                <a:cubicBezTo>
                  <a:pt x="89" y="180"/>
                  <a:pt x="124" y="178"/>
                  <a:pt x="160" y="179"/>
                </a:cubicBezTo>
                <a:cubicBezTo>
                  <a:pt x="147" y="200"/>
                  <a:pt x="140" y="224"/>
                  <a:pt x="140" y="250"/>
                </a:cubicBezTo>
                <a:cubicBezTo>
                  <a:pt x="140" y="288"/>
                  <a:pt x="155" y="322"/>
                  <a:pt x="179" y="346"/>
                </a:cubicBezTo>
                <a:cubicBezTo>
                  <a:pt x="181" y="347"/>
                  <a:pt x="182" y="349"/>
                  <a:pt x="184" y="350"/>
                </a:cubicBezTo>
                <a:cubicBezTo>
                  <a:pt x="133" y="355"/>
                  <a:pt x="82" y="354"/>
                  <a:pt x="30" y="348"/>
                </a:cubicBezTo>
                <a:cubicBezTo>
                  <a:pt x="21" y="347"/>
                  <a:pt x="13" y="340"/>
                  <a:pt x="13" y="330"/>
                </a:cubicBezTo>
                <a:cubicBezTo>
                  <a:pt x="13" y="316"/>
                  <a:pt x="13" y="301"/>
                  <a:pt x="13" y="287"/>
                </a:cubicBezTo>
                <a:cubicBezTo>
                  <a:pt x="13" y="277"/>
                  <a:pt x="21" y="270"/>
                  <a:pt x="30" y="269"/>
                </a:cubicBezTo>
                <a:close/>
                <a:moveTo>
                  <a:pt x="266" y="159"/>
                </a:moveTo>
                <a:lnTo>
                  <a:pt x="266" y="159"/>
                </a:lnTo>
                <a:cubicBezTo>
                  <a:pt x="273" y="158"/>
                  <a:pt x="281" y="157"/>
                  <a:pt x="288" y="159"/>
                </a:cubicBezTo>
                <a:cubicBezTo>
                  <a:pt x="287" y="163"/>
                  <a:pt x="287" y="167"/>
                  <a:pt x="287" y="171"/>
                </a:cubicBezTo>
                <a:cubicBezTo>
                  <a:pt x="280" y="170"/>
                  <a:pt x="273" y="170"/>
                  <a:pt x="267" y="171"/>
                </a:cubicBezTo>
                <a:cubicBezTo>
                  <a:pt x="267" y="167"/>
                  <a:pt x="266" y="163"/>
                  <a:pt x="266" y="159"/>
                </a:cubicBezTo>
                <a:close/>
                <a:moveTo>
                  <a:pt x="307" y="231"/>
                </a:moveTo>
                <a:lnTo>
                  <a:pt x="307" y="231"/>
                </a:lnTo>
                <a:lnTo>
                  <a:pt x="281" y="231"/>
                </a:lnTo>
                <a:lnTo>
                  <a:pt x="281" y="226"/>
                </a:lnTo>
                <a:cubicBezTo>
                  <a:pt x="281" y="222"/>
                  <a:pt x="280" y="219"/>
                  <a:pt x="280" y="217"/>
                </a:cubicBezTo>
                <a:cubicBezTo>
                  <a:pt x="279" y="216"/>
                  <a:pt x="278" y="215"/>
                  <a:pt x="276" y="215"/>
                </a:cubicBezTo>
                <a:cubicBezTo>
                  <a:pt x="274" y="215"/>
                  <a:pt x="273" y="216"/>
                  <a:pt x="272" y="217"/>
                </a:cubicBezTo>
                <a:cubicBezTo>
                  <a:pt x="272" y="218"/>
                  <a:pt x="271" y="220"/>
                  <a:pt x="271" y="223"/>
                </a:cubicBezTo>
                <a:cubicBezTo>
                  <a:pt x="271" y="227"/>
                  <a:pt x="272" y="230"/>
                  <a:pt x="274" y="231"/>
                </a:cubicBezTo>
                <a:cubicBezTo>
                  <a:pt x="275" y="233"/>
                  <a:pt x="280" y="236"/>
                  <a:pt x="288" y="241"/>
                </a:cubicBezTo>
                <a:cubicBezTo>
                  <a:pt x="294" y="245"/>
                  <a:pt x="299" y="248"/>
                  <a:pt x="301" y="250"/>
                </a:cubicBezTo>
                <a:cubicBezTo>
                  <a:pt x="304" y="252"/>
                  <a:pt x="306" y="255"/>
                  <a:pt x="307" y="259"/>
                </a:cubicBezTo>
                <a:cubicBezTo>
                  <a:pt x="309" y="263"/>
                  <a:pt x="310" y="268"/>
                  <a:pt x="310" y="274"/>
                </a:cubicBezTo>
                <a:cubicBezTo>
                  <a:pt x="310" y="283"/>
                  <a:pt x="308" y="290"/>
                  <a:pt x="303" y="295"/>
                </a:cubicBezTo>
                <a:cubicBezTo>
                  <a:pt x="299" y="301"/>
                  <a:pt x="292" y="304"/>
                  <a:pt x="283" y="305"/>
                </a:cubicBezTo>
                <a:lnTo>
                  <a:pt x="283" y="315"/>
                </a:lnTo>
                <a:lnTo>
                  <a:pt x="271" y="315"/>
                </a:lnTo>
                <a:lnTo>
                  <a:pt x="271" y="305"/>
                </a:lnTo>
                <a:cubicBezTo>
                  <a:pt x="264" y="304"/>
                  <a:pt x="258" y="302"/>
                  <a:pt x="253" y="297"/>
                </a:cubicBezTo>
                <a:cubicBezTo>
                  <a:pt x="248" y="292"/>
                  <a:pt x="245" y="284"/>
                  <a:pt x="245" y="272"/>
                </a:cubicBezTo>
                <a:lnTo>
                  <a:pt x="245" y="267"/>
                </a:lnTo>
                <a:lnTo>
                  <a:pt x="271" y="267"/>
                </a:lnTo>
                <a:lnTo>
                  <a:pt x="271" y="274"/>
                </a:lnTo>
                <a:cubicBezTo>
                  <a:pt x="271" y="281"/>
                  <a:pt x="271" y="285"/>
                  <a:pt x="272" y="287"/>
                </a:cubicBezTo>
                <a:cubicBezTo>
                  <a:pt x="272" y="288"/>
                  <a:pt x="274" y="289"/>
                  <a:pt x="276" y="289"/>
                </a:cubicBezTo>
                <a:cubicBezTo>
                  <a:pt x="277" y="289"/>
                  <a:pt x="279" y="289"/>
                  <a:pt x="280" y="288"/>
                </a:cubicBezTo>
                <a:cubicBezTo>
                  <a:pt x="280" y="286"/>
                  <a:pt x="281" y="285"/>
                  <a:pt x="281" y="282"/>
                </a:cubicBezTo>
                <a:cubicBezTo>
                  <a:pt x="281" y="276"/>
                  <a:pt x="280" y="272"/>
                  <a:pt x="280" y="270"/>
                </a:cubicBezTo>
                <a:cubicBezTo>
                  <a:pt x="279" y="267"/>
                  <a:pt x="276" y="264"/>
                  <a:pt x="271" y="262"/>
                </a:cubicBezTo>
                <a:cubicBezTo>
                  <a:pt x="263" y="257"/>
                  <a:pt x="258" y="253"/>
                  <a:pt x="255" y="251"/>
                </a:cubicBezTo>
                <a:cubicBezTo>
                  <a:pt x="252" y="248"/>
                  <a:pt x="250" y="245"/>
                  <a:pt x="248" y="241"/>
                </a:cubicBezTo>
                <a:cubicBezTo>
                  <a:pt x="246" y="236"/>
                  <a:pt x="245" y="232"/>
                  <a:pt x="245" y="226"/>
                </a:cubicBezTo>
                <a:cubicBezTo>
                  <a:pt x="245" y="218"/>
                  <a:pt x="247" y="212"/>
                  <a:pt x="251" y="208"/>
                </a:cubicBezTo>
                <a:cubicBezTo>
                  <a:pt x="256" y="203"/>
                  <a:pt x="262" y="201"/>
                  <a:pt x="271" y="200"/>
                </a:cubicBezTo>
                <a:lnTo>
                  <a:pt x="271" y="191"/>
                </a:lnTo>
                <a:lnTo>
                  <a:pt x="283" y="191"/>
                </a:lnTo>
                <a:lnTo>
                  <a:pt x="283" y="200"/>
                </a:lnTo>
                <a:cubicBezTo>
                  <a:pt x="291" y="201"/>
                  <a:pt x="297" y="203"/>
                  <a:pt x="301" y="208"/>
                </a:cubicBezTo>
                <a:cubicBezTo>
                  <a:pt x="305" y="212"/>
                  <a:pt x="307" y="218"/>
                  <a:pt x="307" y="226"/>
                </a:cubicBezTo>
                <a:cubicBezTo>
                  <a:pt x="307" y="227"/>
                  <a:pt x="307" y="229"/>
                  <a:pt x="307" y="231"/>
                </a:cubicBezTo>
                <a:close/>
                <a:moveTo>
                  <a:pt x="247" y="163"/>
                </a:moveTo>
                <a:lnTo>
                  <a:pt x="247" y="163"/>
                </a:lnTo>
                <a:lnTo>
                  <a:pt x="246" y="163"/>
                </a:lnTo>
                <a:lnTo>
                  <a:pt x="246" y="163"/>
                </a:lnTo>
                <a:lnTo>
                  <a:pt x="245" y="163"/>
                </a:lnTo>
                <a:lnTo>
                  <a:pt x="245" y="163"/>
                </a:lnTo>
                <a:lnTo>
                  <a:pt x="244" y="164"/>
                </a:lnTo>
                <a:lnTo>
                  <a:pt x="244" y="164"/>
                </a:lnTo>
                <a:lnTo>
                  <a:pt x="243" y="164"/>
                </a:lnTo>
                <a:lnTo>
                  <a:pt x="243" y="164"/>
                </a:lnTo>
                <a:lnTo>
                  <a:pt x="242" y="164"/>
                </a:lnTo>
                <a:lnTo>
                  <a:pt x="242" y="164"/>
                </a:lnTo>
                <a:lnTo>
                  <a:pt x="241" y="165"/>
                </a:lnTo>
                <a:lnTo>
                  <a:pt x="241" y="165"/>
                </a:lnTo>
                <a:lnTo>
                  <a:pt x="240" y="165"/>
                </a:lnTo>
                <a:lnTo>
                  <a:pt x="239" y="165"/>
                </a:lnTo>
                <a:lnTo>
                  <a:pt x="239" y="166"/>
                </a:lnTo>
                <a:lnTo>
                  <a:pt x="238" y="166"/>
                </a:lnTo>
                <a:lnTo>
                  <a:pt x="238" y="166"/>
                </a:lnTo>
                <a:lnTo>
                  <a:pt x="237" y="166"/>
                </a:lnTo>
                <a:lnTo>
                  <a:pt x="237" y="166"/>
                </a:lnTo>
                <a:lnTo>
                  <a:pt x="236" y="167"/>
                </a:lnTo>
                <a:lnTo>
                  <a:pt x="236" y="167"/>
                </a:lnTo>
                <a:lnTo>
                  <a:pt x="241" y="176"/>
                </a:lnTo>
                <a:lnTo>
                  <a:pt x="241" y="176"/>
                </a:lnTo>
                <a:lnTo>
                  <a:pt x="241" y="176"/>
                </a:lnTo>
                <a:lnTo>
                  <a:pt x="242" y="176"/>
                </a:lnTo>
                <a:lnTo>
                  <a:pt x="242" y="176"/>
                </a:lnTo>
                <a:lnTo>
                  <a:pt x="243" y="175"/>
                </a:lnTo>
                <a:lnTo>
                  <a:pt x="243" y="175"/>
                </a:lnTo>
                <a:lnTo>
                  <a:pt x="244" y="175"/>
                </a:lnTo>
                <a:lnTo>
                  <a:pt x="244" y="175"/>
                </a:lnTo>
                <a:lnTo>
                  <a:pt x="244" y="175"/>
                </a:lnTo>
                <a:lnTo>
                  <a:pt x="245" y="175"/>
                </a:lnTo>
                <a:lnTo>
                  <a:pt x="245" y="174"/>
                </a:lnTo>
                <a:lnTo>
                  <a:pt x="246" y="174"/>
                </a:lnTo>
                <a:lnTo>
                  <a:pt x="246" y="174"/>
                </a:lnTo>
                <a:lnTo>
                  <a:pt x="247" y="174"/>
                </a:lnTo>
                <a:lnTo>
                  <a:pt x="247" y="174"/>
                </a:lnTo>
                <a:lnTo>
                  <a:pt x="248" y="173"/>
                </a:lnTo>
                <a:lnTo>
                  <a:pt x="248" y="173"/>
                </a:lnTo>
                <a:lnTo>
                  <a:pt x="249" y="173"/>
                </a:lnTo>
                <a:lnTo>
                  <a:pt x="249" y="173"/>
                </a:lnTo>
                <a:lnTo>
                  <a:pt x="250" y="173"/>
                </a:lnTo>
                <a:lnTo>
                  <a:pt x="250" y="173"/>
                </a:lnTo>
                <a:lnTo>
                  <a:pt x="247" y="163"/>
                </a:lnTo>
                <a:close/>
                <a:moveTo>
                  <a:pt x="217" y="178"/>
                </a:moveTo>
                <a:lnTo>
                  <a:pt x="217" y="178"/>
                </a:lnTo>
                <a:lnTo>
                  <a:pt x="217" y="179"/>
                </a:lnTo>
                <a:lnTo>
                  <a:pt x="217" y="179"/>
                </a:lnTo>
                <a:lnTo>
                  <a:pt x="216" y="179"/>
                </a:lnTo>
                <a:lnTo>
                  <a:pt x="216" y="180"/>
                </a:lnTo>
                <a:lnTo>
                  <a:pt x="215" y="180"/>
                </a:lnTo>
                <a:lnTo>
                  <a:pt x="215" y="180"/>
                </a:lnTo>
                <a:lnTo>
                  <a:pt x="215" y="181"/>
                </a:lnTo>
                <a:lnTo>
                  <a:pt x="214" y="181"/>
                </a:lnTo>
                <a:lnTo>
                  <a:pt x="214" y="181"/>
                </a:lnTo>
                <a:lnTo>
                  <a:pt x="213" y="182"/>
                </a:lnTo>
                <a:lnTo>
                  <a:pt x="213" y="182"/>
                </a:lnTo>
                <a:lnTo>
                  <a:pt x="212" y="183"/>
                </a:lnTo>
                <a:lnTo>
                  <a:pt x="212" y="183"/>
                </a:lnTo>
                <a:lnTo>
                  <a:pt x="212" y="183"/>
                </a:lnTo>
                <a:lnTo>
                  <a:pt x="211" y="184"/>
                </a:lnTo>
                <a:lnTo>
                  <a:pt x="211" y="184"/>
                </a:lnTo>
                <a:lnTo>
                  <a:pt x="210" y="184"/>
                </a:lnTo>
                <a:lnTo>
                  <a:pt x="210" y="185"/>
                </a:lnTo>
                <a:lnTo>
                  <a:pt x="210" y="185"/>
                </a:lnTo>
                <a:lnTo>
                  <a:pt x="209" y="186"/>
                </a:lnTo>
                <a:lnTo>
                  <a:pt x="209" y="186"/>
                </a:lnTo>
                <a:lnTo>
                  <a:pt x="217" y="193"/>
                </a:lnTo>
                <a:lnTo>
                  <a:pt x="217" y="193"/>
                </a:lnTo>
                <a:lnTo>
                  <a:pt x="217" y="193"/>
                </a:lnTo>
                <a:lnTo>
                  <a:pt x="218" y="192"/>
                </a:lnTo>
                <a:lnTo>
                  <a:pt x="218" y="192"/>
                </a:lnTo>
                <a:lnTo>
                  <a:pt x="218" y="192"/>
                </a:lnTo>
                <a:lnTo>
                  <a:pt x="219" y="191"/>
                </a:lnTo>
                <a:lnTo>
                  <a:pt x="219" y="191"/>
                </a:lnTo>
                <a:lnTo>
                  <a:pt x="219" y="191"/>
                </a:lnTo>
                <a:lnTo>
                  <a:pt x="220" y="190"/>
                </a:lnTo>
                <a:lnTo>
                  <a:pt x="220" y="190"/>
                </a:lnTo>
                <a:lnTo>
                  <a:pt x="220" y="190"/>
                </a:lnTo>
                <a:lnTo>
                  <a:pt x="221" y="189"/>
                </a:lnTo>
                <a:lnTo>
                  <a:pt x="221" y="189"/>
                </a:lnTo>
                <a:lnTo>
                  <a:pt x="221" y="189"/>
                </a:lnTo>
                <a:lnTo>
                  <a:pt x="222" y="188"/>
                </a:lnTo>
                <a:lnTo>
                  <a:pt x="222" y="188"/>
                </a:lnTo>
                <a:lnTo>
                  <a:pt x="223" y="188"/>
                </a:lnTo>
                <a:lnTo>
                  <a:pt x="223" y="188"/>
                </a:lnTo>
                <a:lnTo>
                  <a:pt x="223" y="187"/>
                </a:lnTo>
                <a:lnTo>
                  <a:pt x="224" y="187"/>
                </a:lnTo>
                <a:lnTo>
                  <a:pt x="224" y="187"/>
                </a:lnTo>
                <a:lnTo>
                  <a:pt x="217" y="178"/>
                </a:lnTo>
                <a:close/>
                <a:moveTo>
                  <a:pt x="195" y="204"/>
                </a:moveTo>
                <a:lnTo>
                  <a:pt x="195" y="204"/>
                </a:lnTo>
                <a:lnTo>
                  <a:pt x="195" y="204"/>
                </a:lnTo>
                <a:lnTo>
                  <a:pt x="195" y="205"/>
                </a:lnTo>
                <a:lnTo>
                  <a:pt x="195" y="205"/>
                </a:lnTo>
                <a:lnTo>
                  <a:pt x="194" y="206"/>
                </a:lnTo>
                <a:lnTo>
                  <a:pt x="194" y="206"/>
                </a:lnTo>
                <a:lnTo>
                  <a:pt x="194" y="206"/>
                </a:lnTo>
                <a:lnTo>
                  <a:pt x="194" y="207"/>
                </a:lnTo>
                <a:lnTo>
                  <a:pt x="193" y="207"/>
                </a:lnTo>
                <a:lnTo>
                  <a:pt x="193" y="208"/>
                </a:lnTo>
                <a:lnTo>
                  <a:pt x="193" y="208"/>
                </a:lnTo>
                <a:lnTo>
                  <a:pt x="193" y="209"/>
                </a:lnTo>
                <a:lnTo>
                  <a:pt x="192" y="209"/>
                </a:lnTo>
                <a:lnTo>
                  <a:pt x="192" y="210"/>
                </a:lnTo>
                <a:lnTo>
                  <a:pt x="192" y="210"/>
                </a:lnTo>
                <a:lnTo>
                  <a:pt x="192" y="211"/>
                </a:lnTo>
                <a:lnTo>
                  <a:pt x="191" y="211"/>
                </a:lnTo>
                <a:lnTo>
                  <a:pt x="191" y="212"/>
                </a:lnTo>
                <a:lnTo>
                  <a:pt x="191" y="213"/>
                </a:lnTo>
                <a:lnTo>
                  <a:pt x="191" y="213"/>
                </a:lnTo>
                <a:lnTo>
                  <a:pt x="190" y="214"/>
                </a:lnTo>
                <a:lnTo>
                  <a:pt x="190" y="214"/>
                </a:lnTo>
                <a:lnTo>
                  <a:pt x="200" y="218"/>
                </a:lnTo>
                <a:lnTo>
                  <a:pt x="200" y="218"/>
                </a:lnTo>
                <a:lnTo>
                  <a:pt x="200" y="217"/>
                </a:lnTo>
                <a:lnTo>
                  <a:pt x="200" y="217"/>
                </a:lnTo>
                <a:lnTo>
                  <a:pt x="201" y="216"/>
                </a:lnTo>
                <a:lnTo>
                  <a:pt x="201" y="216"/>
                </a:lnTo>
                <a:lnTo>
                  <a:pt x="201" y="216"/>
                </a:lnTo>
                <a:lnTo>
                  <a:pt x="201" y="215"/>
                </a:lnTo>
                <a:lnTo>
                  <a:pt x="202" y="215"/>
                </a:lnTo>
                <a:lnTo>
                  <a:pt x="202" y="214"/>
                </a:lnTo>
                <a:lnTo>
                  <a:pt x="202" y="214"/>
                </a:lnTo>
                <a:lnTo>
                  <a:pt x="202" y="213"/>
                </a:lnTo>
                <a:lnTo>
                  <a:pt x="202" y="213"/>
                </a:lnTo>
                <a:lnTo>
                  <a:pt x="203" y="212"/>
                </a:lnTo>
                <a:lnTo>
                  <a:pt x="203" y="212"/>
                </a:lnTo>
                <a:lnTo>
                  <a:pt x="203" y="212"/>
                </a:lnTo>
                <a:lnTo>
                  <a:pt x="203" y="211"/>
                </a:lnTo>
                <a:lnTo>
                  <a:pt x="204" y="211"/>
                </a:lnTo>
                <a:lnTo>
                  <a:pt x="204" y="210"/>
                </a:lnTo>
                <a:lnTo>
                  <a:pt x="204" y="210"/>
                </a:lnTo>
                <a:lnTo>
                  <a:pt x="204" y="209"/>
                </a:lnTo>
                <a:lnTo>
                  <a:pt x="204" y="209"/>
                </a:lnTo>
                <a:lnTo>
                  <a:pt x="195" y="204"/>
                </a:lnTo>
                <a:close/>
                <a:moveTo>
                  <a:pt x="184" y="235"/>
                </a:moveTo>
                <a:lnTo>
                  <a:pt x="184" y="235"/>
                </a:lnTo>
                <a:lnTo>
                  <a:pt x="184" y="236"/>
                </a:lnTo>
                <a:lnTo>
                  <a:pt x="184" y="236"/>
                </a:lnTo>
                <a:lnTo>
                  <a:pt x="184" y="237"/>
                </a:lnTo>
                <a:lnTo>
                  <a:pt x="184" y="238"/>
                </a:lnTo>
                <a:lnTo>
                  <a:pt x="183" y="238"/>
                </a:lnTo>
                <a:lnTo>
                  <a:pt x="183" y="239"/>
                </a:lnTo>
                <a:lnTo>
                  <a:pt x="183" y="239"/>
                </a:lnTo>
                <a:lnTo>
                  <a:pt x="183" y="240"/>
                </a:lnTo>
                <a:lnTo>
                  <a:pt x="183" y="240"/>
                </a:lnTo>
                <a:lnTo>
                  <a:pt x="183" y="241"/>
                </a:lnTo>
                <a:lnTo>
                  <a:pt x="183" y="242"/>
                </a:lnTo>
                <a:lnTo>
                  <a:pt x="183" y="242"/>
                </a:lnTo>
                <a:lnTo>
                  <a:pt x="183" y="243"/>
                </a:lnTo>
                <a:lnTo>
                  <a:pt x="183" y="243"/>
                </a:lnTo>
                <a:lnTo>
                  <a:pt x="183" y="244"/>
                </a:lnTo>
                <a:lnTo>
                  <a:pt x="183" y="245"/>
                </a:lnTo>
                <a:lnTo>
                  <a:pt x="183" y="245"/>
                </a:lnTo>
                <a:lnTo>
                  <a:pt x="183" y="246"/>
                </a:lnTo>
                <a:lnTo>
                  <a:pt x="183" y="246"/>
                </a:lnTo>
                <a:lnTo>
                  <a:pt x="183" y="247"/>
                </a:lnTo>
                <a:lnTo>
                  <a:pt x="193" y="247"/>
                </a:lnTo>
                <a:lnTo>
                  <a:pt x="193" y="247"/>
                </a:lnTo>
                <a:lnTo>
                  <a:pt x="193" y="246"/>
                </a:lnTo>
                <a:lnTo>
                  <a:pt x="193" y="246"/>
                </a:lnTo>
                <a:lnTo>
                  <a:pt x="193" y="245"/>
                </a:lnTo>
                <a:lnTo>
                  <a:pt x="193" y="245"/>
                </a:lnTo>
                <a:lnTo>
                  <a:pt x="194" y="244"/>
                </a:lnTo>
                <a:lnTo>
                  <a:pt x="194" y="244"/>
                </a:lnTo>
                <a:lnTo>
                  <a:pt x="194" y="243"/>
                </a:lnTo>
                <a:lnTo>
                  <a:pt x="194" y="243"/>
                </a:lnTo>
                <a:lnTo>
                  <a:pt x="194" y="242"/>
                </a:lnTo>
                <a:lnTo>
                  <a:pt x="194" y="242"/>
                </a:lnTo>
                <a:lnTo>
                  <a:pt x="194" y="241"/>
                </a:lnTo>
                <a:lnTo>
                  <a:pt x="194" y="241"/>
                </a:lnTo>
                <a:lnTo>
                  <a:pt x="194" y="240"/>
                </a:lnTo>
                <a:lnTo>
                  <a:pt x="194" y="240"/>
                </a:lnTo>
                <a:lnTo>
                  <a:pt x="194" y="239"/>
                </a:lnTo>
                <a:lnTo>
                  <a:pt x="194" y="239"/>
                </a:lnTo>
                <a:lnTo>
                  <a:pt x="194" y="238"/>
                </a:lnTo>
                <a:lnTo>
                  <a:pt x="194" y="238"/>
                </a:lnTo>
                <a:lnTo>
                  <a:pt x="194" y="237"/>
                </a:lnTo>
                <a:lnTo>
                  <a:pt x="184" y="235"/>
                </a:lnTo>
                <a:close/>
                <a:moveTo>
                  <a:pt x="185" y="269"/>
                </a:moveTo>
                <a:lnTo>
                  <a:pt x="185" y="269"/>
                </a:lnTo>
                <a:lnTo>
                  <a:pt x="185" y="269"/>
                </a:lnTo>
                <a:lnTo>
                  <a:pt x="185" y="270"/>
                </a:lnTo>
                <a:lnTo>
                  <a:pt x="185" y="270"/>
                </a:lnTo>
                <a:lnTo>
                  <a:pt x="185" y="271"/>
                </a:lnTo>
                <a:lnTo>
                  <a:pt x="185" y="271"/>
                </a:lnTo>
                <a:lnTo>
                  <a:pt x="185" y="272"/>
                </a:lnTo>
                <a:lnTo>
                  <a:pt x="185" y="272"/>
                </a:lnTo>
                <a:lnTo>
                  <a:pt x="185" y="273"/>
                </a:lnTo>
                <a:lnTo>
                  <a:pt x="186" y="273"/>
                </a:lnTo>
                <a:lnTo>
                  <a:pt x="186" y="274"/>
                </a:lnTo>
                <a:lnTo>
                  <a:pt x="186" y="275"/>
                </a:lnTo>
                <a:lnTo>
                  <a:pt x="186" y="275"/>
                </a:lnTo>
                <a:lnTo>
                  <a:pt x="186" y="276"/>
                </a:lnTo>
                <a:lnTo>
                  <a:pt x="186" y="276"/>
                </a:lnTo>
                <a:lnTo>
                  <a:pt x="186" y="277"/>
                </a:lnTo>
                <a:lnTo>
                  <a:pt x="187" y="277"/>
                </a:lnTo>
                <a:lnTo>
                  <a:pt x="187" y="278"/>
                </a:lnTo>
                <a:lnTo>
                  <a:pt x="187" y="278"/>
                </a:lnTo>
                <a:lnTo>
                  <a:pt x="187" y="279"/>
                </a:lnTo>
                <a:lnTo>
                  <a:pt x="187" y="279"/>
                </a:lnTo>
                <a:lnTo>
                  <a:pt x="187" y="280"/>
                </a:lnTo>
                <a:lnTo>
                  <a:pt x="197" y="276"/>
                </a:lnTo>
                <a:lnTo>
                  <a:pt x="197" y="276"/>
                </a:lnTo>
                <a:lnTo>
                  <a:pt x="197" y="276"/>
                </a:lnTo>
                <a:lnTo>
                  <a:pt x="197" y="275"/>
                </a:lnTo>
                <a:lnTo>
                  <a:pt x="197" y="275"/>
                </a:lnTo>
                <a:lnTo>
                  <a:pt x="197" y="274"/>
                </a:lnTo>
                <a:lnTo>
                  <a:pt x="197" y="274"/>
                </a:lnTo>
                <a:lnTo>
                  <a:pt x="196" y="273"/>
                </a:lnTo>
                <a:lnTo>
                  <a:pt x="196" y="273"/>
                </a:lnTo>
                <a:lnTo>
                  <a:pt x="196" y="272"/>
                </a:lnTo>
                <a:lnTo>
                  <a:pt x="196" y="272"/>
                </a:lnTo>
                <a:lnTo>
                  <a:pt x="196" y="271"/>
                </a:lnTo>
                <a:lnTo>
                  <a:pt x="196" y="271"/>
                </a:lnTo>
                <a:lnTo>
                  <a:pt x="196" y="270"/>
                </a:lnTo>
                <a:lnTo>
                  <a:pt x="196" y="270"/>
                </a:lnTo>
                <a:lnTo>
                  <a:pt x="195" y="269"/>
                </a:lnTo>
                <a:lnTo>
                  <a:pt x="195" y="269"/>
                </a:lnTo>
                <a:lnTo>
                  <a:pt x="195" y="268"/>
                </a:lnTo>
                <a:lnTo>
                  <a:pt x="195" y="268"/>
                </a:lnTo>
                <a:lnTo>
                  <a:pt x="195" y="267"/>
                </a:lnTo>
                <a:lnTo>
                  <a:pt x="195" y="267"/>
                </a:lnTo>
                <a:lnTo>
                  <a:pt x="195" y="267"/>
                </a:lnTo>
                <a:lnTo>
                  <a:pt x="185" y="269"/>
                </a:lnTo>
                <a:close/>
                <a:moveTo>
                  <a:pt x="197" y="300"/>
                </a:moveTo>
                <a:lnTo>
                  <a:pt x="197" y="300"/>
                </a:lnTo>
                <a:lnTo>
                  <a:pt x="197" y="300"/>
                </a:lnTo>
                <a:lnTo>
                  <a:pt x="197" y="301"/>
                </a:lnTo>
                <a:lnTo>
                  <a:pt x="198" y="301"/>
                </a:lnTo>
                <a:lnTo>
                  <a:pt x="198" y="302"/>
                </a:lnTo>
                <a:lnTo>
                  <a:pt x="198" y="302"/>
                </a:lnTo>
                <a:lnTo>
                  <a:pt x="199" y="302"/>
                </a:lnTo>
                <a:lnTo>
                  <a:pt x="199" y="303"/>
                </a:lnTo>
                <a:lnTo>
                  <a:pt x="199" y="303"/>
                </a:lnTo>
                <a:lnTo>
                  <a:pt x="200" y="304"/>
                </a:lnTo>
                <a:lnTo>
                  <a:pt x="200" y="304"/>
                </a:lnTo>
                <a:lnTo>
                  <a:pt x="200" y="305"/>
                </a:lnTo>
                <a:lnTo>
                  <a:pt x="201" y="305"/>
                </a:lnTo>
                <a:lnTo>
                  <a:pt x="201" y="306"/>
                </a:lnTo>
                <a:lnTo>
                  <a:pt x="201" y="306"/>
                </a:lnTo>
                <a:lnTo>
                  <a:pt x="202" y="306"/>
                </a:lnTo>
                <a:lnTo>
                  <a:pt x="202" y="307"/>
                </a:lnTo>
                <a:lnTo>
                  <a:pt x="202" y="307"/>
                </a:lnTo>
                <a:lnTo>
                  <a:pt x="203" y="308"/>
                </a:lnTo>
                <a:lnTo>
                  <a:pt x="203" y="308"/>
                </a:lnTo>
                <a:lnTo>
                  <a:pt x="203" y="309"/>
                </a:lnTo>
                <a:lnTo>
                  <a:pt x="204" y="309"/>
                </a:lnTo>
                <a:lnTo>
                  <a:pt x="212" y="302"/>
                </a:lnTo>
                <a:lnTo>
                  <a:pt x="212" y="302"/>
                </a:lnTo>
                <a:lnTo>
                  <a:pt x="211" y="302"/>
                </a:lnTo>
                <a:lnTo>
                  <a:pt x="211" y="301"/>
                </a:lnTo>
                <a:lnTo>
                  <a:pt x="211" y="301"/>
                </a:lnTo>
                <a:lnTo>
                  <a:pt x="210" y="300"/>
                </a:lnTo>
                <a:lnTo>
                  <a:pt x="210" y="300"/>
                </a:lnTo>
                <a:lnTo>
                  <a:pt x="210" y="300"/>
                </a:lnTo>
                <a:lnTo>
                  <a:pt x="209" y="299"/>
                </a:lnTo>
                <a:lnTo>
                  <a:pt x="209" y="299"/>
                </a:lnTo>
                <a:lnTo>
                  <a:pt x="209" y="298"/>
                </a:lnTo>
                <a:lnTo>
                  <a:pt x="209" y="298"/>
                </a:lnTo>
                <a:lnTo>
                  <a:pt x="208" y="298"/>
                </a:lnTo>
                <a:lnTo>
                  <a:pt x="208" y="297"/>
                </a:lnTo>
                <a:lnTo>
                  <a:pt x="208" y="297"/>
                </a:lnTo>
                <a:lnTo>
                  <a:pt x="207" y="296"/>
                </a:lnTo>
                <a:lnTo>
                  <a:pt x="207" y="296"/>
                </a:lnTo>
                <a:lnTo>
                  <a:pt x="207" y="296"/>
                </a:lnTo>
                <a:lnTo>
                  <a:pt x="207" y="295"/>
                </a:lnTo>
                <a:lnTo>
                  <a:pt x="206" y="295"/>
                </a:lnTo>
                <a:lnTo>
                  <a:pt x="206" y="294"/>
                </a:lnTo>
                <a:lnTo>
                  <a:pt x="206" y="294"/>
                </a:lnTo>
                <a:lnTo>
                  <a:pt x="197" y="300"/>
                </a:lnTo>
                <a:close/>
                <a:moveTo>
                  <a:pt x="220" y="324"/>
                </a:moveTo>
                <a:lnTo>
                  <a:pt x="220" y="324"/>
                </a:lnTo>
                <a:lnTo>
                  <a:pt x="220" y="325"/>
                </a:lnTo>
                <a:lnTo>
                  <a:pt x="221" y="325"/>
                </a:lnTo>
                <a:lnTo>
                  <a:pt x="221" y="325"/>
                </a:lnTo>
                <a:lnTo>
                  <a:pt x="221" y="326"/>
                </a:lnTo>
                <a:lnTo>
                  <a:pt x="222" y="326"/>
                </a:lnTo>
                <a:lnTo>
                  <a:pt x="222" y="326"/>
                </a:lnTo>
                <a:lnTo>
                  <a:pt x="223" y="327"/>
                </a:lnTo>
                <a:lnTo>
                  <a:pt x="223" y="327"/>
                </a:lnTo>
                <a:lnTo>
                  <a:pt x="224" y="327"/>
                </a:lnTo>
                <a:lnTo>
                  <a:pt x="224" y="328"/>
                </a:lnTo>
                <a:lnTo>
                  <a:pt x="225" y="328"/>
                </a:lnTo>
                <a:lnTo>
                  <a:pt x="225" y="328"/>
                </a:lnTo>
                <a:lnTo>
                  <a:pt x="226" y="328"/>
                </a:lnTo>
                <a:lnTo>
                  <a:pt x="226" y="329"/>
                </a:lnTo>
                <a:lnTo>
                  <a:pt x="227" y="329"/>
                </a:lnTo>
                <a:lnTo>
                  <a:pt x="227" y="329"/>
                </a:lnTo>
                <a:lnTo>
                  <a:pt x="228" y="330"/>
                </a:lnTo>
                <a:lnTo>
                  <a:pt x="228" y="330"/>
                </a:lnTo>
                <a:lnTo>
                  <a:pt x="228" y="330"/>
                </a:lnTo>
                <a:lnTo>
                  <a:pt x="229" y="330"/>
                </a:lnTo>
                <a:lnTo>
                  <a:pt x="229" y="331"/>
                </a:lnTo>
                <a:lnTo>
                  <a:pt x="235" y="321"/>
                </a:lnTo>
                <a:lnTo>
                  <a:pt x="234" y="321"/>
                </a:lnTo>
                <a:lnTo>
                  <a:pt x="234" y="321"/>
                </a:lnTo>
                <a:lnTo>
                  <a:pt x="233" y="321"/>
                </a:lnTo>
                <a:lnTo>
                  <a:pt x="233" y="320"/>
                </a:lnTo>
                <a:lnTo>
                  <a:pt x="233" y="320"/>
                </a:lnTo>
                <a:lnTo>
                  <a:pt x="232" y="320"/>
                </a:lnTo>
                <a:lnTo>
                  <a:pt x="232" y="320"/>
                </a:lnTo>
                <a:lnTo>
                  <a:pt x="231" y="319"/>
                </a:lnTo>
                <a:lnTo>
                  <a:pt x="231" y="319"/>
                </a:lnTo>
                <a:lnTo>
                  <a:pt x="230" y="319"/>
                </a:lnTo>
                <a:lnTo>
                  <a:pt x="230" y="319"/>
                </a:lnTo>
                <a:lnTo>
                  <a:pt x="230" y="318"/>
                </a:lnTo>
                <a:lnTo>
                  <a:pt x="229" y="318"/>
                </a:lnTo>
                <a:lnTo>
                  <a:pt x="229" y="318"/>
                </a:lnTo>
                <a:lnTo>
                  <a:pt x="228" y="318"/>
                </a:lnTo>
                <a:lnTo>
                  <a:pt x="228" y="317"/>
                </a:lnTo>
                <a:lnTo>
                  <a:pt x="228" y="317"/>
                </a:lnTo>
                <a:lnTo>
                  <a:pt x="227" y="317"/>
                </a:lnTo>
                <a:lnTo>
                  <a:pt x="227" y="316"/>
                </a:lnTo>
                <a:lnTo>
                  <a:pt x="226" y="316"/>
                </a:lnTo>
                <a:lnTo>
                  <a:pt x="226" y="316"/>
                </a:lnTo>
                <a:lnTo>
                  <a:pt x="220" y="324"/>
                </a:lnTo>
                <a:close/>
                <a:moveTo>
                  <a:pt x="250" y="339"/>
                </a:moveTo>
                <a:lnTo>
                  <a:pt x="250" y="339"/>
                </a:lnTo>
                <a:lnTo>
                  <a:pt x="250" y="339"/>
                </a:lnTo>
                <a:lnTo>
                  <a:pt x="251" y="339"/>
                </a:lnTo>
                <a:lnTo>
                  <a:pt x="251" y="340"/>
                </a:lnTo>
                <a:lnTo>
                  <a:pt x="252" y="340"/>
                </a:lnTo>
                <a:lnTo>
                  <a:pt x="252" y="340"/>
                </a:lnTo>
                <a:lnTo>
                  <a:pt x="253" y="340"/>
                </a:lnTo>
                <a:lnTo>
                  <a:pt x="253" y="340"/>
                </a:lnTo>
                <a:lnTo>
                  <a:pt x="254" y="340"/>
                </a:lnTo>
                <a:lnTo>
                  <a:pt x="255" y="340"/>
                </a:lnTo>
                <a:lnTo>
                  <a:pt x="255" y="341"/>
                </a:lnTo>
                <a:lnTo>
                  <a:pt x="256" y="341"/>
                </a:lnTo>
                <a:lnTo>
                  <a:pt x="256" y="341"/>
                </a:lnTo>
                <a:lnTo>
                  <a:pt x="257" y="341"/>
                </a:lnTo>
                <a:lnTo>
                  <a:pt x="257" y="341"/>
                </a:lnTo>
                <a:lnTo>
                  <a:pt x="258" y="341"/>
                </a:lnTo>
                <a:lnTo>
                  <a:pt x="259" y="341"/>
                </a:lnTo>
                <a:lnTo>
                  <a:pt x="259" y="341"/>
                </a:lnTo>
                <a:lnTo>
                  <a:pt x="260" y="341"/>
                </a:lnTo>
                <a:lnTo>
                  <a:pt x="260" y="341"/>
                </a:lnTo>
                <a:lnTo>
                  <a:pt x="261" y="342"/>
                </a:lnTo>
                <a:lnTo>
                  <a:pt x="261" y="342"/>
                </a:lnTo>
                <a:lnTo>
                  <a:pt x="263" y="331"/>
                </a:lnTo>
                <a:lnTo>
                  <a:pt x="262" y="331"/>
                </a:lnTo>
                <a:lnTo>
                  <a:pt x="262" y="331"/>
                </a:lnTo>
                <a:lnTo>
                  <a:pt x="261" y="331"/>
                </a:lnTo>
                <a:lnTo>
                  <a:pt x="261" y="331"/>
                </a:lnTo>
                <a:lnTo>
                  <a:pt x="260" y="331"/>
                </a:lnTo>
                <a:lnTo>
                  <a:pt x="260" y="331"/>
                </a:lnTo>
                <a:lnTo>
                  <a:pt x="259" y="331"/>
                </a:lnTo>
                <a:lnTo>
                  <a:pt x="259" y="330"/>
                </a:lnTo>
                <a:lnTo>
                  <a:pt x="258" y="330"/>
                </a:lnTo>
                <a:lnTo>
                  <a:pt x="258" y="330"/>
                </a:lnTo>
                <a:lnTo>
                  <a:pt x="257" y="330"/>
                </a:lnTo>
                <a:lnTo>
                  <a:pt x="257" y="330"/>
                </a:lnTo>
                <a:lnTo>
                  <a:pt x="256" y="330"/>
                </a:lnTo>
                <a:lnTo>
                  <a:pt x="256" y="330"/>
                </a:lnTo>
                <a:lnTo>
                  <a:pt x="255" y="330"/>
                </a:lnTo>
                <a:lnTo>
                  <a:pt x="255" y="330"/>
                </a:lnTo>
                <a:lnTo>
                  <a:pt x="254" y="329"/>
                </a:lnTo>
                <a:lnTo>
                  <a:pt x="254" y="329"/>
                </a:lnTo>
                <a:lnTo>
                  <a:pt x="253" y="329"/>
                </a:lnTo>
                <a:lnTo>
                  <a:pt x="253" y="329"/>
                </a:lnTo>
                <a:lnTo>
                  <a:pt x="253" y="329"/>
                </a:lnTo>
                <a:lnTo>
                  <a:pt x="250" y="339"/>
                </a:lnTo>
                <a:close/>
                <a:moveTo>
                  <a:pt x="283" y="342"/>
                </a:moveTo>
                <a:lnTo>
                  <a:pt x="283" y="342"/>
                </a:lnTo>
                <a:lnTo>
                  <a:pt x="284" y="342"/>
                </a:lnTo>
                <a:lnTo>
                  <a:pt x="284" y="342"/>
                </a:lnTo>
                <a:lnTo>
                  <a:pt x="285" y="342"/>
                </a:lnTo>
                <a:lnTo>
                  <a:pt x="285" y="342"/>
                </a:lnTo>
                <a:lnTo>
                  <a:pt x="286" y="342"/>
                </a:lnTo>
                <a:lnTo>
                  <a:pt x="287" y="342"/>
                </a:lnTo>
                <a:lnTo>
                  <a:pt x="287" y="342"/>
                </a:lnTo>
                <a:lnTo>
                  <a:pt x="288" y="342"/>
                </a:lnTo>
                <a:lnTo>
                  <a:pt x="288" y="342"/>
                </a:lnTo>
                <a:lnTo>
                  <a:pt x="289" y="342"/>
                </a:lnTo>
                <a:lnTo>
                  <a:pt x="289" y="341"/>
                </a:lnTo>
                <a:lnTo>
                  <a:pt x="290" y="341"/>
                </a:lnTo>
                <a:lnTo>
                  <a:pt x="291" y="341"/>
                </a:lnTo>
                <a:lnTo>
                  <a:pt x="291" y="341"/>
                </a:lnTo>
                <a:lnTo>
                  <a:pt x="292" y="341"/>
                </a:lnTo>
                <a:lnTo>
                  <a:pt x="292" y="341"/>
                </a:lnTo>
                <a:lnTo>
                  <a:pt x="293" y="341"/>
                </a:lnTo>
                <a:lnTo>
                  <a:pt x="293" y="341"/>
                </a:lnTo>
                <a:lnTo>
                  <a:pt x="294" y="341"/>
                </a:lnTo>
                <a:lnTo>
                  <a:pt x="295" y="341"/>
                </a:lnTo>
                <a:lnTo>
                  <a:pt x="295" y="341"/>
                </a:lnTo>
                <a:lnTo>
                  <a:pt x="292" y="330"/>
                </a:lnTo>
                <a:lnTo>
                  <a:pt x="292" y="330"/>
                </a:lnTo>
                <a:lnTo>
                  <a:pt x="292" y="330"/>
                </a:lnTo>
                <a:lnTo>
                  <a:pt x="291" y="330"/>
                </a:lnTo>
                <a:lnTo>
                  <a:pt x="291" y="330"/>
                </a:lnTo>
                <a:lnTo>
                  <a:pt x="290" y="331"/>
                </a:lnTo>
                <a:lnTo>
                  <a:pt x="290" y="331"/>
                </a:lnTo>
                <a:lnTo>
                  <a:pt x="289" y="331"/>
                </a:lnTo>
                <a:lnTo>
                  <a:pt x="289" y="331"/>
                </a:lnTo>
                <a:lnTo>
                  <a:pt x="288" y="331"/>
                </a:lnTo>
                <a:lnTo>
                  <a:pt x="288" y="331"/>
                </a:lnTo>
                <a:lnTo>
                  <a:pt x="287" y="331"/>
                </a:lnTo>
                <a:lnTo>
                  <a:pt x="287" y="331"/>
                </a:lnTo>
                <a:lnTo>
                  <a:pt x="286" y="331"/>
                </a:lnTo>
                <a:lnTo>
                  <a:pt x="286" y="331"/>
                </a:lnTo>
                <a:lnTo>
                  <a:pt x="285" y="331"/>
                </a:lnTo>
                <a:lnTo>
                  <a:pt x="285" y="331"/>
                </a:lnTo>
                <a:lnTo>
                  <a:pt x="284" y="332"/>
                </a:lnTo>
                <a:lnTo>
                  <a:pt x="284" y="332"/>
                </a:lnTo>
                <a:lnTo>
                  <a:pt x="283" y="332"/>
                </a:lnTo>
                <a:lnTo>
                  <a:pt x="283" y="332"/>
                </a:lnTo>
                <a:lnTo>
                  <a:pt x="282" y="332"/>
                </a:lnTo>
                <a:lnTo>
                  <a:pt x="283" y="342"/>
                </a:lnTo>
                <a:close/>
                <a:moveTo>
                  <a:pt x="316" y="333"/>
                </a:moveTo>
                <a:lnTo>
                  <a:pt x="316" y="333"/>
                </a:lnTo>
                <a:lnTo>
                  <a:pt x="316" y="333"/>
                </a:lnTo>
                <a:lnTo>
                  <a:pt x="316" y="333"/>
                </a:lnTo>
                <a:lnTo>
                  <a:pt x="317" y="333"/>
                </a:lnTo>
                <a:lnTo>
                  <a:pt x="317" y="332"/>
                </a:lnTo>
                <a:lnTo>
                  <a:pt x="318" y="332"/>
                </a:lnTo>
                <a:lnTo>
                  <a:pt x="318" y="332"/>
                </a:lnTo>
                <a:lnTo>
                  <a:pt x="319" y="332"/>
                </a:lnTo>
                <a:lnTo>
                  <a:pt x="319" y="331"/>
                </a:lnTo>
                <a:lnTo>
                  <a:pt x="320" y="331"/>
                </a:lnTo>
                <a:lnTo>
                  <a:pt x="320" y="331"/>
                </a:lnTo>
                <a:lnTo>
                  <a:pt x="321" y="330"/>
                </a:lnTo>
                <a:lnTo>
                  <a:pt x="321" y="330"/>
                </a:lnTo>
                <a:lnTo>
                  <a:pt x="322" y="330"/>
                </a:lnTo>
                <a:lnTo>
                  <a:pt x="322" y="330"/>
                </a:lnTo>
                <a:lnTo>
                  <a:pt x="323" y="329"/>
                </a:lnTo>
                <a:lnTo>
                  <a:pt x="323" y="329"/>
                </a:lnTo>
                <a:lnTo>
                  <a:pt x="324" y="329"/>
                </a:lnTo>
                <a:lnTo>
                  <a:pt x="324" y="328"/>
                </a:lnTo>
                <a:lnTo>
                  <a:pt x="325" y="328"/>
                </a:lnTo>
                <a:lnTo>
                  <a:pt x="325" y="328"/>
                </a:lnTo>
                <a:lnTo>
                  <a:pt x="325" y="328"/>
                </a:lnTo>
                <a:lnTo>
                  <a:pt x="320" y="319"/>
                </a:lnTo>
                <a:lnTo>
                  <a:pt x="319" y="319"/>
                </a:lnTo>
                <a:lnTo>
                  <a:pt x="319" y="319"/>
                </a:lnTo>
                <a:lnTo>
                  <a:pt x="318" y="319"/>
                </a:lnTo>
                <a:lnTo>
                  <a:pt x="318" y="320"/>
                </a:lnTo>
                <a:lnTo>
                  <a:pt x="318" y="320"/>
                </a:lnTo>
                <a:lnTo>
                  <a:pt x="317" y="320"/>
                </a:lnTo>
                <a:lnTo>
                  <a:pt x="317" y="320"/>
                </a:lnTo>
                <a:lnTo>
                  <a:pt x="316" y="321"/>
                </a:lnTo>
                <a:lnTo>
                  <a:pt x="316" y="321"/>
                </a:lnTo>
                <a:lnTo>
                  <a:pt x="315" y="321"/>
                </a:lnTo>
                <a:lnTo>
                  <a:pt x="315" y="321"/>
                </a:lnTo>
                <a:lnTo>
                  <a:pt x="315" y="322"/>
                </a:lnTo>
                <a:lnTo>
                  <a:pt x="314" y="322"/>
                </a:lnTo>
                <a:lnTo>
                  <a:pt x="314" y="322"/>
                </a:lnTo>
                <a:lnTo>
                  <a:pt x="313" y="322"/>
                </a:lnTo>
                <a:lnTo>
                  <a:pt x="313" y="323"/>
                </a:lnTo>
                <a:lnTo>
                  <a:pt x="312" y="323"/>
                </a:lnTo>
                <a:lnTo>
                  <a:pt x="312" y="323"/>
                </a:lnTo>
                <a:lnTo>
                  <a:pt x="312" y="323"/>
                </a:lnTo>
                <a:lnTo>
                  <a:pt x="311" y="324"/>
                </a:lnTo>
                <a:lnTo>
                  <a:pt x="311" y="324"/>
                </a:lnTo>
                <a:lnTo>
                  <a:pt x="316" y="333"/>
                </a:lnTo>
                <a:close/>
                <a:moveTo>
                  <a:pt x="343" y="313"/>
                </a:moveTo>
                <a:lnTo>
                  <a:pt x="343" y="313"/>
                </a:lnTo>
                <a:lnTo>
                  <a:pt x="343" y="313"/>
                </a:lnTo>
                <a:lnTo>
                  <a:pt x="343" y="312"/>
                </a:lnTo>
                <a:lnTo>
                  <a:pt x="343" y="312"/>
                </a:lnTo>
                <a:lnTo>
                  <a:pt x="344" y="312"/>
                </a:lnTo>
                <a:lnTo>
                  <a:pt x="344" y="311"/>
                </a:lnTo>
                <a:lnTo>
                  <a:pt x="345" y="311"/>
                </a:lnTo>
                <a:lnTo>
                  <a:pt x="345" y="310"/>
                </a:lnTo>
                <a:lnTo>
                  <a:pt x="345" y="310"/>
                </a:lnTo>
                <a:lnTo>
                  <a:pt x="346" y="310"/>
                </a:lnTo>
                <a:lnTo>
                  <a:pt x="346" y="309"/>
                </a:lnTo>
                <a:lnTo>
                  <a:pt x="346" y="309"/>
                </a:lnTo>
                <a:lnTo>
                  <a:pt x="347" y="308"/>
                </a:lnTo>
                <a:lnTo>
                  <a:pt x="347" y="308"/>
                </a:lnTo>
                <a:lnTo>
                  <a:pt x="347" y="307"/>
                </a:lnTo>
                <a:lnTo>
                  <a:pt x="348" y="307"/>
                </a:lnTo>
                <a:lnTo>
                  <a:pt x="348" y="306"/>
                </a:lnTo>
                <a:lnTo>
                  <a:pt x="348" y="306"/>
                </a:lnTo>
                <a:lnTo>
                  <a:pt x="349" y="306"/>
                </a:lnTo>
                <a:lnTo>
                  <a:pt x="349" y="305"/>
                </a:lnTo>
                <a:lnTo>
                  <a:pt x="349" y="305"/>
                </a:lnTo>
                <a:lnTo>
                  <a:pt x="350" y="304"/>
                </a:lnTo>
                <a:lnTo>
                  <a:pt x="341" y="298"/>
                </a:lnTo>
                <a:lnTo>
                  <a:pt x="341" y="298"/>
                </a:lnTo>
                <a:lnTo>
                  <a:pt x="341" y="299"/>
                </a:lnTo>
                <a:lnTo>
                  <a:pt x="340" y="299"/>
                </a:lnTo>
                <a:lnTo>
                  <a:pt x="340" y="300"/>
                </a:lnTo>
                <a:lnTo>
                  <a:pt x="340" y="300"/>
                </a:lnTo>
                <a:lnTo>
                  <a:pt x="339" y="300"/>
                </a:lnTo>
                <a:lnTo>
                  <a:pt x="339" y="301"/>
                </a:lnTo>
                <a:lnTo>
                  <a:pt x="339" y="301"/>
                </a:lnTo>
                <a:lnTo>
                  <a:pt x="338" y="302"/>
                </a:lnTo>
                <a:lnTo>
                  <a:pt x="338" y="302"/>
                </a:lnTo>
                <a:lnTo>
                  <a:pt x="338" y="302"/>
                </a:lnTo>
                <a:lnTo>
                  <a:pt x="337" y="303"/>
                </a:lnTo>
                <a:lnTo>
                  <a:pt x="337" y="303"/>
                </a:lnTo>
                <a:lnTo>
                  <a:pt x="337" y="303"/>
                </a:lnTo>
                <a:lnTo>
                  <a:pt x="337" y="304"/>
                </a:lnTo>
                <a:lnTo>
                  <a:pt x="336" y="304"/>
                </a:lnTo>
                <a:lnTo>
                  <a:pt x="336" y="305"/>
                </a:lnTo>
                <a:lnTo>
                  <a:pt x="336" y="305"/>
                </a:lnTo>
                <a:lnTo>
                  <a:pt x="335" y="305"/>
                </a:lnTo>
                <a:lnTo>
                  <a:pt x="335" y="306"/>
                </a:lnTo>
                <a:lnTo>
                  <a:pt x="335" y="306"/>
                </a:lnTo>
                <a:lnTo>
                  <a:pt x="343" y="313"/>
                </a:lnTo>
                <a:close/>
                <a:moveTo>
                  <a:pt x="360" y="285"/>
                </a:moveTo>
                <a:lnTo>
                  <a:pt x="360" y="285"/>
                </a:lnTo>
                <a:lnTo>
                  <a:pt x="361" y="284"/>
                </a:lnTo>
                <a:lnTo>
                  <a:pt x="361" y="284"/>
                </a:lnTo>
                <a:lnTo>
                  <a:pt x="361" y="283"/>
                </a:lnTo>
                <a:lnTo>
                  <a:pt x="361" y="283"/>
                </a:lnTo>
                <a:lnTo>
                  <a:pt x="361" y="282"/>
                </a:lnTo>
                <a:lnTo>
                  <a:pt x="362" y="282"/>
                </a:lnTo>
                <a:lnTo>
                  <a:pt x="362" y="281"/>
                </a:lnTo>
                <a:lnTo>
                  <a:pt x="362" y="281"/>
                </a:lnTo>
                <a:lnTo>
                  <a:pt x="362" y="280"/>
                </a:lnTo>
                <a:lnTo>
                  <a:pt x="362" y="279"/>
                </a:lnTo>
                <a:lnTo>
                  <a:pt x="363" y="279"/>
                </a:lnTo>
                <a:lnTo>
                  <a:pt x="363" y="278"/>
                </a:lnTo>
                <a:lnTo>
                  <a:pt x="363" y="278"/>
                </a:lnTo>
                <a:lnTo>
                  <a:pt x="363" y="277"/>
                </a:lnTo>
                <a:lnTo>
                  <a:pt x="363" y="277"/>
                </a:lnTo>
                <a:lnTo>
                  <a:pt x="363" y="276"/>
                </a:lnTo>
                <a:lnTo>
                  <a:pt x="364" y="276"/>
                </a:lnTo>
                <a:lnTo>
                  <a:pt x="364" y="275"/>
                </a:lnTo>
                <a:lnTo>
                  <a:pt x="364" y="275"/>
                </a:lnTo>
                <a:lnTo>
                  <a:pt x="364" y="274"/>
                </a:lnTo>
                <a:lnTo>
                  <a:pt x="364" y="274"/>
                </a:lnTo>
                <a:lnTo>
                  <a:pt x="354" y="271"/>
                </a:lnTo>
                <a:lnTo>
                  <a:pt x="354" y="271"/>
                </a:lnTo>
                <a:lnTo>
                  <a:pt x="354" y="272"/>
                </a:lnTo>
                <a:lnTo>
                  <a:pt x="353" y="272"/>
                </a:lnTo>
                <a:lnTo>
                  <a:pt x="353" y="273"/>
                </a:lnTo>
                <a:lnTo>
                  <a:pt x="353" y="273"/>
                </a:lnTo>
                <a:lnTo>
                  <a:pt x="353" y="274"/>
                </a:lnTo>
                <a:lnTo>
                  <a:pt x="353" y="274"/>
                </a:lnTo>
                <a:lnTo>
                  <a:pt x="353" y="275"/>
                </a:lnTo>
                <a:lnTo>
                  <a:pt x="353" y="275"/>
                </a:lnTo>
                <a:lnTo>
                  <a:pt x="352" y="276"/>
                </a:lnTo>
                <a:lnTo>
                  <a:pt x="352" y="276"/>
                </a:lnTo>
                <a:lnTo>
                  <a:pt x="352" y="277"/>
                </a:lnTo>
                <a:lnTo>
                  <a:pt x="352" y="277"/>
                </a:lnTo>
                <a:lnTo>
                  <a:pt x="352" y="278"/>
                </a:lnTo>
                <a:lnTo>
                  <a:pt x="352" y="278"/>
                </a:lnTo>
                <a:lnTo>
                  <a:pt x="351" y="278"/>
                </a:lnTo>
                <a:lnTo>
                  <a:pt x="351" y="279"/>
                </a:lnTo>
                <a:lnTo>
                  <a:pt x="351" y="279"/>
                </a:lnTo>
                <a:lnTo>
                  <a:pt x="351" y="280"/>
                </a:lnTo>
                <a:lnTo>
                  <a:pt x="351" y="280"/>
                </a:lnTo>
                <a:lnTo>
                  <a:pt x="351" y="281"/>
                </a:lnTo>
                <a:lnTo>
                  <a:pt x="360" y="285"/>
                </a:lnTo>
                <a:close/>
                <a:moveTo>
                  <a:pt x="367" y="252"/>
                </a:moveTo>
                <a:lnTo>
                  <a:pt x="367" y="252"/>
                </a:lnTo>
                <a:lnTo>
                  <a:pt x="367" y="252"/>
                </a:lnTo>
                <a:lnTo>
                  <a:pt x="367" y="251"/>
                </a:lnTo>
                <a:lnTo>
                  <a:pt x="367" y="250"/>
                </a:lnTo>
                <a:lnTo>
                  <a:pt x="367" y="250"/>
                </a:lnTo>
                <a:lnTo>
                  <a:pt x="367" y="249"/>
                </a:lnTo>
                <a:lnTo>
                  <a:pt x="367" y="249"/>
                </a:lnTo>
                <a:lnTo>
                  <a:pt x="367" y="248"/>
                </a:lnTo>
                <a:lnTo>
                  <a:pt x="367" y="247"/>
                </a:lnTo>
                <a:lnTo>
                  <a:pt x="367" y="247"/>
                </a:lnTo>
                <a:lnTo>
                  <a:pt x="367" y="246"/>
                </a:lnTo>
                <a:lnTo>
                  <a:pt x="367" y="246"/>
                </a:lnTo>
                <a:lnTo>
                  <a:pt x="367" y="245"/>
                </a:lnTo>
                <a:lnTo>
                  <a:pt x="367" y="245"/>
                </a:lnTo>
                <a:lnTo>
                  <a:pt x="367" y="244"/>
                </a:lnTo>
                <a:lnTo>
                  <a:pt x="367" y="243"/>
                </a:lnTo>
                <a:lnTo>
                  <a:pt x="367" y="243"/>
                </a:lnTo>
                <a:lnTo>
                  <a:pt x="367" y="242"/>
                </a:lnTo>
                <a:lnTo>
                  <a:pt x="367" y="242"/>
                </a:lnTo>
                <a:lnTo>
                  <a:pt x="367" y="241"/>
                </a:lnTo>
                <a:lnTo>
                  <a:pt x="366" y="241"/>
                </a:lnTo>
                <a:lnTo>
                  <a:pt x="356" y="242"/>
                </a:lnTo>
                <a:lnTo>
                  <a:pt x="356" y="242"/>
                </a:lnTo>
                <a:lnTo>
                  <a:pt x="356" y="243"/>
                </a:lnTo>
                <a:lnTo>
                  <a:pt x="356" y="243"/>
                </a:lnTo>
                <a:lnTo>
                  <a:pt x="356" y="244"/>
                </a:lnTo>
                <a:lnTo>
                  <a:pt x="356" y="244"/>
                </a:lnTo>
                <a:lnTo>
                  <a:pt x="356" y="245"/>
                </a:lnTo>
                <a:lnTo>
                  <a:pt x="356" y="245"/>
                </a:lnTo>
                <a:lnTo>
                  <a:pt x="356" y="246"/>
                </a:lnTo>
                <a:lnTo>
                  <a:pt x="356" y="246"/>
                </a:lnTo>
                <a:lnTo>
                  <a:pt x="356" y="247"/>
                </a:lnTo>
                <a:lnTo>
                  <a:pt x="356" y="247"/>
                </a:lnTo>
                <a:lnTo>
                  <a:pt x="356" y="248"/>
                </a:lnTo>
                <a:lnTo>
                  <a:pt x="356" y="248"/>
                </a:lnTo>
                <a:lnTo>
                  <a:pt x="356" y="249"/>
                </a:lnTo>
                <a:lnTo>
                  <a:pt x="356" y="249"/>
                </a:lnTo>
                <a:lnTo>
                  <a:pt x="356" y="250"/>
                </a:lnTo>
                <a:lnTo>
                  <a:pt x="356" y="250"/>
                </a:lnTo>
                <a:lnTo>
                  <a:pt x="356" y="251"/>
                </a:lnTo>
                <a:lnTo>
                  <a:pt x="356" y="252"/>
                </a:lnTo>
                <a:lnTo>
                  <a:pt x="356" y="252"/>
                </a:lnTo>
                <a:lnTo>
                  <a:pt x="367" y="252"/>
                </a:lnTo>
                <a:close/>
                <a:moveTo>
                  <a:pt x="361" y="219"/>
                </a:moveTo>
                <a:lnTo>
                  <a:pt x="361" y="219"/>
                </a:lnTo>
                <a:lnTo>
                  <a:pt x="361" y="218"/>
                </a:lnTo>
                <a:lnTo>
                  <a:pt x="361" y="218"/>
                </a:lnTo>
                <a:lnTo>
                  <a:pt x="361" y="217"/>
                </a:lnTo>
                <a:lnTo>
                  <a:pt x="361" y="217"/>
                </a:lnTo>
                <a:lnTo>
                  <a:pt x="360" y="216"/>
                </a:lnTo>
                <a:lnTo>
                  <a:pt x="360" y="216"/>
                </a:lnTo>
                <a:lnTo>
                  <a:pt x="360" y="215"/>
                </a:lnTo>
                <a:lnTo>
                  <a:pt x="360" y="215"/>
                </a:lnTo>
                <a:lnTo>
                  <a:pt x="360" y="214"/>
                </a:lnTo>
                <a:lnTo>
                  <a:pt x="359" y="214"/>
                </a:lnTo>
                <a:lnTo>
                  <a:pt x="359" y="213"/>
                </a:lnTo>
                <a:lnTo>
                  <a:pt x="359" y="213"/>
                </a:lnTo>
                <a:lnTo>
                  <a:pt x="359" y="212"/>
                </a:lnTo>
                <a:lnTo>
                  <a:pt x="358" y="211"/>
                </a:lnTo>
                <a:lnTo>
                  <a:pt x="358" y="211"/>
                </a:lnTo>
                <a:lnTo>
                  <a:pt x="358" y="210"/>
                </a:lnTo>
                <a:lnTo>
                  <a:pt x="358" y="210"/>
                </a:lnTo>
                <a:lnTo>
                  <a:pt x="357" y="209"/>
                </a:lnTo>
                <a:lnTo>
                  <a:pt x="357" y="209"/>
                </a:lnTo>
                <a:lnTo>
                  <a:pt x="357" y="208"/>
                </a:lnTo>
                <a:lnTo>
                  <a:pt x="357" y="208"/>
                </a:lnTo>
                <a:lnTo>
                  <a:pt x="347" y="213"/>
                </a:lnTo>
                <a:lnTo>
                  <a:pt x="347" y="213"/>
                </a:lnTo>
                <a:lnTo>
                  <a:pt x="348" y="214"/>
                </a:lnTo>
                <a:lnTo>
                  <a:pt x="348" y="214"/>
                </a:lnTo>
                <a:lnTo>
                  <a:pt x="348" y="215"/>
                </a:lnTo>
                <a:lnTo>
                  <a:pt x="348" y="215"/>
                </a:lnTo>
                <a:lnTo>
                  <a:pt x="349" y="216"/>
                </a:lnTo>
                <a:lnTo>
                  <a:pt x="349" y="216"/>
                </a:lnTo>
                <a:lnTo>
                  <a:pt x="349" y="216"/>
                </a:lnTo>
                <a:lnTo>
                  <a:pt x="349" y="217"/>
                </a:lnTo>
                <a:lnTo>
                  <a:pt x="349" y="217"/>
                </a:lnTo>
                <a:lnTo>
                  <a:pt x="350" y="218"/>
                </a:lnTo>
                <a:lnTo>
                  <a:pt x="350" y="218"/>
                </a:lnTo>
                <a:lnTo>
                  <a:pt x="350" y="219"/>
                </a:lnTo>
                <a:lnTo>
                  <a:pt x="350" y="219"/>
                </a:lnTo>
                <a:lnTo>
                  <a:pt x="350" y="220"/>
                </a:lnTo>
                <a:lnTo>
                  <a:pt x="351" y="220"/>
                </a:lnTo>
                <a:lnTo>
                  <a:pt x="351" y="221"/>
                </a:lnTo>
                <a:lnTo>
                  <a:pt x="351" y="221"/>
                </a:lnTo>
                <a:lnTo>
                  <a:pt x="351" y="221"/>
                </a:lnTo>
                <a:lnTo>
                  <a:pt x="351" y="222"/>
                </a:lnTo>
                <a:lnTo>
                  <a:pt x="351" y="222"/>
                </a:lnTo>
                <a:lnTo>
                  <a:pt x="361" y="219"/>
                </a:lnTo>
                <a:close/>
                <a:moveTo>
                  <a:pt x="344" y="190"/>
                </a:moveTo>
                <a:lnTo>
                  <a:pt x="344" y="190"/>
                </a:lnTo>
                <a:lnTo>
                  <a:pt x="344" y="190"/>
                </a:lnTo>
                <a:lnTo>
                  <a:pt x="344" y="189"/>
                </a:lnTo>
                <a:lnTo>
                  <a:pt x="343" y="189"/>
                </a:lnTo>
                <a:lnTo>
                  <a:pt x="343" y="188"/>
                </a:lnTo>
                <a:lnTo>
                  <a:pt x="343" y="188"/>
                </a:lnTo>
                <a:lnTo>
                  <a:pt x="342" y="188"/>
                </a:lnTo>
                <a:lnTo>
                  <a:pt x="342" y="187"/>
                </a:lnTo>
                <a:lnTo>
                  <a:pt x="342" y="187"/>
                </a:lnTo>
                <a:lnTo>
                  <a:pt x="341" y="186"/>
                </a:lnTo>
                <a:lnTo>
                  <a:pt x="341" y="186"/>
                </a:lnTo>
                <a:lnTo>
                  <a:pt x="340" y="186"/>
                </a:lnTo>
                <a:lnTo>
                  <a:pt x="340" y="185"/>
                </a:lnTo>
                <a:lnTo>
                  <a:pt x="340" y="185"/>
                </a:lnTo>
                <a:lnTo>
                  <a:pt x="339" y="184"/>
                </a:lnTo>
                <a:lnTo>
                  <a:pt x="339" y="184"/>
                </a:lnTo>
                <a:lnTo>
                  <a:pt x="338" y="184"/>
                </a:lnTo>
                <a:lnTo>
                  <a:pt x="338" y="183"/>
                </a:lnTo>
                <a:lnTo>
                  <a:pt x="338" y="183"/>
                </a:lnTo>
                <a:lnTo>
                  <a:pt x="337" y="183"/>
                </a:lnTo>
                <a:lnTo>
                  <a:pt x="337" y="182"/>
                </a:lnTo>
                <a:lnTo>
                  <a:pt x="336" y="182"/>
                </a:lnTo>
                <a:lnTo>
                  <a:pt x="329" y="190"/>
                </a:lnTo>
                <a:lnTo>
                  <a:pt x="330" y="190"/>
                </a:lnTo>
                <a:lnTo>
                  <a:pt x="330" y="190"/>
                </a:lnTo>
                <a:lnTo>
                  <a:pt x="330" y="191"/>
                </a:lnTo>
                <a:lnTo>
                  <a:pt x="331" y="191"/>
                </a:lnTo>
                <a:lnTo>
                  <a:pt x="331" y="191"/>
                </a:lnTo>
                <a:lnTo>
                  <a:pt x="331" y="192"/>
                </a:lnTo>
                <a:lnTo>
                  <a:pt x="332" y="192"/>
                </a:lnTo>
                <a:lnTo>
                  <a:pt x="332" y="192"/>
                </a:lnTo>
                <a:lnTo>
                  <a:pt x="333" y="193"/>
                </a:lnTo>
                <a:lnTo>
                  <a:pt x="333" y="193"/>
                </a:lnTo>
                <a:lnTo>
                  <a:pt x="333" y="193"/>
                </a:lnTo>
                <a:lnTo>
                  <a:pt x="334" y="194"/>
                </a:lnTo>
                <a:lnTo>
                  <a:pt x="334" y="194"/>
                </a:lnTo>
                <a:lnTo>
                  <a:pt x="334" y="195"/>
                </a:lnTo>
                <a:lnTo>
                  <a:pt x="335" y="195"/>
                </a:lnTo>
                <a:lnTo>
                  <a:pt x="335" y="195"/>
                </a:lnTo>
                <a:lnTo>
                  <a:pt x="335" y="196"/>
                </a:lnTo>
                <a:lnTo>
                  <a:pt x="336" y="196"/>
                </a:lnTo>
                <a:lnTo>
                  <a:pt x="336" y="196"/>
                </a:lnTo>
                <a:lnTo>
                  <a:pt x="336" y="197"/>
                </a:lnTo>
                <a:lnTo>
                  <a:pt x="336" y="197"/>
                </a:lnTo>
                <a:lnTo>
                  <a:pt x="344" y="190"/>
                </a:lnTo>
                <a:close/>
                <a:moveTo>
                  <a:pt x="318" y="169"/>
                </a:moveTo>
                <a:lnTo>
                  <a:pt x="318" y="169"/>
                </a:lnTo>
                <a:lnTo>
                  <a:pt x="318" y="169"/>
                </a:lnTo>
                <a:lnTo>
                  <a:pt x="317" y="169"/>
                </a:lnTo>
                <a:lnTo>
                  <a:pt x="317" y="168"/>
                </a:lnTo>
                <a:lnTo>
                  <a:pt x="316" y="168"/>
                </a:lnTo>
                <a:lnTo>
                  <a:pt x="316" y="168"/>
                </a:lnTo>
                <a:lnTo>
                  <a:pt x="315" y="168"/>
                </a:lnTo>
                <a:lnTo>
                  <a:pt x="315" y="167"/>
                </a:lnTo>
                <a:lnTo>
                  <a:pt x="314" y="167"/>
                </a:lnTo>
                <a:lnTo>
                  <a:pt x="314" y="167"/>
                </a:lnTo>
                <a:lnTo>
                  <a:pt x="313" y="167"/>
                </a:lnTo>
                <a:lnTo>
                  <a:pt x="313" y="166"/>
                </a:lnTo>
                <a:lnTo>
                  <a:pt x="312" y="166"/>
                </a:lnTo>
                <a:lnTo>
                  <a:pt x="312" y="166"/>
                </a:lnTo>
                <a:lnTo>
                  <a:pt x="311" y="166"/>
                </a:lnTo>
                <a:lnTo>
                  <a:pt x="311" y="166"/>
                </a:lnTo>
                <a:lnTo>
                  <a:pt x="310" y="165"/>
                </a:lnTo>
                <a:lnTo>
                  <a:pt x="310" y="165"/>
                </a:lnTo>
                <a:lnTo>
                  <a:pt x="309" y="165"/>
                </a:lnTo>
                <a:lnTo>
                  <a:pt x="309" y="165"/>
                </a:lnTo>
                <a:lnTo>
                  <a:pt x="308" y="164"/>
                </a:lnTo>
                <a:lnTo>
                  <a:pt x="308" y="164"/>
                </a:lnTo>
                <a:lnTo>
                  <a:pt x="304" y="174"/>
                </a:lnTo>
                <a:lnTo>
                  <a:pt x="304" y="174"/>
                </a:lnTo>
                <a:lnTo>
                  <a:pt x="305" y="175"/>
                </a:lnTo>
                <a:lnTo>
                  <a:pt x="305" y="175"/>
                </a:lnTo>
                <a:lnTo>
                  <a:pt x="306" y="175"/>
                </a:lnTo>
                <a:lnTo>
                  <a:pt x="306" y="175"/>
                </a:lnTo>
                <a:lnTo>
                  <a:pt x="307" y="175"/>
                </a:lnTo>
                <a:lnTo>
                  <a:pt x="307" y="175"/>
                </a:lnTo>
                <a:lnTo>
                  <a:pt x="308" y="176"/>
                </a:lnTo>
                <a:lnTo>
                  <a:pt x="308" y="176"/>
                </a:lnTo>
                <a:lnTo>
                  <a:pt x="308" y="176"/>
                </a:lnTo>
                <a:lnTo>
                  <a:pt x="309" y="176"/>
                </a:lnTo>
                <a:lnTo>
                  <a:pt x="309" y="176"/>
                </a:lnTo>
                <a:lnTo>
                  <a:pt x="310" y="177"/>
                </a:lnTo>
                <a:lnTo>
                  <a:pt x="310" y="177"/>
                </a:lnTo>
                <a:lnTo>
                  <a:pt x="311" y="177"/>
                </a:lnTo>
                <a:lnTo>
                  <a:pt x="311" y="177"/>
                </a:lnTo>
                <a:lnTo>
                  <a:pt x="312" y="178"/>
                </a:lnTo>
                <a:lnTo>
                  <a:pt x="312" y="178"/>
                </a:lnTo>
                <a:lnTo>
                  <a:pt x="312" y="178"/>
                </a:lnTo>
                <a:lnTo>
                  <a:pt x="313" y="178"/>
                </a:lnTo>
                <a:lnTo>
                  <a:pt x="313" y="178"/>
                </a:lnTo>
                <a:lnTo>
                  <a:pt x="318" y="169"/>
                </a:lnTo>
                <a:close/>
                <a:moveTo>
                  <a:pt x="275" y="138"/>
                </a:moveTo>
                <a:lnTo>
                  <a:pt x="275" y="138"/>
                </a:lnTo>
                <a:cubicBezTo>
                  <a:pt x="213" y="138"/>
                  <a:pt x="163" y="189"/>
                  <a:pt x="163" y="250"/>
                </a:cubicBezTo>
                <a:cubicBezTo>
                  <a:pt x="163" y="312"/>
                  <a:pt x="213" y="362"/>
                  <a:pt x="275" y="362"/>
                </a:cubicBezTo>
                <a:cubicBezTo>
                  <a:pt x="337" y="362"/>
                  <a:pt x="387" y="312"/>
                  <a:pt x="387" y="250"/>
                </a:cubicBezTo>
                <a:cubicBezTo>
                  <a:pt x="387" y="189"/>
                  <a:pt x="337" y="138"/>
                  <a:pt x="275" y="138"/>
                </a:cubicBezTo>
                <a:close/>
                <a:moveTo>
                  <a:pt x="18" y="92"/>
                </a:moveTo>
                <a:lnTo>
                  <a:pt x="18" y="92"/>
                </a:lnTo>
                <a:cubicBezTo>
                  <a:pt x="39" y="90"/>
                  <a:pt x="61" y="89"/>
                  <a:pt x="83" y="88"/>
                </a:cubicBezTo>
                <a:cubicBezTo>
                  <a:pt x="68" y="87"/>
                  <a:pt x="53" y="86"/>
                  <a:pt x="39" y="84"/>
                </a:cubicBezTo>
                <a:cubicBezTo>
                  <a:pt x="29" y="83"/>
                  <a:pt x="21" y="76"/>
                  <a:pt x="21" y="66"/>
                </a:cubicBezTo>
                <a:cubicBezTo>
                  <a:pt x="21" y="52"/>
                  <a:pt x="21" y="38"/>
                  <a:pt x="21" y="23"/>
                </a:cubicBezTo>
                <a:cubicBezTo>
                  <a:pt x="21" y="13"/>
                  <a:pt x="29" y="6"/>
                  <a:pt x="39" y="5"/>
                </a:cubicBezTo>
                <a:cubicBezTo>
                  <a:pt x="98" y="0"/>
                  <a:pt x="156" y="0"/>
                  <a:pt x="215" y="5"/>
                </a:cubicBezTo>
                <a:cubicBezTo>
                  <a:pt x="225" y="6"/>
                  <a:pt x="233" y="13"/>
                  <a:pt x="233" y="23"/>
                </a:cubicBezTo>
                <a:cubicBezTo>
                  <a:pt x="233" y="38"/>
                  <a:pt x="233" y="52"/>
                  <a:pt x="233" y="66"/>
                </a:cubicBezTo>
                <a:cubicBezTo>
                  <a:pt x="233" y="76"/>
                  <a:pt x="225" y="83"/>
                  <a:pt x="215" y="84"/>
                </a:cubicBezTo>
                <a:cubicBezTo>
                  <a:pt x="194" y="87"/>
                  <a:pt x="173" y="88"/>
                  <a:pt x="151" y="89"/>
                </a:cubicBezTo>
                <a:cubicBezTo>
                  <a:pt x="166" y="90"/>
                  <a:pt x="180" y="91"/>
                  <a:pt x="194" y="92"/>
                </a:cubicBezTo>
                <a:cubicBezTo>
                  <a:pt x="204" y="93"/>
                  <a:pt x="212" y="100"/>
                  <a:pt x="212" y="110"/>
                </a:cubicBezTo>
                <a:lnTo>
                  <a:pt x="212" y="131"/>
                </a:lnTo>
                <a:cubicBezTo>
                  <a:pt x="200" y="137"/>
                  <a:pt x="189" y="145"/>
                  <a:pt x="179" y="155"/>
                </a:cubicBezTo>
                <a:cubicBezTo>
                  <a:pt x="174" y="161"/>
                  <a:pt x="168" y="167"/>
                  <a:pt x="164" y="174"/>
                </a:cubicBezTo>
                <a:cubicBezTo>
                  <a:pt x="115" y="177"/>
                  <a:pt x="66" y="176"/>
                  <a:pt x="18" y="171"/>
                </a:cubicBezTo>
                <a:cubicBezTo>
                  <a:pt x="8" y="170"/>
                  <a:pt x="0" y="163"/>
                  <a:pt x="0" y="153"/>
                </a:cubicBezTo>
                <a:cubicBezTo>
                  <a:pt x="0" y="139"/>
                  <a:pt x="0" y="124"/>
                  <a:pt x="0" y="110"/>
                </a:cubicBezTo>
                <a:cubicBezTo>
                  <a:pt x="0" y="100"/>
                  <a:pt x="8" y="93"/>
                  <a:pt x="18" y="92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outerShdw blurRad="88900" dist="76200" dir="5400000" algn="ctr" rotWithShape="0">
              <a:srgbClr val="000000">
                <a:alpha val="56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4" name="组合 153"/>
          <p:cNvGrpSpPr/>
          <p:nvPr/>
        </p:nvGrpSpPr>
        <p:grpSpPr>
          <a:xfrm>
            <a:off x="0" y="5921828"/>
            <a:ext cx="12192000" cy="1024160"/>
            <a:chOff x="0" y="5921828"/>
            <a:chExt cx="12192000" cy="1024160"/>
          </a:xfrm>
          <a:solidFill>
            <a:srgbClr val="F3C43C"/>
          </a:solidFill>
        </p:grpSpPr>
        <p:sp>
          <p:nvSpPr>
            <p:cNvPr id="155" name="同心圆 154"/>
            <p:cNvSpPr/>
            <p:nvPr/>
          </p:nvSpPr>
          <p:spPr>
            <a:xfrm>
              <a:off x="7478496" y="6761391"/>
              <a:ext cx="167489" cy="17975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同心圆 155"/>
            <p:cNvSpPr/>
            <p:nvPr/>
          </p:nvSpPr>
          <p:spPr>
            <a:xfrm>
              <a:off x="502249" y="6382902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3072509" y="6737761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椭圆 157"/>
            <p:cNvSpPr/>
            <p:nvPr/>
          </p:nvSpPr>
          <p:spPr>
            <a:xfrm>
              <a:off x="3407479" y="6092309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椭圆 158"/>
            <p:cNvSpPr/>
            <p:nvPr/>
          </p:nvSpPr>
          <p:spPr>
            <a:xfrm>
              <a:off x="5132421" y="6079477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椭圆 159"/>
            <p:cNvSpPr/>
            <p:nvPr/>
          </p:nvSpPr>
          <p:spPr>
            <a:xfrm>
              <a:off x="4452934" y="6042175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椭圆 160"/>
            <p:cNvSpPr/>
            <p:nvPr/>
          </p:nvSpPr>
          <p:spPr>
            <a:xfrm>
              <a:off x="1995560" y="6019866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椭圆 161"/>
            <p:cNvSpPr/>
            <p:nvPr/>
          </p:nvSpPr>
          <p:spPr>
            <a:xfrm>
              <a:off x="2165667" y="670958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162"/>
            <p:cNvSpPr/>
            <p:nvPr/>
          </p:nvSpPr>
          <p:spPr>
            <a:xfrm>
              <a:off x="5968109" y="622948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椭圆 163"/>
            <p:cNvSpPr/>
            <p:nvPr/>
          </p:nvSpPr>
          <p:spPr>
            <a:xfrm>
              <a:off x="3100959" y="6216739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椭圆 164"/>
            <p:cNvSpPr/>
            <p:nvPr/>
          </p:nvSpPr>
          <p:spPr>
            <a:xfrm>
              <a:off x="7734134" y="676950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椭圆 165"/>
            <p:cNvSpPr/>
            <p:nvPr/>
          </p:nvSpPr>
          <p:spPr>
            <a:xfrm>
              <a:off x="7072422" y="6185871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同心圆 166"/>
            <p:cNvSpPr/>
            <p:nvPr/>
          </p:nvSpPr>
          <p:spPr>
            <a:xfrm>
              <a:off x="8075589" y="6447023"/>
              <a:ext cx="139571" cy="160190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8" name="椭圆 167"/>
            <p:cNvSpPr/>
            <p:nvPr/>
          </p:nvSpPr>
          <p:spPr>
            <a:xfrm>
              <a:off x="5573131" y="6093139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6745527" y="6533289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>
              <a:off x="2952926" y="6534432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3937926" y="6001255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椭圆 171"/>
            <p:cNvSpPr/>
            <p:nvPr/>
          </p:nvSpPr>
          <p:spPr>
            <a:xfrm>
              <a:off x="0" y="6810182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椭圆 172"/>
            <p:cNvSpPr/>
            <p:nvPr/>
          </p:nvSpPr>
          <p:spPr>
            <a:xfrm>
              <a:off x="1122397" y="6172992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椭圆 173"/>
            <p:cNvSpPr/>
            <p:nvPr/>
          </p:nvSpPr>
          <p:spPr>
            <a:xfrm>
              <a:off x="3142818" y="5921828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同心圆 174"/>
            <p:cNvSpPr/>
            <p:nvPr/>
          </p:nvSpPr>
          <p:spPr>
            <a:xfrm>
              <a:off x="1552458" y="6437538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6" name="同心圆 175"/>
            <p:cNvSpPr/>
            <p:nvPr/>
          </p:nvSpPr>
          <p:spPr>
            <a:xfrm>
              <a:off x="3698523" y="6447023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7" name="同心圆 176"/>
            <p:cNvSpPr/>
            <p:nvPr/>
          </p:nvSpPr>
          <p:spPr>
            <a:xfrm>
              <a:off x="4796176" y="6571920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8" name="同心圆 177"/>
            <p:cNvSpPr/>
            <p:nvPr/>
          </p:nvSpPr>
          <p:spPr>
            <a:xfrm>
              <a:off x="5756628" y="6756970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9" name="椭圆 178"/>
            <p:cNvSpPr/>
            <p:nvPr/>
          </p:nvSpPr>
          <p:spPr>
            <a:xfrm>
              <a:off x="548197" y="6723455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椭圆 179"/>
            <p:cNvSpPr/>
            <p:nvPr/>
          </p:nvSpPr>
          <p:spPr>
            <a:xfrm>
              <a:off x="6539864" y="676927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同心圆 180"/>
            <p:cNvSpPr/>
            <p:nvPr/>
          </p:nvSpPr>
          <p:spPr>
            <a:xfrm>
              <a:off x="5691388" y="6525844"/>
              <a:ext cx="167489" cy="17975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2" name="同心圆 181"/>
            <p:cNvSpPr/>
            <p:nvPr/>
          </p:nvSpPr>
          <p:spPr>
            <a:xfrm rot="10800000">
              <a:off x="10690775" y="6662332"/>
              <a:ext cx="189397" cy="175017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3" name="同心圆 182"/>
            <p:cNvSpPr/>
            <p:nvPr/>
          </p:nvSpPr>
          <p:spPr>
            <a:xfrm rot="10800000">
              <a:off x="6517997" y="6359634"/>
              <a:ext cx="189397" cy="175017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4" name="椭圆 183"/>
            <p:cNvSpPr/>
            <p:nvPr/>
          </p:nvSpPr>
          <p:spPr>
            <a:xfrm rot="10800000">
              <a:off x="5260979" y="6211913"/>
              <a:ext cx="115609" cy="110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椭圆 184"/>
            <p:cNvSpPr/>
            <p:nvPr/>
          </p:nvSpPr>
          <p:spPr>
            <a:xfrm rot="10800000">
              <a:off x="10365355" y="6482710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椭圆 185"/>
            <p:cNvSpPr/>
            <p:nvPr/>
          </p:nvSpPr>
          <p:spPr>
            <a:xfrm rot="10800000">
              <a:off x="8779029" y="6399954"/>
              <a:ext cx="115609" cy="110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椭圆 186"/>
            <p:cNvSpPr/>
            <p:nvPr/>
          </p:nvSpPr>
          <p:spPr>
            <a:xfrm rot="10800000">
              <a:off x="9434203" y="6612984"/>
              <a:ext cx="119895" cy="1160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椭圆 187"/>
            <p:cNvSpPr/>
            <p:nvPr/>
          </p:nvSpPr>
          <p:spPr>
            <a:xfrm rot="10800000">
              <a:off x="5990473" y="6538789"/>
              <a:ext cx="115609" cy="110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同心圆 188"/>
            <p:cNvSpPr/>
            <p:nvPr/>
          </p:nvSpPr>
          <p:spPr>
            <a:xfrm rot="10800000">
              <a:off x="7651358" y="6482710"/>
              <a:ext cx="133523" cy="148324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0" name="椭圆 189"/>
            <p:cNvSpPr/>
            <p:nvPr/>
          </p:nvSpPr>
          <p:spPr>
            <a:xfrm rot="10800000">
              <a:off x="12064995" y="6535080"/>
              <a:ext cx="127005" cy="15228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椭圆 190"/>
            <p:cNvSpPr/>
            <p:nvPr/>
          </p:nvSpPr>
          <p:spPr>
            <a:xfrm rot="10800000">
              <a:off x="7227429" y="6171312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椭圆 191"/>
            <p:cNvSpPr/>
            <p:nvPr/>
          </p:nvSpPr>
          <p:spPr>
            <a:xfrm rot="10800000">
              <a:off x="9681277" y="6204037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椭圆 192"/>
            <p:cNvSpPr/>
            <p:nvPr/>
          </p:nvSpPr>
          <p:spPr>
            <a:xfrm rot="10800000">
              <a:off x="11196238" y="6194696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椭圆 193"/>
            <p:cNvSpPr/>
            <p:nvPr/>
          </p:nvSpPr>
          <p:spPr>
            <a:xfrm rot="10800000">
              <a:off x="5521830" y="6704945"/>
              <a:ext cx="51131" cy="522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椭圆 194"/>
            <p:cNvSpPr/>
            <p:nvPr/>
          </p:nvSpPr>
          <p:spPr>
            <a:xfrm rot="10800000">
              <a:off x="6408430" y="6253607"/>
              <a:ext cx="51131" cy="522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椭圆 195"/>
            <p:cNvSpPr/>
            <p:nvPr/>
          </p:nvSpPr>
          <p:spPr>
            <a:xfrm rot="10800000">
              <a:off x="11448059" y="6440920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椭圆 196"/>
            <p:cNvSpPr/>
            <p:nvPr/>
          </p:nvSpPr>
          <p:spPr>
            <a:xfrm rot="10800000">
              <a:off x="7855923" y="6465925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8" name="矩形 197"/>
          <p:cNvSpPr/>
          <p:nvPr/>
        </p:nvSpPr>
        <p:spPr>
          <a:xfrm>
            <a:off x="590643" y="4311336"/>
            <a:ext cx="2415731" cy="902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公司介绍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（我们是谁）</a:t>
            </a:r>
          </a:p>
        </p:txBody>
      </p:sp>
      <p:sp>
        <p:nvSpPr>
          <p:cNvPr id="199" name="矩形 198"/>
          <p:cNvSpPr/>
          <p:nvPr/>
        </p:nvSpPr>
        <p:spPr>
          <a:xfrm>
            <a:off x="2636447" y="4311335"/>
            <a:ext cx="2415731" cy="902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项目介绍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 smtClean="0"/>
              <a:t>（我们</a:t>
            </a:r>
            <a:r>
              <a:rPr lang="zh-CN" altLang="en-US" sz="1600" dirty="0"/>
              <a:t>要做</a:t>
            </a:r>
            <a:r>
              <a:rPr lang="zh-CN" altLang="en-US" sz="1600" dirty="0" smtClean="0"/>
              <a:t>什么）</a:t>
            </a:r>
            <a:endParaRPr lang="zh-CN" altLang="en-US" sz="1600" dirty="0"/>
          </a:p>
        </p:txBody>
      </p:sp>
      <p:sp>
        <p:nvSpPr>
          <p:cNvPr id="200" name="矩形 199"/>
          <p:cNvSpPr/>
          <p:nvPr/>
        </p:nvSpPr>
        <p:spPr>
          <a:xfrm>
            <a:off x="4702357" y="4306802"/>
            <a:ext cx="2415731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产品与运营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（我们怎么做）</a:t>
            </a:r>
          </a:p>
        </p:txBody>
      </p:sp>
      <p:sp>
        <p:nvSpPr>
          <p:cNvPr id="201" name="矩形 200"/>
          <p:cNvSpPr/>
          <p:nvPr/>
        </p:nvSpPr>
        <p:spPr>
          <a:xfrm>
            <a:off x="6876121" y="4312186"/>
            <a:ext cx="2264232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发展规划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</a:t>
            </a:r>
            <a:r>
              <a:rPr lang="zh-CN" altLang="en-US" sz="1600" dirty="0" smtClean="0"/>
              <a:t>我们的战略目标）</a:t>
            </a:r>
            <a:endParaRPr lang="zh-CN" altLang="en-US" sz="1600" dirty="0"/>
          </a:p>
        </p:txBody>
      </p:sp>
      <p:sp>
        <p:nvSpPr>
          <p:cNvPr id="202" name="矩形 201"/>
          <p:cNvSpPr/>
          <p:nvPr/>
        </p:nvSpPr>
        <p:spPr>
          <a:xfrm>
            <a:off x="8984006" y="4317394"/>
            <a:ext cx="2446567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财务与融资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（我们需要多少钱）</a:t>
            </a:r>
          </a:p>
        </p:txBody>
      </p:sp>
      <p:sp>
        <p:nvSpPr>
          <p:cNvPr id="203" name="文本框 202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734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1.85185E-6 L -0.1681 0.00463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11" y="231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44444E-6 L -0.17773 0.00811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93" y="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 tmFilter="0, 0; .2, .5; .8, .5; 1, 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500" autoRev="1" fill="hold"/>
                                        <p:tgtEl>
                                          <p:spTgt spid="2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  <p:bldP spid="146" grpId="0" animBg="1"/>
      <p:bldP spid="147" grpId="0" animBg="1"/>
      <p:bldP spid="148" grpId="0" animBg="1"/>
      <p:bldP spid="149" grpId="0" animBg="1"/>
      <p:bldP spid="151" grpId="0" animBg="1"/>
      <p:bldP spid="152" grpId="0" animBg="1"/>
      <p:bldP spid="153" grpId="0" animBg="1"/>
      <p:bldP spid="198" grpId="0"/>
      <p:bldP spid="199" grpId="0"/>
      <p:bldP spid="200" grpId="0"/>
      <p:bldP spid="201" grpId="0"/>
      <p:bldP spid="201" grpId="1"/>
      <p:bldP spid="202" grpId="0"/>
      <p:bldP spid="20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5" name="同心圆 4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6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endCxn id="9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8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>
              <a:stCxn id="8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同心圆 13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>
              <a:stCxn id="16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同心圆 22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直接连接符 25"/>
            <p:cNvCxnSpPr>
              <a:stCxn id="23" idx="4"/>
              <a:endCxn id="22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5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23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6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/>
        </p:nvCxnSpPr>
        <p:spPr>
          <a:xfrm>
            <a:off x="1235097" y="724895"/>
            <a:ext cx="155837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1223807" y="362021"/>
            <a:ext cx="1569660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公司战略目标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3" name="组合 102"/>
          <p:cNvGrpSpPr/>
          <p:nvPr/>
        </p:nvGrpSpPr>
        <p:grpSpPr>
          <a:xfrm>
            <a:off x="3536941" y="1455081"/>
            <a:ext cx="2764307" cy="3445541"/>
            <a:chOff x="2285732" y="3716686"/>
            <a:chExt cx="2763946" cy="3446339"/>
          </a:xfrm>
        </p:grpSpPr>
        <p:grpSp>
          <p:nvGrpSpPr>
            <p:cNvPr id="104" name="组合 103"/>
            <p:cNvGrpSpPr/>
            <p:nvPr/>
          </p:nvGrpSpPr>
          <p:grpSpPr>
            <a:xfrm>
              <a:off x="2285732" y="3716686"/>
              <a:ext cx="2763946" cy="3446339"/>
              <a:chOff x="3295850" y="1908877"/>
              <a:chExt cx="3738030" cy="4660916"/>
            </a:xfrm>
          </p:grpSpPr>
          <p:sp>
            <p:nvSpPr>
              <p:cNvPr id="108" name="圆角矩形 107"/>
              <p:cNvSpPr/>
              <p:nvPr/>
            </p:nvSpPr>
            <p:spPr>
              <a:xfrm rot="2760000">
                <a:off x="3098889" y="2634801"/>
                <a:ext cx="4660916" cy="320906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圆角矩形 109"/>
              <p:cNvSpPr/>
              <p:nvPr/>
            </p:nvSpPr>
            <p:spPr>
              <a:xfrm rot="2760000">
                <a:off x="3358628" y="2852802"/>
                <a:ext cx="3953506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E8B438"/>
              </a:solidFill>
              <a:ln w="25400">
                <a:solidFill>
                  <a:srgbClr val="E8B438"/>
                </a:soli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5" name="组合 104"/>
            <p:cNvGrpSpPr/>
            <p:nvPr/>
          </p:nvGrpSpPr>
          <p:grpSpPr>
            <a:xfrm>
              <a:off x="2728219" y="4347491"/>
              <a:ext cx="1068358" cy="984139"/>
              <a:chOff x="2711519" y="4342226"/>
              <a:chExt cx="1068358" cy="984139"/>
            </a:xfrm>
          </p:grpSpPr>
          <p:sp>
            <p:nvSpPr>
              <p:cNvPr id="106" name="文本框 26"/>
              <p:cNvSpPr txBox="1"/>
              <p:nvPr/>
            </p:nvSpPr>
            <p:spPr>
              <a:xfrm>
                <a:off x="2711519" y="4342226"/>
                <a:ext cx="103143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4800" dirty="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07" name="文本框 27"/>
              <p:cNvSpPr txBox="1"/>
              <p:nvPr/>
            </p:nvSpPr>
            <p:spPr>
              <a:xfrm>
                <a:off x="2738817" y="4957033"/>
                <a:ext cx="1041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prstClr val="white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STEP</a:t>
                </a:r>
                <a:endParaRPr lang="zh-CN" altLang="en-US" dirty="0">
                  <a:solidFill>
                    <a:prstClr val="whit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endParaRPr>
              </a:p>
            </p:txBody>
          </p:sp>
        </p:grpSp>
      </p:grpSp>
      <p:grpSp>
        <p:nvGrpSpPr>
          <p:cNvPr id="112" name="组合 111"/>
          <p:cNvGrpSpPr/>
          <p:nvPr/>
        </p:nvGrpSpPr>
        <p:grpSpPr>
          <a:xfrm>
            <a:off x="3531262" y="3917055"/>
            <a:ext cx="2754781" cy="3445541"/>
            <a:chOff x="3885937" y="2769115"/>
            <a:chExt cx="2754422" cy="3446339"/>
          </a:xfrm>
        </p:grpSpPr>
        <p:grpSp>
          <p:nvGrpSpPr>
            <p:cNvPr id="113" name="组合 112"/>
            <p:cNvGrpSpPr/>
            <p:nvPr/>
          </p:nvGrpSpPr>
          <p:grpSpPr>
            <a:xfrm>
              <a:off x="3885937" y="2769115"/>
              <a:ext cx="2754422" cy="3446339"/>
              <a:chOff x="3295850" y="1895995"/>
              <a:chExt cx="3725149" cy="4660916"/>
            </a:xfrm>
          </p:grpSpPr>
          <p:sp>
            <p:nvSpPr>
              <p:cNvPr id="117" name="圆角矩形 116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" name="圆角矩形 118"/>
              <p:cNvSpPr/>
              <p:nvPr/>
            </p:nvSpPr>
            <p:spPr>
              <a:xfrm rot="2760000">
                <a:off x="3384391" y="2878566"/>
                <a:ext cx="3953506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E8B438"/>
              </a:solidFill>
              <a:ln w="25400">
                <a:solidFill>
                  <a:srgbClr val="E8B438"/>
                </a:soli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>
              <a:off x="4352303" y="3414855"/>
              <a:ext cx="1045498" cy="984139"/>
              <a:chOff x="2734379" y="4342226"/>
              <a:chExt cx="1045498" cy="984139"/>
            </a:xfrm>
          </p:grpSpPr>
          <p:sp>
            <p:nvSpPr>
              <p:cNvPr id="115" name="文本框 32"/>
              <p:cNvSpPr txBox="1"/>
              <p:nvPr/>
            </p:nvSpPr>
            <p:spPr>
              <a:xfrm>
                <a:off x="2734379" y="4342226"/>
                <a:ext cx="1031437" cy="8311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4800" dirty="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16" name="文本框 33"/>
              <p:cNvSpPr txBox="1"/>
              <p:nvPr/>
            </p:nvSpPr>
            <p:spPr>
              <a:xfrm>
                <a:off x="2738817" y="4957033"/>
                <a:ext cx="1041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prstClr val="white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STEP</a:t>
                </a:r>
                <a:endParaRPr lang="zh-CN" altLang="en-US" dirty="0">
                  <a:solidFill>
                    <a:prstClr val="whit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endParaRPr>
              </a:p>
            </p:txBody>
          </p:sp>
        </p:grpSp>
      </p:grpSp>
      <p:grpSp>
        <p:nvGrpSpPr>
          <p:cNvPr id="121" name="组合 120"/>
          <p:cNvGrpSpPr/>
          <p:nvPr/>
        </p:nvGrpSpPr>
        <p:grpSpPr>
          <a:xfrm>
            <a:off x="6092540" y="1442507"/>
            <a:ext cx="2754781" cy="3445541"/>
            <a:chOff x="5489223" y="1837839"/>
            <a:chExt cx="2754422" cy="3446339"/>
          </a:xfrm>
        </p:grpSpPr>
        <p:grpSp>
          <p:nvGrpSpPr>
            <p:cNvPr id="122" name="组合 121"/>
            <p:cNvGrpSpPr/>
            <p:nvPr/>
          </p:nvGrpSpPr>
          <p:grpSpPr>
            <a:xfrm>
              <a:off x="5489223" y="1837839"/>
              <a:ext cx="2754422" cy="3446339"/>
              <a:chOff x="3295850" y="1895995"/>
              <a:chExt cx="3725149" cy="4660916"/>
            </a:xfrm>
          </p:grpSpPr>
          <p:sp>
            <p:nvSpPr>
              <p:cNvPr id="126" name="圆角矩形 125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8" name="圆角矩形 127"/>
              <p:cNvSpPr/>
              <p:nvPr/>
            </p:nvSpPr>
            <p:spPr>
              <a:xfrm rot="2760000">
                <a:off x="3371510" y="2878566"/>
                <a:ext cx="3953505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FFD94B"/>
              </a:solidFill>
              <a:ln w="25400">
                <a:solidFill>
                  <a:srgbClr val="FFD94B"/>
                </a:soli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3" name="组合 122"/>
            <p:cNvGrpSpPr/>
            <p:nvPr/>
          </p:nvGrpSpPr>
          <p:grpSpPr>
            <a:xfrm>
              <a:off x="5937544" y="2483578"/>
              <a:ext cx="1045498" cy="984139"/>
              <a:chOff x="2734379" y="4342226"/>
              <a:chExt cx="1045498" cy="984139"/>
            </a:xfrm>
          </p:grpSpPr>
          <p:sp>
            <p:nvSpPr>
              <p:cNvPr id="124" name="文本框 35"/>
              <p:cNvSpPr txBox="1"/>
              <p:nvPr/>
            </p:nvSpPr>
            <p:spPr>
              <a:xfrm>
                <a:off x="2734379" y="4342226"/>
                <a:ext cx="1031437" cy="8311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4800" dirty="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25" name="文本框 36"/>
              <p:cNvSpPr txBox="1"/>
              <p:nvPr/>
            </p:nvSpPr>
            <p:spPr>
              <a:xfrm>
                <a:off x="2738817" y="4957033"/>
                <a:ext cx="1041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prstClr val="white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STEP</a:t>
                </a:r>
                <a:endParaRPr lang="zh-CN" altLang="en-US" dirty="0">
                  <a:solidFill>
                    <a:prstClr val="whit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endParaRPr>
              </a:p>
            </p:txBody>
          </p:sp>
        </p:grpSp>
      </p:grpSp>
      <p:grpSp>
        <p:nvGrpSpPr>
          <p:cNvPr id="130" name="组合 129"/>
          <p:cNvGrpSpPr/>
          <p:nvPr/>
        </p:nvGrpSpPr>
        <p:grpSpPr>
          <a:xfrm>
            <a:off x="6089072" y="3912484"/>
            <a:ext cx="2754781" cy="3445541"/>
            <a:chOff x="7094696" y="911444"/>
            <a:chExt cx="2754422" cy="3446339"/>
          </a:xfrm>
        </p:grpSpPr>
        <p:grpSp>
          <p:nvGrpSpPr>
            <p:cNvPr id="131" name="组合 130"/>
            <p:cNvGrpSpPr/>
            <p:nvPr/>
          </p:nvGrpSpPr>
          <p:grpSpPr>
            <a:xfrm>
              <a:off x="7094696" y="911444"/>
              <a:ext cx="2754422" cy="3446339"/>
              <a:chOff x="3295850" y="1895995"/>
              <a:chExt cx="3725149" cy="4660916"/>
            </a:xfrm>
          </p:grpSpPr>
          <p:sp>
            <p:nvSpPr>
              <p:cNvPr id="135" name="圆角矩形 134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6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圆角矩形 136"/>
              <p:cNvSpPr/>
              <p:nvPr/>
            </p:nvSpPr>
            <p:spPr>
              <a:xfrm rot="2760000">
                <a:off x="3371510" y="2878566"/>
                <a:ext cx="3953505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8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FFD94B"/>
              </a:solidFill>
              <a:ln w="25400">
                <a:solidFill>
                  <a:srgbClr val="FFD94B"/>
                </a:soli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2" name="组合 131"/>
            <p:cNvGrpSpPr/>
            <p:nvPr/>
          </p:nvGrpSpPr>
          <p:grpSpPr>
            <a:xfrm>
              <a:off x="7551706" y="1553014"/>
              <a:ext cx="1045498" cy="984139"/>
              <a:chOff x="2734379" y="4342226"/>
              <a:chExt cx="1045498" cy="984139"/>
            </a:xfrm>
          </p:grpSpPr>
          <p:sp>
            <p:nvSpPr>
              <p:cNvPr id="133" name="文本框 38"/>
              <p:cNvSpPr txBox="1"/>
              <p:nvPr/>
            </p:nvSpPr>
            <p:spPr>
              <a:xfrm>
                <a:off x="2734379" y="4342226"/>
                <a:ext cx="1031437" cy="8311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 sz="4800" dirty="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34" name="文本框 39"/>
              <p:cNvSpPr txBox="1"/>
              <p:nvPr/>
            </p:nvSpPr>
            <p:spPr>
              <a:xfrm>
                <a:off x="2738817" y="4957033"/>
                <a:ext cx="1041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prstClr val="white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STEP</a:t>
                </a:r>
                <a:endParaRPr lang="zh-CN" altLang="en-US" dirty="0">
                  <a:solidFill>
                    <a:prstClr val="whit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endParaRPr>
              </a:p>
            </p:txBody>
          </p:sp>
        </p:grpSp>
      </p:grpSp>
      <p:grpSp>
        <p:nvGrpSpPr>
          <p:cNvPr id="139" name="组合 138"/>
          <p:cNvGrpSpPr/>
          <p:nvPr/>
        </p:nvGrpSpPr>
        <p:grpSpPr>
          <a:xfrm flipV="1">
            <a:off x="7905223" y="1901573"/>
            <a:ext cx="2439004" cy="732306"/>
            <a:chOff x="5246304" y="4593021"/>
            <a:chExt cx="2438687" cy="732476"/>
          </a:xfrm>
        </p:grpSpPr>
        <p:sp>
          <p:nvSpPr>
            <p:cNvPr id="140" name="椭圆 139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1" name="任意多边形 140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 flipH="1" flipV="1">
            <a:off x="1235097" y="1905735"/>
            <a:ext cx="2439004" cy="732306"/>
            <a:chOff x="5246304" y="4593021"/>
            <a:chExt cx="2438687" cy="732476"/>
          </a:xfrm>
        </p:grpSpPr>
        <p:sp>
          <p:nvSpPr>
            <p:cNvPr id="143" name="椭圆 142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4" name="任意多边形 143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1252199" y="1901198"/>
            <a:ext cx="1869212" cy="338554"/>
            <a:chOff x="1503794" y="1629594"/>
            <a:chExt cx="1868969" cy="338632"/>
          </a:xfrm>
        </p:grpSpPr>
        <p:grpSp>
          <p:nvGrpSpPr>
            <p:cNvPr id="146" name="Group 32"/>
            <p:cNvGrpSpPr>
              <a:grpSpLocks noChangeAspect="1"/>
            </p:cNvGrpSpPr>
            <p:nvPr/>
          </p:nvGrpSpPr>
          <p:grpSpPr bwMode="auto">
            <a:xfrm>
              <a:off x="1503794" y="1681982"/>
              <a:ext cx="354115" cy="230585"/>
              <a:chOff x="3798" y="2129"/>
              <a:chExt cx="86" cy="56"/>
            </a:xfrm>
            <a:solidFill>
              <a:srgbClr val="FFB850"/>
            </a:solidFill>
            <a:effectLst/>
          </p:grpSpPr>
          <p:sp>
            <p:nvSpPr>
              <p:cNvPr id="148" name="Freeform 33"/>
              <p:cNvSpPr>
                <a:spLocks/>
              </p:cNvSpPr>
              <p:nvPr/>
            </p:nvSpPr>
            <p:spPr bwMode="auto">
              <a:xfrm>
                <a:off x="3798" y="2129"/>
                <a:ext cx="86" cy="51"/>
              </a:xfrm>
              <a:custGeom>
                <a:avLst/>
                <a:gdLst>
                  <a:gd name="T0" fmla="*/ 32 w 33"/>
                  <a:gd name="T1" fmla="*/ 3 h 19"/>
                  <a:gd name="T2" fmla="*/ 32 w 33"/>
                  <a:gd name="T3" fmla="*/ 3 h 19"/>
                  <a:gd name="T4" fmla="*/ 32 w 33"/>
                  <a:gd name="T5" fmla="*/ 1 h 19"/>
                  <a:gd name="T6" fmla="*/ 32 w 33"/>
                  <a:gd name="T7" fmla="*/ 1 h 19"/>
                  <a:gd name="T8" fmla="*/ 32 w 33"/>
                  <a:gd name="T9" fmla="*/ 0 h 19"/>
                  <a:gd name="T10" fmla="*/ 32 w 33"/>
                  <a:gd name="T11" fmla="*/ 0 h 19"/>
                  <a:gd name="T12" fmla="*/ 30 w 33"/>
                  <a:gd name="T13" fmla="*/ 1 h 19"/>
                  <a:gd name="T14" fmla="*/ 29 w 33"/>
                  <a:gd name="T15" fmla="*/ 1 h 19"/>
                  <a:gd name="T16" fmla="*/ 29 w 33"/>
                  <a:gd name="T17" fmla="*/ 2 h 19"/>
                  <a:gd name="T18" fmla="*/ 29 w 33"/>
                  <a:gd name="T19" fmla="*/ 2 h 19"/>
                  <a:gd name="T20" fmla="*/ 30 w 33"/>
                  <a:gd name="T21" fmla="*/ 2 h 19"/>
                  <a:gd name="T22" fmla="*/ 20 w 33"/>
                  <a:gd name="T23" fmla="*/ 11 h 19"/>
                  <a:gd name="T24" fmla="*/ 15 w 33"/>
                  <a:gd name="T25" fmla="*/ 5 h 19"/>
                  <a:gd name="T26" fmla="*/ 0 w 33"/>
                  <a:gd name="T27" fmla="*/ 19 h 19"/>
                  <a:gd name="T28" fmla="*/ 0 w 33"/>
                  <a:gd name="T29" fmla="*/ 19 h 19"/>
                  <a:gd name="T30" fmla="*/ 14 w 33"/>
                  <a:gd name="T31" fmla="*/ 6 h 19"/>
                  <a:gd name="T32" fmla="*/ 20 w 33"/>
                  <a:gd name="T33" fmla="*/ 12 h 19"/>
                  <a:gd name="T34" fmla="*/ 30 w 33"/>
                  <a:gd name="T35" fmla="*/ 3 h 19"/>
                  <a:gd name="T36" fmla="*/ 31 w 33"/>
                  <a:gd name="T37" fmla="*/ 3 h 19"/>
                  <a:gd name="T38" fmla="*/ 31 w 33"/>
                  <a:gd name="T39" fmla="*/ 4 h 19"/>
                  <a:gd name="T40" fmla="*/ 32 w 33"/>
                  <a:gd name="T41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19">
                    <a:moveTo>
                      <a:pt x="32" y="3"/>
                    </a:moveTo>
                    <a:cubicBezTo>
                      <a:pt x="32" y="3"/>
                      <a:pt x="32" y="3"/>
                      <a:pt x="32" y="3"/>
                    </a:cubicBezTo>
                    <a:cubicBezTo>
                      <a:pt x="32" y="3"/>
                      <a:pt x="32" y="2"/>
                      <a:pt x="32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0" y="1"/>
                      <a:pt x="30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30" y="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1" y="3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2" y="4"/>
                      <a:pt x="32" y="3"/>
                    </a:cubicBezTo>
                    <a:close/>
                  </a:path>
                </a:pathLst>
              </a:custGeom>
              <a:solidFill>
                <a:srgbClr val="295F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Freeform 34"/>
              <p:cNvSpPr>
                <a:spLocks/>
              </p:cNvSpPr>
              <p:nvPr/>
            </p:nvSpPr>
            <p:spPr bwMode="auto">
              <a:xfrm>
                <a:off x="3866" y="2140"/>
                <a:ext cx="8" cy="45"/>
              </a:xfrm>
              <a:custGeom>
                <a:avLst/>
                <a:gdLst>
                  <a:gd name="T0" fmla="*/ 0 w 8"/>
                  <a:gd name="T1" fmla="*/ 11 h 45"/>
                  <a:gd name="T2" fmla="*/ 0 w 8"/>
                  <a:gd name="T3" fmla="*/ 45 h 45"/>
                  <a:gd name="T4" fmla="*/ 8 w 8"/>
                  <a:gd name="T5" fmla="*/ 45 h 45"/>
                  <a:gd name="T6" fmla="*/ 8 w 8"/>
                  <a:gd name="T7" fmla="*/ 0 h 45"/>
                  <a:gd name="T8" fmla="*/ 0 w 8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5">
                    <a:moveTo>
                      <a:pt x="0" y="11"/>
                    </a:moveTo>
                    <a:lnTo>
                      <a:pt x="0" y="45"/>
                    </a:lnTo>
                    <a:lnTo>
                      <a:pt x="8" y="45"/>
                    </a:lnTo>
                    <a:lnTo>
                      <a:pt x="8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Freeform 35"/>
              <p:cNvSpPr>
                <a:spLocks/>
              </p:cNvSpPr>
              <p:nvPr/>
            </p:nvSpPr>
            <p:spPr bwMode="auto">
              <a:xfrm>
                <a:off x="3853" y="2153"/>
                <a:ext cx="8" cy="32"/>
              </a:xfrm>
              <a:custGeom>
                <a:avLst/>
                <a:gdLst>
                  <a:gd name="T0" fmla="*/ 0 w 8"/>
                  <a:gd name="T1" fmla="*/ 8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0 h 32"/>
                  <a:gd name="T8" fmla="*/ 0 w 8"/>
                  <a:gd name="T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8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Freeform 36"/>
              <p:cNvSpPr>
                <a:spLocks/>
              </p:cNvSpPr>
              <p:nvPr/>
            </p:nvSpPr>
            <p:spPr bwMode="auto">
              <a:xfrm>
                <a:off x="3840" y="2153"/>
                <a:ext cx="8" cy="32"/>
              </a:xfrm>
              <a:custGeom>
                <a:avLst/>
                <a:gdLst>
                  <a:gd name="T0" fmla="*/ 0 w 8"/>
                  <a:gd name="T1" fmla="*/ 0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8 h 32"/>
                  <a:gd name="T8" fmla="*/ 0 w 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0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Freeform 37"/>
              <p:cNvSpPr>
                <a:spLocks/>
              </p:cNvSpPr>
              <p:nvPr/>
            </p:nvSpPr>
            <p:spPr bwMode="auto">
              <a:xfrm>
                <a:off x="3827" y="2148"/>
                <a:ext cx="8" cy="37"/>
              </a:xfrm>
              <a:custGeom>
                <a:avLst/>
                <a:gdLst>
                  <a:gd name="T0" fmla="*/ 8 w 8"/>
                  <a:gd name="T1" fmla="*/ 0 h 37"/>
                  <a:gd name="T2" fmla="*/ 0 w 8"/>
                  <a:gd name="T3" fmla="*/ 8 h 37"/>
                  <a:gd name="T4" fmla="*/ 0 w 8"/>
                  <a:gd name="T5" fmla="*/ 37 h 37"/>
                  <a:gd name="T6" fmla="*/ 8 w 8"/>
                  <a:gd name="T7" fmla="*/ 37 h 37"/>
                  <a:gd name="T8" fmla="*/ 8 w 8"/>
                  <a:gd name="T9" fmla="*/ 0 h 37"/>
                  <a:gd name="T10" fmla="*/ 8 w 8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7">
                    <a:moveTo>
                      <a:pt x="8" y="0"/>
                    </a:moveTo>
                    <a:lnTo>
                      <a:pt x="0" y="8"/>
                    </a:lnTo>
                    <a:lnTo>
                      <a:pt x="0" y="37"/>
                    </a:lnTo>
                    <a:lnTo>
                      <a:pt x="8" y="37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Freeform 38"/>
              <p:cNvSpPr>
                <a:spLocks/>
              </p:cNvSpPr>
              <p:nvPr/>
            </p:nvSpPr>
            <p:spPr bwMode="auto">
              <a:xfrm>
                <a:off x="3814" y="2161"/>
                <a:ext cx="8" cy="24"/>
              </a:xfrm>
              <a:custGeom>
                <a:avLst/>
                <a:gdLst>
                  <a:gd name="T0" fmla="*/ 0 w 8"/>
                  <a:gd name="T1" fmla="*/ 8 h 24"/>
                  <a:gd name="T2" fmla="*/ 0 w 8"/>
                  <a:gd name="T3" fmla="*/ 24 h 24"/>
                  <a:gd name="T4" fmla="*/ 8 w 8"/>
                  <a:gd name="T5" fmla="*/ 24 h 24"/>
                  <a:gd name="T6" fmla="*/ 8 w 8"/>
                  <a:gd name="T7" fmla="*/ 0 h 24"/>
                  <a:gd name="T8" fmla="*/ 0 w 8"/>
                  <a:gd name="T9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8"/>
                    </a:moveTo>
                    <a:lnTo>
                      <a:pt x="0" y="24"/>
                    </a:lnTo>
                    <a:lnTo>
                      <a:pt x="8" y="24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39"/>
              <p:cNvSpPr>
                <a:spLocks/>
              </p:cNvSpPr>
              <p:nvPr/>
            </p:nvSpPr>
            <p:spPr bwMode="auto">
              <a:xfrm>
                <a:off x="3801" y="2172"/>
                <a:ext cx="8" cy="13"/>
              </a:xfrm>
              <a:custGeom>
                <a:avLst/>
                <a:gdLst>
                  <a:gd name="T0" fmla="*/ 0 w 8"/>
                  <a:gd name="T1" fmla="*/ 8 h 13"/>
                  <a:gd name="T2" fmla="*/ 0 w 8"/>
                  <a:gd name="T3" fmla="*/ 13 h 13"/>
                  <a:gd name="T4" fmla="*/ 8 w 8"/>
                  <a:gd name="T5" fmla="*/ 13 h 13"/>
                  <a:gd name="T6" fmla="*/ 8 w 8"/>
                  <a:gd name="T7" fmla="*/ 0 h 13"/>
                  <a:gd name="T8" fmla="*/ 0 w 8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0" y="8"/>
                    </a:moveTo>
                    <a:lnTo>
                      <a:pt x="0" y="13"/>
                    </a:lnTo>
                    <a:lnTo>
                      <a:pt x="8" y="13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40"/>
              <p:cNvSpPr>
                <a:spLocks/>
              </p:cNvSpPr>
              <p:nvPr/>
            </p:nvSpPr>
            <p:spPr bwMode="auto">
              <a:xfrm>
                <a:off x="3798" y="2129"/>
                <a:ext cx="86" cy="51"/>
              </a:xfrm>
              <a:custGeom>
                <a:avLst/>
                <a:gdLst>
                  <a:gd name="T0" fmla="*/ 32 w 33"/>
                  <a:gd name="T1" fmla="*/ 3 h 19"/>
                  <a:gd name="T2" fmla="*/ 32 w 33"/>
                  <a:gd name="T3" fmla="*/ 3 h 19"/>
                  <a:gd name="T4" fmla="*/ 32 w 33"/>
                  <a:gd name="T5" fmla="*/ 1 h 19"/>
                  <a:gd name="T6" fmla="*/ 32 w 33"/>
                  <a:gd name="T7" fmla="*/ 1 h 19"/>
                  <a:gd name="T8" fmla="*/ 32 w 33"/>
                  <a:gd name="T9" fmla="*/ 0 h 19"/>
                  <a:gd name="T10" fmla="*/ 32 w 33"/>
                  <a:gd name="T11" fmla="*/ 0 h 19"/>
                  <a:gd name="T12" fmla="*/ 30 w 33"/>
                  <a:gd name="T13" fmla="*/ 1 h 19"/>
                  <a:gd name="T14" fmla="*/ 29 w 33"/>
                  <a:gd name="T15" fmla="*/ 1 h 19"/>
                  <a:gd name="T16" fmla="*/ 29 w 33"/>
                  <a:gd name="T17" fmla="*/ 2 h 19"/>
                  <a:gd name="T18" fmla="*/ 29 w 33"/>
                  <a:gd name="T19" fmla="*/ 2 h 19"/>
                  <a:gd name="T20" fmla="*/ 30 w 33"/>
                  <a:gd name="T21" fmla="*/ 2 h 19"/>
                  <a:gd name="T22" fmla="*/ 20 w 33"/>
                  <a:gd name="T23" fmla="*/ 11 h 19"/>
                  <a:gd name="T24" fmla="*/ 15 w 33"/>
                  <a:gd name="T25" fmla="*/ 5 h 19"/>
                  <a:gd name="T26" fmla="*/ 0 w 33"/>
                  <a:gd name="T27" fmla="*/ 19 h 19"/>
                  <a:gd name="T28" fmla="*/ 0 w 33"/>
                  <a:gd name="T29" fmla="*/ 19 h 19"/>
                  <a:gd name="T30" fmla="*/ 14 w 33"/>
                  <a:gd name="T31" fmla="*/ 6 h 19"/>
                  <a:gd name="T32" fmla="*/ 20 w 33"/>
                  <a:gd name="T33" fmla="*/ 12 h 19"/>
                  <a:gd name="T34" fmla="*/ 30 w 33"/>
                  <a:gd name="T35" fmla="*/ 3 h 19"/>
                  <a:gd name="T36" fmla="*/ 31 w 33"/>
                  <a:gd name="T37" fmla="*/ 3 h 19"/>
                  <a:gd name="T38" fmla="*/ 31 w 33"/>
                  <a:gd name="T39" fmla="*/ 4 h 19"/>
                  <a:gd name="T40" fmla="*/ 32 w 33"/>
                  <a:gd name="T41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19">
                    <a:moveTo>
                      <a:pt x="32" y="3"/>
                    </a:moveTo>
                    <a:cubicBezTo>
                      <a:pt x="32" y="3"/>
                      <a:pt x="32" y="3"/>
                      <a:pt x="32" y="3"/>
                    </a:cubicBezTo>
                    <a:cubicBezTo>
                      <a:pt x="32" y="3"/>
                      <a:pt x="32" y="2"/>
                      <a:pt x="32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0" y="1"/>
                      <a:pt x="30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30" y="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1" y="3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2" y="4"/>
                      <a:pt x="32" y="3"/>
                    </a:cubicBezTo>
                    <a:close/>
                  </a:path>
                </a:pathLst>
              </a:custGeom>
              <a:solidFill>
                <a:srgbClr val="295F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41"/>
              <p:cNvSpPr>
                <a:spLocks/>
              </p:cNvSpPr>
              <p:nvPr/>
            </p:nvSpPr>
            <p:spPr bwMode="auto">
              <a:xfrm>
                <a:off x="3866" y="2140"/>
                <a:ext cx="8" cy="45"/>
              </a:xfrm>
              <a:custGeom>
                <a:avLst/>
                <a:gdLst>
                  <a:gd name="T0" fmla="*/ 0 w 8"/>
                  <a:gd name="T1" fmla="*/ 11 h 45"/>
                  <a:gd name="T2" fmla="*/ 0 w 8"/>
                  <a:gd name="T3" fmla="*/ 45 h 45"/>
                  <a:gd name="T4" fmla="*/ 8 w 8"/>
                  <a:gd name="T5" fmla="*/ 45 h 45"/>
                  <a:gd name="T6" fmla="*/ 8 w 8"/>
                  <a:gd name="T7" fmla="*/ 0 h 45"/>
                  <a:gd name="T8" fmla="*/ 0 w 8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5">
                    <a:moveTo>
                      <a:pt x="0" y="11"/>
                    </a:moveTo>
                    <a:lnTo>
                      <a:pt x="0" y="45"/>
                    </a:lnTo>
                    <a:lnTo>
                      <a:pt x="8" y="45"/>
                    </a:lnTo>
                    <a:lnTo>
                      <a:pt x="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295F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42"/>
              <p:cNvSpPr>
                <a:spLocks/>
              </p:cNvSpPr>
              <p:nvPr/>
            </p:nvSpPr>
            <p:spPr bwMode="auto">
              <a:xfrm>
                <a:off x="3853" y="2153"/>
                <a:ext cx="8" cy="32"/>
              </a:xfrm>
              <a:custGeom>
                <a:avLst/>
                <a:gdLst>
                  <a:gd name="T0" fmla="*/ 0 w 8"/>
                  <a:gd name="T1" fmla="*/ 8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0 h 32"/>
                  <a:gd name="T8" fmla="*/ 0 w 8"/>
                  <a:gd name="T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8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295F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43"/>
              <p:cNvSpPr>
                <a:spLocks/>
              </p:cNvSpPr>
              <p:nvPr/>
            </p:nvSpPr>
            <p:spPr bwMode="auto">
              <a:xfrm>
                <a:off x="3840" y="2153"/>
                <a:ext cx="8" cy="32"/>
              </a:xfrm>
              <a:custGeom>
                <a:avLst/>
                <a:gdLst>
                  <a:gd name="T0" fmla="*/ 0 w 8"/>
                  <a:gd name="T1" fmla="*/ 0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8 h 32"/>
                  <a:gd name="T8" fmla="*/ 0 w 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0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5F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44"/>
              <p:cNvSpPr>
                <a:spLocks/>
              </p:cNvSpPr>
              <p:nvPr/>
            </p:nvSpPr>
            <p:spPr bwMode="auto">
              <a:xfrm>
                <a:off x="3827" y="2148"/>
                <a:ext cx="8" cy="37"/>
              </a:xfrm>
              <a:custGeom>
                <a:avLst/>
                <a:gdLst>
                  <a:gd name="T0" fmla="*/ 8 w 8"/>
                  <a:gd name="T1" fmla="*/ 0 h 37"/>
                  <a:gd name="T2" fmla="*/ 0 w 8"/>
                  <a:gd name="T3" fmla="*/ 8 h 37"/>
                  <a:gd name="T4" fmla="*/ 0 w 8"/>
                  <a:gd name="T5" fmla="*/ 37 h 37"/>
                  <a:gd name="T6" fmla="*/ 8 w 8"/>
                  <a:gd name="T7" fmla="*/ 37 h 37"/>
                  <a:gd name="T8" fmla="*/ 8 w 8"/>
                  <a:gd name="T9" fmla="*/ 0 h 37"/>
                  <a:gd name="T10" fmla="*/ 8 w 8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7">
                    <a:moveTo>
                      <a:pt x="8" y="0"/>
                    </a:moveTo>
                    <a:lnTo>
                      <a:pt x="0" y="8"/>
                    </a:lnTo>
                    <a:lnTo>
                      <a:pt x="0" y="37"/>
                    </a:lnTo>
                    <a:lnTo>
                      <a:pt x="8" y="37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295F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45"/>
              <p:cNvSpPr>
                <a:spLocks/>
              </p:cNvSpPr>
              <p:nvPr/>
            </p:nvSpPr>
            <p:spPr bwMode="auto">
              <a:xfrm>
                <a:off x="3814" y="2161"/>
                <a:ext cx="8" cy="24"/>
              </a:xfrm>
              <a:custGeom>
                <a:avLst/>
                <a:gdLst>
                  <a:gd name="T0" fmla="*/ 0 w 8"/>
                  <a:gd name="T1" fmla="*/ 8 h 24"/>
                  <a:gd name="T2" fmla="*/ 0 w 8"/>
                  <a:gd name="T3" fmla="*/ 24 h 24"/>
                  <a:gd name="T4" fmla="*/ 8 w 8"/>
                  <a:gd name="T5" fmla="*/ 24 h 24"/>
                  <a:gd name="T6" fmla="*/ 8 w 8"/>
                  <a:gd name="T7" fmla="*/ 0 h 24"/>
                  <a:gd name="T8" fmla="*/ 0 w 8"/>
                  <a:gd name="T9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8"/>
                    </a:moveTo>
                    <a:lnTo>
                      <a:pt x="0" y="24"/>
                    </a:lnTo>
                    <a:lnTo>
                      <a:pt x="8" y="24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295F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46"/>
              <p:cNvSpPr>
                <a:spLocks/>
              </p:cNvSpPr>
              <p:nvPr/>
            </p:nvSpPr>
            <p:spPr bwMode="auto">
              <a:xfrm>
                <a:off x="3801" y="2172"/>
                <a:ext cx="8" cy="13"/>
              </a:xfrm>
              <a:custGeom>
                <a:avLst/>
                <a:gdLst>
                  <a:gd name="T0" fmla="*/ 0 w 8"/>
                  <a:gd name="T1" fmla="*/ 8 h 13"/>
                  <a:gd name="T2" fmla="*/ 0 w 8"/>
                  <a:gd name="T3" fmla="*/ 13 h 13"/>
                  <a:gd name="T4" fmla="*/ 8 w 8"/>
                  <a:gd name="T5" fmla="*/ 13 h 13"/>
                  <a:gd name="T6" fmla="*/ 8 w 8"/>
                  <a:gd name="T7" fmla="*/ 0 h 13"/>
                  <a:gd name="T8" fmla="*/ 0 w 8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0" y="8"/>
                    </a:moveTo>
                    <a:lnTo>
                      <a:pt x="0" y="13"/>
                    </a:lnTo>
                    <a:lnTo>
                      <a:pt x="8" y="13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295F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47" name="文本框 96"/>
            <p:cNvSpPr txBox="1"/>
            <p:nvPr/>
          </p:nvSpPr>
          <p:spPr>
            <a:xfrm>
              <a:off x="1878915" y="1629594"/>
              <a:ext cx="1493848" cy="338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E8B4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7932713" y="4979584"/>
            <a:ext cx="2439004" cy="732306"/>
            <a:chOff x="5246304" y="4593021"/>
            <a:chExt cx="2438687" cy="732476"/>
          </a:xfrm>
        </p:grpSpPr>
        <p:sp>
          <p:nvSpPr>
            <p:cNvPr id="163" name="椭圆 162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4" name="任意多边形 163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65" name="组合 164"/>
          <p:cNvGrpSpPr/>
          <p:nvPr/>
        </p:nvGrpSpPr>
        <p:grpSpPr>
          <a:xfrm flipH="1">
            <a:off x="1244683" y="4979584"/>
            <a:ext cx="2439004" cy="732306"/>
            <a:chOff x="5246304" y="4593021"/>
            <a:chExt cx="2438687" cy="732476"/>
          </a:xfrm>
        </p:grpSpPr>
        <p:sp>
          <p:nvSpPr>
            <p:cNvPr id="166" name="椭圆 165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7" name="任意多边形 166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1272585" y="4459890"/>
            <a:ext cx="1862627" cy="338554"/>
            <a:chOff x="1524748" y="4509914"/>
            <a:chExt cx="1862385" cy="338632"/>
          </a:xfrm>
        </p:grpSpPr>
        <p:grpSp>
          <p:nvGrpSpPr>
            <p:cNvPr id="169" name="Group 20"/>
            <p:cNvGrpSpPr>
              <a:grpSpLocks noChangeAspect="1"/>
            </p:cNvGrpSpPr>
            <p:nvPr/>
          </p:nvGrpSpPr>
          <p:grpSpPr bwMode="auto">
            <a:xfrm>
              <a:off x="1524748" y="4577163"/>
              <a:ext cx="335173" cy="267232"/>
              <a:chOff x="3899" y="2225"/>
              <a:chExt cx="74" cy="59"/>
            </a:xfrm>
            <a:solidFill>
              <a:srgbClr val="01ACBE"/>
            </a:solidFill>
            <a:effectLst/>
          </p:grpSpPr>
          <p:sp>
            <p:nvSpPr>
              <p:cNvPr id="171" name="Freeform 21"/>
              <p:cNvSpPr>
                <a:spLocks noEditPoints="1"/>
              </p:cNvSpPr>
              <p:nvPr/>
            </p:nvSpPr>
            <p:spPr bwMode="auto">
              <a:xfrm>
                <a:off x="3899" y="2225"/>
                <a:ext cx="74" cy="59"/>
              </a:xfrm>
              <a:custGeom>
                <a:avLst/>
                <a:gdLst>
                  <a:gd name="T0" fmla="*/ 27 w 29"/>
                  <a:gd name="T1" fmla="*/ 0 h 22"/>
                  <a:gd name="T2" fmla="*/ 3 w 29"/>
                  <a:gd name="T3" fmla="*/ 0 h 22"/>
                  <a:gd name="T4" fmla="*/ 0 w 29"/>
                  <a:gd name="T5" fmla="*/ 3 h 22"/>
                  <a:gd name="T6" fmla="*/ 0 w 29"/>
                  <a:gd name="T7" fmla="*/ 16 h 22"/>
                  <a:gd name="T8" fmla="*/ 3 w 29"/>
                  <a:gd name="T9" fmla="*/ 19 h 22"/>
                  <a:gd name="T10" fmla="*/ 10 w 29"/>
                  <a:gd name="T11" fmla="*/ 19 h 22"/>
                  <a:gd name="T12" fmla="*/ 9 w 29"/>
                  <a:gd name="T13" fmla="*/ 20 h 22"/>
                  <a:gd name="T14" fmla="*/ 5 w 29"/>
                  <a:gd name="T15" fmla="*/ 20 h 22"/>
                  <a:gd name="T16" fmla="*/ 3 w 29"/>
                  <a:gd name="T17" fmla="*/ 21 h 22"/>
                  <a:gd name="T18" fmla="*/ 5 w 29"/>
                  <a:gd name="T19" fmla="*/ 22 h 22"/>
                  <a:gd name="T20" fmla="*/ 24 w 29"/>
                  <a:gd name="T21" fmla="*/ 22 h 22"/>
                  <a:gd name="T22" fmla="*/ 26 w 29"/>
                  <a:gd name="T23" fmla="*/ 21 h 22"/>
                  <a:gd name="T24" fmla="*/ 24 w 29"/>
                  <a:gd name="T25" fmla="*/ 20 h 22"/>
                  <a:gd name="T26" fmla="*/ 21 w 29"/>
                  <a:gd name="T27" fmla="*/ 20 h 22"/>
                  <a:gd name="T28" fmla="*/ 19 w 29"/>
                  <a:gd name="T29" fmla="*/ 19 h 22"/>
                  <a:gd name="T30" fmla="*/ 27 w 29"/>
                  <a:gd name="T31" fmla="*/ 19 h 22"/>
                  <a:gd name="T32" fmla="*/ 29 w 29"/>
                  <a:gd name="T33" fmla="*/ 16 h 22"/>
                  <a:gd name="T34" fmla="*/ 29 w 29"/>
                  <a:gd name="T35" fmla="*/ 3 h 22"/>
                  <a:gd name="T36" fmla="*/ 27 w 29"/>
                  <a:gd name="T37" fmla="*/ 0 h 22"/>
                  <a:gd name="T38" fmla="*/ 28 w 29"/>
                  <a:gd name="T39" fmla="*/ 16 h 22"/>
                  <a:gd name="T40" fmla="*/ 27 w 29"/>
                  <a:gd name="T41" fmla="*/ 17 h 22"/>
                  <a:gd name="T42" fmla="*/ 3 w 29"/>
                  <a:gd name="T43" fmla="*/ 17 h 22"/>
                  <a:gd name="T44" fmla="*/ 2 w 29"/>
                  <a:gd name="T45" fmla="*/ 16 h 22"/>
                  <a:gd name="T46" fmla="*/ 2 w 29"/>
                  <a:gd name="T47" fmla="*/ 3 h 22"/>
                  <a:gd name="T48" fmla="*/ 3 w 29"/>
                  <a:gd name="T49" fmla="*/ 2 h 22"/>
                  <a:gd name="T50" fmla="*/ 27 w 29"/>
                  <a:gd name="T51" fmla="*/ 2 h 22"/>
                  <a:gd name="T52" fmla="*/ 28 w 29"/>
                  <a:gd name="T53" fmla="*/ 3 h 22"/>
                  <a:gd name="T54" fmla="*/ 28 w 29"/>
                  <a:gd name="T55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" h="22">
                    <a:moveTo>
                      <a:pt x="2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2" y="19"/>
                      <a:pt x="3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9" y="19"/>
                      <a:pt x="9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0"/>
                      <a:pt x="3" y="20"/>
                      <a:pt x="3" y="21"/>
                    </a:cubicBezTo>
                    <a:cubicBezTo>
                      <a:pt x="3" y="21"/>
                      <a:pt x="4" y="22"/>
                      <a:pt x="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2"/>
                      <a:pt x="26" y="21"/>
                      <a:pt x="26" y="21"/>
                    </a:cubicBezTo>
                    <a:cubicBezTo>
                      <a:pt x="26" y="20"/>
                      <a:pt x="25" y="20"/>
                      <a:pt x="24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19"/>
                      <a:pt x="20" y="19"/>
                      <a:pt x="19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8" y="19"/>
                      <a:pt x="29" y="18"/>
                      <a:pt x="29" y="1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"/>
                      <a:pt x="28" y="0"/>
                      <a:pt x="27" y="0"/>
                    </a:cubicBezTo>
                    <a:close/>
                    <a:moveTo>
                      <a:pt x="28" y="16"/>
                    </a:moveTo>
                    <a:cubicBezTo>
                      <a:pt x="28" y="17"/>
                      <a:pt x="27" y="17"/>
                      <a:pt x="27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7"/>
                      <a:pt x="2" y="17"/>
                      <a:pt x="2" y="16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8" y="2"/>
                      <a:pt x="28" y="3"/>
                    </a:cubicBezTo>
                    <a:lnTo>
                      <a:pt x="28" y="1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22"/>
              <p:cNvSpPr>
                <a:spLocks noEditPoints="1"/>
              </p:cNvSpPr>
              <p:nvPr/>
            </p:nvSpPr>
            <p:spPr bwMode="auto">
              <a:xfrm>
                <a:off x="3917" y="2241"/>
                <a:ext cx="25" cy="27"/>
              </a:xfrm>
              <a:custGeom>
                <a:avLst/>
                <a:gdLst>
                  <a:gd name="T0" fmla="*/ 10 w 10"/>
                  <a:gd name="T1" fmla="*/ 6 h 10"/>
                  <a:gd name="T2" fmla="*/ 10 w 10"/>
                  <a:gd name="T3" fmla="*/ 4 h 10"/>
                  <a:gd name="T4" fmla="*/ 9 w 10"/>
                  <a:gd name="T5" fmla="*/ 4 h 10"/>
                  <a:gd name="T6" fmla="*/ 8 w 10"/>
                  <a:gd name="T7" fmla="*/ 3 h 10"/>
                  <a:gd name="T8" fmla="*/ 9 w 10"/>
                  <a:gd name="T9" fmla="*/ 2 h 10"/>
                  <a:gd name="T10" fmla="*/ 8 w 10"/>
                  <a:gd name="T11" fmla="*/ 1 h 10"/>
                  <a:gd name="T12" fmla="*/ 8 w 10"/>
                  <a:gd name="T13" fmla="*/ 2 h 10"/>
                  <a:gd name="T14" fmla="*/ 6 w 10"/>
                  <a:gd name="T15" fmla="*/ 1 h 10"/>
                  <a:gd name="T16" fmla="*/ 6 w 10"/>
                  <a:gd name="T17" fmla="*/ 0 h 10"/>
                  <a:gd name="T18" fmla="*/ 4 w 10"/>
                  <a:gd name="T19" fmla="*/ 0 h 10"/>
                  <a:gd name="T20" fmla="*/ 4 w 10"/>
                  <a:gd name="T21" fmla="*/ 1 h 10"/>
                  <a:gd name="T22" fmla="*/ 3 w 10"/>
                  <a:gd name="T23" fmla="*/ 2 h 10"/>
                  <a:gd name="T24" fmla="*/ 2 w 10"/>
                  <a:gd name="T25" fmla="*/ 1 h 10"/>
                  <a:gd name="T26" fmla="*/ 1 w 10"/>
                  <a:gd name="T27" fmla="*/ 2 h 10"/>
                  <a:gd name="T28" fmla="*/ 2 w 10"/>
                  <a:gd name="T29" fmla="*/ 3 h 10"/>
                  <a:gd name="T30" fmla="*/ 1 w 10"/>
                  <a:gd name="T31" fmla="*/ 4 h 10"/>
                  <a:gd name="T32" fmla="*/ 0 w 10"/>
                  <a:gd name="T33" fmla="*/ 4 h 10"/>
                  <a:gd name="T34" fmla="*/ 0 w 10"/>
                  <a:gd name="T35" fmla="*/ 6 h 10"/>
                  <a:gd name="T36" fmla="*/ 1 w 10"/>
                  <a:gd name="T37" fmla="*/ 6 h 10"/>
                  <a:gd name="T38" fmla="*/ 2 w 10"/>
                  <a:gd name="T39" fmla="*/ 8 h 10"/>
                  <a:gd name="T40" fmla="*/ 1 w 10"/>
                  <a:gd name="T41" fmla="*/ 8 h 10"/>
                  <a:gd name="T42" fmla="*/ 2 w 10"/>
                  <a:gd name="T43" fmla="*/ 9 h 10"/>
                  <a:gd name="T44" fmla="*/ 3 w 10"/>
                  <a:gd name="T45" fmla="*/ 8 h 10"/>
                  <a:gd name="T46" fmla="*/ 4 w 10"/>
                  <a:gd name="T47" fmla="*/ 9 h 10"/>
                  <a:gd name="T48" fmla="*/ 4 w 10"/>
                  <a:gd name="T49" fmla="*/ 10 h 10"/>
                  <a:gd name="T50" fmla="*/ 6 w 10"/>
                  <a:gd name="T51" fmla="*/ 10 h 10"/>
                  <a:gd name="T52" fmla="*/ 6 w 10"/>
                  <a:gd name="T53" fmla="*/ 9 h 10"/>
                  <a:gd name="T54" fmla="*/ 8 w 10"/>
                  <a:gd name="T55" fmla="*/ 8 h 10"/>
                  <a:gd name="T56" fmla="*/ 8 w 10"/>
                  <a:gd name="T57" fmla="*/ 9 h 10"/>
                  <a:gd name="T58" fmla="*/ 9 w 10"/>
                  <a:gd name="T59" fmla="*/ 8 h 10"/>
                  <a:gd name="T60" fmla="*/ 8 w 10"/>
                  <a:gd name="T61" fmla="*/ 8 h 10"/>
                  <a:gd name="T62" fmla="*/ 9 w 10"/>
                  <a:gd name="T63" fmla="*/ 6 h 10"/>
                  <a:gd name="T64" fmla="*/ 10 w 10"/>
                  <a:gd name="T65" fmla="*/ 6 h 10"/>
                  <a:gd name="T66" fmla="*/ 8 w 10"/>
                  <a:gd name="T67" fmla="*/ 5 h 10"/>
                  <a:gd name="T68" fmla="*/ 5 w 10"/>
                  <a:gd name="T69" fmla="*/ 8 h 10"/>
                  <a:gd name="T70" fmla="*/ 2 w 10"/>
                  <a:gd name="T71" fmla="*/ 5 h 10"/>
                  <a:gd name="T72" fmla="*/ 5 w 10"/>
                  <a:gd name="T73" fmla="*/ 2 h 10"/>
                  <a:gd name="T74" fmla="*/ 8 w 10"/>
                  <a:gd name="T7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" h="10">
                    <a:moveTo>
                      <a:pt x="10" y="6"/>
                    </a:move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3"/>
                      <a:pt x="8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7"/>
                      <a:pt x="2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9"/>
                      <a:pt x="4" y="9"/>
                      <a:pt x="4" y="9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7" y="9"/>
                      <a:pt x="8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7"/>
                      <a:pt x="9" y="6"/>
                      <a:pt x="9" y="6"/>
                    </a:cubicBezTo>
                    <a:lnTo>
                      <a:pt x="10" y="6"/>
                    </a:lnTo>
                    <a:close/>
                    <a:moveTo>
                      <a:pt x="8" y="5"/>
                    </a:moveTo>
                    <a:cubicBezTo>
                      <a:pt x="8" y="7"/>
                      <a:pt x="7" y="8"/>
                      <a:pt x="5" y="8"/>
                    </a:cubicBezTo>
                    <a:cubicBezTo>
                      <a:pt x="3" y="8"/>
                      <a:pt x="2" y="7"/>
                      <a:pt x="2" y="5"/>
                    </a:cubicBezTo>
                    <a:cubicBezTo>
                      <a:pt x="2" y="3"/>
                      <a:pt x="3" y="2"/>
                      <a:pt x="5" y="2"/>
                    </a:cubicBezTo>
                    <a:cubicBezTo>
                      <a:pt x="7" y="2"/>
                      <a:pt x="8" y="3"/>
                      <a:pt x="8" y="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23"/>
              <p:cNvSpPr>
                <a:spLocks noEditPoints="1"/>
              </p:cNvSpPr>
              <p:nvPr/>
            </p:nvSpPr>
            <p:spPr bwMode="auto">
              <a:xfrm>
                <a:off x="3942" y="2252"/>
                <a:ext cx="13" cy="13"/>
              </a:xfrm>
              <a:custGeom>
                <a:avLst/>
                <a:gdLst>
                  <a:gd name="T0" fmla="*/ 5 w 5"/>
                  <a:gd name="T1" fmla="*/ 3 h 5"/>
                  <a:gd name="T2" fmla="*/ 5 w 5"/>
                  <a:gd name="T3" fmla="*/ 2 h 5"/>
                  <a:gd name="T4" fmla="*/ 5 w 5"/>
                  <a:gd name="T5" fmla="*/ 2 h 5"/>
                  <a:gd name="T6" fmla="*/ 4 w 5"/>
                  <a:gd name="T7" fmla="*/ 1 h 5"/>
                  <a:gd name="T8" fmla="*/ 5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3 w 5"/>
                  <a:gd name="T15" fmla="*/ 1 h 5"/>
                  <a:gd name="T16" fmla="*/ 3 w 5"/>
                  <a:gd name="T17" fmla="*/ 0 h 5"/>
                  <a:gd name="T18" fmla="*/ 2 w 5"/>
                  <a:gd name="T19" fmla="*/ 0 h 5"/>
                  <a:gd name="T20" fmla="*/ 2 w 5"/>
                  <a:gd name="T21" fmla="*/ 1 h 5"/>
                  <a:gd name="T22" fmla="*/ 1 w 5"/>
                  <a:gd name="T23" fmla="*/ 1 h 5"/>
                  <a:gd name="T24" fmla="*/ 1 w 5"/>
                  <a:gd name="T25" fmla="*/ 1 h 5"/>
                  <a:gd name="T26" fmla="*/ 1 w 5"/>
                  <a:gd name="T27" fmla="*/ 1 h 5"/>
                  <a:gd name="T28" fmla="*/ 1 w 5"/>
                  <a:gd name="T29" fmla="*/ 1 h 5"/>
                  <a:gd name="T30" fmla="*/ 1 w 5"/>
                  <a:gd name="T31" fmla="*/ 2 h 5"/>
                  <a:gd name="T32" fmla="*/ 0 w 5"/>
                  <a:gd name="T33" fmla="*/ 2 h 5"/>
                  <a:gd name="T34" fmla="*/ 0 w 5"/>
                  <a:gd name="T35" fmla="*/ 3 h 5"/>
                  <a:gd name="T36" fmla="*/ 1 w 5"/>
                  <a:gd name="T37" fmla="*/ 3 h 5"/>
                  <a:gd name="T38" fmla="*/ 1 w 5"/>
                  <a:gd name="T39" fmla="*/ 4 h 5"/>
                  <a:gd name="T40" fmla="*/ 1 w 5"/>
                  <a:gd name="T41" fmla="*/ 4 h 5"/>
                  <a:gd name="T42" fmla="*/ 1 w 5"/>
                  <a:gd name="T43" fmla="*/ 5 h 5"/>
                  <a:gd name="T44" fmla="*/ 1 w 5"/>
                  <a:gd name="T45" fmla="*/ 4 h 5"/>
                  <a:gd name="T46" fmla="*/ 2 w 5"/>
                  <a:gd name="T47" fmla="*/ 5 h 5"/>
                  <a:gd name="T48" fmla="*/ 2 w 5"/>
                  <a:gd name="T49" fmla="*/ 5 h 5"/>
                  <a:gd name="T50" fmla="*/ 3 w 5"/>
                  <a:gd name="T51" fmla="*/ 5 h 5"/>
                  <a:gd name="T52" fmla="*/ 3 w 5"/>
                  <a:gd name="T53" fmla="*/ 5 h 5"/>
                  <a:gd name="T54" fmla="*/ 4 w 5"/>
                  <a:gd name="T55" fmla="*/ 4 h 5"/>
                  <a:gd name="T56" fmla="*/ 4 w 5"/>
                  <a:gd name="T57" fmla="*/ 5 h 5"/>
                  <a:gd name="T58" fmla="*/ 5 w 5"/>
                  <a:gd name="T59" fmla="*/ 4 h 5"/>
                  <a:gd name="T60" fmla="*/ 4 w 5"/>
                  <a:gd name="T61" fmla="*/ 4 h 5"/>
                  <a:gd name="T62" fmla="*/ 5 w 5"/>
                  <a:gd name="T63" fmla="*/ 3 h 5"/>
                  <a:gd name="T64" fmla="*/ 4 w 5"/>
                  <a:gd name="T65" fmla="*/ 3 h 5"/>
                  <a:gd name="T66" fmla="*/ 3 w 5"/>
                  <a:gd name="T67" fmla="*/ 4 h 5"/>
                  <a:gd name="T68" fmla="*/ 1 w 5"/>
                  <a:gd name="T69" fmla="*/ 3 h 5"/>
                  <a:gd name="T70" fmla="*/ 3 w 5"/>
                  <a:gd name="T71" fmla="*/ 1 h 5"/>
                  <a:gd name="T72" fmla="*/ 4 w 5"/>
                  <a:gd name="T7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2"/>
                      <a:pt x="4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4" y="4"/>
                      <a:pt x="4" y="4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5" y="3"/>
                      <a:pt x="5" y="3"/>
                    </a:cubicBezTo>
                    <a:close/>
                    <a:moveTo>
                      <a:pt x="4" y="3"/>
                    </a:moveTo>
                    <a:cubicBezTo>
                      <a:pt x="4" y="3"/>
                      <a:pt x="3" y="4"/>
                      <a:pt x="3" y="4"/>
                    </a:cubicBezTo>
                    <a:cubicBezTo>
                      <a:pt x="2" y="4"/>
                      <a:pt x="1" y="3"/>
                      <a:pt x="1" y="3"/>
                    </a:cubicBezTo>
                    <a:cubicBezTo>
                      <a:pt x="1" y="2"/>
                      <a:pt x="2" y="1"/>
                      <a:pt x="3" y="1"/>
                    </a:cubicBezTo>
                    <a:cubicBezTo>
                      <a:pt x="3" y="1"/>
                      <a:pt x="4" y="2"/>
                      <a:pt x="4" y="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" name="Freeform 24"/>
              <p:cNvSpPr>
                <a:spLocks noEditPoints="1"/>
              </p:cNvSpPr>
              <p:nvPr/>
            </p:nvSpPr>
            <p:spPr bwMode="auto">
              <a:xfrm>
                <a:off x="3937" y="2233"/>
                <a:ext cx="18" cy="19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3 h 7"/>
                  <a:gd name="T4" fmla="*/ 6 w 7"/>
                  <a:gd name="T5" fmla="*/ 3 h 7"/>
                  <a:gd name="T6" fmla="*/ 6 w 7"/>
                  <a:gd name="T7" fmla="*/ 2 h 7"/>
                  <a:gd name="T8" fmla="*/ 6 w 7"/>
                  <a:gd name="T9" fmla="*/ 1 h 7"/>
                  <a:gd name="T10" fmla="*/ 6 w 7"/>
                  <a:gd name="T11" fmla="*/ 1 h 7"/>
                  <a:gd name="T12" fmla="*/ 5 w 7"/>
                  <a:gd name="T13" fmla="*/ 1 h 7"/>
                  <a:gd name="T14" fmla="*/ 4 w 7"/>
                  <a:gd name="T15" fmla="*/ 1 h 7"/>
                  <a:gd name="T16" fmla="*/ 4 w 7"/>
                  <a:gd name="T17" fmla="*/ 0 h 7"/>
                  <a:gd name="T18" fmla="*/ 3 w 7"/>
                  <a:gd name="T19" fmla="*/ 0 h 7"/>
                  <a:gd name="T20" fmla="*/ 3 w 7"/>
                  <a:gd name="T21" fmla="*/ 1 h 7"/>
                  <a:gd name="T22" fmla="*/ 2 w 7"/>
                  <a:gd name="T23" fmla="*/ 1 h 7"/>
                  <a:gd name="T24" fmla="*/ 2 w 7"/>
                  <a:gd name="T25" fmla="*/ 1 h 7"/>
                  <a:gd name="T26" fmla="*/ 1 w 7"/>
                  <a:gd name="T27" fmla="*/ 1 h 7"/>
                  <a:gd name="T28" fmla="*/ 2 w 7"/>
                  <a:gd name="T29" fmla="*/ 2 h 7"/>
                  <a:gd name="T30" fmla="*/ 1 w 7"/>
                  <a:gd name="T31" fmla="*/ 3 h 7"/>
                  <a:gd name="T32" fmla="*/ 0 w 7"/>
                  <a:gd name="T33" fmla="*/ 3 h 7"/>
                  <a:gd name="T34" fmla="*/ 0 w 7"/>
                  <a:gd name="T35" fmla="*/ 4 h 7"/>
                  <a:gd name="T36" fmla="*/ 1 w 7"/>
                  <a:gd name="T37" fmla="*/ 4 h 7"/>
                  <a:gd name="T38" fmla="*/ 2 w 7"/>
                  <a:gd name="T39" fmla="*/ 5 h 7"/>
                  <a:gd name="T40" fmla="*/ 1 w 7"/>
                  <a:gd name="T41" fmla="*/ 5 h 7"/>
                  <a:gd name="T42" fmla="*/ 2 w 7"/>
                  <a:gd name="T43" fmla="*/ 6 h 7"/>
                  <a:gd name="T44" fmla="*/ 2 w 7"/>
                  <a:gd name="T45" fmla="*/ 5 h 7"/>
                  <a:gd name="T46" fmla="*/ 3 w 7"/>
                  <a:gd name="T47" fmla="*/ 6 h 7"/>
                  <a:gd name="T48" fmla="*/ 3 w 7"/>
                  <a:gd name="T49" fmla="*/ 7 h 7"/>
                  <a:gd name="T50" fmla="*/ 4 w 7"/>
                  <a:gd name="T51" fmla="*/ 7 h 7"/>
                  <a:gd name="T52" fmla="*/ 4 w 7"/>
                  <a:gd name="T53" fmla="*/ 6 h 7"/>
                  <a:gd name="T54" fmla="*/ 5 w 7"/>
                  <a:gd name="T55" fmla="*/ 5 h 7"/>
                  <a:gd name="T56" fmla="*/ 6 w 7"/>
                  <a:gd name="T57" fmla="*/ 6 h 7"/>
                  <a:gd name="T58" fmla="*/ 6 w 7"/>
                  <a:gd name="T59" fmla="*/ 5 h 7"/>
                  <a:gd name="T60" fmla="*/ 6 w 7"/>
                  <a:gd name="T61" fmla="*/ 5 h 7"/>
                  <a:gd name="T62" fmla="*/ 6 w 7"/>
                  <a:gd name="T63" fmla="*/ 4 h 7"/>
                  <a:gd name="T64" fmla="*/ 7 w 7"/>
                  <a:gd name="T65" fmla="*/ 4 h 7"/>
                  <a:gd name="T66" fmla="*/ 6 w 7"/>
                  <a:gd name="T67" fmla="*/ 3 h 7"/>
                  <a:gd name="T68" fmla="*/ 4 w 7"/>
                  <a:gd name="T69" fmla="*/ 5 h 7"/>
                  <a:gd name="T70" fmla="*/ 2 w 7"/>
                  <a:gd name="T71" fmla="*/ 3 h 7"/>
                  <a:gd name="T72" fmla="*/ 4 w 7"/>
                  <a:gd name="T73" fmla="*/ 1 h 7"/>
                  <a:gd name="T74" fmla="*/ 6 w 7"/>
                  <a:gd name="T7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6"/>
                      <a:pt x="3" y="6"/>
                      <a:pt x="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4"/>
                      <a:pt x="6" y="4"/>
                    </a:cubicBezTo>
                    <a:lnTo>
                      <a:pt x="7" y="4"/>
                    </a:lnTo>
                    <a:close/>
                    <a:moveTo>
                      <a:pt x="6" y="3"/>
                    </a:moveTo>
                    <a:cubicBezTo>
                      <a:pt x="6" y="4"/>
                      <a:pt x="5" y="5"/>
                      <a:pt x="4" y="5"/>
                    </a:cubicBezTo>
                    <a:cubicBezTo>
                      <a:pt x="3" y="5"/>
                      <a:pt x="2" y="4"/>
                      <a:pt x="2" y="3"/>
                    </a:cubicBezTo>
                    <a:cubicBezTo>
                      <a:pt x="2" y="2"/>
                      <a:pt x="3" y="1"/>
                      <a:pt x="4" y="1"/>
                    </a:cubicBezTo>
                    <a:cubicBezTo>
                      <a:pt x="5" y="1"/>
                      <a:pt x="6" y="2"/>
                      <a:pt x="6" y="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0" name="文本框 100"/>
            <p:cNvSpPr txBox="1"/>
            <p:nvPr/>
          </p:nvSpPr>
          <p:spPr>
            <a:xfrm>
              <a:off x="1893284" y="4509914"/>
              <a:ext cx="1493849" cy="338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E8B4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8657409" y="1901198"/>
            <a:ext cx="1867929" cy="338554"/>
            <a:chOff x="8908040" y="1629594"/>
            <a:chExt cx="1867686" cy="338632"/>
          </a:xfrm>
        </p:grpSpPr>
        <p:grpSp>
          <p:nvGrpSpPr>
            <p:cNvPr id="176" name="Group 13"/>
            <p:cNvGrpSpPr>
              <a:grpSpLocks noChangeAspect="1"/>
            </p:cNvGrpSpPr>
            <p:nvPr/>
          </p:nvGrpSpPr>
          <p:grpSpPr bwMode="auto">
            <a:xfrm>
              <a:off x="8908040" y="1667664"/>
              <a:ext cx="339700" cy="267232"/>
              <a:chOff x="3996" y="2321"/>
              <a:chExt cx="75" cy="59"/>
            </a:xfrm>
            <a:solidFill>
              <a:srgbClr val="E87071"/>
            </a:solidFill>
            <a:effectLst/>
          </p:grpSpPr>
          <p:sp>
            <p:nvSpPr>
              <p:cNvPr id="178" name="Freeform 14"/>
              <p:cNvSpPr>
                <a:spLocks noEditPoints="1"/>
              </p:cNvSpPr>
              <p:nvPr/>
            </p:nvSpPr>
            <p:spPr bwMode="auto">
              <a:xfrm>
                <a:off x="4014" y="2329"/>
                <a:ext cx="39" cy="22"/>
              </a:xfrm>
              <a:custGeom>
                <a:avLst/>
                <a:gdLst>
                  <a:gd name="T0" fmla="*/ 6 w 15"/>
                  <a:gd name="T1" fmla="*/ 8 h 8"/>
                  <a:gd name="T2" fmla="*/ 6 w 15"/>
                  <a:gd name="T3" fmla="*/ 7 h 8"/>
                  <a:gd name="T4" fmla="*/ 7 w 15"/>
                  <a:gd name="T5" fmla="*/ 7 h 8"/>
                  <a:gd name="T6" fmla="*/ 8 w 15"/>
                  <a:gd name="T7" fmla="*/ 7 h 8"/>
                  <a:gd name="T8" fmla="*/ 8 w 15"/>
                  <a:gd name="T9" fmla="*/ 7 h 8"/>
                  <a:gd name="T10" fmla="*/ 8 w 15"/>
                  <a:gd name="T11" fmla="*/ 8 h 8"/>
                  <a:gd name="T12" fmla="*/ 15 w 15"/>
                  <a:gd name="T13" fmla="*/ 5 h 8"/>
                  <a:gd name="T14" fmla="*/ 12 w 15"/>
                  <a:gd name="T15" fmla="*/ 3 h 8"/>
                  <a:gd name="T16" fmla="*/ 10 w 15"/>
                  <a:gd name="T17" fmla="*/ 3 h 8"/>
                  <a:gd name="T18" fmla="*/ 7 w 15"/>
                  <a:gd name="T19" fmla="*/ 0 h 8"/>
                  <a:gd name="T20" fmla="*/ 4 w 15"/>
                  <a:gd name="T21" fmla="*/ 3 h 8"/>
                  <a:gd name="T22" fmla="*/ 2 w 15"/>
                  <a:gd name="T23" fmla="*/ 3 h 8"/>
                  <a:gd name="T24" fmla="*/ 0 w 15"/>
                  <a:gd name="T25" fmla="*/ 5 h 8"/>
                  <a:gd name="T26" fmla="*/ 6 w 15"/>
                  <a:gd name="T27" fmla="*/ 8 h 8"/>
                  <a:gd name="T28" fmla="*/ 7 w 15"/>
                  <a:gd name="T29" fmla="*/ 1 h 8"/>
                  <a:gd name="T30" fmla="*/ 10 w 15"/>
                  <a:gd name="T31" fmla="*/ 3 h 8"/>
                  <a:gd name="T32" fmla="*/ 5 w 15"/>
                  <a:gd name="T33" fmla="*/ 3 h 8"/>
                  <a:gd name="T34" fmla="*/ 7 w 15"/>
                  <a:gd name="T3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8">
                    <a:moveTo>
                      <a:pt x="6" y="8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4"/>
                      <a:pt x="14" y="3"/>
                      <a:pt x="1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1"/>
                      <a:pt x="9" y="0"/>
                      <a:pt x="7" y="0"/>
                    </a:cubicBezTo>
                    <a:cubicBezTo>
                      <a:pt x="6" y="0"/>
                      <a:pt x="4" y="1"/>
                      <a:pt x="4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4"/>
                      <a:pt x="0" y="5"/>
                    </a:cubicBezTo>
                    <a:lnTo>
                      <a:pt x="6" y="8"/>
                    </a:lnTo>
                    <a:close/>
                    <a:moveTo>
                      <a:pt x="7" y="1"/>
                    </a:moveTo>
                    <a:cubicBezTo>
                      <a:pt x="8" y="1"/>
                      <a:pt x="10" y="2"/>
                      <a:pt x="10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6" y="1"/>
                      <a:pt x="7" y="1"/>
                    </a:cubicBezTo>
                    <a:close/>
                  </a:path>
                </a:pathLst>
              </a:custGeom>
              <a:solidFill>
                <a:srgbClr val="468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" name="Freeform 15"/>
              <p:cNvSpPr>
                <a:spLocks/>
              </p:cNvSpPr>
              <p:nvPr/>
            </p:nvSpPr>
            <p:spPr bwMode="auto">
              <a:xfrm>
                <a:off x="4032" y="2348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0 w 1"/>
                  <a:gd name="T9" fmla="*/ 1 h 1"/>
                  <a:gd name="T10" fmla="*/ 1 w 1"/>
                  <a:gd name="T11" fmla="*/ 1 h 1"/>
                  <a:gd name="T12" fmla="*/ 1 w 1"/>
                  <a:gd name="T13" fmla="*/ 0 h 1"/>
                  <a:gd name="T14" fmla="*/ 0 w 1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" name="Freeform 16"/>
              <p:cNvSpPr>
                <a:spLocks/>
              </p:cNvSpPr>
              <p:nvPr/>
            </p:nvSpPr>
            <p:spPr bwMode="auto">
              <a:xfrm>
                <a:off x="4014" y="2343"/>
                <a:ext cx="39" cy="18"/>
              </a:xfrm>
              <a:custGeom>
                <a:avLst/>
                <a:gdLst>
                  <a:gd name="T0" fmla="*/ 8 w 15"/>
                  <a:gd name="T1" fmla="*/ 3 h 7"/>
                  <a:gd name="T2" fmla="*/ 8 w 15"/>
                  <a:gd name="T3" fmla="*/ 3 h 7"/>
                  <a:gd name="T4" fmla="*/ 7 w 15"/>
                  <a:gd name="T5" fmla="*/ 3 h 7"/>
                  <a:gd name="T6" fmla="*/ 6 w 15"/>
                  <a:gd name="T7" fmla="*/ 3 h 7"/>
                  <a:gd name="T8" fmla="*/ 6 w 15"/>
                  <a:gd name="T9" fmla="*/ 3 h 7"/>
                  <a:gd name="T10" fmla="*/ 0 w 15"/>
                  <a:gd name="T11" fmla="*/ 0 h 7"/>
                  <a:gd name="T12" fmla="*/ 0 w 15"/>
                  <a:gd name="T13" fmla="*/ 5 h 7"/>
                  <a:gd name="T14" fmla="*/ 2 w 15"/>
                  <a:gd name="T15" fmla="*/ 7 h 7"/>
                  <a:gd name="T16" fmla="*/ 12 w 15"/>
                  <a:gd name="T17" fmla="*/ 7 h 7"/>
                  <a:gd name="T18" fmla="*/ 15 w 15"/>
                  <a:gd name="T19" fmla="*/ 5 h 7"/>
                  <a:gd name="T20" fmla="*/ 15 w 15"/>
                  <a:gd name="T21" fmla="*/ 0 h 7"/>
                  <a:gd name="T22" fmla="*/ 8 w 15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" h="7">
                    <a:moveTo>
                      <a:pt x="8" y="3"/>
                    </a:moveTo>
                    <a:cubicBezTo>
                      <a:pt x="8" y="3"/>
                      <a:pt x="8" y="3"/>
                      <a:pt x="8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1" y="7"/>
                      <a:pt x="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4" y="7"/>
                      <a:pt x="15" y="6"/>
                      <a:pt x="15" y="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8" y="3"/>
                      <a:pt x="8" y="3"/>
                      <a:pt x="8" y="3"/>
                    </a:cubicBezTo>
                    <a:close/>
                  </a:path>
                </a:pathLst>
              </a:custGeom>
              <a:solidFill>
                <a:srgbClr val="468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Freeform 17"/>
              <p:cNvSpPr>
                <a:spLocks noEditPoints="1"/>
              </p:cNvSpPr>
              <p:nvPr/>
            </p:nvSpPr>
            <p:spPr bwMode="auto">
              <a:xfrm>
                <a:off x="3996" y="2321"/>
                <a:ext cx="75" cy="59"/>
              </a:xfrm>
              <a:custGeom>
                <a:avLst/>
                <a:gdLst>
                  <a:gd name="T0" fmla="*/ 26 w 29"/>
                  <a:gd name="T1" fmla="*/ 0 h 22"/>
                  <a:gd name="T2" fmla="*/ 3 w 29"/>
                  <a:gd name="T3" fmla="*/ 0 h 22"/>
                  <a:gd name="T4" fmla="*/ 0 w 29"/>
                  <a:gd name="T5" fmla="*/ 3 h 22"/>
                  <a:gd name="T6" fmla="*/ 0 w 29"/>
                  <a:gd name="T7" fmla="*/ 16 h 22"/>
                  <a:gd name="T8" fmla="*/ 3 w 29"/>
                  <a:gd name="T9" fmla="*/ 19 h 22"/>
                  <a:gd name="T10" fmla="*/ 10 w 29"/>
                  <a:gd name="T11" fmla="*/ 19 h 22"/>
                  <a:gd name="T12" fmla="*/ 8 w 29"/>
                  <a:gd name="T13" fmla="*/ 20 h 22"/>
                  <a:gd name="T14" fmla="*/ 5 w 29"/>
                  <a:gd name="T15" fmla="*/ 20 h 22"/>
                  <a:gd name="T16" fmla="*/ 3 w 29"/>
                  <a:gd name="T17" fmla="*/ 21 h 22"/>
                  <a:gd name="T18" fmla="*/ 5 w 29"/>
                  <a:gd name="T19" fmla="*/ 22 h 22"/>
                  <a:gd name="T20" fmla="*/ 24 w 29"/>
                  <a:gd name="T21" fmla="*/ 22 h 22"/>
                  <a:gd name="T22" fmla="*/ 26 w 29"/>
                  <a:gd name="T23" fmla="*/ 21 h 22"/>
                  <a:gd name="T24" fmla="*/ 24 w 29"/>
                  <a:gd name="T25" fmla="*/ 20 h 22"/>
                  <a:gd name="T26" fmla="*/ 20 w 29"/>
                  <a:gd name="T27" fmla="*/ 20 h 22"/>
                  <a:gd name="T28" fmla="*/ 19 w 29"/>
                  <a:gd name="T29" fmla="*/ 19 h 22"/>
                  <a:gd name="T30" fmla="*/ 26 w 29"/>
                  <a:gd name="T31" fmla="*/ 19 h 22"/>
                  <a:gd name="T32" fmla="*/ 29 w 29"/>
                  <a:gd name="T33" fmla="*/ 16 h 22"/>
                  <a:gd name="T34" fmla="*/ 29 w 29"/>
                  <a:gd name="T35" fmla="*/ 3 h 22"/>
                  <a:gd name="T36" fmla="*/ 26 w 29"/>
                  <a:gd name="T37" fmla="*/ 0 h 22"/>
                  <a:gd name="T38" fmla="*/ 27 w 29"/>
                  <a:gd name="T39" fmla="*/ 16 h 22"/>
                  <a:gd name="T40" fmla="*/ 26 w 29"/>
                  <a:gd name="T41" fmla="*/ 17 h 22"/>
                  <a:gd name="T42" fmla="*/ 3 w 29"/>
                  <a:gd name="T43" fmla="*/ 17 h 22"/>
                  <a:gd name="T44" fmla="*/ 1 w 29"/>
                  <a:gd name="T45" fmla="*/ 16 h 22"/>
                  <a:gd name="T46" fmla="*/ 1 w 29"/>
                  <a:gd name="T47" fmla="*/ 3 h 22"/>
                  <a:gd name="T48" fmla="*/ 3 w 29"/>
                  <a:gd name="T49" fmla="*/ 2 h 22"/>
                  <a:gd name="T50" fmla="*/ 26 w 29"/>
                  <a:gd name="T51" fmla="*/ 2 h 22"/>
                  <a:gd name="T52" fmla="*/ 27 w 29"/>
                  <a:gd name="T53" fmla="*/ 3 h 22"/>
                  <a:gd name="T54" fmla="*/ 27 w 29"/>
                  <a:gd name="T55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" h="22">
                    <a:moveTo>
                      <a:pt x="2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9" y="19"/>
                      <a:pt x="9" y="19"/>
                      <a:pt x="8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0"/>
                      <a:pt x="3" y="20"/>
                      <a:pt x="3" y="21"/>
                    </a:cubicBezTo>
                    <a:cubicBezTo>
                      <a:pt x="3" y="21"/>
                      <a:pt x="4" y="22"/>
                      <a:pt x="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2"/>
                      <a:pt x="26" y="21"/>
                      <a:pt x="26" y="21"/>
                    </a:cubicBezTo>
                    <a:cubicBezTo>
                      <a:pt x="26" y="20"/>
                      <a:pt x="25" y="20"/>
                      <a:pt x="24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19"/>
                      <a:pt x="20" y="19"/>
                      <a:pt x="19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8" y="19"/>
                      <a:pt x="29" y="18"/>
                      <a:pt x="29" y="1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"/>
                      <a:pt x="28" y="0"/>
                      <a:pt x="26" y="0"/>
                    </a:cubicBezTo>
                    <a:close/>
                    <a:moveTo>
                      <a:pt x="27" y="16"/>
                    </a:moveTo>
                    <a:cubicBezTo>
                      <a:pt x="27" y="17"/>
                      <a:pt x="27" y="17"/>
                      <a:pt x="26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2"/>
                      <a:pt x="3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7" y="2"/>
                      <a:pt x="27" y="2"/>
                      <a:pt x="27" y="3"/>
                    </a:cubicBezTo>
                    <a:lnTo>
                      <a:pt x="27" y="16"/>
                    </a:lnTo>
                    <a:close/>
                  </a:path>
                </a:pathLst>
              </a:custGeom>
              <a:solidFill>
                <a:srgbClr val="468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7" name="文本框 102"/>
            <p:cNvSpPr txBox="1"/>
            <p:nvPr/>
          </p:nvSpPr>
          <p:spPr>
            <a:xfrm>
              <a:off x="9281877" y="1629594"/>
              <a:ext cx="1493849" cy="338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FFD94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8674753" y="4460084"/>
            <a:ext cx="1850585" cy="342020"/>
            <a:chOff x="8984997" y="4509914"/>
            <a:chExt cx="1850344" cy="342099"/>
          </a:xfrm>
        </p:grpSpPr>
        <p:grpSp>
          <p:nvGrpSpPr>
            <p:cNvPr id="183" name="Group 27"/>
            <p:cNvGrpSpPr>
              <a:grpSpLocks noChangeAspect="1"/>
            </p:cNvGrpSpPr>
            <p:nvPr/>
          </p:nvGrpSpPr>
          <p:grpSpPr bwMode="auto">
            <a:xfrm>
              <a:off x="8984997" y="4518199"/>
              <a:ext cx="303918" cy="333814"/>
              <a:chOff x="3811" y="2125"/>
              <a:chExt cx="61" cy="67"/>
            </a:xfrm>
            <a:solidFill>
              <a:srgbClr val="653C76"/>
            </a:solidFill>
            <a:effectLst/>
          </p:grpSpPr>
          <p:sp>
            <p:nvSpPr>
              <p:cNvPr id="185" name="Freeform 28"/>
              <p:cNvSpPr>
                <a:spLocks noEditPoints="1"/>
              </p:cNvSpPr>
              <p:nvPr/>
            </p:nvSpPr>
            <p:spPr bwMode="auto">
              <a:xfrm>
                <a:off x="3811" y="2125"/>
                <a:ext cx="61" cy="67"/>
              </a:xfrm>
              <a:custGeom>
                <a:avLst/>
                <a:gdLst>
                  <a:gd name="T0" fmla="*/ 20 w 23"/>
                  <a:gd name="T1" fmla="*/ 14 h 25"/>
                  <a:gd name="T2" fmla="*/ 18 w 23"/>
                  <a:gd name="T3" fmla="*/ 20 h 25"/>
                  <a:gd name="T4" fmla="*/ 17 w 23"/>
                  <a:gd name="T5" fmla="*/ 16 h 25"/>
                  <a:gd name="T6" fmla="*/ 15 w 23"/>
                  <a:gd name="T7" fmla="*/ 15 h 25"/>
                  <a:gd name="T8" fmla="*/ 15 w 23"/>
                  <a:gd name="T9" fmla="*/ 15 h 25"/>
                  <a:gd name="T10" fmla="*/ 14 w 23"/>
                  <a:gd name="T11" fmla="*/ 15 h 25"/>
                  <a:gd name="T12" fmla="*/ 13 w 23"/>
                  <a:gd name="T13" fmla="*/ 17 h 25"/>
                  <a:gd name="T14" fmla="*/ 12 w 23"/>
                  <a:gd name="T15" fmla="*/ 18 h 25"/>
                  <a:gd name="T16" fmla="*/ 12 w 23"/>
                  <a:gd name="T17" fmla="*/ 15 h 25"/>
                  <a:gd name="T18" fmla="*/ 12 w 23"/>
                  <a:gd name="T19" fmla="*/ 15 h 25"/>
                  <a:gd name="T20" fmla="*/ 12 w 23"/>
                  <a:gd name="T21" fmla="*/ 15 h 25"/>
                  <a:gd name="T22" fmla="*/ 11 w 23"/>
                  <a:gd name="T23" fmla="*/ 15 h 25"/>
                  <a:gd name="T24" fmla="*/ 11 w 23"/>
                  <a:gd name="T25" fmla="*/ 15 h 25"/>
                  <a:gd name="T26" fmla="*/ 11 w 23"/>
                  <a:gd name="T27" fmla="*/ 18 h 25"/>
                  <a:gd name="T28" fmla="*/ 11 w 23"/>
                  <a:gd name="T29" fmla="*/ 17 h 25"/>
                  <a:gd name="T30" fmla="*/ 10 w 23"/>
                  <a:gd name="T31" fmla="*/ 15 h 25"/>
                  <a:gd name="T32" fmla="*/ 8 w 23"/>
                  <a:gd name="T33" fmla="*/ 15 h 25"/>
                  <a:gd name="T34" fmla="*/ 8 w 23"/>
                  <a:gd name="T35" fmla="*/ 15 h 25"/>
                  <a:gd name="T36" fmla="*/ 6 w 23"/>
                  <a:gd name="T37" fmla="*/ 16 h 25"/>
                  <a:gd name="T38" fmla="*/ 5 w 23"/>
                  <a:gd name="T39" fmla="*/ 20 h 25"/>
                  <a:gd name="T40" fmla="*/ 3 w 23"/>
                  <a:gd name="T41" fmla="*/ 14 h 25"/>
                  <a:gd name="T42" fmla="*/ 12 w 23"/>
                  <a:gd name="T43" fmla="*/ 5 h 25"/>
                  <a:gd name="T44" fmla="*/ 12 w 23"/>
                  <a:gd name="T45" fmla="*/ 6 h 25"/>
                  <a:gd name="T46" fmla="*/ 13 w 23"/>
                  <a:gd name="T47" fmla="*/ 7 h 25"/>
                  <a:gd name="T48" fmla="*/ 14 w 23"/>
                  <a:gd name="T49" fmla="*/ 6 h 25"/>
                  <a:gd name="T50" fmla="*/ 16 w 23"/>
                  <a:gd name="T51" fmla="*/ 5 h 25"/>
                  <a:gd name="T52" fmla="*/ 17 w 23"/>
                  <a:gd name="T53" fmla="*/ 4 h 25"/>
                  <a:gd name="T54" fmla="*/ 17 w 23"/>
                  <a:gd name="T55" fmla="*/ 3 h 25"/>
                  <a:gd name="T56" fmla="*/ 16 w 23"/>
                  <a:gd name="T57" fmla="*/ 2 h 25"/>
                  <a:gd name="T58" fmla="*/ 14 w 23"/>
                  <a:gd name="T59" fmla="*/ 1 h 25"/>
                  <a:gd name="T60" fmla="*/ 13 w 23"/>
                  <a:gd name="T61" fmla="*/ 0 h 25"/>
                  <a:gd name="T62" fmla="*/ 12 w 23"/>
                  <a:gd name="T63" fmla="*/ 1 h 25"/>
                  <a:gd name="T64" fmla="*/ 12 w 23"/>
                  <a:gd name="T65" fmla="*/ 2 h 25"/>
                  <a:gd name="T66" fmla="*/ 0 w 23"/>
                  <a:gd name="T67" fmla="*/ 14 h 25"/>
                  <a:gd name="T68" fmla="*/ 12 w 23"/>
                  <a:gd name="T69" fmla="*/ 25 h 25"/>
                  <a:gd name="T70" fmla="*/ 23 w 23"/>
                  <a:gd name="T71" fmla="*/ 14 h 25"/>
                  <a:gd name="T72" fmla="*/ 20 w 23"/>
                  <a:gd name="T73" fmla="*/ 14 h 25"/>
                  <a:gd name="T74" fmla="*/ 15 w 23"/>
                  <a:gd name="T75" fmla="*/ 18 h 25"/>
                  <a:gd name="T76" fmla="*/ 15 w 23"/>
                  <a:gd name="T77" fmla="*/ 18 h 25"/>
                  <a:gd name="T78" fmla="*/ 15 w 23"/>
                  <a:gd name="T79" fmla="*/ 22 h 25"/>
                  <a:gd name="T80" fmla="*/ 15 w 23"/>
                  <a:gd name="T81" fmla="*/ 22 h 25"/>
                  <a:gd name="T82" fmla="*/ 15 w 23"/>
                  <a:gd name="T83" fmla="*/ 18 h 25"/>
                  <a:gd name="T84" fmla="*/ 15 w 23"/>
                  <a:gd name="T85" fmla="*/ 18 h 25"/>
                  <a:gd name="T86" fmla="*/ 8 w 23"/>
                  <a:gd name="T87" fmla="*/ 18 h 25"/>
                  <a:gd name="T88" fmla="*/ 8 w 23"/>
                  <a:gd name="T89" fmla="*/ 22 h 25"/>
                  <a:gd name="T90" fmla="*/ 7 w 23"/>
                  <a:gd name="T91" fmla="*/ 21 h 25"/>
                  <a:gd name="T92" fmla="*/ 8 w 23"/>
                  <a:gd name="T93" fmla="*/ 18 h 25"/>
                  <a:gd name="T94" fmla="*/ 8 w 23"/>
                  <a:gd name="T95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" h="25">
                    <a:moveTo>
                      <a:pt x="20" y="14"/>
                    </a:moveTo>
                    <a:cubicBezTo>
                      <a:pt x="20" y="16"/>
                      <a:pt x="19" y="19"/>
                      <a:pt x="18" y="20"/>
                    </a:cubicBezTo>
                    <a:cubicBezTo>
                      <a:pt x="17" y="18"/>
                      <a:pt x="17" y="17"/>
                      <a:pt x="17" y="16"/>
                    </a:cubicBezTo>
                    <a:cubicBezTo>
                      <a:pt x="17" y="15"/>
                      <a:pt x="16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5"/>
                      <a:pt x="6" y="15"/>
                      <a:pt x="6" y="16"/>
                    </a:cubicBezTo>
                    <a:cubicBezTo>
                      <a:pt x="6" y="17"/>
                      <a:pt x="5" y="18"/>
                      <a:pt x="5" y="20"/>
                    </a:cubicBezTo>
                    <a:cubicBezTo>
                      <a:pt x="4" y="18"/>
                      <a:pt x="3" y="16"/>
                      <a:pt x="3" y="14"/>
                    </a:cubicBezTo>
                    <a:cubicBezTo>
                      <a:pt x="3" y="9"/>
                      <a:pt x="7" y="5"/>
                      <a:pt x="12" y="5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7"/>
                      <a:pt x="12" y="7"/>
                      <a:pt x="13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6"/>
                      <a:pt x="16" y="5"/>
                      <a:pt x="16" y="5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8" y="3"/>
                      <a:pt x="17" y="3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5" y="1"/>
                      <a:pt x="14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5" y="2"/>
                      <a:pt x="0" y="7"/>
                      <a:pt x="0" y="14"/>
                    </a:cubicBezTo>
                    <a:cubicBezTo>
                      <a:pt x="0" y="20"/>
                      <a:pt x="5" y="25"/>
                      <a:pt x="12" y="25"/>
                    </a:cubicBezTo>
                    <a:cubicBezTo>
                      <a:pt x="18" y="25"/>
                      <a:pt x="23" y="20"/>
                      <a:pt x="23" y="14"/>
                    </a:cubicBezTo>
                    <a:lnTo>
                      <a:pt x="20" y="14"/>
                    </a:lnTo>
                    <a:close/>
                    <a:moveTo>
                      <a:pt x="15" y="18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lose/>
                    <a:moveTo>
                      <a:pt x="8" y="18"/>
                    </a:moveTo>
                    <a:cubicBezTo>
                      <a:pt x="8" y="22"/>
                      <a:pt x="8" y="22"/>
                      <a:pt x="8" y="22"/>
                    </a:cubicBezTo>
                    <a:cubicBezTo>
                      <a:pt x="8" y="21"/>
                      <a:pt x="8" y="21"/>
                      <a:pt x="7" y="2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lose/>
                  </a:path>
                </a:pathLst>
              </a:custGeom>
              <a:solidFill>
                <a:srgbClr val="A8C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Oval 29"/>
              <p:cNvSpPr>
                <a:spLocks noChangeArrowheads="1"/>
              </p:cNvSpPr>
              <p:nvPr/>
            </p:nvSpPr>
            <p:spPr bwMode="auto">
              <a:xfrm>
                <a:off x="3835" y="2149"/>
                <a:ext cx="13" cy="14"/>
              </a:xfrm>
              <a:prstGeom prst="ellipse">
                <a:avLst/>
              </a:prstGeom>
              <a:solidFill>
                <a:srgbClr val="A8C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84" name="文本框 104"/>
            <p:cNvSpPr txBox="1"/>
            <p:nvPr/>
          </p:nvSpPr>
          <p:spPr>
            <a:xfrm>
              <a:off x="9341492" y="4509914"/>
              <a:ext cx="1493849" cy="338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FFD94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</p:grpSp>
      <p:sp>
        <p:nvSpPr>
          <p:cNvPr id="187" name="文本框 113"/>
          <p:cNvSpPr txBox="1"/>
          <p:nvPr/>
        </p:nvSpPr>
        <p:spPr>
          <a:xfrm>
            <a:off x="1655561" y="2206130"/>
            <a:ext cx="1411851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8" name="文本框 113"/>
          <p:cNvSpPr txBox="1"/>
          <p:nvPr/>
        </p:nvSpPr>
        <p:spPr>
          <a:xfrm>
            <a:off x="1713121" y="4747856"/>
            <a:ext cx="1411851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9" name="文本框 113"/>
          <p:cNvSpPr txBox="1"/>
          <p:nvPr/>
        </p:nvSpPr>
        <p:spPr>
          <a:xfrm>
            <a:off x="9074293" y="2206131"/>
            <a:ext cx="1411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0" name="文本框 113"/>
          <p:cNvSpPr txBox="1"/>
          <p:nvPr/>
        </p:nvSpPr>
        <p:spPr>
          <a:xfrm>
            <a:off x="9072389" y="4722036"/>
            <a:ext cx="1411851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2" name="文本框 191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569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2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2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2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2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 p14:presetBounceEnd="4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2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2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 p14:presetBounceEnd="4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2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2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0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3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4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7" grpId="0"/>
          <p:bldP spid="188" grpId="0"/>
          <p:bldP spid="189" grpId="0"/>
          <p:bldP spid="190" grpId="0"/>
          <p:bldP spid="19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0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3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4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7" grpId="0"/>
          <p:bldP spid="188" grpId="0"/>
          <p:bldP spid="189" grpId="0"/>
          <p:bldP spid="190" grpId="0"/>
          <p:bldP spid="192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5" name="同心圆 4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6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endCxn id="9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8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>
              <a:stCxn id="8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同心圆 13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>
              <a:stCxn id="16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同心圆 22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直接连接符 25"/>
            <p:cNvCxnSpPr>
              <a:stCxn id="23" idx="4"/>
              <a:endCxn id="22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5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23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6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/>
        </p:nvCxnSpPr>
        <p:spPr>
          <a:xfrm>
            <a:off x="1235097" y="724895"/>
            <a:ext cx="155837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1223807" y="362021"/>
            <a:ext cx="1569660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五年发展规划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MH_Other_1"/>
          <p:cNvSpPr/>
          <p:nvPr>
            <p:custDataLst>
              <p:tags r:id="rId1"/>
            </p:custDataLst>
          </p:nvPr>
        </p:nvSpPr>
        <p:spPr>
          <a:xfrm rot="802987">
            <a:off x="7891633" y="2783452"/>
            <a:ext cx="929099" cy="839718"/>
          </a:xfrm>
          <a:custGeom>
            <a:avLst/>
            <a:gdLst/>
            <a:ahLst/>
            <a:cxnLst/>
            <a:rect l="l" t="t" r="r" b="b"/>
            <a:pathLst>
              <a:path w="1296144" h="1152128">
                <a:moveTo>
                  <a:pt x="0" y="0"/>
                </a:moveTo>
                <a:lnTo>
                  <a:pt x="33031" y="0"/>
                </a:lnTo>
                <a:cubicBezTo>
                  <a:pt x="213277" y="106503"/>
                  <a:pt x="423620" y="166911"/>
                  <a:pt x="648072" y="166911"/>
                </a:cubicBezTo>
                <a:cubicBezTo>
                  <a:pt x="872525" y="166911"/>
                  <a:pt x="1082868" y="106503"/>
                  <a:pt x="1263114" y="0"/>
                </a:cubicBezTo>
                <a:lnTo>
                  <a:pt x="1296144" y="0"/>
                </a:lnTo>
                <a:lnTo>
                  <a:pt x="1296144" y="1152128"/>
                </a:lnTo>
                <a:lnTo>
                  <a:pt x="1278997" y="1152128"/>
                </a:lnTo>
                <a:cubicBezTo>
                  <a:pt x="1095321" y="1039609"/>
                  <a:pt x="879175" y="975568"/>
                  <a:pt x="648072" y="975568"/>
                </a:cubicBezTo>
                <a:cubicBezTo>
                  <a:pt x="416969" y="975568"/>
                  <a:pt x="200824" y="1039609"/>
                  <a:pt x="17148" y="1152128"/>
                </a:cubicBezTo>
                <a:lnTo>
                  <a:pt x="0" y="1152128"/>
                </a:lnTo>
                <a:close/>
              </a:path>
            </a:pathLst>
          </a:custGeom>
          <a:solidFill>
            <a:srgbClr val="BD7926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6" name="MH_Other_2"/>
          <p:cNvSpPr/>
          <p:nvPr>
            <p:custDataLst>
              <p:tags r:id="rId2"/>
            </p:custDataLst>
          </p:nvPr>
        </p:nvSpPr>
        <p:spPr>
          <a:xfrm rot="19734537">
            <a:off x="5649270" y="3179799"/>
            <a:ext cx="1002828" cy="839718"/>
          </a:xfrm>
          <a:custGeom>
            <a:avLst/>
            <a:gdLst/>
            <a:ahLst/>
            <a:cxnLst/>
            <a:rect l="l" t="t" r="r" b="b"/>
            <a:pathLst>
              <a:path w="1296144" h="1152128">
                <a:moveTo>
                  <a:pt x="0" y="0"/>
                </a:moveTo>
                <a:lnTo>
                  <a:pt x="33031" y="0"/>
                </a:lnTo>
                <a:cubicBezTo>
                  <a:pt x="213277" y="106503"/>
                  <a:pt x="423620" y="166911"/>
                  <a:pt x="648072" y="166911"/>
                </a:cubicBezTo>
                <a:cubicBezTo>
                  <a:pt x="872525" y="166911"/>
                  <a:pt x="1082868" y="106503"/>
                  <a:pt x="1263114" y="0"/>
                </a:cubicBezTo>
                <a:lnTo>
                  <a:pt x="1296144" y="0"/>
                </a:lnTo>
                <a:lnTo>
                  <a:pt x="1296144" y="1152128"/>
                </a:lnTo>
                <a:lnTo>
                  <a:pt x="1278997" y="1152128"/>
                </a:lnTo>
                <a:cubicBezTo>
                  <a:pt x="1095321" y="1039609"/>
                  <a:pt x="879175" y="975568"/>
                  <a:pt x="648072" y="975568"/>
                </a:cubicBezTo>
                <a:cubicBezTo>
                  <a:pt x="416969" y="975568"/>
                  <a:pt x="200824" y="1039609"/>
                  <a:pt x="17148" y="1152128"/>
                </a:cubicBezTo>
                <a:lnTo>
                  <a:pt x="0" y="1152128"/>
                </a:lnTo>
                <a:close/>
              </a:path>
            </a:pathLst>
          </a:custGeom>
          <a:solidFill>
            <a:srgbClr val="BD7926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7" name="MH_Other_3"/>
          <p:cNvSpPr/>
          <p:nvPr>
            <p:custDataLst>
              <p:tags r:id="rId3"/>
            </p:custDataLst>
          </p:nvPr>
        </p:nvSpPr>
        <p:spPr>
          <a:xfrm rot="1574853">
            <a:off x="3124921" y="3186340"/>
            <a:ext cx="1292280" cy="839718"/>
          </a:xfrm>
          <a:custGeom>
            <a:avLst/>
            <a:gdLst/>
            <a:ahLst/>
            <a:cxnLst/>
            <a:rect l="l" t="t" r="r" b="b"/>
            <a:pathLst>
              <a:path w="1296144" h="1152128">
                <a:moveTo>
                  <a:pt x="0" y="0"/>
                </a:moveTo>
                <a:lnTo>
                  <a:pt x="33031" y="0"/>
                </a:lnTo>
                <a:cubicBezTo>
                  <a:pt x="213277" y="106503"/>
                  <a:pt x="423620" y="166911"/>
                  <a:pt x="648072" y="166911"/>
                </a:cubicBezTo>
                <a:cubicBezTo>
                  <a:pt x="872525" y="166911"/>
                  <a:pt x="1082868" y="106503"/>
                  <a:pt x="1263114" y="0"/>
                </a:cubicBezTo>
                <a:lnTo>
                  <a:pt x="1296144" y="0"/>
                </a:lnTo>
                <a:lnTo>
                  <a:pt x="1296144" y="1152128"/>
                </a:lnTo>
                <a:lnTo>
                  <a:pt x="1278997" y="1152128"/>
                </a:lnTo>
                <a:cubicBezTo>
                  <a:pt x="1095321" y="1039609"/>
                  <a:pt x="879175" y="975568"/>
                  <a:pt x="648072" y="975568"/>
                </a:cubicBezTo>
                <a:cubicBezTo>
                  <a:pt x="416969" y="975568"/>
                  <a:pt x="200824" y="1039609"/>
                  <a:pt x="17148" y="1152128"/>
                </a:cubicBezTo>
                <a:lnTo>
                  <a:pt x="0" y="1152128"/>
                </a:lnTo>
                <a:close/>
              </a:path>
            </a:pathLst>
          </a:custGeom>
          <a:solidFill>
            <a:srgbClr val="BD7926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Calibri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1747606" y="2231860"/>
            <a:ext cx="1784401" cy="1784400"/>
            <a:chOff x="1787467" y="1914284"/>
            <a:chExt cx="1784401" cy="1784400"/>
          </a:xfrm>
          <a:solidFill>
            <a:srgbClr val="E8B438"/>
          </a:solidFill>
        </p:grpSpPr>
        <p:sp>
          <p:nvSpPr>
            <p:cNvPr id="59" name="MH_SubTitle_1"/>
            <p:cNvSpPr/>
            <p:nvPr>
              <p:custDataLst>
                <p:tags r:id="rId11"/>
              </p:custDataLst>
            </p:nvPr>
          </p:nvSpPr>
          <p:spPr>
            <a:xfrm>
              <a:off x="1787467" y="1914284"/>
              <a:ext cx="1784401" cy="17844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en-US" altLang="zh-CN" kern="0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60" name="TextBox 18"/>
            <p:cNvSpPr txBox="1"/>
            <p:nvPr/>
          </p:nvSpPr>
          <p:spPr>
            <a:xfrm>
              <a:off x="1995825" y="2344859"/>
              <a:ext cx="1367682" cy="92333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销售额突破</a:t>
              </a:r>
              <a:endParaRPr lang="en-US" altLang="zh-CN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</a:rPr>
                <a:t>5</a:t>
              </a:r>
              <a:r>
                <a:rPr lang="zh-CN" altLang="en-US" sz="3600" b="1" dirty="0" smtClean="0">
                  <a:solidFill>
                    <a:schemeClr val="bg1"/>
                  </a:solidFill>
                </a:rPr>
                <a:t>个亿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161460" y="3250862"/>
            <a:ext cx="1784402" cy="1784400"/>
            <a:chOff x="4201319" y="2933286"/>
            <a:chExt cx="1784401" cy="1784400"/>
          </a:xfrm>
          <a:solidFill>
            <a:srgbClr val="FFD94B"/>
          </a:solidFill>
        </p:grpSpPr>
        <p:sp>
          <p:nvSpPr>
            <p:cNvPr id="62" name="MH_SubTitle_2"/>
            <p:cNvSpPr/>
            <p:nvPr>
              <p:custDataLst>
                <p:tags r:id="rId10"/>
              </p:custDataLst>
            </p:nvPr>
          </p:nvSpPr>
          <p:spPr>
            <a:xfrm>
              <a:off x="4201319" y="2933286"/>
              <a:ext cx="1784401" cy="17844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en-US" altLang="zh-CN" kern="0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63" name="TextBox 20"/>
            <p:cNvSpPr txBox="1"/>
            <p:nvPr/>
          </p:nvSpPr>
          <p:spPr>
            <a:xfrm>
              <a:off x="4349157" y="3401718"/>
              <a:ext cx="1367681" cy="92333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加盟店超过</a:t>
              </a:r>
              <a:endParaRPr lang="en-US" altLang="zh-CN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</a:rPr>
                <a:t>5</a:t>
              </a:r>
              <a:r>
                <a:rPr lang="zh-CN" altLang="en-US" sz="3600" b="1" dirty="0" smtClean="0">
                  <a:solidFill>
                    <a:schemeClr val="bg1"/>
                  </a:solidFill>
                </a:rPr>
                <a:t>千家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314057" y="2051799"/>
            <a:ext cx="1784401" cy="1784400"/>
            <a:chOff x="6353919" y="1734223"/>
            <a:chExt cx="1784401" cy="1784400"/>
          </a:xfrm>
          <a:solidFill>
            <a:srgbClr val="E8B438"/>
          </a:solidFill>
        </p:grpSpPr>
        <p:sp>
          <p:nvSpPr>
            <p:cNvPr id="65" name="MH_SubTitle_3"/>
            <p:cNvSpPr/>
            <p:nvPr>
              <p:custDataLst>
                <p:tags r:id="rId9"/>
              </p:custDataLst>
            </p:nvPr>
          </p:nvSpPr>
          <p:spPr>
            <a:xfrm>
              <a:off x="6353919" y="1734223"/>
              <a:ext cx="1784401" cy="17844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en-US" altLang="zh-CN" kern="0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66" name="TextBox 21"/>
            <p:cNvSpPr txBox="1"/>
            <p:nvPr/>
          </p:nvSpPr>
          <p:spPr>
            <a:xfrm>
              <a:off x="6458143" y="2178358"/>
              <a:ext cx="1579278" cy="92333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产品销售覆盖</a:t>
              </a:r>
              <a:endParaRPr lang="en-US" altLang="zh-CN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</a:rPr>
                <a:t>5</a:t>
              </a:r>
              <a:r>
                <a:rPr lang="zh-CN" altLang="en-US" sz="3600" b="1" dirty="0">
                  <a:solidFill>
                    <a:schemeClr val="bg1"/>
                  </a:solidFill>
                </a:rPr>
                <a:t>大洲</a:t>
              </a:r>
              <a:endParaRPr lang="en-US" altLang="zh-CN" sz="3600" b="1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8669855" y="2602412"/>
            <a:ext cx="1784401" cy="1784400"/>
            <a:chOff x="8709716" y="2284836"/>
            <a:chExt cx="1784401" cy="1784400"/>
          </a:xfrm>
          <a:solidFill>
            <a:srgbClr val="FFD94B"/>
          </a:solidFill>
        </p:grpSpPr>
        <p:sp>
          <p:nvSpPr>
            <p:cNvPr id="68" name="MH_SubTitle_4"/>
            <p:cNvSpPr/>
            <p:nvPr>
              <p:custDataLst>
                <p:tags r:id="rId8"/>
              </p:custDataLst>
            </p:nvPr>
          </p:nvSpPr>
          <p:spPr>
            <a:xfrm>
              <a:off x="8709716" y="2284836"/>
              <a:ext cx="1784401" cy="178440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en-US" altLang="zh-CN" kern="0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69" name="TextBox 22"/>
            <p:cNvSpPr txBox="1"/>
            <p:nvPr/>
          </p:nvSpPr>
          <p:spPr>
            <a:xfrm>
              <a:off x="8812278" y="2786745"/>
              <a:ext cx="1579278" cy="92333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申请专利数量</a:t>
              </a:r>
              <a:endParaRPr lang="en-US" altLang="zh-CN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</a:rPr>
                <a:t>5</a:t>
              </a:r>
              <a:r>
                <a:rPr lang="zh-CN" altLang="en-US" sz="3600" b="1" dirty="0" smtClean="0">
                  <a:solidFill>
                    <a:schemeClr val="bg1"/>
                  </a:solidFill>
                </a:rPr>
                <a:t>千件</a:t>
              </a:r>
              <a:endParaRPr lang="en-US" altLang="zh-CN" sz="3600" b="1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70" name="矩形 69"/>
          <p:cNvSpPr/>
          <p:nvPr/>
        </p:nvSpPr>
        <p:spPr>
          <a:xfrm>
            <a:off x="1195082" y="4146839"/>
            <a:ext cx="2321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3892975" y="5206382"/>
            <a:ext cx="2321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6241489" y="4080395"/>
            <a:ext cx="2321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8571607" y="4699206"/>
            <a:ext cx="2321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74" name="MH_Other_4"/>
          <p:cNvSpPr txBox="1"/>
          <p:nvPr>
            <p:custDataLst>
              <p:tags r:id="rId4"/>
            </p:custDataLst>
          </p:nvPr>
        </p:nvSpPr>
        <p:spPr>
          <a:xfrm>
            <a:off x="2388684" y="1403675"/>
            <a:ext cx="502240" cy="12988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8000" dirty="0">
                <a:ln w="57150" cmpd="sng">
                  <a:solidFill>
                    <a:srgbClr val="FFFFFF"/>
                  </a:solidFill>
                  <a:prstDash val="solid"/>
                </a:ln>
                <a:solidFill>
                  <a:srgbClr val="E8B438"/>
                </a:solidFill>
                <a:latin typeface="Bernard MT Condensed" pitchFamily="18" charset="0"/>
              </a:rPr>
              <a:t>1</a:t>
            </a:r>
          </a:p>
        </p:txBody>
      </p:sp>
      <p:sp>
        <p:nvSpPr>
          <p:cNvPr id="75" name="MH_Other_5"/>
          <p:cNvSpPr txBox="1"/>
          <p:nvPr>
            <p:custDataLst>
              <p:tags r:id="rId5"/>
            </p:custDataLst>
          </p:nvPr>
        </p:nvSpPr>
        <p:spPr>
          <a:xfrm>
            <a:off x="4742016" y="2436623"/>
            <a:ext cx="502240" cy="12988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8000" dirty="0">
                <a:ln w="57150" cmpd="sng">
                  <a:solidFill>
                    <a:srgbClr val="FFFFFF"/>
                  </a:solidFill>
                  <a:prstDash val="solid"/>
                </a:ln>
                <a:solidFill>
                  <a:srgbClr val="FFD94B"/>
                </a:solidFill>
                <a:latin typeface="Bernard MT Condensed" pitchFamily="18" charset="0"/>
              </a:rPr>
              <a:t>2</a:t>
            </a:r>
          </a:p>
        </p:txBody>
      </p:sp>
      <p:sp>
        <p:nvSpPr>
          <p:cNvPr id="76" name="MH_Other_6"/>
          <p:cNvSpPr txBox="1"/>
          <p:nvPr>
            <p:custDataLst>
              <p:tags r:id="rId6"/>
            </p:custDataLst>
          </p:nvPr>
        </p:nvSpPr>
        <p:spPr>
          <a:xfrm>
            <a:off x="6965235" y="1205452"/>
            <a:ext cx="502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8000" dirty="0" smtClean="0">
                <a:ln w="57150" cmpd="sng">
                  <a:solidFill>
                    <a:srgbClr val="FFFFFF"/>
                  </a:solidFill>
                  <a:prstDash val="solid"/>
                </a:ln>
                <a:solidFill>
                  <a:srgbClr val="E8B438"/>
                </a:solidFill>
                <a:latin typeface="Bernard MT Condensed" pitchFamily="18" charset="0"/>
              </a:rPr>
              <a:t>3</a:t>
            </a:r>
            <a:endParaRPr lang="en-US" altLang="zh-CN" sz="8000" dirty="0">
              <a:ln w="57150" cmpd="sng">
                <a:solidFill>
                  <a:srgbClr val="FFFFFF"/>
                </a:solidFill>
                <a:prstDash val="solid"/>
              </a:ln>
              <a:solidFill>
                <a:srgbClr val="E8B438"/>
              </a:solidFill>
              <a:latin typeface="Bernard MT Condensed" pitchFamily="18" charset="0"/>
            </a:endParaRPr>
          </a:p>
        </p:txBody>
      </p:sp>
      <p:sp>
        <p:nvSpPr>
          <p:cNvPr id="77" name="MH_Other_7"/>
          <p:cNvSpPr txBox="1"/>
          <p:nvPr>
            <p:custDataLst>
              <p:tags r:id="rId7"/>
            </p:custDataLst>
          </p:nvPr>
        </p:nvSpPr>
        <p:spPr>
          <a:xfrm>
            <a:off x="9229509" y="1805508"/>
            <a:ext cx="502240" cy="12988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8000" dirty="0" smtClean="0">
                <a:ln w="57150" cmpd="sng">
                  <a:solidFill>
                    <a:srgbClr val="FFFFFF"/>
                  </a:solidFill>
                  <a:prstDash val="solid"/>
                </a:ln>
                <a:solidFill>
                  <a:srgbClr val="FFD94B"/>
                </a:solidFill>
                <a:latin typeface="Bernard MT Condensed" pitchFamily="18" charset="0"/>
              </a:rPr>
              <a:t>4</a:t>
            </a:r>
            <a:endParaRPr lang="en-US" altLang="zh-CN" sz="8000" dirty="0">
              <a:ln w="57150" cmpd="sng">
                <a:solidFill>
                  <a:srgbClr val="FFFFFF"/>
                </a:solidFill>
                <a:prstDash val="solid"/>
              </a:ln>
              <a:solidFill>
                <a:srgbClr val="FFD94B"/>
              </a:solidFill>
              <a:latin typeface="Bernard MT Condensed" pitchFamily="18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404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5" name="同心圆 4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6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endCxn id="9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8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>
              <a:stCxn id="8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同心圆 13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>
              <a:stCxn id="16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同心圆 22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直接连接符 25"/>
            <p:cNvCxnSpPr>
              <a:stCxn id="23" idx="4"/>
              <a:endCxn id="22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5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23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6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/>
        </p:nvCxnSpPr>
        <p:spPr>
          <a:xfrm>
            <a:off x="1235097" y="724895"/>
            <a:ext cx="1452687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1223807" y="362021"/>
            <a:ext cx="1569660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短期盈利目标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六边形 32"/>
          <p:cNvSpPr/>
          <p:nvPr/>
        </p:nvSpPr>
        <p:spPr>
          <a:xfrm>
            <a:off x="1887350" y="2066012"/>
            <a:ext cx="624775" cy="539481"/>
          </a:xfrm>
          <a:prstGeom prst="hexagon">
            <a:avLst/>
          </a:prstGeom>
          <a:solidFill>
            <a:srgbClr val="FFD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六边形 33"/>
          <p:cNvSpPr/>
          <p:nvPr/>
        </p:nvSpPr>
        <p:spPr>
          <a:xfrm>
            <a:off x="3789396" y="3882763"/>
            <a:ext cx="624775" cy="539481"/>
          </a:xfrm>
          <a:prstGeom prst="hexagon">
            <a:avLst/>
          </a:prstGeom>
          <a:solidFill>
            <a:srgbClr val="FFD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六边形 34"/>
          <p:cNvSpPr/>
          <p:nvPr/>
        </p:nvSpPr>
        <p:spPr>
          <a:xfrm>
            <a:off x="5162622" y="3993645"/>
            <a:ext cx="624775" cy="539481"/>
          </a:xfrm>
          <a:prstGeom prst="hexagon">
            <a:avLst/>
          </a:prstGeom>
          <a:solidFill>
            <a:srgbClr val="FFD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六边形 35"/>
          <p:cNvSpPr/>
          <p:nvPr/>
        </p:nvSpPr>
        <p:spPr>
          <a:xfrm>
            <a:off x="6987903" y="2119317"/>
            <a:ext cx="405144" cy="347572"/>
          </a:xfrm>
          <a:prstGeom prst="hexagon">
            <a:avLst/>
          </a:prstGeom>
          <a:solidFill>
            <a:srgbClr val="FFD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六边形 36"/>
          <p:cNvSpPr/>
          <p:nvPr/>
        </p:nvSpPr>
        <p:spPr>
          <a:xfrm>
            <a:off x="6083791" y="1912483"/>
            <a:ext cx="594923" cy="513893"/>
          </a:xfrm>
          <a:prstGeom prst="hexagon">
            <a:avLst/>
          </a:prstGeom>
          <a:solidFill>
            <a:srgbClr val="E8B4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" name="六边形 37"/>
          <p:cNvSpPr/>
          <p:nvPr/>
        </p:nvSpPr>
        <p:spPr>
          <a:xfrm>
            <a:off x="3437559" y="1528662"/>
            <a:ext cx="245220" cy="211101"/>
          </a:xfrm>
          <a:prstGeom prst="hexagon">
            <a:avLst/>
          </a:prstGeom>
          <a:solidFill>
            <a:srgbClr val="E8B4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六边形 38"/>
          <p:cNvSpPr/>
          <p:nvPr/>
        </p:nvSpPr>
        <p:spPr>
          <a:xfrm>
            <a:off x="4906742" y="3878497"/>
            <a:ext cx="275071" cy="238822"/>
          </a:xfrm>
          <a:prstGeom prst="hexagon">
            <a:avLst/>
          </a:prstGeom>
          <a:solidFill>
            <a:srgbClr val="FFD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" name="六边形 39"/>
          <p:cNvSpPr/>
          <p:nvPr/>
        </p:nvSpPr>
        <p:spPr>
          <a:xfrm>
            <a:off x="6659525" y="2426376"/>
            <a:ext cx="287865" cy="247351"/>
          </a:xfrm>
          <a:prstGeom prst="hexagon">
            <a:avLst/>
          </a:prstGeom>
          <a:solidFill>
            <a:srgbClr val="FFD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六边形 40"/>
          <p:cNvSpPr/>
          <p:nvPr/>
        </p:nvSpPr>
        <p:spPr>
          <a:xfrm>
            <a:off x="3019622" y="1776012"/>
            <a:ext cx="481908" cy="413674"/>
          </a:xfrm>
          <a:prstGeom prst="hexagon">
            <a:avLst/>
          </a:prstGeom>
          <a:solidFill>
            <a:srgbClr val="E8B4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六边形 41"/>
          <p:cNvSpPr/>
          <p:nvPr/>
        </p:nvSpPr>
        <p:spPr>
          <a:xfrm>
            <a:off x="8559437" y="3805999"/>
            <a:ext cx="597055" cy="513893"/>
          </a:xfrm>
          <a:prstGeom prst="hexagon">
            <a:avLst/>
          </a:prstGeom>
          <a:solidFill>
            <a:srgbClr val="E8B4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六边形 42"/>
          <p:cNvSpPr/>
          <p:nvPr/>
        </p:nvSpPr>
        <p:spPr>
          <a:xfrm>
            <a:off x="9290829" y="3748425"/>
            <a:ext cx="430732" cy="371027"/>
          </a:xfrm>
          <a:prstGeom prst="hexagon">
            <a:avLst/>
          </a:prstGeom>
          <a:solidFill>
            <a:srgbClr val="E8B4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六边形 43"/>
          <p:cNvSpPr/>
          <p:nvPr/>
        </p:nvSpPr>
        <p:spPr>
          <a:xfrm>
            <a:off x="9165020" y="4198349"/>
            <a:ext cx="285733" cy="247351"/>
          </a:xfrm>
          <a:prstGeom prst="hexagon">
            <a:avLst/>
          </a:prstGeom>
          <a:solidFill>
            <a:srgbClr val="E8B4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六边形 44"/>
          <p:cNvSpPr/>
          <p:nvPr/>
        </p:nvSpPr>
        <p:spPr>
          <a:xfrm>
            <a:off x="2603816" y="2136376"/>
            <a:ext cx="405144" cy="347572"/>
          </a:xfrm>
          <a:prstGeom prst="hexagon">
            <a:avLst/>
          </a:prstGeom>
          <a:solidFill>
            <a:srgbClr val="FFD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1002430" y="2756889"/>
            <a:ext cx="2699540" cy="2328513"/>
            <a:chOff x="1088761" y="3123078"/>
            <a:chExt cx="2699540" cy="2328513"/>
          </a:xfrm>
          <a:solidFill>
            <a:srgbClr val="E8B438"/>
          </a:solidFill>
        </p:grpSpPr>
        <p:sp>
          <p:nvSpPr>
            <p:cNvPr id="47" name="六边形 46"/>
            <p:cNvSpPr/>
            <p:nvPr/>
          </p:nvSpPr>
          <p:spPr>
            <a:xfrm>
              <a:off x="1088761" y="3123078"/>
              <a:ext cx="2699540" cy="2328513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TextBox 1"/>
            <p:cNvSpPr txBox="1">
              <a:spLocks noChangeArrowheads="1"/>
            </p:cNvSpPr>
            <p:nvPr/>
          </p:nvSpPr>
          <p:spPr bwMode="auto">
            <a:xfrm>
              <a:off x="1594126" y="4304393"/>
              <a:ext cx="1667488" cy="400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FFFFF"/>
                  </a:solidFill>
                  <a:ea typeface="微软雅黑" pitchFamily="34" charset="-122"/>
                </a:rPr>
                <a:t>添加标题</a:t>
              </a:r>
              <a:endParaRPr lang="zh-CN" altLang="en-US" sz="2000" b="1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49" name="流程图: 联系 2"/>
            <p:cNvSpPr/>
            <p:nvPr/>
          </p:nvSpPr>
          <p:spPr>
            <a:xfrm>
              <a:off x="2167724" y="3532487"/>
              <a:ext cx="545879" cy="539481"/>
            </a:xfrm>
            <a:custGeom>
              <a:avLst/>
              <a:gdLst/>
              <a:ahLst/>
              <a:cxnLst/>
              <a:rect l="l" t="t" r="r" b="b"/>
              <a:pathLst>
                <a:path w="802483" h="792958">
                  <a:moveTo>
                    <a:pt x="623890" y="697087"/>
                  </a:moveTo>
                  <a:lnTo>
                    <a:pt x="623890" y="764174"/>
                  </a:lnTo>
                  <a:cubicBezTo>
                    <a:pt x="581823" y="782953"/>
                    <a:pt x="533974" y="792958"/>
                    <a:pt x="483397" y="792958"/>
                  </a:cubicBezTo>
                  <a:cubicBezTo>
                    <a:pt x="429917" y="792958"/>
                    <a:pt x="379487" y="781771"/>
                    <a:pt x="335758" y="760851"/>
                  </a:cubicBezTo>
                  <a:lnTo>
                    <a:pt x="335758" y="700537"/>
                  </a:lnTo>
                  <a:cubicBezTo>
                    <a:pt x="376490" y="723218"/>
                    <a:pt x="424723" y="735769"/>
                    <a:pt x="476251" y="735769"/>
                  </a:cubicBezTo>
                  <a:cubicBezTo>
                    <a:pt x="530693" y="735769"/>
                    <a:pt x="581457" y="721758"/>
                    <a:pt x="623890" y="697087"/>
                  </a:cubicBezTo>
                  <a:close/>
                  <a:moveTo>
                    <a:pt x="302421" y="685181"/>
                  </a:moveTo>
                  <a:lnTo>
                    <a:pt x="302421" y="752268"/>
                  </a:lnTo>
                  <a:cubicBezTo>
                    <a:pt x="260354" y="771047"/>
                    <a:pt x="212505" y="781052"/>
                    <a:pt x="161928" y="781052"/>
                  </a:cubicBezTo>
                  <a:cubicBezTo>
                    <a:pt x="108448" y="781052"/>
                    <a:pt x="58018" y="769865"/>
                    <a:pt x="14289" y="748945"/>
                  </a:cubicBezTo>
                  <a:lnTo>
                    <a:pt x="14289" y="688631"/>
                  </a:lnTo>
                  <a:cubicBezTo>
                    <a:pt x="55021" y="711312"/>
                    <a:pt x="103254" y="723863"/>
                    <a:pt x="154782" y="723863"/>
                  </a:cubicBezTo>
                  <a:cubicBezTo>
                    <a:pt x="209224" y="723863"/>
                    <a:pt x="259988" y="709852"/>
                    <a:pt x="302421" y="685181"/>
                  </a:cubicBezTo>
                  <a:close/>
                  <a:moveTo>
                    <a:pt x="307183" y="628652"/>
                  </a:moveTo>
                  <a:lnTo>
                    <a:pt x="307183" y="678641"/>
                  </a:lnTo>
                  <a:cubicBezTo>
                    <a:pt x="265116" y="692634"/>
                    <a:pt x="217267" y="700089"/>
                    <a:pt x="166690" y="700089"/>
                  </a:cubicBezTo>
                  <a:cubicBezTo>
                    <a:pt x="113210" y="700089"/>
                    <a:pt x="62780" y="691753"/>
                    <a:pt x="19051" y="676165"/>
                  </a:cubicBezTo>
                  <a:lnTo>
                    <a:pt x="19051" y="631223"/>
                  </a:lnTo>
                  <a:cubicBezTo>
                    <a:pt x="59783" y="648123"/>
                    <a:pt x="108016" y="657475"/>
                    <a:pt x="159544" y="657475"/>
                  </a:cubicBezTo>
                  <a:cubicBezTo>
                    <a:pt x="213986" y="657475"/>
                    <a:pt x="264750" y="647035"/>
                    <a:pt x="307183" y="628652"/>
                  </a:cubicBezTo>
                  <a:close/>
                  <a:moveTo>
                    <a:pt x="623889" y="620887"/>
                  </a:moveTo>
                  <a:lnTo>
                    <a:pt x="623889" y="687974"/>
                  </a:lnTo>
                  <a:cubicBezTo>
                    <a:pt x="581822" y="706753"/>
                    <a:pt x="533973" y="716758"/>
                    <a:pt x="483396" y="716758"/>
                  </a:cubicBezTo>
                  <a:cubicBezTo>
                    <a:pt x="429916" y="716758"/>
                    <a:pt x="379486" y="705571"/>
                    <a:pt x="335757" y="684651"/>
                  </a:cubicBezTo>
                  <a:lnTo>
                    <a:pt x="335757" y="624337"/>
                  </a:lnTo>
                  <a:cubicBezTo>
                    <a:pt x="376489" y="647018"/>
                    <a:pt x="424722" y="659569"/>
                    <a:pt x="476250" y="659569"/>
                  </a:cubicBezTo>
                  <a:cubicBezTo>
                    <a:pt x="530692" y="659569"/>
                    <a:pt x="581456" y="645558"/>
                    <a:pt x="623889" y="620887"/>
                  </a:cubicBezTo>
                  <a:close/>
                  <a:moveTo>
                    <a:pt x="628652" y="552453"/>
                  </a:moveTo>
                  <a:lnTo>
                    <a:pt x="628652" y="602442"/>
                  </a:lnTo>
                  <a:cubicBezTo>
                    <a:pt x="586585" y="616435"/>
                    <a:pt x="538736" y="623890"/>
                    <a:pt x="488159" y="623890"/>
                  </a:cubicBezTo>
                  <a:cubicBezTo>
                    <a:pt x="434679" y="623890"/>
                    <a:pt x="384249" y="615554"/>
                    <a:pt x="340520" y="599966"/>
                  </a:cubicBezTo>
                  <a:lnTo>
                    <a:pt x="340520" y="555024"/>
                  </a:lnTo>
                  <a:cubicBezTo>
                    <a:pt x="381252" y="571924"/>
                    <a:pt x="429485" y="581276"/>
                    <a:pt x="481013" y="581276"/>
                  </a:cubicBezTo>
                  <a:cubicBezTo>
                    <a:pt x="535455" y="581276"/>
                    <a:pt x="586219" y="570836"/>
                    <a:pt x="628652" y="552453"/>
                  </a:cubicBezTo>
                  <a:close/>
                  <a:moveTo>
                    <a:pt x="304802" y="537544"/>
                  </a:moveTo>
                  <a:lnTo>
                    <a:pt x="304802" y="604631"/>
                  </a:lnTo>
                  <a:cubicBezTo>
                    <a:pt x="262735" y="623410"/>
                    <a:pt x="214886" y="633415"/>
                    <a:pt x="164309" y="633415"/>
                  </a:cubicBezTo>
                  <a:cubicBezTo>
                    <a:pt x="110829" y="633415"/>
                    <a:pt x="60399" y="622228"/>
                    <a:pt x="16670" y="601308"/>
                  </a:cubicBezTo>
                  <a:lnTo>
                    <a:pt x="16670" y="540994"/>
                  </a:lnTo>
                  <a:cubicBezTo>
                    <a:pt x="57402" y="563675"/>
                    <a:pt x="105635" y="576226"/>
                    <a:pt x="157163" y="576226"/>
                  </a:cubicBezTo>
                  <a:cubicBezTo>
                    <a:pt x="211605" y="576226"/>
                    <a:pt x="262369" y="562215"/>
                    <a:pt x="304802" y="537544"/>
                  </a:cubicBezTo>
                  <a:close/>
                  <a:moveTo>
                    <a:pt x="304802" y="463725"/>
                  </a:moveTo>
                  <a:lnTo>
                    <a:pt x="304802" y="530812"/>
                  </a:lnTo>
                  <a:cubicBezTo>
                    <a:pt x="262735" y="549591"/>
                    <a:pt x="214886" y="559596"/>
                    <a:pt x="164309" y="559596"/>
                  </a:cubicBezTo>
                  <a:cubicBezTo>
                    <a:pt x="110829" y="559596"/>
                    <a:pt x="60399" y="548409"/>
                    <a:pt x="16670" y="527489"/>
                  </a:cubicBezTo>
                  <a:lnTo>
                    <a:pt x="16670" y="467175"/>
                  </a:lnTo>
                  <a:cubicBezTo>
                    <a:pt x="57402" y="489856"/>
                    <a:pt x="105635" y="502407"/>
                    <a:pt x="157163" y="502407"/>
                  </a:cubicBezTo>
                  <a:cubicBezTo>
                    <a:pt x="211605" y="502407"/>
                    <a:pt x="262369" y="488396"/>
                    <a:pt x="304802" y="463725"/>
                  </a:cubicBezTo>
                  <a:close/>
                  <a:moveTo>
                    <a:pt x="488048" y="409575"/>
                  </a:moveTo>
                  <a:cubicBezTo>
                    <a:pt x="421116" y="409575"/>
                    <a:pt x="364585" y="426817"/>
                    <a:pt x="349612" y="452315"/>
                  </a:cubicBezTo>
                  <a:cubicBezTo>
                    <a:pt x="386630" y="474468"/>
                    <a:pt x="430121" y="485776"/>
                    <a:pt x="476252" y="485776"/>
                  </a:cubicBezTo>
                  <a:cubicBezTo>
                    <a:pt x="528922" y="485776"/>
                    <a:pt x="578149" y="471035"/>
                    <a:pt x="619362" y="444393"/>
                  </a:cubicBezTo>
                  <a:cubicBezTo>
                    <a:pt x="597925" y="422961"/>
                    <a:pt x="547026" y="409575"/>
                    <a:pt x="488048" y="409575"/>
                  </a:cubicBezTo>
                  <a:close/>
                  <a:moveTo>
                    <a:pt x="485776" y="385763"/>
                  </a:moveTo>
                  <a:cubicBezTo>
                    <a:pt x="567315" y="385763"/>
                    <a:pt x="633414" y="411350"/>
                    <a:pt x="633414" y="442913"/>
                  </a:cubicBezTo>
                  <a:lnTo>
                    <a:pt x="628341" y="452641"/>
                  </a:lnTo>
                  <a:lnTo>
                    <a:pt x="623891" y="448554"/>
                  </a:lnTo>
                  <a:lnTo>
                    <a:pt x="623891" y="517706"/>
                  </a:lnTo>
                  <a:cubicBezTo>
                    <a:pt x="581824" y="538816"/>
                    <a:pt x="533975" y="550063"/>
                    <a:pt x="483398" y="550063"/>
                  </a:cubicBezTo>
                  <a:cubicBezTo>
                    <a:pt x="429918" y="550063"/>
                    <a:pt x="379488" y="537487"/>
                    <a:pt x="335759" y="513971"/>
                  </a:cubicBezTo>
                  <a:lnTo>
                    <a:pt x="335759" y="446171"/>
                  </a:lnTo>
                  <a:lnTo>
                    <a:pt x="341065" y="448524"/>
                  </a:lnTo>
                  <a:cubicBezTo>
                    <a:pt x="338448" y="447203"/>
                    <a:pt x="338138" y="445072"/>
                    <a:pt x="338138" y="442913"/>
                  </a:cubicBezTo>
                  <a:cubicBezTo>
                    <a:pt x="338138" y="411350"/>
                    <a:pt x="404238" y="385763"/>
                    <a:pt x="485776" y="385763"/>
                  </a:cubicBezTo>
                  <a:close/>
                  <a:moveTo>
                    <a:pt x="304802" y="382762"/>
                  </a:moveTo>
                  <a:lnTo>
                    <a:pt x="304802" y="449849"/>
                  </a:lnTo>
                  <a:cubicBezTo>
                    <a:pt x="262735" y="468628"/>
                    <a:pt x="214886" y="478633"/>
                    <a:pt x="164309" y="478633"/>
                  </a:cubicBezTo>
                  <a:cubicBezTo>
                    <a:pt x="110829" y="478633"/>
                    <a:pt x="60399" y="467446"/>
                    <a:pt x="16670" y="446526"/>
                  </a:cubicBezTo>
                  <a:lnTo>
                    <a:pt x="16670" y="386212"/>
                  </a:lnTo>
                  <a:cubicBezTo>
                    <a:pt x="57402" y="408893"/>
                    <a:pt x="105635" y="421444"/>
                    <a:pt x="157163" y="421444"/>
                  </a:cubicBezTo>
                  <a:cubicBezTo>
                    <a:pt x="211605" y="421444"/>
                    <a:pt x="262369" y="407433"/>
                    <a:pt x="304802" y="382762"/>
                  </a:cubicBezTo>
                  <a:close/>
                  <a:moveTo>
                    <a:pt x="300040" y="297037"/>
                  </a:moveTo>
                  <a:lnTo>
                    <a:pt x="300040" y="372450"/>
                  </a:lnTo>
                  <a:cubicBezTo>
                    <a:pt x="257973" y="393560"/>
                    <a:pt x="210124" y="404807"/>
                    <a:pt x="159547" y="404807"/>
                  </a:cubicBezTo>
                  <a:cubicBezTo>
                    <a:pt x="106067" y="404807"/>
                    <a:pt x="55637" y="392231"/>
                    <a:pt x="11908" y="368715"/>
                  </a:cubicBezTo>
                  <a:lnTo>
                    <a:pt x="11908" y="300915"/>
                  </a:lnTo>
                  <a:cubicBezTo>
                    <a:pt x="52640" y="326411"/>
                    <a:pt x="100873" y="340520"/>
                    <a:pt x="152401" y="340520"/>
                  </a:cubicBezTo>
                  <a:cubicBezTo>
                    <a:pt x="206843" y="340520"/>
                    <a:pt x="257607" y="324770"/>
                    <a:pt x="300040" y="297037"/>
                  </a:cubicBezTo>
                  <a:close/>
                  <a:moveTo>
                    <a:pt x="557216" y="232744"/>
                  </a:moveTo>
                  <a:lnTo>
                    <a:pt x="557216" y="299831"/>
                  </a:lnTo>
                  <a:cubicBezTo>
                    <a:pt x="515149" y="318610"/>
                    <a:pt x="467300" y="328615"/>
                    <a:pt x="416723" y="328615"/>
                  </a:cubicBezTo>
                  <a:lnTo>
                    <a:pt x="347665" y="321298"/>
                  </a:lnTo>
                  <a:lnTo>
                    <a:pt x="347665" y="263834"/>
                  </a:lnTo>
                  <a:cubicBezTo>
                    <a:pt x="367357" y="269262"/>
                    <a:pt x="388183" y="271426"/>
                    <a:pt x="409577" y="271426"/>
                  </a:cubicBezTo>
                  <a:cubicBezTo>
                    <a:pt x="464019" y="271426"/>
                    <a:pt x="514783" y="257415"/>
                    <a:pt x="557216" y="232744"/>
                  </a:cubicBezTo>
                  <a:close/>
                  <a:moveTo>
                    <a:pt x="154782" y="228602"/>
                  </a:moveTo>
                  <a:cubicBezTo>
                    <a:pt x="240266" y="228602"/>
                    <a:pt x="309564" y="254189"/>
                    <a:pt x="309564" y="285752"/>
                  </a:cubicBezTo>
                  <a:lnTo>
                    <a:pt x="304245" y="295480"/>
                  </a:lnTo>
                  <a:cubicBezTo>
                    <a:pt x="287819" y="270012"/>
                    <a:pt x="228058" y="252414"/>
                    <a:pt x="157164" y="252414"/>
                  </a:cubicBezTo>
                  <a:cubicBezTo>
                    <a:pt x="81891" y="252414"/>
                    <a:pt x="19167" y="272254"/>
                    <a:pt x="7701" y="299836"/>
                  </a:cubicBezTo>
                  <a:cubicBezTo>
                    <a:pt x="2019" y="296352"/>
                    <a:pt x="0" y="291139"/>
                    <a:pt x="0" y="285752"/>
                  </a:cubicBezTo>
                  <a:cubicBezTo>
                    <a:pt x="0" y="254189"/>
                    <a:pt x="69298" y="228602"/>
                    <a:pt x="154782" y="228602"/>
                  </a:cubicBezTo>
                  <a:close/>
                  <a:moveTo>
                    <a:pt x="559595" y="166690"/>
                  </a:moveTo>
                  <a:lnTo>
                    <a:pt x="559595" y="216679"/>
                  </a:lnTo>
                  <a:cubicBezTo>
                    <a:pt x="517528" y="230672"/>
                    <a:pt x="469679" y="238127"/>
                    <a:pt x="419102" y="238127"/>
                  </a:cubicBezTo>
                  <a:cubicBezTo>
                    <a:pt x="365622" y="238127"/>
                    <a:pt x="315192" y="229791"/>
                    <a:pt x="271463" y="214203"/>
                  </a:cubicBezTo>
                  <a:lnTo>
                    <a:pt x="271463" y="169261"/>
                  </a:lnTo>
                  <a:cubicBezTo>
                    <a:pt x="312195" y="186161"/>
                    <a:pt x="360428" y="195513"/>
                    <a:pt x="411956" y="195513"/>
                  </a:cubicBezTo>
                  <a:cubicBezTo>
                    <a:pt x="466398" y="195513"/>
                    <a:pt x="517162" y="185073"/>
                    <a:pt x="559595" y="166690"/>
                  </a:cubicBezTo>
                  <a:close/>
                  <a:moveTo>
                    <a:pt x="722471" y="97633"/>
                  </a:moveTo>
                  <a:lnTo>
                    <a:pt x="802483" y="246702"/>
                  </a:lnTo>
                  <a:lnTo>
                    <a:pt x="762477" y="246702"/>
                  </a:lnTo>
                  <a:lnTo>
                    <a:pt x="762477" y="704852"/>
                  </a:lnTo>
                  <a:lnTo>
                    <a:pt x="682465" y="704852"/>
                  </a:lnTo>
                  <a:lnTo>
                    <a:pt x="682465" y="246702"/>
                  </a:lnTo>
                  <a:lnTo>
                    <a:pt x="642459" y="246702"/>
                  </a:lnTo>
                  <a:close/>
                  <a:moveTo>
                    <a:pt x="418991" y="23812"/>
                  </a:moveTo>
                  <a:cubicBezTo>
                    <a:pt x="352059" y="23812"/>
                    <a:pt x="295528" y="41054"/>
                    <a:pt x="280555" y="66552"/>
                  </a:cubicBezTo>
                  <a:cubicBezTo>
                    <a:pt x="317573" y="88704"/>
                    <a:pt x="361064" y="100013"/>
                    <a:pt x="407195" y="100013"/>
                  </a:cubicBezTo>
                  <a:cubicBezTo>
                    <a:pt x="459865" y="100013"/>
                    <a:pt x="509092" y="85272"/>
                    <a:pt x="550305" y="58630"/>
                  </a:cubicBezTo>
                  <a:cubicBezTo>
                    <a:pt x="528868" y="37198"/>
                    <a:pt x="477969" y="23812"/>
                    <a:pt x="418991" y="23812"/>
                  </a:cubicBezTo>
                  <a:close/>
                  <a:moveTo>
                    <a:pt x="416719" y="0"/>
                  </a:moveTo>
                  <a:cubicBezTo>
                    <a:pt x="498258" y="0"/>
                    <a:pt x="564357" y="25587"/>
                    <a:pt x="564357" y="57150"/>
                  </a:cubicBezTo>
                  <a:lnTo>
                    <a:pt x="559284" y="66878"/>
                  </a:lnTo>
                  <a:lnTo>
                    <a:pt x="554834" y="62791"/>
                  </a:lnTo>
                  <a:lnTo>
                    <a:pt x="554834" y="131943"/>
                  </a:lnTo>
                  <a:cubicBezTo>
                    <a:pt x="512767" y="153053"/>
                    <a:pt x="464918" y="164300"/>
                    <a:pt x="414341" y="164300"/>
                  </a:cubicBezTo>
                  <a:cubicBezTo>
                    <a:pt x="360861" y="164300"/>
                    <a:pt x="310431" y="151724"/>
                    <a:pt x="266702" y="128208"/>
                  </a:cubicBezTo>
                  <a:lnTo>
                    <a:pt x="266702" y="60408"/>
                  </a:lnTo>
                  <a:lnTo>
                    <a:pt x="272008" y="62761"/>
                  </a:lnTo>
                  <a:cubicBezTo>
                    <a:pt x="269391" y="61440"/>
                    <a:pt x="269081" y="59309"/>
                    <a:pt x="269081" y="57150"/>
                  </a:cubicBezTo>
                  <a:cubicBezTo>
                    <a:pt x="269081" y="25587"/>
                    <a:pt x="335181" y="0"/>
                    <a:pt x="41671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1626988" y="4880452"/>
              <a:ext cx="1719920" cy="2769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</a:rPr>
                <a:t>此处添加详细文本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描述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365061" y="1345281"/>
            <a:ext cx="2701673" cy="2328513"/>
            <a:chOff x="3451392" y="1711470"/>
            <a:chExt cx="2701673" cy="2328513"/>
          </a:xfrm>
          <a:solidFill>
            <a:srgbClr val="FFD94B"/>
          </a:solidFill>
        </p:grpSpPr>
        <p:sp>
          <p:nvSpPr>
            <p:cNvPr id="52" name="六边形 51"/>
            <p:cNvSpPr/>
            <p:nvPr/>
          </p:nvSpPr>
          <p:spPr>
            <a:xfrm>
              <a:off x="3451392" y="1711470"/>
              <a:ext cx="2701673" cy="2328513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45"/>
            <p:cNvSpPr/>
            <p:nvPr/>
          </p:nvSpPr>
          <p:spPr>
            <a:xfrm>
              <a:off x="4560207" y="2174187"/>
              <a:ext cx="518159" cy="522423"/>
            </a:xfrm>
            <a:custGeom>
              <a:avLst/>
              <a:gdLst/>
              <a:ahLst/>
              <a:cxnLst/>
              <a:rect l="l" t="t" r="r" b="b"/>
              <a:pathLst>
                <a:path w="752475" h="755648">
                  <a:moveTo>
                    <a:pt x="60325" y="0"/>
                  </a:moveTo>
                  <a:cubicBezTo>
                    <a:pt x="86342" y="0"/>
                    <a:pt x="108512" y="16470"/>
                    <a:pt x="116492" y="39730"/>
                  </a:cubicBezTo>
                  <a:lnTo>
                    <a:pt x="251669" y="169806"/>
                  </a:lnTo>
                  <a:lnTo>
                    <a:pt x="654050" y="15875"/>
                  </a:lnTo>
                  <a:lnTo>
                    <a:pt x="749300" y="88900"/>
                  </a:lnTo>
                  <a:lnTo>
                    <a:pt x="420437" y="332205"/>
                  </a:lnTo>
                  <a:lnTo>
                    <a:pt x="574416" y="480374"/>
                  </a:lnTo>
                  <a:lnTo>
                    <a:pt x="752475" y="469900"/>
                  </a:lnTo>
                  <a:lnTo>
                    <a:pt x="742950" y="565150"/>
                  </a:lnTo>
                  <a:lnTo>
                    <a:pt x="609861" y="596204"/>
                  </a:lnTo>
                  <a:lnTo>
                    <a:pt x="552451" y="749298"/>
                  </a:lnTo>
                  <a:lnTo>
                    <a:pt x="473076" y="755648"/>
                  </a:lnTo>
                  <a:lnTo>
                    <a:pt x="486660" y="572267"/>
                  </a:lnTo>
                  <a:lnTo>
                    <a:pt x="331516" y="416116"/>
                  </a:lnTo>
                  <a:lnTo>
                    <a:pt x="98425" y="752475"/>
                  </a:lnTo>
                  <a:lnTo>
                    <a:pt x="6350" y="660400"/>
                  </a:lnTo>
                  <a:lnTo>
                    <a:pt x="172156" y="255721"/>
                  </a:lnTo>
                  <a:lnTo>
                    <a:pt x="25948" y="108564"/>
                  </a:lnTo>
                  <a:cubicBezTo>
                    <a:pt x="9989" y="98516"/>
                    <a:pt x="0" y="80587"/>
                    <a:pt x="0" y="60325"/>
                  </a:cubicBezTo>
                  <a:cubicBezTo>
                    <a:pt x="0" y="27008"/>
                    <a:pt x="27008" y="0"/>
                    <a:pt x="6032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" name="TextBox 8"/>
            <p:cNvSpPr txBox="1">
              <a:spLocks noChangeArrowheads="1"/>
            </p:cNvSpPr>
            <p:nvPr/>
          </p:nvSpPr>
          <p:spPr bwMode="auto">
            <a:xfrm>
              <a:off x="4048447" y="2854403"/>
              <a:ext cx="1531018" cy="400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FFFFF"/>
                  </a:solidFill>
                  <a:ea typeface="微软雅黑" pitchFamily="34" charset="-122"/>
                </a:rPr>
                <a:t>添加标题</a:t>
              </a:r>
              <a:endParaRPr lang="zh-CN" altLang="en-US" sz="2000" b="1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3953995" y="3393987"/>
              <a:ext cx="1719920" cy="2769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</a:rPr>
                <a:t>此处添加详细文本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描述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791661" y="2767550"/>
            <a:ext cx="2701673" cy="2328513"/>
            <a:chOff x="5877992" y="3133739"/>
            <a:chExt cx="2701673" cy="2328513"/>
          </a:xfrm>
          <a:solidFill>
            <a:srgbClr val="E8B438"/>
          </a:solidFill>
        </p:grpSpPr>
        <p:sp>
          <p:nvSpPr>
            <p:cNvPr id="57" name="六边形 56"/>
            <p:cNvSpPr/>
            <p:nvPr/>
          </p:nvSpPr>
          <p:spPr>
            <a:xfrm>
              <a:off x="5877992" y="3133739"/>
              <a:ext cx="2701673" cy="2328513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圆角矩形 51"/>
            <p:cNvSpPr/>
            <p:nvPr/>
          </p:nvSpPr>
          <p:spPr>
            <a:xfrm flipH="1">
              <a:off x="6924971" y="3577265"/>
              <a:ext cx="584261" cy="524555"/>
            </a:xfrm>
            <a:custGeom>
              <a:avLst/>
              <a:gdLst/>
              <a:ahLst/>
              <a:cxnLst/>
              <a:rect l="l" t="t" r="r" b="b"/>
              <a:pathLst>
                <a:path w="833438" h="744826">
                  <a:moveTo>
                    <a:pt x="735803" y="200026"/>
                  </a:moveTo>
                  <a:lnTo>
                    <a:pt x="588168" y="200026"/>
                  </a:lnTo>
                  <a:lnTo>
                    <a:pt x="588168" y="459582"/>
                  </a:lnTo>
                  <a:lnTo>
                    <a:pt x="280988" y="459582"/>
                  </a:lnTo>
                  <a:lnTo>
                    <a:pt x="280988" y="516729"/>
                  </a:lnTo>
                  <a:cubicBezTo>
                    <a:pt x="280988" y="570651"/>
                    <a:pt x="324701" y="614364"/>
                    <a:pt x="378623" y="614364"/>
                  </a:cubicBezTo>
                  <a:lnTo>
                    <a:pt x="591312" y="614364"/>
                  </a:lnTo>
                  <a:lnTo>
                    <a:pt x="712338" y="744826"/>
                  </a:lnTo>
                  <a:lnTo>
                    <a:pt x="704983" y="614364"/>
                  </a:lnTo>
                  <a:lnTo>
                    <a:pt x="735803" y="614364"/>
                  </a:lnTo>
                  <a:cubicBezTo>
                    <a:pt x="789725" y="614364"/>
                    <a:pt x="833438" y="570651"/>
                    <a:pt x="833438" y="516729"/>
                  </a:cubicBezTo>
                  <a:lnTo>
                    <a:pt x="833438" y="297661"/>
                  </a:lnTo>
                  <a:cubicBezTo>
                    <a:pt x="833438" y="243739"/>
                    <a:pt x="789725" y="200026"/>
                    <a:pt x="735803" y="200026"/>
                  </a:cubicBezTo>
                  <a:close/>
                  <a:moveTo>
                    <a:pt x="454815" y="0"/>
                  </a:moveTo>
                  <a:lnTo>
                    <a:pt x="97635" y="0"/>
                  </a:lnTo>
                  <a:cubicBezTo>
                    <a:pt x="43713" y="0"/>
                    <a:pt x="0" y="43713"/>
                    <a:pt x="0" y="97635"/>
                  </a:cubicBezTo>
                  <a:lnTo>
                    <a:pt x="0" y="316703"/>
                  </a:lnTo>
                  <a:cubicBezTo>
                    <a:pt x="0" y="370625"/>
                    <a:pt x="43713" y="414338"/>
                    <a:pt x="97635" y="414338"/>
                  </a:cubicBezTo>
                  <a:lnTo>
                    <a:pt x="128455" y="414338"/>
                  </a:lnTo>
                  <a:lnTo>
                    <a:pt x="121100" y="544800"/>
                  </a:lnTo>
                  <a:lnTo>
                    <a:pt x="242126" y="414338"/>
                  </a:lnTo>
                  <a:lnTo>
                    <a:pt x="454815" y="414338"/>
                  </a:lnTo>
                  <a:cubicBezTo>
                    <a:pt x="508737" y="414338"/>
                    <a:pt x="552450" y="370625"/>
                    <a:pt x="552450" y="316703"/>
                  </a:cubicBezTo>
                  <a:lnTo>
                    <a:pt x="552450" y="97635"/>
                  </a:lnTo>
                  <a:cubicBezTo>
                    <a:pt x="552450" y="43713"/>
                    <a:pt x="508737" y="0"/>
                    <a:pt x="45481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TextBox 11"/>
            <p:cNvSpPr txBox="1">
              <a:spLocks noChangeArrowheads="1"/>
            </p:cNvSpPr>
            <p:nvPr/>
          </p:nvSpPr>
          <p:spPr bwMode="auto">
            <a:xfrm>
              <a:off x="6394018" y="4291599"/>
              <a:ext cx="1669621" cy="400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FFFFF"/>
                  </a:solidFill>
                  <a:ea typeface="微软雅黑" pitchFamily="34" charset="-122"/>
                </a:rPr>
                <a:t>添加标题</a:t>
              </a:r>
              <a:endParaRPr lang="zh-CN" altLang="en-US" sz="2000" b="1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6416847" y="4899315"/>
              <a:ext cx="1719920" cy="2769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</a:rPr>
                <a:t>此处添加详细文本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描述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167086" y="1334619"/>
            <a:ext cx="2699540" cy="2328513"/>
            <a:chOff x="8253417" y="1700808"/>
            <a:chExt cx="2699540" cy="2328513"/>
          </a:xfrm>
          <a:solidFill>
            <a:srgbClr val="FFD94B"/>
          </a:solidFill>
        </p:grpSpPr>
        <p:sp>
          <p:nvSpPr>
            <p:cNvPr id="62" name="六边形 61"/>
            <p:cNvSpPr/>
            <p:nvPr/>
          </p:nvSpPr>
          <p:spPr>
            <a:xfrm>
              <a:off x="8253417" y="1700808"/>
              <a:ext cx="2699540" cy="2328513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流程图: 联系 56"/>
            <p:cNvSpPr/>
            <p:nvPr/>
          </p:nvSpPr>
          <p:spPr>
            <a:xfrm>
              <a:off x="9385689" y="2076099"/>
              <a:ext cx="407276" cy="567202"/>
            </a:xfrm>
            <a:custGeom>
              <a:avLst/>
              <a:gdLst/>
              <a:ahLst/>
              <a:cxnLst/>
              <a:rect l="l" t="t" r="r" b="b"/>
              <a:pathLst>
                <a:path w="595312" h="826293">
                  <a:moveTo>
                    <a:pt x="296986" y="34194"/>
                  </a:moveTo>
                  <a:cubicBezTo>
                    <a:pt x="150533" y="34194"/>
                    <a:pt x="31810" y="152917"/>
                    <a:pt x="31810" y="299370"/>
                  </a:cubicBezTo>
                  <a:cubicBezTo>
                    <a:pt x="31810" y="404714"/>
                    <a:pt x="93237" y="495710"/>
                    <a:pt x="182627" y="537660"/>
                  </a:cubicBezTo>
                  <a:lnTo>
                    <a:pt x="184845" y="545529"/>
                  </a:lnTo>
                  <a:lnTo>
                    <a:pt x="186214" y="545304"/>
                  </a:lnTo>
                  <a:lnTo>
                    <a:pt x="192968" y="574347"/>
                  </a:lnTo>
                  <a:lnTo>
                    <a:pt x="193290" y="575489"/>
                  </a:lnTo>
                  <a:lnTo>
                    <a:pt x="193226" y="575453"/>
                  </a:lnTo>
                  <a:lnTo>
                    <a:pt x="210026" y="647697"/>
                  </a:lnTo>
                  <a:lnTo>
                    <a:pt x="208599" y="648045"/>
                  </a:lnTo>
                  <a:lnTo>
                    <a:pt x="273368" y="647283"/>
                  </a:lnTo>
                  <a:lnTo>
                    <a:pt x="273368" y="514349"/>
                  </a:lnTo>
                  <a:lnTo>
                    <a:pt x="319087" y="514349"/>
                  </a:lnTo>
                  <a:lnTo>
                    <a:pt x="319087" y="646745"/>
                  </a:lnTo>
                  <a:lnTo>
                    <a:pt x="390552" y="645904"/>
                  </a:lnTo>
                  <a:lnTo>
                    <a:pt x="388142" y="645316"/>
                  </a:lnTo>
                  <a:lnTo>
                    <a:pt x="404872" y="573378"/>
                  </a:lnTo>
                  <a:cubicBezTo>
                    <a:pt x="403310" y="574897"/>
                    <a:pt x="401432" y="575587"/>
                    <a:pt x="399545" y="576258"/>
                  </a:cubicBezTo>
                  <a:lnTo>
                    <a:pt x="407038" y="539998"/>
                  </a:lnTo>
                  <a:cubicBezTo>
                    <a:pt x="498685" y="498719"/>
                    <a:pt x="562162" y="406458"/>
                    <a:pt x="562162" y="299370"/>
                  </a:cubicBezTo>
                  <a:cubicBezTo>
                    <a:pt x="562162" y="152917"/>
                    <a:pt x="443439" y="34194"/>
                    <a:pt x="296986" y="34194"/>
                  </a:cubicBezTo>
                  <a:close/>
                  <a:moveTo>
                    <a:pt x="297656" y="0"/>
                  </a:moveTo>
                  <a:cubicBezTo>
                    <a:pt x="462047" y="0"/>
                    <a:pt x="595312" y="133265"/>
                    <a:pt x="595312" y="297656"/>
                  </a:cubicBezTo>
                  <a:cubicBezTo>
                    <a:pt x="595312" y="410299"/>
                    <a:pt x="532742" y="508329"/>
                    <a:pt x="438573" y="555157"/>
                  </a:cubicBezTo>
                  <a:lnTo>
                    <a:pt x="407666" y="650078"/>
                  </a:lnTo>
                  <a:lnTo>
                    <a:pt x="400101" y="648233"/>
                  </a:lnTo>
                  <a:lnTo>
                    <a:pt x="400275" y="656999"/>
                  </a:lnTo>
                  <a:cubicBezTo>
                    <a:pt x="400123" y="656041"/>
                    <a:pt x="399871" y="650619"/>
                    <a:pt x="399829" y="651730"/>
                  </a:cubicBezTo>
                  <a:lnTo>
                    <a:pt x="400052" y="662936"/>
                  </a:lnTo>
                  <a:lnTo>
                    <a:pt x="319087" y="662936"/>
                  </a:lnTo>
                  <a:lnTo>
                    <a:pt x="319087" y="675380"/>
                  </a:lnTo>
                  <a:cubicBezTo>
                    <a:pt x="367743" y="678023"/>
                    <a:pt x="404813" y="696667"/>
                    <a:pt x="404813" y="719137"/>
                  </a:cubicBezTo>
                  <a:cubicBezTo>
                    <a:pt x="404813" y="733486"/>
                    <a:pt x="389698" y="746274"/>
                    <a:pt x="365852" y="753802"/>
                  </a:cubicBezTo>
                  <a:lnTo>
                    <a:pt x="302422" y="826293"/>
                  </a:lnTo>
                  <a:lnTo>
                    <a:pt x="238994" y="753805"/>
                  </a:lnTo>
                  <a:cubicBezTo>
                    <a:pt x="215144" y="746277"/>
                    <a:pt x="200025" y="733487"/>
                    <a:pt x="200025" y="719137"/>
                  </a:cubicBezTo>
                  <a:cubicBezTo>
                    <a:pt x="200025" y="698623"/>
                    <a:pt x="230920" y="681299"/>
                    <a:pt x="273368" y="676485"/>
                  </a:cubicBezTo>
                  <a:lnTo>
                    <a:pt x="273368" y="662936"/>
                  </a:lnTo>
                  <a:lnTo>
                    <a:pt x="197645" y="662936"/>
                  </a:lnTo>
                  <a:lnTo>
                    <a:pt x="197645" y="650717"/>
                  </a:lnTo>
                  <a:lnTo>
                    <a:pt x="190502" y="652459"/>
                  </a:lnTo>
                  <a:lnTo>
                    <a:pt x="159343" y="556762"/>
                  </a:lnTo>
                  <a:cubicBezTo>
                    <a:pt x="63794" y="510234"/>
                    <a:pt x="0" y="411395"/>
                    <a:pt x="0" y="297656"/>
                  </a:cubicBezTo>
                  <a:cubicBezTo>
                    <a:pt x="0" y="133265"/>
                    <a:pt x="133265" y="0"/>
                    <a:pt x="29765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213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4" name="TextBox 4"/>
            <p:cNvSpPr txBox="1">
              <a:spLocks noChangeArrowheads="1"/>
            </p:cNvSpPr>
            <p:nvPr/>
          </p:nvSpPr>
          <p:spPr bwMode="auto">
            <a:xfrm>
              <a:off x="9396350" y="2056909"/>
              <a:ext cx="324115" cy="36933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rgbClr val="FFFFFF"/>
                  </a:solidFill>
                  <a:ea typeface="微软雅黑" pitchFamily="34" charset="-122"/>
                </a:rPr>
                <a:t>$</a:t>
              </a:r>
              <a:endParaRPr lang="zh-CN" altLang="en-US" b="1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65" name="TextBox 12"/>
            <p:cNvSpPr txBox="1">
              <a:spLocks noChangeArrowheads="1"/>
            </p:cNvSpPr>
            <p:nvPr/>
          </p:nvSpPr>
          <p:spPr bwMode="auto">
            <a:xfrm>
              <a:off x="8765178" y="2852270"/>
              <a:ext cx="1667488" cy="40011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FFFFF"/>
                  </a:solidFill>
                  <a:ea typeface="微软雅黑" pitchFamily="34" charset="-122"/>
                </a:rPr>
                <a:t>添加标题</a:t>
              </a:r>
              <a:endParaRPr lang="zh-CN" altLang="en-US" sz="2000" b="1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8765178" y="3393987"/>
              <a:ext cx="1719920" cy="2769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</a:rPr>
                <a:t>此处添加详细文本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描述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Rectangle 5"/>
          <p:cNvSpPr>
            <a:spLocks/>
          </p:cNvSpPr>
          <p:nvPr/>
        </p:nvSpPr>
        <p:spPr bwMode="auto">
          <a:xfrm>
            <a:off x="1082091" y="5450481"/>
            <a:ext cx="9702800" cy="99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生动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。尽量将每页幻灯片的字数控制在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分钟之内。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668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67" grpId="0"/>
      <p:bldP spid="6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5" name="同心圆 4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6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endCxn id="9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8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>
              <a:stCxn id="8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同心圆 13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>
              <a:stCxn id="16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同心圆 22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直接连接符 25"/>
            <p:cNvCxnSpPr>
              <a:stCxn id="23" idx="4"/>
              <a:endCxn id="22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5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23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6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/>
        </p:nvCxnSpPr>
        <p:spPr>
          <a:xfrm>
            <a:off x="1235097" y="724895"/>
            <a:ext cx="155837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1223807" y="362021"/>
            <a:ext cx="1569660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产品开发计划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198810" y="2081817"/>
            <a:ext cx="2964223" cy="1606156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 flip="none" rotWithShape="1">
              <a:gsLst>
                <a:gs pos="0">
                  <a:schemeClr val="bg1">
                    <a:lumMod val="71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90500" dist="63500" dir="13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081231" y="2081817"/>
            <a:ext cx="2964223" cy="1606156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 flip="none" rotWithShape="1">
              <a:gsLst>
                <a:gs pos="0">
                  <a:schemeClr val="bg1">
                    <a:lumMod val="71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90500" dist="63500" dir="13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263190" y="4448560"/>
            <a:ext cx="2964223" cy="1606156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 flip="none" rotWithShape="1">
              <a:gsLst>
                <a:gs pos="0">
                  <a:schemeClr val="bg1">
                    <a:lumMod val="71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90500" dist="63500" dir="13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234513" y="4448560"/>
            <a:ext cx="2964223" cy="1606156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 flip="none" rotWithShape="1">
              <a:gsLst>
                <a:gs pos="0">
                  <a:schemeClr val="bg1">
                    <a:lumMod val="71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90500" dist="63500" dir="13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07049" y="1849578"/>
            <a:ext cx="2297059" cy="2035865"/>
            <a:chOff x="452114" y="1509685"/>
            <a:chExt cx="2297059" cy="2035865"/>
          </a:xfrm>
        </p:grpSpPr>
        <p:grpSp>
          <p:nvGrpSpPr>
            <p:cNvPr id="38" name="组合 37"/>
            <p:cNvGrpSpPr/>
            <p:nvPr/>
          </p:nvGrpSpPr>
          <p:grpSpPr>
            <a:xfrm>
              <a:off x="452114" y="1509685"/>
              <a:ext cx="2297059" cy="2035865"/>
              <a:chOff x="1529861" y="1829264"/>
              <a:chExt cx="2452453" cy="2173589"/>
            </a:xfrm>
          </p:grpSpPr>
          <p:sp>
            <p:nvSpPr>
              <p:cNvPr id="46" name="Freeform 5"/>
              <p:cNvSpPr>
                <a:spLocks/>
              </p:cNvSpPr>
              <p:nvPr/>
            </p:nvSpPr>
            <p:spPr bwMode="auto">
              <a:xfrm>
                <a:off x="1529861" y="1829264"/>
                <a:ext cx="2452453" cy="2173589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254000" dist="101600" dir="2700000" algn="tl" rotWithShape="0">
                  <a:prstClr val="black">
                    <a:alpha val="30000"/>
                  </a:prstClr>
                </a:outerShdw>
                <a:softEdge rad="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5"/>
              <p:cNvSpPr>
                <a:spLocks/>
              </p:cNvSpPr>
              <p:nvPr/>
            </p:nvSpPr>
            <p:spPr bwMode="auto">
              <a:xfrm>
                <a:off x="1688672" y="1966891"/>
                <a:ext cx="2130210" cy="1887988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FFD94B"/>
              </a:solidFill>
              <a:ln w="19050">
                <a:noFill/>
              </a:ln>
              <a:effectLst>
                <a:softEdge rad="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文本框 71"/>
            <p:cNvSpPr txBox="1"/>
            <p:nvPr/>
          </p:nvSpPr>
          <p:spPr>
            <a:xfrm>
              <a:off x="974167" y="2096528"/>
              <a:ext cx="14180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+mn-ea"/>
                </a:rPr>
                <a:t>产品名称</a:t>
              </a:r>
              <a:endParaRPr lang="zh-CN" altLang="en-US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0" name="文本框 72"/>
            <p:cNvSpPr txBox="1"/>
            <p:nvPr/>
          </p:nvSpPr>
          <p:spPr>
            <a:xfrm>
              <a:off x="852803" y="2443748"/>
              <a:ext cx="153942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说明详情</a:t>
              </a:r>
              <a:endPara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endPara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1" name="Group 909"/>
            <p:cNvGrpSpPr>
              <a:grpSpLocks noChangeAspect="1"/>
            </p:cNvGrpSpPr>
            <p:nvPr/>
          </p:nvGrpSpPr>
          <p:grpSpPr bwMode="auto">
            <a:xfrm>
              <a:off x="1783249" y="1747263"/>
              <a:ext cx="321515" cy="274198"/>
              <a:chOff x="6090" y="1175"/>
              <a:chExt cx="265" cy="226"/>
            </a:xfrm>
            <a:solidFill>
              <a:schemeClr val="bg1"/>
            </a:solidFill>
            <a:effectLst/>
          </p:grpSpPr>
          <p:sp>
            <p:nvSpPr>
              <p:cNvPr id="42" name="Freeform 910"/>
              <p:cNvSpPr>
                <a:spLocks/>
              </p:cNvSpPr>
              <p:nvPr/>
            </p:nvSpPr>
            <p:spPr bwMode="auto">
              <a:xfrm>
                <a:off x="6129" y="1269"/>
                <a:ext cx="56" cy="96"/>
              </a:xfrm>
              <a:custGeom>
                <a:avLst/>
                <a:gdLst>
                  <a:gd name="T0" fmla="*/ 2 w 23"/>
                  <a:gd name="T1" fmla="*/ 40 h 40"/>
                  <a:gd name="T2" fmla="*/ 21 w 23"/>
                  <a:gd name="T3" fmla="*/ 40 h 40"/>
                  <a:gd name="T4" fmla="*/ 23 w 23"/>
                  <a:gd name="T5" fmla="*/ 38 h 40"/>
                  <a:gd name="T6" fmla="*/ 23 w 23"/>
                  <a:gd name="T7" fmla="*/ 2 h 40"/>
                  <a:gd name="T8" fmla="*/ 21 w 23"/>
                  <a:gd name="T9" fmla="*/ 0 h 40"/>
                  <a:gd name="T10" fmla="*/ 2 w 23"/>
                  <a:gd name="T11" fmla="*/ 0 h 40"/>
                  <a:gd name="T12" fmla="*/ 0 w 23"/>
                  <a:gd name="T13" fmla="*/ 2 h 40"/>
                  <a:gd name="T14" fmla="*/ 0 w 23"/>
                  <a:gd name="T15" fmla="*/ 38 h 40"/>
                  <a:gd name="T16" fmla="*/ 2 w 23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40">
                    <a:moveTo>
                      <a:pt x="2" y="40"/>
                    </a:moveTo>
                    <a:cubicBezTo>
                      <a:pt x="21" y="40"/>
                      <a:pt x="21" y="40"/>
                      <a:pt x="21" y="40"/>
                    </a:cubicBezTo>
                    <a:cubicBezTo>
                      <a:pt x="22" y="40"/>
                      <a:pt x="23" y="39"/>
                      <a:pt x="23" y="38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1" y="40"/>
                      <a:pt x="2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911"/>
              <p:cNvSpPr>
                <a:spLocks/>
              </p:cNvSpPr>
              <p:nvPr/>
            </p:nvSpPr>
            <p:spPr bwMode="auto">
              <a:xfrm>
                <a:off x="6209" y="1235"/>
                <a:ext cx="54" cy="130"/>
              </a:xfrm>
              <a:custGeom>
                <a:avLst/>
                <a:gdLst>
                  <a:gd name="T0" fmla="*/ 2 w 22"/>
                  <a:gd name="T1" fmla="*/ 54 h 54"/>
                  <a:gd name="T2" fmla="*/ 20 w 22"/>
                  <a:gd name="T3" fmla="*/ 54 h 54"/>
                  <a:gd name="T4" fmla="*/ 22 w 22"/>
                  <a:gd name="T5" fmla="*/ 52 h 54"/>
                  <a:gd name="T6" fmla="*/ 22 w 22"/>
                  <a:gd name="T7" fmla="*/ 2 h 54"/>
                  <a:gd name="T8" fmla="*/ 20 w 22"/>
                  <a:gd name="T9" fmla="*/ 0 h 54"/>
                  <a:gd name="T10" fmla="*/ 2 w 22"/>
                  <a:gd name="T11" fmla="*/ 0 h 54"/>
                  <a:gd name="T12" fmla="*/ 0 w 22"/>
                  <a:gd name="T13" fmla="*/ 2 h 54"/>
                  <a:gd name="T14" fmla="*/ 0 w 22"/>
                  <a:gd name="T15" fmla="*/ 52 h 54"/>
                  <a:gd name="T16" fmla="*/ 2 w 22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54">
                    <a:moveTo>
                      <a:pt x="2" y="54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4"/>
                      <a:pt x="22" y="53"/>
                      <a:pt x="22" y="5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1" y="0"/>
                      <a:pt x="2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4"/>
                      <a:pt x="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912"/>
              <p:cNvSpPr>
                <a:spLocks/>
              </p:cNvSpPr>
              <p:nvPr/>
            </p:nvSpPr>
            <p:spPr bwMode="auto">
              <a:xfrm>
                <a:off x="6287" y="1207"/>
                <a:ext cx="56" cy="158"/>
              </a:xfrm>
              <a:custGeom>
                <a:avLst/>
                <a:gdLst>
                  <a:gd name="T0" fmla="*/ 2 w 23"/>
                  <a:gd name="T1" fmla="*/ 66 h 66"/>
                  <a:gd name="T2" fmla="*/ 21 w 23"/>
                  <a:gd name="T3" fmla="*/ 66 h 66"/>
                  <a:gd name="T4" fmla="*/ 23 w 23"/>
                  <a:gd name="T5" fmla="*/ 64 h 66"/>
                  <a:gd name="T6" fmla="*/ 23 w 23"/>
                  <a:gd name="T7" fmla="*/ 2 h 66"/>
                  <a:gd name="T8" fmla="*/ 21 w 23"/>
                  <a:gd name="T9" fmla="*/ 0 h 66"/>
                  <a:gd name="T10" fmla="*/ 2 w 23"/>
                  <a:gd name="T11" fmla="*/ 0 h 66"/>
                  <a:gd name="T12" fmla="*/ 0 w 23"/>
                  <a:gd name="T13" fmla="*/ 2 h 66"/>
                  <a:gd name="T14" fmla="*/ 0 w 23"/>
                  <a:gd name="T15" fmla="*/ 64 h 66"/>
                  <a:gd name="T16" fmla="*/ 2 w 23"/>
                  <a:gd name="T1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66">
                    <a:moveTo>
                      <a:pt x="2" y="66"/>
                    </a:moveTo>
                    <a:cubicBezTo>
                      <a:pt x="21" y="66"/>
                      <a:pt x="21" y="66"/>
                      <a:pt x="21" y="66"/>
                    </a:cubicBezTo>
                    <a:cubicBezTo>
                      <a:pt x="22" y="66"/>
                      <a:pt x="23" y="65"/>
                      <a:pt x="23" y="64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6"/>
                      <a:pt x="2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913"/>
              <p:cNvSpPr>
                <a:spLocks/>
              </p:cNvSpPr>
              <p:nvPr/>
            </p:nvSpPr>
            <p:spPr bwMode="auto">
              <a:xfrm>
                <a:off x="6090" y="1175"/>
                <a:ext cx="265" cy="226"/>
              </a:xfrm>
              <a:custGeom>
                <a:avLst/>
                <a:gdLst>
                  <a:gd name="T0" fmla="*/ 104 w 109"/>
                  <a:gd name="T1" fmla="*/ 85 h 94"/>
                  <a:gd name="T2" fmla="*/ 9 w 109"/>
                  <a:gd name="T3" fmla="*/ 85 h 94"/>
                  <a:gd name="T4" fmla="*/ 9 w 109"/>
                  <a:gd name="T5" fmla="*/ 85 h 94"/>
                  <a:gd name="T6" fmla="*/ 9 w 109"/>
                  <a:gd name="T7" fmla="*/ 4 h 94"/>
                  <a:gd name="T8" fmla="*/ 4 w 109"/>
                  <a:gd name="T9" fmla="*/ 0 h 94"/>
                  <a:gd name="T10" fmla="*/ 0 w 109"/>
                  <a:gd name="T11" fmla="*/ 4 h 94"/>
                  <a:gd name="T12" fmla="*/ 0 w 109"/>
                  <a:gd name="T13" fmla="*/ 85 h 94"/>
                  <a:gd name="T14" fmla="*/ 9 w 109"/>
                  <a:gd name="T15" fmla="*/ 94 h 94"/>
                  <a:gd name="T16" fmla="*/ 104 w 109"/>
                  <a:gd name="T17" fmla="*/ 94 h 94"/>
                  <a:gd name="T18" fmla="*/ 109 w 109"/>
                  <a:gd name="T19" fmla="*/ 90 h 94"/>
                  <a:gd name="T20" fmla="*/ 104 w 109"/>
                  <a:gd name="T21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94">
                    <a:moveTo>
                      <a:pt x="104" y="85"/>
                    </a:moveTo>
                    <a:cubicBezTo>
                      <a:pt x="9" y="85"/>
                      <a:pt x="9" y="85"/>
                      <a:pt x="9" y="85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90"/>
                      <a:pt x="4" y="94"/>
                      <a:pt x="9" y="94"/>
                    </a:cubicBezTo>
                    <a:cubicBezTo>
                      <a:pt x="104" y="94"/>
                      <a:pt x="104" y="94"/>
                      <a:pt x="104" y="94"/>
                    </a:cubicBezTo>
                    <a:cubicBezTo>
                      <a:pt x="107" y="94"/>
                      <a:pt x="109" y="92"/>
                      <a:pt x="109" y="90"/>
                    </a:cubicBezTo>
                    <a:cubicBezTo>
                      <a:pt x="109" y="87"/>
                      <a:pt x="107" y="85"/>
                      <a:pt x="10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3778192" y="4242516"/>
            <a:ext cx="2297059" cy="2035865"/>
            <a:chOff x="3823257" y="3902623"/>
            <a:chExt cx="2297059" cy="2035865"/>
          </a:xfrm>
        </p:grpSpPr>
        <p:grpSp>
          <p:nvGrpSpPr>
            <p:cNvPr id="49" name="组合 48"/>
            <p:cNvGrpSpPr/>
            <p:nvPr/>
          </p:nvGrpSpPr>
          <p:grpSpPr>
            <a:xfrm>
              <a:off x="3823257" y="3902623"/>
              <a:ext cx="2297059" cy="2035865"/>
              <a:chOff x="1529861" y="1829264"/>
              <a:chExt cx="2452453" cy="2173589"/>
            </a:xfrm>
          </p:grpSpPr>
          <p:sp>
            <p:nvSpPr>
              <p:cNvPr id="56" name="Freeform 5"/>
              <p:cNvSpPr>
                <a:spLocks/>
              </p:cNvSpPr>
              <p:nvPr/>
            </p:nvSpPr>
            <p:spPr bwMode="auto">
              <a:xfrm>
                <a:off x="1529861" y="1829264"/>
                <a:ext cx="2452453" cy="2173589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254000" dist="101600" dir="2700000" algn="tl" rotWithShape="0">
                  <a:prstClr val="black">
                    <a:alpha val="30000"/>
                  </a:prstClr>
                </a:outerShdw>
                <a:softEdge rad="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5"/>
              <p:cNvSpPr>
                <a:spLocks/>
              </p:cNvSpPr>
              <p:nvPr/>
            </p:nvSpPr>
            <p:spPr bwMode="auto">
              <a:xfrm>
                <a:off x="1688672" y="1966891"/>
                <a:ext cx="2130210" cy="1887988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E8B438"/>
              </a:solidFill>
              <a:ln w="19050">
                <a:noFill/>
              </a:ln>
              <a:effectLst>
                <a:softEdge rad="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0" name="文本框 79"/>
            <p:cNvSpPr txBox="1"/>
            <p:nvPr/>
          </p:nvSpPr>
          <p:spPr>
            <a:xfrm>
              <a:off x="4367898" y="4509914"/>
              <a:ext cx="15993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+mn-ea"/>
                </a:rPr>
                <a:t>产品名称</a:t>
              </a:r>
              <a:endParaRPr lang="zh-CN" altLang="en-US" b="1" dirty="0">
                <a:solidFill>
                  <a:schemeClr val="bg1"/>
                </a:solidFill>
                <a:latin typeface="+mn-ea"/>
              </a:endParaRPr>
            </a:p>
          </p:txBody>
        </p:sp>
        <p:grpSp>
          <p:nvGrpSpPr>
            <p:cNvPr id="51" name="Group 46"/>
            <p:cNvGrpSpPr>
              <a:grpSpLocks noChangeAspect="1"/>
            </p:cNvGrpSpPr>
            <p:nvPr/>
          </p:nvGrpSpPr>
          <p:grpSpPr bwMode="auto">
            <a:xfrm>
              <a:off x="5080879" y="4129663"/>
              <a:ext cx="466721" cy="288952"/>
              <a:chOff x="3098" y="1701"/>
              <a:chExt cx="1486" cy="920"/>
            </a:xfrm>
            <a:solidFill>
              <a:schemeClr val="bg1"/>
            </a:solidFill>
          </p:grpSpPr>
          <p:sp>
            <p:nvSpPr>
              <p:cNvPr id="53" name="Freeform 47"/>
              <p:cNvSpPr>
                <a:spLocks/>
              </p:cNvSpPr>
              <p:nvPr/>
            </p:nvSpPr>
            <p:spPr bwMode="auto">
              <a:xfrm>
                <a:off x="3468" y="1701"/>
                <a:ext cx="746" cy="920"/>
              </a:xfrm>
              <a:custGeom>
                <a:avLst/>
                <a:gdLst>
                  <a:gd name="T0" fmla="*/ 157 w 314"/>
                  <a:gd name="T1" fmla="*/ 0 h 386"/>
                  <a:gd name="T2" fmla="*/ 68 w 314"/>
                  <a:gd name="T3" fmla="*/ 89 h 386"/>
                  <a:gd name="T4" fmla="*/ 127 w 314"/>
                  <a:gd name="T5" fmla="*/ 172 h 386"/>
                  <a:gd name="T6" fmla="*/ 103 w 314"/>
                  <a:gd name="T7" fmla="*/ 172 h 386"/>
                  <a:gd name="T8" fmla="*/ 16 w 314"/>
                  <a:gd name="T9" fmla="*/ 320 h 386"/>
                  <a:gd name="T10" fmla="*/ 28 w 314"/>
                  <a:gd name="T11" fmla="*/ 386 h 386"/>
                  <a:gd name="T12" fmla="*/ 132 w 314"/>
                  <a:gd name="T13" fmla="*/ 386 h 386"/>
                  <a:gd name="T14" fmla="*/ 154 w 314"/>
                  <a:gd name="T15" fmla="*/ 203 h 386"/>
                  <a:gd name="T16" fmla="*/ 132 w 314"/>
                  <a:gd name="T17" fmla="*/ 180 h 386"/>
                  <a:gd name="T18" fmla="*/ 182 w 314"/>
                  <a:gd name="T19" fmla="*/ 180 h 386"/>
                  <a:gd name="T20" fmla="*/ 160 w 314"/>
                  <a:gd name="T21" fmla="*/ 203 h 386"/>
                  <a:gd name="T22" fmla="*/ 182 w 314"/>
                  <a:gd name="T23" fmla="*/ 386 h 386"/>
                  <a:gd name="T24" fmla="*/ 286 w 314"/>
                  <a:gd name="T25" fmla="*/ 386 h 386"/>
                  <a:gd name="T26" fmla="*/ 298 w 314"/>
                  <a:gd name="T27" fmla="*/ 320 h 386"/>
                  <a:gd name="T28" fmla="*/ 211 w 314"/>
                  <a:gd name="T29" fmla="*/ 172 h 386"/>
                  <a:gd name="T30" fmla="*/ 187 w 314"/>
                  <a:gd name="T31" fmla="*/ 172 h 386"/>
                  <a:gd name="T32" fmla="*/ 246 w 314"/>
                  <a:gd name="T33" fmla="*/ 89 h 386"/>
                  <a:gd name="T34" fmla="*/ 157 w 314"/>
                  <a:gd name="T35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4" h="386">
                    <a:moveTo>
                      <a:pt x="157" y="0"/>
                    </a:moveTo>
                    <a:cubicBezTo>
                      <a:pt x="108" y="0"/>
                      <a:pt x="68" y="40"/>
                      <a:pt x="68" y="89"/>
                    </a:cubicBezTo>
                    <a:cubicBezTo>
                      <a:pt x="68" y="127"/>
                      <a:pt x="93" y="160"/>
                      <a:pt x="127" y="172"/>
                    </a:cubicBezTo>
                    <a:cubicBezTo>
                      <a:pt x="103" y="172"/>
                      <a:pt x="103" y="172"/>
                      <a:pt x="103" y="172"/>
                    </a:cubicBezTo>
                    <a:cubicBezTo>
                      <a:pt x="55" y="172"/>
                      <a:pt x="26" y="291"/>
                      <a:pt x="16" y="320"/>
                    </a:cubicBezTo>
                    <a:cubicBezTo>
                      <a:pt x="0" y="363"/>
                      <a:pt x="28" y="386"/>
                      <a:pt x="28" y="386"/>
                    </a:cubicBezTo>
                    <a:cubicBezTo>
                      <a:pt x="132" y="386"/>
                      <a:pt x="132" y="386"/>
                      <a:pt x="132" y="386"/>
                    </a:cubicBezTo>
                    <a:cubicBezTo>
                      <a:pt x="154" y="203"/>
                      <a:pt x="154" y="203"/>
                      <a:pt x="154" y="203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82" y="180"/>
                      <a:pt x="182" y="180"/>
                      <a:pt x="182" y="180"/>
                    </a:cubicBezTo>
                    <a:cubicBezTo>
                      <a:pt x="160" y="203"/>
                      <a:pt x="160" y="203"/>
                      <a:pt x="160" y="203"/>
                    </a:cubicBezTo>
                    <a:cubicBezTo>
                      <a:pt x="182" y="386"/>
                      <a:pt x="182" y="386"/>
                      <a:pt x="182" y="386"/>
                    </a:cubicBezTo>
                    <a:cubicBezTo>
                      <a:pt x="286" y="386"/>
                      <a:pt x="286" y="386"/>
                      <a:pt x="286" y="386"/>
                    </a:cubicBezTo>
                    <a:cubicBezTo>
                      <a:pt x="286" y="386"/>
                      <a:pt x="314" y="363"/>
                      <a:pt x="298" y="320"/>
                    </a:cubicBezTo>
                    <a:cubicBezTo>
                      <a:pt x="288" y="291"/>
                      <a:pt x="259" y="172"/>
                      <a:pt x="211" y="172"/>
                    </a:cubicBezTo>
                    <a:cubicBezTo>
                      <a:pt x="187" y="172"/>
                      <a:pt x="187" y="172"/>
                      <a:pt x="187" y="172"/>
                    </a:cubicBezTo>
                    <a:cubicBezTo>
                      <a:pt x="221" y="160"/>
                      <a:pt x="246" y="127"/>
                      <a:pt x="246" y="89"/>
                    </a:cubicBezTo>
                    <a:cubicBezTo>
                      <a:pt x="246" y="40"/>
                      <a:pt x="206" y="0"/>
                      <a:pt x="1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8"/>
              <p:cNvSpPr>
                <a:spLocks/>
              </p:cNvSpPr>
              <p:nvPr/>
            </p:nvSpPr>
            <p:spPr bwMode="auto">
              <a:xfrm>
                <a:off x="3098" y="1871"/>
                <a:ext cx="475" cy="750"/>
              </a:xfrm>
              <a:custGeom>
                <a:avLst/>
                <a:gdLst>
                  <a:gd name="T0" fmla="*/ 128 w 200"/>
                  <a:gd name="T1" fmla="*/ 0 h 315"/>
                  <a:gd name="T2" fmla="*/ 55 w 200"/>
                  <a:gd name="T3" fmla="*/ 73 h 315"/>
                  <a:gd name="T4" fmla="*/ 103 w 200"/>
                  <a:gd name="T5" fmla="*/ 141 h 315"/>
                  <a:gd name="T6" fmla="*/ 84 w 200"/>
                  <a:gd name="T7" fmla="*/ 141 h 315"/>
                  <a:gd name="T8" fmla="*/ 13 w 200"/>
                  <a:gd name="T9" fmla="*/ 261 h 315"/>
                  <a:gd name="T10" fmla="*/ 23 w 200"/>
                  <a:gd name="T11" fmla="*/ 315 h 315"/>
                  <a:gd name="T12" fmla="*/ 108 w 200"/>
                  <a:gd name="T13" fmla="*/ 315 h 315"/>
                  <a:gd name="T14" fmla="*/ 126 w 200"/>
                  <a:gd name="T15" fmla="*/ 166 h 315"/>
                  <a:gd name="T16" fmla="*/ 107 w 200"/>
                  <a:gd name="T17" fmla="*/ 147 h 315"/>
                  <a:gd name="T18" fmla="*/ 149 w 200"/>
                  <a:gd name="T19" fmla="*/ 147 h 315"/>
                  <a:gd name="T20" fmla="*/ 130 w 200"/>
                  <a:gd name="T21" fmla="*/ 166 h 315"/>
                  <a:gd name="T22" fmla="*/ 148 w 200"/>
                  <a:gd name="T23" fmla="*/ 315 h 315"/>
                  <a:gd name="T24" fmla="*/ 168 w 200"/>
                  <a:gd name="T25" fmla="*/ 315 h 315"/>
                  <a:gd name="T26" fmla="*/ 161 w 200"/>
                  <a:gd name="T27" fmla="*/ 245 h 315"/>
                  <a:gd name="T28" fmla="*/ 166 w 200"/>
                  <a:gd name="T29" fmla="*/ 228 h 315"/>
                  <a:gd name="T30" fmla="*/ 194 w 200"/>
                  <a:gd name="T31" fmla="*/ 152 h 315"/>
                  <a:gd name="T32" fmla="*/ 172 w 200"/>
                  <a:gd name="T33" fmla="*/ 141 h 315"/>
                  <a:gd name="T34" fmla="*/ 152 w 200"/>
                  <a:gd name="T35" fmla="*/ 141 h 315"/>
                  <a:gd name="T36" fmla="*/ 200 w 200"/>
                  <a:gd name="T37" fmla="*/ 73 h 315"/>
                  <a:gd name="T38" fmla="*/ 128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128" y="0"/>
                    </a:moveTo>
                    <a:cubicBezTo>
                      <a:pt x="88" y="0"/>
                      <a:pt x="55" y="33"/>
                      <a:pt x="55" y="73"/>
                    </a:cubicBezTo>
                    <a:cubicBezTo>
                      <a:pt x="55" y="104"/>
                      <a:pt x="76" y="131"/>
                      <a:pt x="103" y="141"/>
                    </a:cubicBezTo>
                    <a:cubicBezTo>
                      <a:pt x="84" y="141"/>
                      <a:pt x="84" y="141"/>
                      <a:pt x="84" y="141"/>
                    </a:cubicBezTo>
                    <a:cubicBezTo>
                      <a:pt x="45" y="141"/>
                      <a:pt x="21" y="238"/>
                      <a:pt x="13" y="261"/>
                    </a:cubicBezTo>
                    <a:cubicBezTo>
                      <a:pt x="0" y="296"/>
                      <a:pt x="23" y="315"/>
                      <a:pt x="23" y="315"/>
                    </a:cubicBezTo>
                    <a:cubicBezTo>
                      <a:pt x="108" y="315"/>
                      <a:pt x="108" y="315"/>
                      <a:pt x="108" y="315"/>
                    </a:cubicBez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07" y="147"/>
                      <a:pt x="107" y="147"/>
                      <a:pt x="107" y="147"/>
                    </a:cubicBezTo>
                    <a:cubicBezTo>
                      <a:pt x="149" y="147"/>
                      <a:pt x="149" y="147"/>
                      <a:pt x="149" y="147"/>
                    </a:cubicBezTo>
                    <a:cubicBezTo>
                      <a:pt x="130" y="166"/>
                      <a:pt x="130" y="166"/>
                      <a:pt x="130" y="166"/>
                    </a:cubicBezTo>
                    <a:cubicBezTo>
                      <a:pt x="148" y="315"/>
                      <a:pt x="148" y="315"/>
                      <a:pt x="148" y="315"/>
                    </a:cubicBezTo>
                    <a:cubicBezTo>
                      <a:pt x="168" y="315"/>
                      <a:pt x="168" y="315"/>
                      <a:pt x="168" y="315"/>
                    </a:cubicBezTo>
                    <a:cubicBezTo>
                      <a:pt x="160" y="303"/>
                      <a:pt x="149" y="279"/>
                      <a:pt x="161" y="245"/>
                    </a:cubicBezTo>
                    <a:cubicBezTo>
                      <a:pt x="162" y="241"/>
                      <a:pt x="164" y="235"/>
                      <a:pt x="166" y="228"/>
                    </a:cubicBezTo>
                    <a:cubicBezTo>
                      <a:pt x="173" y="207"/>
                      <a:pt x="182" y="178"/>
                      <a:pt x="194" y="152"/>
                    </a:cubicBezTo>
                    <a:cubicBezTo>
                      <a:pt x="188" y="145"/>
                      <a:pt x="180" y="141"/>
                      <a:pt x="172" y="141"/>
                    </a:cubicBezTo>
                    <a:cubicBezTo>
                      <a:pt x="152" y="141"/>
                      <a:pt x="152" y="141"/>
                      <a:pt x="152" y="141"/>
                    </a:cubicBezTo>
                    <a:cubicBezTo>
                      <a:pt x="180" y="131"/>
                      <a:pt x="200" y="104"/>
                      <a:pt x="200" y="73"/>
                    </a:cubicBezTo>
                    <a:cubicBezTo>
                      <a:pt x="200" y="33"/>
                      <a:pt x="168" y="0"/>
                      <a:pt x="12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9"/>
              <p:cNvSpPr>
                <a:spLocks/>
              </p:cNvSpPr>
              <p:nvPr/>
            </p:nvSpPr>
            <p:spPr bwMode="auto">
              <a:xfrm>
                <a:off x="4110" y="1871"/>
                <a:ext cx="474" cy="750"/>
              </a:xfrm>
              <a:custGeom>
                <a:avLst/>
                <a:gdLst>
                  <a:gd name="T0" fmla="*/ 72 w 200"/>
                  <a:gd name="T1" fmla="*/ 0 h 315"/>
                  <a:gd name="T2" fmla="*/ 0 w 200"/>
                  <a:gd name="T3" fmla="*/ 73 h 315"/>
                  <a:gd name="T4" fmla="*/ 48 w 200"/>
                  <a:gd name="T5" fmla="*/ 141 h 315"/>
                  <a:gd name="T6" fmla="*/ 28 w 200"/>
                  <a:gd name="T7" fmla="*/ 141 h 315"/>
                  <a:gd name="T8" fmla="*/ 6 w 200"/>
                  <a:gd name="T9" fmla="*/ 152 h 315"/>
                  <a:gd name="T10" fmla="*/ 34 w 200"/>
                  <a:gd name="T11" fmla="*/ 228 h 315"/>
                  <a:gd name="T12" fmla="*/ 39 w 200"/>
                  <a:gd name="T13" fmla="*/ 245 h 315"/>
                  <a:gd name="T14" fmla="*/ 32 w 200"/>
                  <a:gd name="T15" fmla="*/ 315 h 315"/>
                  <a:gd name="T16" fmla="*/ 52 w 200"/>
                  <a:gd name="T17" fmla="*/ 315 h 315"/>
                  <a:gd name="T18" fmla="*/ 70 w 200"/>
                  <a:gd name="T19" fmla="*/ 166 h 315"/>
                  <a:gd name="T20" fmla="*/ 52 w 200"/>
                  <a:gd name="T21" fmla="*/ 147 h 315"/>
                  <a:gd name="T22" fmla="*/ 93 w 200"/>
                  <a:gd name="T23" fmla="*/ 147 h 315"/>
                  <a:gd name="T24" fmla="*/ 74 w 200"/>
                  <a:gd name="T25" fmla="*/ 166 h 315"/>
                  <a:gd name="T26" fmla="*/ 92 w 200"/>
                  <a:gd name="T27" fmla="*/ 315 h 315"/>
                  <a:gd name="T28" fmla="*/ 178 w 200"/>
                  <a:gd name="T29" fmla="*/ 315 h 315"/>
                  <a:gd name="T30" fmla="*/ 187 w 200"/>
                  <a:gd name="T31" fmla="*/ 261 h 315"/>
                  <a:gd name="T32" fmla="*/ 116 w 200"/>
                  <a:gd name="T33" fmla="*/ 141 h 315"/>
                  <a:gd name="T34" fmla="*/ 97 w 200"/>
                  <a:gd name="T35" fmla="*/ 141 h 315"/>
                  <a:gd name="T36" fmla="*/ 145 w 200"/>
                  <a:gd name="T37" fmla="*/ 73 h 315"/>
                  <a:gd name="T38" fmla="*/ 72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72" y="0"/>
                    </a:moveTo>
                    <a:cubicBezTo>
                      <a:pt x="32" y="0"/>
                      <a:pt x="0" y="33"/>
                      <a:pt x="0" y="73"/>
                    </a:cubicBezTo>
                    <a:cubicBezTo>
                      <a:pt x="0" y="104"/>
                      <a:pt x="20" y="131"/>
                      <a:pt x="48" y="141"/>
                    </a:cubicBezTo>
                    <a:cubicBezTo>
                      <a:pt x="28" y="141"/>
                      <a:pt x="28" y="141"/>
                      <a:pt x="28" y="141"/>
                    </a:cubicBezTo>
                    <a:cubicBezTo>
                      <a:pt x="20" y="141"/>
                      <a:pt x="13" y="145"/>
                      <a:pt x="6" y="152"/>
                    </a:cubicBezTo>
                    <a:cubicBezTo>
                      <a:pt x="18" y="178"/>
                      <a:pt x="27" y="207"/>
                      <a:pt x="34" y="228"/>
                    </a:cubicBezTo>
                    <a:cubicBezTo>
                      <a:pt x="36" y="235"/>
                      <a:pt x="38" y="241"/>
                      <a:pt x="39" y="245"/>
                    </a:cubicBezTo>
                    <a:cubicBezTo>
                      <a:pt x="52" y="279"/>
                      <a:pt x="40" y="303"/>
                      <a:pt x="32" y="315"/>
                    </a:cubicBezTo>
                    <a:cubicBezTo>
                      <a:pt x="52" y="315"/>
                      <a:pt x="52" y="315"/>
                      <a:pt x="52" y="315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93" y="147"/>
                      <a:pt x="93" y="147"/>
                      <a:pt x="93" y="147"/>
                    </a:cubicBezTo>
                    <a:cubicBezTo>
                      <a:pt x="74" y="166"/>
                      <a:pt x="74" y="166"/>
                      <a:pt x="74" y="166"/>
                    </a:cubicBezTo>
                    <a:cubicBezTo>
                      <a:pt x="92" y="315"/>
                      <a:pt x="92" y="315"/>
                      <a:pt x="92" y="315"/>
                    </a:cubicBezTo>
                    <a:cubicBezTo>
                      <a:pt x="178" y="315"/>
                      <a:pt x="178" y="315"/>
                      <a:pt x="178" y="315"/>
                    </a:cubicBezTo>
                    <a:cubicBezTo>
                      <a:pt x="178" y="315"/>
                      <a:pt x="200" y="296"/>
                      <a:pt x="187" y="261"/>
                    </a:cubicBezTo>
                    <a:cubicBezTo>
                      <a:pt x="179" y="238"/>
                      <a:pt x="156" y="141"/>
                      <a:pt x="116" y="141"/>
                    </a:cubicBezTo>
                    <a:cubicBezTo>
                      <a:pt x="97" y="141"/>
                      <a:pt x="97" y="141"/>
                      <a:pt x="97" y="141"/>
                    </a:cubicBezTo>
                    <a:cubicBezTo>
                      <a:pt x="125" y="131"/>
                      <a:pt x="145" y="104"/>
                      <a:pt x="145" y="73"/>
                    </a:cubicBezTo>
                    <a:cubicBezTo>
                      <a:pt x="145" y="33"/>
                      <a:pt x="112" y="0"/>
                      <a:pt x="7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2" name="文本框 72"/>
            <p:cNvSpPr txBox="1"/>
            <p:nvPr/>
          </p:nvSpPr>
          <p:spPr>
            <a:xfrm>
              <a:off x="4240174" y="4892020"/>
              <a:ext cx="153942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说明详情</a:t>
              </a:r>
              <a:endPara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endPara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497695" y="4212692"/>
            <a:ext cx="2297059" cy="2035865"/>
            <a:chOff x="9542760" y="3872799"/>
            <a:chExt cx="2297059" cy="2035865"/>
          </a:xfrm>
        </p:grpSpPr>
        <p:grpSp>
          <p:nvGrpSpPr>
            <p:cNvPr id="59" name="组合 58"/>
            <p:cNvGrpSpPr/>
            <p:nvPr/>
          </p:nvGrpSpPr>
          <p:grpSpPr>
            <a:xfrm>
              <a:off x="9542760" y="3872799"/>
              <a:ext cx="2297059" cy="2035865"/>
              <a:chOff x="1529861" y="1829264"/>
              <a:chExt cx="2452453" cy="2173589"/>
            </a:xfrm>
          </p:grpSpPr>
          <p:sp>
            <p:nvSpPr>
              <p:cNvPr id="63" name="Freeform 5"/>
              <p:cNvSpPr>
                <a:spLocks/>
              </p:cNvSpPr>
              <p:nvPr/>
            </p:nvSpPr>
            <p:spPr bwMode="auto">
              <a:xfrm>
                <a:off x="1529861" y="1829264"/>
                <a:ext cx="2452453" cy="2173589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254000" dist="101600" dir="2700000" algn="tl" rotWithShape="0">
                  <a:prstClr val="black">
                    <a:alpha val="30000"/>
                  </a:prstClr>
                </a:outerShdw>
                <a:softEdge rad="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5"/>
              <p:cNvSpPr>
                <a:spLocks/>
              </p:cNvSpPr>
              <p:nvPr/>
            </p:nvSpPr>
            <p:spPr bwMode="auto">
              <a:xfrm>
                <a:off x="1688672" y="1966891"/>
                <a:ext cx="2130210" cy="1887988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FFD94B"/>
              </a:solidFill>
              <a:ln w="19050">
                <a:noFill/>
              </a:ln>
              <a:effectLst>
                <a:softEdge rad="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0" name="文本框 85"/>
            <p:cNvSpPr txBox="1"/>
            <p:nvPr/>
          </p:nvSpPr>
          <p:spPr>
            <a:xfrm>
              <a:off x="10056630" y="4492980"/>
              <a:ext cx="1511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+mn-ea"/>
                </a:rPr>
                <a:t>产品名称</a:t>
              </a:r>
              <a:endParaRPr lang="zh-CN" altLang="en-US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61" name="Freeform 53"/>
            <p:cNvSpPr>
              <a:spLocks noEditPoints="1"/>
            </p:cNvSpPr>
            <p:nvPr/>
          </p:nvSpPr>
          <p:spPr bwMode="auto">
            <a:xfrm>
              <a:off x="10869087" y="4092785"/>
              <a:ext cx="368979" cy="368979"/>
            </a:xfrm>
            <a:custGeom>
              <a:avLst/>
              <a:gdLst>
                <a:gd name="T0" fmla="*/ 166 w 449"/>
                <a:gd name="T1" fmla="*/ 362 h 449"/>
                <a:gd name="T2" fmla="*/ 211 w 449"/>
                <a:gd name="T3" fmla="*/ 317 h 449"/>
                <a:gd name="T4" fmla="*/ 237 w 449"/>
                <a:gd name="T5" fmla="*/ 407 h 449"/>
                <a:gd name="T6" fmla="*/ 302 w 449"/>
                <a:gd name="T7" fmla="*/ 313 h 449"/>
                <a:gd name="T8" fmla="*/ 294 w 449"/>
                <a:gd name="T9" fmla="*/ 393 h 449"/>
                <a:gd name="T10" fmla="*/ 395 w 449"/>
                <a:gd name="T11" fmla="*/ 289 h 449"/>
                <a:gd name="T12" fmla="*/ 294 w 449"/>
                <a:gd name="T13" fmla="*/ 393 h 449"/>
                <a:gd name="T14" fmla="*/ 95 w 449"/>
                <a:gd name="T15" fmla="*/ 353 h 449"/>
                <a:gd name="T16" fmla="*/ 121 w 449"/>
                <a:gd name="T17" fmla="*/ 309 h 449"/>
                <a:gd name="T18" fmla="*/ 237 w 449"/>
                <a:gd name="T19" fmla="*/ 293 h 449"/>
                <a:gd name="T20" fmla="*/ 311 w 449"/>
                <a:gd name="T21" fmla="*/ 191 h 449"/>
                <a:gd name="T22" fmla="*/ 307 w 449"/>
                <a:gd name="T23" fmla="*/ 287 h 449"/>
                <a:gd name="T24" fmla="*/ 211 w 449"/>
                <a:gd name="T25" fmla="*/ 293 h 449"/>
                <a:gd name="T26" fmla="*/ 137 w 449"/>
                <a:gd name="T27" fmla="*/ 226 h 449"/>
                <a:gd name="T28" fmla="*/ 211 w 449"/>
                <a:gd name="T29" fmla="*/ 196 h 449"/>
                <a:gd name="T30" fmla="*/ 333 w 449"/>
                <a:gd name="T31" fmla="*/ 282 h 449"/>
                <a:gd name="T32" fmla="*/ 335 w 449"/>
                <a:gd name="T33" fmla="*/ 188 h 449"/>
                <a:gd name="T34" fmla="*/ 407 w 449"/>
                <a:gd name="T35" fmla="*/ 224 h 449"/>
                <a:gd name="T36" fmla="*/ 116 w 449"/>
                <a:gd name="T37" fmla="*/ 281 h 449"/>
                <a:gd name="T38" fmla="*/ 41 w 449"/>
                <a:gd name="T39" fmla="*/ 224 h 449"/>
                <a:gd name="T40" fmla="*/ 114 w 449"/>
                <a:gd name="T41" fmla="*/ 188 h 449"/>
                <a:gd name="T42" fmla="*/ 116 w 449"/>
                <a:gd name="T43" fmla="*/ 281 h 449"/>
                <a:gd name="T44" fmla="*/ 59 w 449"/>
                <a:gd name="T45" fmla="*/ 146 h 449"/>
                <a:gd name="T46" fmla="*/ 158 w 449"/>
                <a:gd name="T47" fmla="*/ 55 h 449"/>
                <a:gd name="T48" fmla="*/ 331 w 449"/>
                <a:gd name="T49" fmla="*/ 164 h 449"/>
                <a:gd name="T50" fmla="*/ 390 w 449"/>
                <a:gd name="T51" fmla="*/ 147 h 449"/>
                <a:gd name="T52" fmla="*/ 211 w 449"/>
                <a:gd name="T53" fmla="*/ 171 h 449"/>
                <a:gd name="T54" fmla="*/ 210 w 449"/>
                <a:gd name="T55" fmla="*/ 43 h 449"/>
                <a:gd name="T56" fmla="*/ 211 w 449"/>
                <a:gd name="T57" fmla="*/ 171 h 449"/>
                <a:gd name="T58" fmla="*/ 237 w 449"/>
                <a:gd name="T59" fmla="*/ 43 h 449"/>
                <a:gd name="T60" fmla="*/ 308 w 449"/>
                <a:gd name="T61" fmla="*/ 167 h 449"/>
                <a:gd name="T62" fmla="*/ 225 w 449"/>
                <a:gd name="T63" fmla="*/ 0 h 449"/>
                <a:gd name="T64" fmla="*/ 225 w 449"/>
                <a:gd name="T65" fmla="*/ 449 h 449"/>
                <a:gd name="T66" fmla="*/ 225 w 449"/>
                <a:gd name="T6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9" h="449">
                  <a:moveTo>
                    <a:pt x="211" y="407"/>
                  </a:moveTo>
                  <a:cubicBezTo>
                    <a:pt x="192" y="407"/>
                    <a:pt x="176" y="387"/>
                    <a:pt x="166" y="362"/>
                  </a:cubicBezTo>
                  <a:cubicBezTo>
                    <a:pt x="158" y="347"/>
                    <a:pt x="151" y="331"/>
                    <a:pt x="147" y="313"/>
                  </a:cubicBezTo>
                  <a:cubicBezTo>
                    <a:pt x="168" y="315"/>
                    <a:pt x="189" y="317"/>
                    <a:pt x="211" y="317"/>
                  </a:cubicBezTo>
                  <a:cubicBezTo>
                    <a:pt x="211" y="407"/>
                    <a:pt x="211" y="407"/>
                    <a:pt x="211" y="407"/>
                  </a:cubicBezTo>
                  <a:moveTo>
                    <a:pt x="237" y="407"/>
                  </a:moveTo>
                  <a:cubicBezTo>
                    <a:pt x="237" y="317"/>
                    <a:pt x="237" y="317"/>
                    <a:pt x="237" y="317"/>
                  </a:cubicBezTo>
                  <a:cubicBezTo>
                    <a:pt x="259" y="317"/>
                    <a:pt x="280" y="315"/>
                    <a:pt x="302" y="313"/>
                  </a:cubicBezTo>
                  <a:cubicBezTo>
                    <a:pt x="293" y="344"/>
                    <a:pt x="273" y="407"/>
                    <a:pt x="237" y="407"/>
                  </a:cubicBezTo>
                  <a:moveTo>
                    <a:pt x="294" y="393"/>
                  </a:moveTo>
                  <a:cubicBezTo>
                    <a:pt x="311" y="370"/>
                    <a:pt x="320" y="343"/>
                    <a:pt x="328" y="310"/>
                  </a:cubicBezTo>
                  <a:cubicBezTo>
                    <a:pt x="354" y="304"/>
                    <a:pt x="377" y="297"/>
                    <a:pt x="395" y="289"/>
                  </a:cubicBezTo>
                  <a:cubicBezTo>
                    <a:pt x="386" y="313"/>
                    <a:pt x="373" y="335"/>
                    <a:pt x="354" y="353"/>
                  </a:cubicBezTo>
                  <a:cubicBezTo>
                    <a:pt x="337" y="371"/>
                    <a:pt x="315" y="384"/>
                    <a:pt x="294" y="393"/>
                  </a:cubicBezTo>
                  <a:moveTo>
                    <a:pt x="154" y="393"/>
                  </a:moveTo>
                  <a:cubicBezTo>
                    <a:pt x="133" y="384"/>
                    <a:pt x="112" y="371"/>
                    <a:pt x="95" y="353"/>
                  </a:cubicBezTo>
                  <a:cubicBezTo>
                    <a:pt x="75" y="335"/>
                    <a:pt x="62" y="312"/>
                    <a:pt x="52" y="286"/>
                  </a:cubicBezTo>
                  <a:cubicBezTo>
                    <a:pt x="68" y="295"/>
                    <a:pt x="93" y="303"/>
                    <a:pt x="121" y="309"/>
                  </a:cubicBezTo>
                  <a:cubicBezTo>
                    <a:pt x="128" y="342"/>
                    <a:pt x="138" y="371"/>
                    <a:pt x="154" y="393"/>
                  </a:cubicBezTo>
                  <a:moveTo>
                    <a:pt x="237" y="293"/>
                  </a:moveTo>
                  <a:cubicBezTo>
                    <a:pt x="237" y="196"/>
                    <a:pt x="237" y="196"/>
                    <a:pt x="237" y="196"/>
                  </a:cubicBezTo>
                  <a:cubicBezTo>
                    <a:pt x="263" y="195"/>
                    <a:pt x="287" y="193"/>
                    <a:pt x="311" y="191"/>
                  </a:cubicBezTo>
                  <a:cubicBezTo>
                    <a:pt x="311" y="203"/>
                    <a:pt x="311" y="214"/>
                    <a:pt x="311" y="226"/>
                  </a:cubicBezTo>
                  <a:cubicBezTo>
                    <a:pt x="311" y="247"/>
                    <a:pt x="311" y="268"/>
                    <a:pt x="307" y="287"/>
                  </a:cubicBezTo>
                  <a:cubicBezTo>
                    <a:pt x="284" y="290"/>
                    <a:pt x="261" y="292"/>
                    <a:pt x="237" y="293"/>
                  </a:cubicBezTo>
                  <a:moveTo>
                    <a:pt x="211" y="293"/>
                  </a:moveTo>
                  <a:cubicBezTo>
                    <a:pt x="187" y="292"/>
                    <a:pt x="165" y="290"/>
                    <a:pt x="141" y="286"/>
                  </a:cubicBezTo>
                  <a:cubicBezTo>
                    <a:pt x="138" y="268"/>
                    <a:pt x="137" y="246"/>
                    <a:pt x="137" y="226"/>
                  </a:cubicBezTo>
                  <a:cubicBezTo>
                    <a:pt x="137" y="214"/>
                    <a:pt x="138" y="203"/>
                    <a:pt x="138" y="191"/>
                  </a:cubicBezTo>
                  <a:cubicBezTo>
                    <a:pt x="161" y="193"/>
                    <a:pt x="186" y="195"/>
                    <a:pt x="211" y="196"/>
                  </a:cubicBezTo>
                  <a:cubicBezTo>
                    <a:pt x="211" y="293"/>
                    <a:pt x="211" y="293"/>
                    <a:pt x="211" y="293"/>
                  </a:cubicBezTo>
                  <a:moveTo>
                    <a:pt x="333" y="282"/>
                  </a:moveTo>
                  <a:cubicBezTo>
                    <a:pt x="335" y="265"/>
                    <a:pt x="336" y="245"/>
                    <a:pt x="336" y="226"/>
                  </a:cubicBezTo>
                  <a:cubicBezTo>
                    <a:pt x="336" y="212"/>
                    <a:pt x="336" y="201"/>
                    <a:pt x="335" y="188"/>
                  </a:cubicBezTo>
                  <a:cubicBezTo>
                    <a:pt x="363" y="185"/>
                    <a:pt x="386" y="177"/>
                    <a:pt x="399" y="171"/>
                  </a:cubicBezTo>
                  <a:cubicBezTo>
                    <a:pt x="405" y="188"/>
                    <a:pt x="407" y="207"/>
                    <a:pt x="407" y="224"/>
                  </a:cubicBezTo>
                  <a:cubicBezTo>
                    <a:pt x="407" y="254"/>
                    <a:pt x="405" y="270"/>
                    <a:pt x="333" y="282"/>
                  </a:cubicBezTo>
                  <a:moveTo>
                    <a:pt x="116" y="281"/>
                  </a:moveTo>
                  <a:cubicBezTo>
                    <a:pt x="75" y="274"/>
                    <a:pt x="52" y="260"/>
                    <a:pt x="43" y="250"/>
                  </a:cubicBezTo>
                  <a:cubicBezTo>
                    <a:pt x="41" y="242"/>
                    <a:pt x="41" y="233"/>
                    <a:pt x="41" y="224"/>
                  </a:cubicBezTo>
                  <a:cubicBezTo>
                    <a:pt x="41" y="206"/>
                    <a:pt x="44" y="187"/>
                    <a:pt x="49" y="171"/>
                  </a:cubicBezTo>
                  <a:cubicBezTo>
                    <a:pt x="64" y="177"/>
                    <a:pt x="82" y="182"/>
                    <a:pt x="114" y="188"/>
                  </a:cubicBezTo>
                  <a:cubicBezTo>
                    <a:pt x="113" y="201"/>
                    <a:pt x="112" y="212"/>
                    <a:pt x="112" y="226"/>
                  </a:cubicBezTo>
                  <a:cubicBezTo>
                    <a:pt x="112" y="245"/>
                    <a:pt x="113" y="264"/>
                    <a:pt x="116" y="281"/>
                  </a:cubicBezTo>
                  <a:moveTo>
                    <a:pt x="117" y="164"/>
                  </a:moveTo>
                  <a:cubicBezTo>
                    <a:pt x="76" y="153"/>
                    <a:pt x="65" y="152"/>
                    <a:pt x="59" y="146"/>
                  </a:cubicBezTo>
                  <a:cubicBezTo>
                    <a:pt x="68" y="128"/>
                    <a:pt x="79" y="110"/>
                    <a:pt x="95" y="96"/>
                  </a:cubicBezTo>
                  <a:cubicBezTo>
                    <a:pt x="114" y="76"/>
                    <a:pt x="135" y="66"/>
                    <a:pt x="158" y="55"/>
                  </a:cubicBezTo>
                  <a:cubicBezTo>
                    <a:pt x="138" y="83"/>
                    <a:pt x="124" y="119"/>
                    <a:pt x="117" y="164"/>
                  </a:cubicBezTo>
                  <a:moveTo>
                    <a:pt x="331" y="164"/>
                  </a:moveTo>
                  <a:cubicBezTo>
                    <a:pt x="324" y="119"/>
                    <a:pt x="311" y="81"/>
                    <a:pt x="291" y="54"/>
                  </a:cubicBezTo>
                  <a:cubicBezTo>
                    <a:pt x="333" y="69"/>
                    <a:pt x="370" y="104"/>
                    <a:pt x="390" y="147"/>
                  </a:cubicBezTo>
                  <a:cubicBezTo>
                    <a:pt x="384" y="151"/>
                    <a:pt x="369" y="157"/>
                    <a:pt x="331" y="164"/>
                  </a:cubicBezTo>
                  <a:moveTo>
                    <a:pt x="211" y="171"/>
                  </a:moveTo>
                  <a:cubicBezTo>
                    <a:pt x="187" y="171"/>
                    <a:pt x="164" y="169"/>
                    <a:pt x="141" y="167"/>
                  </a:cubicBezTo>
                  <a:cubicBezTo>
                    <a:pt x="152" y="104"/>
                    <a:pt x="178" y="55"/>
                    <a:pt x="210" y="43"/>
                  </a:cubicBezTo>
                  <a:cubicBezTo>
                    <a:pt x="210" y="43"/>
                    <a:pt x="211" y="43"/>
                    <a:pt x="211" y="43"/>
                  </a:cubicBezTo>
                  <a:cubicBezTo>
                    <a:pt x="211" y="171"/>
                    <a:pt x="211" y="171"/>
                    <a:pt x="211" y="171"/>
                  </a:cubicBezTo>
                  <a:moveTo>
                    <a:pt x="237" y="171"/>
                  </a:moveTo>
                  <a:cubicBezTo>
                    <a:pt x="237" y="43"/>
                    <a:pt x="237" y="43"/>
                    <a:pt x="237" y="43"/>
                  </a:cubicBezTo>
                  <a:cubicBezTo>
                    <a:pt x="242" y="43"/>
                    <a:pt x="249" y="48"/>
                    <a:pt x="255" y="52"/>
                  </a:cubicBezTo>
                  <a:cubicBezTo>
                    <a:pt x="279" y="74"/>
                    <a:pt x="299" y="117"/>
                    <a:pt x="308" y="167"/>
                  </a:cubicBezTo>
                  <a:cubicBezTo>
                    <a:pt x="284" y="169"/>
                    <a:pt x="261" y="171"/>
                    <a:pt x="237" y="171"/>
                  </a:cubicBezTo>
                  <a:moveTo>
                    <a:pt x="225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9"/>
                    <a:pt x="100" y="449"/>
                    <a:pt x="225" y="449"/>
                  </a:cubicBezTo>
                  <a:cubicBezTo>
                    <a:pt x="350" y="449"/>
                    <a:pt x="449" y="349"/>
                    <a:pt x="449" y="224"/>
                  </a:cubicBezTo>
                  <a:cubicBezTo>
                    <a:pt x="449" y="100"/>
                    <a:pt x="350" y="0"/>
                    <a:pt x="22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FFB850"/>
                </a:solidFill>
              </a:endParaRPr>
            </a:p>
          </p:txBody>
        </p:sp>
        <p:sp>
          <p:nvSpPr>
            <p:cNvPr id="62" name="文本框 72"/>
            <p:cNvSpPr txBox="1"/>
            <p:nvPr/>
          </p:nvSpPr>
          <p:spPr>
            <a:xfrm>
              <a:off x="9922177" y="4862312"/>
              <a:ext cx="153942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说明详情</a:t>
              </a:r>
              <a:endPara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endPara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296757" y="1849578"/>
            <a:ext cx="2297059" cy="2035865"/>
            <a:chOff x="6341823" y="1509685"/>
            <a:chExt cx="2297059" cy="2035865"/>
          </a:xfrm>
        </p:grpSpPr>
        <p:grpSp>
          <p:nvGrpSpPr>
            <p:cNvPr id="66" name="组合 65"/>
            <p:cNvGrpSpPr/>
            <p:nvPr/>
          </p:nvGrpSpPr>
          <p:grpSpPr>
            <a:xfrm>
              <a:off x="6341823" y="1509685"/>
              <a:ext cx="2297059" cy="2035865"/>
              <a:chOff x="1529861" y="1829264"/>
              <a:chExt cx="2452453" cy="2173589"/>
            </a:xfrm>
          </p:grpSpPr>
          <p:sp>
            <p:nvSpPr>
              <p:cNvPr id="70" name="Freeform 5"/>
              <p:cNvSpPr>
                <a:spLocks/>
              </p:cNvSpPr>
              <p:nvPr/>
            </p:nvSpPr>
            <p:spPr bwMode="auto">
              <a:xfrm>
                <a:off x="1529861" y="1829264"/>
                <a:ext cx="2452453" cy="2173589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254000" dist="101600" dir="2700000" algn="tl" rotWithShape="0">
                  <a:prstClr val="black">
                    <a:alpha val="30000"/>
                  </a:prstClr>
                </a:outerShdw>
                <a:softEdge rad="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5"/>
              <p:cNvSpPr>
                <a:spLocks/>
              </p:cNvSpPr>
              <p:nvPr/>
            </p:nvSpPr>
            <p:spPr bwMode="auto">
              <a:xfrm>
                <a:off x="1688672" y="1966891"/>
                <a:ext cx="2130210" cy="1887988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E8B438"/>
              </a:solidFill>
              <a:ln w="19050">
                <a:noFill/>
              </a:ln>
              <a:effectLst>
                <a:softEdge rad="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文本框 82"/>
            <p:cNvSpPr txBox="1"/>
            <p:nvPr/>
          </p:nvSpPr>
          <p:spPr>
            <a:xfrm>
              <a:off x="6895584" y="2096528"/>
              <a:ext cx="14406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+mn-ea"/>
                </a:rPr>
                <a:t>产品名称</a:t>
              </a:r>
              <a:endParaRPr lang="zh-CN" altLang="en-US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68" name="Freeform 57"/>
            <p:cNvSpPr>
              <a:spLocks noEditPoints="1"/>
            </p:cNvSpPr>
            <p:nvPr/>
          </p:nvSpPr>
          <p:spPr bwMode="auto">
            <a:xfrm>
              <a:off x="7006934" y="1725618"/>
              <a:ext cx="358615" cy="359305"/>
            </a:xfrm>
            <a:custGeom>
              <a:avLst/>
              <a:gdLst>
                <a:gd name="T0" fmla="*/ 145 w 437"/>
                <a:gd name="T1" fmla="*/ 119 h 437"/>
                <a:gd name="T2" fmla="*/ 126 w 437"/>
                <a:gd name="T3" fmla="*/ 159 h 437"/>
                <a:gd name="T4" fmla="*/ 197 w 437"/>
                <a:gd name="T5" fmla="*/ 237 h 437"/>
                <a:gd name="T6" fmla="*/ 214 w 437"/>
                <a:gd name="T7" fmla="*/ 245 h 437"/>
                <a:gd name="T8" fmla="*/ 276 w 437"/>
                <a:gd name="T9" fmla="*/ 245 h 437"/>
                <a:gd name="T10" fmla="*/ 276 w 437"/>
                <a:gd name="T11" fmla="*/ 196 h 437"/>
                <a:gd name="T12" fmla="*/ 225 w 437"/>
                <a:gd name="T13" fmla="*/ 196 h 437"/>
                <a:gd name="T14" fmla="*/ 161 w 437"/>
                <a:gd name="T15" fmla="*/ 126 h 437"/>
                <a:gd name="T16" fmla="*/ 145 w 437"/>
                <a:gd name="T17" fmla="*/ 119 h 437"/>
                <a:gd name="T18" fmla="*/ 219 w 437"/>
                <a:gd name="T19" fmla="*/ 388 h 437"/>
                <a:gd name="T20" fmla="*/ 48 w 437"/>
                <a:gd name="T21" fmla="*/ 218 h 437"/>
                <a:gd name="T22" fmla="*/ 219 w 437"/>
                <a:gd name="T23" fmla="*/ 48 h 437"/>
                <a:gd name="T24" fmla="*/ 388 w 437"/>
                <a:gd name="T25" fmla="*/ 218 h 437"/>
                <a:gd name="T26" fmla="*/ 219 w 437"/>
                <a:gd name="T27" fmla="*/ 388 h 437"/>
                <a:gd name="T28" fmla="*/ 219 w 437"/>
                <a:gd name="T29" fmla="*/ 0 h 437"/>
                <a:gd name="T30" fmla="*/ 0 w 437"/>
                <a:gd name="T31" fmla="*/ 218 h 437"/>
                <a:gd name="T32" fmla="*/ 219 w 437"/>
                <a:gd name="T33" fmla="*/ 437 h 437"/>
                <a:gd name="T34" fmla="*/ 437 w 437"/>
                <a:gd name="T35" fmla="*/ 218 h 437"/>
                <a:gd name="T36" fmla="*/ 219 w 437"/>
                <a:gd name="T37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7" h="437">
                  <a:moveTo>
                    <a:pt x="145" y="119"/>
                  </a:moveTo>
                  <a:cubicBezTo>
                    <a:pt x="127" y="119"/>
                    <a:pt x="110" y="142"/>
                    <a:pt x="126" y="159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201" y="242"/>
                    <a:pt x="207" y="245"/>
                    <a:pt x="214" y="245"/>
                  </a:cubicBezTo>
                  <a:cubicBezTo>
                    <a:pt x="276" y="245"/>
                    <a:pt x="276" y="245"/>
                    <a:pt x="276" y="245"/>
                  </a:cubicBezTo>
                  <a:cubicBezTo>
                    <a:pt x="306" y="245"/>
                    <a:pt x="309" y="196"/>
                    <a:pt x="276" y="196"/>
                  </a:cubicBezTo>
                  <a:cubicBezTo>
                    <a:pt x="225" y="196"/>
                    <a:pt x="225" y="196"/>
                    <a:pt x="225" y="196"/>
                  </a:cubicBezTo>
                  <a:cubicBezTo>
                    <a:pt x="161" y="126"/>
                    <a:pt x="161" y="126"/>
                    <a:pt x="161" y="126"/>
                  </a:cubicBezTo>
                  <a:cubicBezTo>
                    <a:pt x="156" y="121"/>
                    <a:pt x="151" y="119"/>
                    <a:pt x="145" y="119"/>
                  </a:cubicBezTo>
                  <a:moveTo>
                    <a:pt x="219" y="388"/>
                  </a:moveTo>
                  <a:cubicBezTo>
                    <a:pt x="124" y="388"/>
                    <a:pt x="48" y="312"/>
                    <a:pt x="48" y="218"/>
                  </a:cubicBezTo>
                  <a:cubicBezTo>
                    <a:pt x="48" y="124"/>
                    <a:pt x="124" y="48"/>
                    <a:pt x="219" y="48"/>
                  </a:cubicBezTo>
                  <a:cubicBezTo>
                    <a:pt x="313" y="48"/>
                    <a:pt x="388" y="124"/>
                    <a:pt x="388" y="218"/>
                  </a:cubicBezTo>
                  <a:cubicBezTo>
                    <a:pt x="388" y="312"/>
                    <a:pt x="313" y="388"/>
                    <a:pt x="219" y="388"/>
                  </a:cubicBezTo>
                  <a:moveTo>
                    <a:pt x="219" y="0"/>
                  </a:moveTo>
                  <a:cubicBezTo>
                    <a:pt x="98" y="0"/>
                    <a:pt x="0" y="97"/>
                    <a:pt x="0" y="218"/>
                  </a:cubicBezTo>
                  <a:cubicBezTo>
                    <a:pt x="0" y="339"/>
                    <a:pt x="98" y="437"/>
                    <a:pt x="219" y="437"/>
                  </a:cubicBezTo>
                  <a:cubicBezTo>
                    <a:pt x="339" y="437"/>
                    <a:pt x="437" y="339"/>
                    <a:pt x="437" y="218"/>
                  </a:cubicBezTo>
                  <a:cubicBezTo>
                    <a:pt x="437" y="97"/>
                    <a:pt x="339" y="0"/>
                    <a:pt x="21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69" name="文本框 72"/>
            <p:cNvSpPr txBox="1"/>
            <p:nvPr/>
          </p:nvSpPr>
          <p:spPr>
            <a:xfrm>
              <a:off x="6796836" y="2493690"/>
              <a:ext cx="153942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说明详情</a:t>
              </a:r>
              <a:endPara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endPara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2" name="矩形 47"/>
          <p:cNvSpPr>
            <a:spLocks noChangeArrowheads="1"/>
          </p:cNvSpPr>
          <p:nvPr/>
        </p:nvSpPr>
        <p:spPr bwMode="auto">
          <a:xfrm>
            <a:off x="2812435" y="2272678"/>
            <a:ext cx="1508885" cy="1269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或者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通过复制您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后，在此框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粘贴，并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只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保留文字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3" name="圆角矩形 72"/>
          <p:cNvSpPr/>
          <p:nvPr/>
        </p:nvSpPr>
        <p:spPr>
          <a:xfrm>
            <a:off x="4523845" y="2207677"/>
            <a:ext cx="1516361" cy="1377583"/>
          </a:xfrm>
          <a:prstGeom prst="roundRect">
            <a:avLst>
              <a:gd name="adj" fmla="val 0"/>
            </a:avLst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>
                <a:lumMod val="85000"/>
              </a:schemeClr>
            </a:solidFill>
          </a:ln>
          <a:effectLst>
            <a:outerShdw blurRad="228600" dist="190500" dir="30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圆角矩形 73"/>
          <p:cNvSpPr/>
          <p:nvPr/>
        </p:nvSpPr>
        <p:spPr>
          <a:xfrm>
            <a:off x="10100122" y="2207677"/>
            <a:ext cx="1516361" cy="1377583"/>
          </a:xfrm>
          <a:prstGeom prst="roundRect">
            <a:avLst>
              <a:gd name="adj" fmla="val 0"/>
            </a:avLst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>
                <a:lumMod val="85000"/>
              </a:schemeClr>
            </a:solidFill>
          </a:ln>
          <a:effectLst>
            <a:outerShdw blurRad="228600" dist="190500" dir="30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圆角矩形 74"/>
          <p:cNvSpPr/>
          <p:nvPr/>
        </p:nvSpPr>
        <p:spPr>
          <a:xfrm>
            <a:off x="537993" y="4562848"/>
            <a:ext cx="1516361" cy="1377583"/>
          </a:xfrm>
          <a:prstGeom prst="roundRect">
            <a:avLst>
              <a:gd name="adj" fmla="val 0"/>
            </a:avLst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>
                <a:lumMod val="85000"/>
              </a:schemeClr>
            </a:solidFill>
          </a:ln>
          <a:effectLst>
            <a:outerShdw blurRad="2286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圆角矩形 75"/>
          <p:cNvSpPr/>
          <p:nvPr/>
        </p:nvSpPr>
        <p:spPr>
          <a:xfrm>
            <a:off x="6266670" y="4562848"/>
            <a:ext cx="1516361" cy="1377583"/>
          </a:xfrm>
          <a:prstGeom prst="roundRect">
            <a:avLst>
              <a:gd name="adj" fmla="val 0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>
                <a:lumMod val="85000"/>
              </a:schemeClr>
            </a:solidFill>
          </a:ln>
          <a:effectLst>
            <a:outerShdw blurRad="2286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47"/>
          <p:cNvSpPr>
            <a:spLocks noChangeArrowheads="1"/>
          </p:cNvSpPr>
          <p:nvPr/>
        </p:nvSpPr>
        <p:spPr bwMode="auto">
          <a:xfrm>
            <a:off x="2243004" y="4608931"/>
            <a:ext cx="1508885" cy="1269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或者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通过复制您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后，在此框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粘贴，并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只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保留文字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8" name="矩形 47"/>
          <p:cNvSpPr>
            <a:spLocks noChangeArrowheads="1"/>
          </p:cNvSpPr>
          <p:nvPr/>
        </p:nvSpPr>
        <p:spPr bwMode="auto">
          <a:xfrm>
            <a:off x="7854904" y="4608931"/>
            <a:ext cx="1508885" cy="1269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或者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通过复制您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后，在此框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粘贴，并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只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保留文字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9" name="矩形 78"/>
          <p:cNvSpPr>
            <a:spLocks noChangeArrowheads="1"/>
          </p:cNvSpPr>
          <p:nvPr/>
        </p:nvSpPr>
        <p:spPr bwMode="auto">
          <a:xfrm>
            <a:off x="8668488" y="2254065"/>
            <a:ext cx="1508885" cy="1269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或者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通过复制您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后，在此框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粘贴，并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只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保留文字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537962" y="3416983"/>
            <a:ext cx="1000117" cy="749305"/>
            <a:chOff x="583027" y="3077091"/>
            <a:chExt cx="1000117" cy="749305"/>
          </a:xfrm>
        </p:grpSpPr>
        <p:sp>
          <p:nvSpPr>
            <p:cNvPr id="81" name="Freeform 5"/>
            <p:cNvSpPr>
              <a:spLocks/>
            </p:cNvSpPr>
            <p:nvPr/>
          </p:nvSpPr>
          <p:spPr bwMode="auto">
            <a:xfrm>
              <a:off x="682479" y="3077091"/>
              <a:ext cx="845439" cy="74930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583027" y="3115838"/>
              <a:ext cx="1000117" cy="675560"/>
              <a:chOff x="4123036" y="1197871"/>
              <a:chExt cx="1000117" cy="675560"/>
            </a:xfrm>
          </p:grpSpPr>
          <p:sp>
            <p:nvSpPr>
              <p:cNvPr id="83" name="文本框 59"/>
              <p:cNvSpPr txBox="1"/>
              <p:nvPr/>
            </p:nvSpPr>
            <p:spPr>
              <a:xfrm>
                <a:off x="4123036" y="1197871"/>
                <a:ext cx="100011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200" dirty="0" smtClean="0">
                    <a:solidFill>
                      <a:srgbClr val="FFD94B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3200" dirty="0">
                  <a:solidFill>
                    <a:srgbClr val="FFD94B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84" name="文本框 60"/>
              <p:cNvSpPr txBox="1"/>
              <p:nvPr/>
            </p:nvSpPr>
            <p:spPr>
              <a:xfrm>
                <a:off x="4266701" y="1619515"/>
                <a:ext cx="7404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85" name="组合 84"/>
          <p:cNvGrpSpPr/>
          <p:nvPr/>
        </p:nvGrpSpPr>
        <p:grpSpPr>
          <a:xfrm>
            <a:off x="3892703" y="3900827"/>
            <a:ext cx="1000117" cy="749305"/>
            <a:chOff x="3937768" y="3560935"/>
            <a:chExt cx="1000117" cy="749305"/>
          </a:xfrm>
        </p:grpSpPr>
        <p:sp>
          <p:nvSpPr>
            <p:cNvPr id="86" name="Freeform 5"/>
            <p:cNvSpPr>
              <a:spLocks/>
            </p:cNvSpPr>
            <p:nvPr/>
          </p:nvSpPr>
          <p:spPr bwMode="auto">
            <a:xfrm>
              <a:off x="4026390" y="3560935"/>
              <a:ext cx="845439" cy="74930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3937768" y="3606699"/>
              <a:ext cx="1000117" cy="675560"/>
              <a:chOff x="4123036" y="1197871"/>
              <a:chExt cx="1000117" cy="675560"/>
            </a:xfrm>
          </p:grpSpPr>
          <p:sp>
            <p:nvSpPr>
              <p:cNvPr id="88" name="文本框 62"/>
              <p:cNvSpPr txBox="1"/>
              <p:nvPr/>
            </p:nvSpPr>
            <p:spPr>
              <a:xfrm>
                <a:off x="4123036" y="1197871"/>
                <a:ext cx="100011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200" dirty="0" smtClean="0">
                    <a:solidFill>
                      <a:srgbClr val="E8B438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3200" dirty="0">
                  <a:solidFill>
                    <a:srgbClr val="E8B438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89" name="文本框 63"/>
              <p:cNvSpPr txBox="1"/>
              <p:nvPr/>
            </p:nvSpPr>
            <p:spPr>
              <a:xfrm>
                <a:off x="4266701" y="1619515"/>
                <a:ext cx="7404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90" name="组合 89"/>
          <p:cNvGrpSpPr/>
          <p:nvPr/>
        </p:nvGrpSpPr>
        <p:grpSpPr>
          <a:xfrm>
            <a:off x="7600380" y="1559229"/>
            <a:ext cx="1000117" cy="749305"/>
            <a:chOff x="7645446" y="1219336"/>
            <a:chExt cx="1000117" cy="749305"/>
          </a:xfrm>
        </p:grpSpPr>
        <p:sp>
          <p:nvSpPr>
            <p:cNvPr id="91" name="Freeform 5"/>
            <p:cNvSpPr>
              <a:spLocks/>
            </p:cNvSpPr>
            <p:nvPr/>
          </p:nvSpPr>
          <p:spPr bwMode="auto">
            <a:xfrm>
              <a:off x="7737915" y="1219336"/>
              <a:ext cx="845439" cy="74930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7645446" y="1234183"/>
              <a:ext cx="1000117" cy="675560"/>
              <a:chOff x="4123036" y="1197871"/>
              <a:chExt cx="1000117" cy="675560"/>
            </a:xfrm>
          </p:grpSpPr>
          <p:sp>
            <p:nvSpPr>
              <p:cNvPr id="93" name="文本框 65"/>
              <p:cNvSpPr txBox="1"/>
              <p:nvPr/>
            </p:nvSpPr>
            <p:spPr>
              <a:xfrm>
                <a:off x="4123036" y="1197871"/>
                <a:ext cx="100011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200" dirty="0" smtClean="0">
                    <a:solidFill>
                      <a:srgbClr val="E8B438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3200" dirty="0">
                  <a:solidFill>
                    <a:srgbClr val="E8B438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94" name="文本框 66"/>
              <p:cNvSpPr txBox="1"/>
              <p:nvPr/>
            </p:nvSpPr>
            <p:spPr>
              <a:xfrm>
                <a:off x="4266701" y="1619515"/>
                <a:ext cx="7404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9566772" y="5857972"/>
            <a:ext cx="1000117" cy="749305"/>
            <a:chOff x="9611837" y="5518080"/>
            <a:chExt cx="1000117" cy="749305"/>
          </a:xfrm>
        </p:grpSpPr>
        <p:sp>
          <p:nvSpPr>
            <p:cNvPr id="96" name="Freeform 5"/>
            <p:cNvSpPr>
              <a:spLocks/>
            </p:cNvSpPr>
            <p:nvPr/>
          </p:nvSpPr>
          <p:spPr bwMode="auto">
            <a:xfrm>
              <a:off x="9705677" y="5518080"/>
              <a:ext cx="845439" cy="74930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9611837" y="5563772"/>
              <a:ext cx="1000117" cy="675560"/>
              <a:chOff x="4123036" y="1197871"/>
              <a:chExt cx="1000117" cy="675560"/>
            </a:xfrm>
          </p:grpSpPr>
          <p:sp>
            <p:nvSpPr>
              <p:cNvPr id="98" name="文本框 68"/>
              <p:cNvSpPr txBox="1"/>
              <p:nvPr/>
            </p:nvSpPr>
            <p:spPr>
              <a:xfrm>
                <a:off x="4123036" y="1197871"/>
                <a:ext cx="100011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200" dirty="0" smtClean="0">
                    <a:solidFill>
                      <a:srgbClr val="FFD94B"/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 sz="3200" dirty="0">
                  <a:solidFill>
                    <a:srgbClr val="FFD94B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99" name="文本框 69"/>
              <p:cNvSpPr txBox="1"/>
              <p:nvPr/>
            </p:nvSpPr>
            <p:spPr>
              <a:xfrm>
                <a:off x="4266701" y="1619515"/>
                <a:ext cx="7404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sp>
        <p:nvSpPr>
          <p:cNvPr id="100" name="文本框 99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657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72" grpId="0"/>
      <p:bldP spid="73" grpId="0" animBg="1"/>
      <p:bldP spid="74" grpId="0" animBg="1"/>
      <p:bldP spid="75" grpId="0" animBg="1"/>
      <p:bldP spid="76" grpId="0" animBg="1"/>
      <p:bldP spid="77" grpId="0"/>
      <p:bldP spid="78" grpId="0"/>
      <p:bldP spid="79" grpId="0"/>
      <p:bldP spid="10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5" name="同心圆 4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6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endCxn id="9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8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>
              <a:stCxn id="8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同心圆 13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>
              <a:stCxn id="16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同心圆 22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直接连接符 25"/>
            <p:cNvCxnSpPr>
              <a:stCxn id="23" idx="4"/>
              <a:endCxn id="22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5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23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6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/>
        </p:nvCxnSpPr>
        <p:spPr>
          <a:xfrm>
            <a:off x="1235097" y="724895"/>
            <a:ext cx="155837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1223807" y="362021"/>
            <a:ext cx="1569660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市场开拓计划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012865" y="2051385"/>
            <a:ext cx="2384673" cy="2909116"/>
            <a:chOff x="1009650" y="2529049"/>
            <a:chExt cx="2384673" cy="2909116"/>
          </a:xfrm>
        </p:grpSpPr>
        <p:sp>
          <p:nvSpPr>
            <p:cNvPr id="34" name="MH_SubTitle_1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009650" y="2529049"/>
              <a:ext cx="2384673" cy="506145"/>
            </a:xfrm>
            <a:prstGeom prst="rect">
              <a:avLst/>
            </a:prstGeom>
            <a:solidFill>
              <a:srgbClr val="E8B438"/>
            </a:solidFill>
            <a:ln>
              <a:noFill/>
            </a:ln>
          </p:spPr>
          <p:txBody>
            <a:bodyPr anchor="ctr"/>
            <a:lstStyle/>
            <a:p>
              <a:pPr algn="ctr"/>
              <a:r>
                <a:rPr lang="zh-CN" altLang="en-US" dirty="0">
                  <a:solidFill>
                    <a:srgbClr val="FFFFFF"/>
                  </a:solidFill>
                  <a:latin typeface="微软雅黑" pitchFamily="34" charset="-122"/>
                </a:rPr>
                <a:t>本地市场</a:t>
              </a:r>
            </a:p>
          </p:txBody>
        </p:sp>
        <p:sp>
          <p:nvSpPr>
            <p:cNvPr id="35" name="MH_Picture_1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009650" y="3107961"/>
              <a:ext cx="2384673" cy="2330204"/>
            </a:xfrm>
            <a:prstGeom prst="rect">
              <a:avLst/>
            </a:prstGeom>
            <a:blipFill dpi="0" rotWithShape="1"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charset="0"/>
                <a:buNone/>
              </a:pPr>
              <a:endParaRPr lang="zh-CN" altLang="zh-CN">
                <a:solidFill>
                  <a:srgbClr val="FFFFFF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232571" y="2051385"/>
            <a:ext cx="2384673" cy="2909116"/>
            <a:chOff x="6229357" y="2529049"/>
            <a:chExt cx="2384673" cy="2909116"/>
          </a:xfrm>
        </p:grpSpPr>
        <p:sp>
          <p:nvSpPr>
            <p:cNvPr id="37" name="MH_SubTitle_3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6229357" y="2529049"/>
              <a:ext cx="2384673" cy="506145"/>
            </a:xfrm>
            <a:prstGeom prst="rect">
              <a:avLst/>
            </a:prstGeom>
            <a:solidFill>
              <a:srgbClr val="E8B438"/>
            </a:solidFill>
            <a:ln>
              <a:noFill/>
            </a:ln>
          </p:spPr>
          <p:txBody>
            <a:bodyPr anchor="ctr"/>
            <a:lstStyle/>
            <a:p>
              <a:pPr algn="ctr" eaLnBrk="1" hangingPunct="1">
                <a:buFont typeface="Arial" charset="0"/>
                <a:buNone/>
              </a:pPr>
              <a:r>
                <a:rPr lang="zh-CN" altLang="en-US" dirty="0" smtClean="0">
                  <a:solidFill>
                    <a:srgbClr val="FFFFFF"/>
                  </a:solidFill>
                  <a:latin typeface="微软雅黑" pitchFamily="34" charset="-122"/>
                </a:rPr>
                <a:t>细分市场</a:t>
              </a:r>
              <a:endParaRPr lang="zh-CN" altLang="zh-CN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38" name="MH_Picture_3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6229357" y="3107961"/>
              <a:ext cx="2384673" cy="2330204"/>
            </a:xfrm>
            <a:prstGeom prst="rect">
              <a:avLst/>
            </a:prstGeom>
            <a:blipFill dpi="0"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charset="0"/>
                <a:buNone/>
              </a:pPr>
              <a:endParaRPr lang="zh-CN" altLang="zh-CN">
                <a:solidFill>
                  <a:srgbClr val="FFFFFF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622718" y="1288126"/>
            <a:ext cx="2384671" cy="2886478"/>
            <a:chOff x="3619504" y="1765790"/>
            <a:chExt cx="2384671" cy="2886478"/>
          </a:xfrm>
        </p:grpSpPr>
        <p:sp>
          <p:nvSpPr>
            <p:cNvPr id="40" name="MH_SubTitle_2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3619504" y="4146123"/>
              <a:ext cx="2384671" cy="506145"/>
            </a:xfrm>
            <a:prstGeom prst="rect">
              <a:avLst/>
            </a:prstGeom>
            <a:solidFill>
              <a:srgbClr val="FFD94B"/>
            </a:solidFill>
            <a:ln>
              <a:noFill/>
            </a:ln>
          </p:spPr>
          <p:txBody>
            <a:bodyPr anchor="ctr"/>
            <a:lstStyle/>
            <a:p>
              <a:pPr algn="ctr" eaLnBrk="1" hangingPunct="1">
                <a:buFont typeface="Arial" charset="0"/>
                <a:buNone/>
              </a:pPr>
              <a:r>
                <a:rPr lang="zh-CN" altLang="en-US" dirty="0" smtClean="0">
                  <a:solidFill>
                    <a:srgbClr val="FFFFFF"/>
                  </a:solidFill>
                  <a:latin typeface="微软雅黑" pitchFamily="34" charset="-122"/>
                </a:rPr>
                <a:t>周边市场</a:t>
              </a:r>
              <a:endParaRPr lang="zh-CN" altLang="zh-CN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41" name="MH_Picture_2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3619504" y="1765790"/>
              <a:ext cx="2384671" cy="2330204"/>
            </a:xfrm>
            <a:prstGeom prst="rect">
              <a:avLst/>
            </a:prstGeom>
            <a:blipFill dpi="0" rotWithShape="1"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charset="0"/>
                <a:buNone/>
              </a:pPr>
              <a:endParaRPr lang="zh-CN" altLang="zh-CN">
                <a:solidFill>
                  <a:srgbClr val="FFFFFF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842426" y="1288126"/>
            <a:ext cx="2384671" cy="2886478"/>
            <a:chOff x="8839212" y="1765790"/>
            <a:chExt cx="2384671" cy="2886478"/>
          </a:xfrm>
        </p:grpSpPr>
        <p:sp>
          <p:nvSpPr>
            <p:cNvPr id="43" name="MH_SubTitle_4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8839212" y="4146123"/>
              <a:ext cx="2384671" cy="506145"/>
            </a:xfrm>
            <a:prstGeom prst="rect">
              <a:avLst/>
            </a:prstGeom>
            <a:solidFill>
              <a:srgbClr val="FFD94B"/>
            </a:solidFill>
            <a:ln>
              <a:noFill/>
            </a:ln>
          </p:spPr>
          <p:txBody>
            <a:bodyPr anchor="ctr"/>
            <a:lstStyle/>
            <a:p>
              <a:pPr algn="ctr" eaLnBrk="1" hangingPunct="1">
                <a:buFont typeface="Arial" charset="0"/>
                <a:buNone/>
              </a:pPr>
              <a:r>
                <a:rPr lang="zh-CN" altLang="en-US" dirty="0" smtClean="0">
                  <a:solidFill>
                    <a:srgbClr val="FFFFFF"/>
                  </a:solidFill>
                  <a:latin typeface="微软雅黑" pitchFamily="34" charset="-122"/>
                </a:rPr>
                <a:t>高端市场</a:t>
              </a:r>
              <a:endParaRPr lang="zh-CN" altLang="zh-CN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44" name="MH_Picture_4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8839212" y="1765790"/>
              <a:ext cx="2384671" cy="2330204"/>
            </a:xfrm>
            <a:prstGeom prst="rect">
              <a:avLst/>
            </a:prstGeom>
            <a:blipFill dpi="0" rotWithShape="1"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charset="0"/>
                <a:buNone/>
              </a:pPr>
              <a:endParaRPr lang="zh-CN" altLang="zh-CN">
                <a:solidFill>
                  <a:srgbClr val="FFFFFF"/>
                </a:solidFill>
                <a:latin typeface="Arial" charset="0"/>
                <a:ea typeface="宋体" charset="-122"/>
              </a:endParaRPr>
            </a:p>
          </p:txBody>
        </p:sp>
      </p:grpSp>
      <p:sp>
        <p:nvSpPr>
          <p:cNvPr id="45" name="Rectangle 5"/>
          <p:cNvSpPr>
            <a:spLocks/>
          </p:cNvSpPr>
          <p:nvPr/>
        </p:nvSpPr>
        <p:spPr bwMode="auto">
          <a:xfrm>
            <a:off x="1082091" y="5450481"/>
            <a:ext cx="9702800" cy="99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 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字以内，据统计每页幻灯片的最好控制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在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分钟之内。此处添加详细文本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描述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建议与标题相关并符合整体语言风格，语言描述尽量简洁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Gill Sans" charset="0"/>
              </a:rPr>
              <a:t>生动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。尽量将每页幻灯片的字数控制在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sym typeface="Gill Sans" charset="0"/>
              </a:rPr>
              <a:t>分钟之内。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502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弧形 3"/>
          <p:cNvSpPr/>
          <p:nvPr/>
        </p:nvSpPr>
        <p:spPr>
          <a:xfrm rot="10800000">
            <a:off x="5496690" y="-1668210"/>
            <a:ext cx="4248703" cy="3366642"/>
          </a:xfrm>
          <a:prstGeom prst="arc">
            <a:avLst>
              <a:gd name="adj1" fmla="val 11595205"/>
              <a:gd name="adj2" fmla="val 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弧形 4"/>
          <p:cNvSpPr/>
          <p:nvPr/>
        </p:nvSpPr>
        <p:spPr>
          <a:xfrm rot="10800000">
            <a:off x="7461607" y="-1785165"/>
            <a:ext cx="5188071" cy="3366642"/>
          </a:xfrm>
          <a:prstGeom prst="arc">
            <a:avLst>
              <a:gd name="adj1" fmla="val 12281735"/>
              <a:gd name="adj2" fmla="val 2147566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弧形 5"/>
          <p:cNvSpPr/>
          <p:nvPr/>
        </p:nvSpPr>
        <p:spPr>
          <a:xfrm rot="10800000">
            <a:off x="6349879" y="-1668210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弧形 6"/>
          <p:cNvSpPr/>
          <p:nvPr/>
        </p:nvSpPr>
        <p:spPr>
          <a:xfrm rot="9869223">
            <a:off x="3711279" y="-1674857"/>
            <a:ext cx="5188071" cy="3043615"/>
          </a:xfrm>
          <a:prstGeom prst="arc">
            <a:avLst>
              <a:gd name="adj1" fmla="val 11936525"/>
              <a:gd name="adj2" fmla="val 779036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弧形 7"/>
          <p:cNvSpPr/>
          <p:nvPr/>
        </p:nvSpPr>
        <p:spPr>
          <a:xfrm rot="10800000">
            <a:off x="5027006" y="-1674857"/>
            <a:ext cx="5188071" cy="3043615"/>
          </a:xfrm>
          <a:prstGeom prst="arc">
            <a:avLst>
              <a:gd name="adj1" fmla="val 10996067"/>
              <a:gd name="adj2" fmla="val 21351808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弧形 8"/>
          <p:cNvSpPr/>
          <p:nvPr/>
        </p:nvSpPr>
        <p:spPr>
          <a:xfrm rot="10800000">
            <a:off x="5931902" y="-1668210"/>
            <a:ext cx="5188071" cy="2890467"/>
          </a:xfrm>
          <a:prstGeom prst="arc">
            <a:avLst>
              <a:gd name="adj1" fmla="val 11069650"/>
              <a:gd name="adj2" fmla="val 21351808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弧形 9"/>
          <p:cNvSpPr/>
          <p:nvPr/>
        </p:nvSpPr>
        <p:spPr>
          <a:xfrm rot="10800000">
            <a:off x="7621042" y="-1840320"/>
            <a:ext cx="2956727" cy="2778543"/>
          </a:xfrm>
          <a:prstGeom prst="arc">
            <a:avLst>
              <a:gd name="adj1" fmla="val 11895690"/>
              <a:gd name="adj2" fmla="val 20468634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弧形 10"/>
          <p:cNvSpPr/>
          <p:nvPr/>
        </p:nvSpPr>
        <p:spPr>
          <a:xfrm rot="11614006">
            <a:off x="9016521" y="-1529392"/>
            <a:ext cx="3413703" cy="2778543"/>
          </a:xfrm>
          <a:prstGeom prst="arc">
            <a:avLst>
              <a:gd name="adj1" fmla="val 11895690"/>
              <a:gd name="adj2" fmla="val 20468634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rot="10800000">
            <a:off x="10788178" y="2582"/>
            <a:ext cx="581719" cy="121967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0800000">
            <a:off x="9353269" y="303324"/>
            <a:ext cx="2003699" cy="918935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0800000" flipV="1">
            <a:off x="8365258" y="253199"/>
            <a:ext cx="3589932" cy="96905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0800000">
            <a:off x="6991924" y="303322"/>
            <a:ext cx="1363803" cy="914360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10800000" flipV="1">
            <a:off x="7740448" y="253199"/>
            <a:ext cx="2653192" cy="1284221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rot="10800000" flipH="1">
            <a:off x="8642011" y="278262"/>
            <a:ext cx="728820" cy="1279843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10800000">
            <a:off x="5708446" y="209141"/>
            <a:ext cx="1398279" cy="129380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0800000" flipH="1">
            <a:off x="6647455" y="303322"/>
            <a:ext cx="108607" cy="78944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同心圆 19"/>
          <p:cNvSpPr/>
          <p:nvPr/>
        </p:nvSpPr>
        <p:spPr>
          <a:xfrm rot="10800000">
            <a:off x="4899068" y="857904"/>
            <a:ext cx="153109" cy="150949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同心圆 20"/>
          <p:cNvSpPr/>
          <p:nvPr/>
        </p:nvSpPr>
        <p:spPr>
          <a:xfrm rot="10800000">
            <a:off x="11248509" y="1167958"/>
            <a:ext cx="180979" cy="158725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 rot="10800000">
            <a:off x="9567228" y="357625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同心圆 22"/>
          <p:cNvSpPr/>
          <p:nvPr/>
        </p:nvSpPr>
        <p:spPr>
          <a:xfrm rot="10800000">
            <a:off x="5579908" y="83106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 rot="10800000">
            <a:off x="4378759" y="-50867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10800000">
            <a:off x="9256271" y="19472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10800000">
            <a:off x="8902491" y="857902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10800000">
            <a:off x="8596279" y="139990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10800000">
            <a:off x="7019430" y="1410685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10800000">
            <a:off x="7640579" y="144200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10800000">
            <a:off x="9953914" y="1531286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10800000">
            <a:off x="9798411" y="952103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rot="10800000">
            <a:off x="9460114" y="71018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10800000">
            <a:off x="6634631" y="736567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0800000">
            <a:off x="6322422" y="135526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rot="10800000">
            <a:off x="7754158" y="810428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0800000">
            <a:off x="7740450" y="119669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10800000">
            <a:off x="8366505" y="312871"/>
            <a:ext cx="114567" cy="105289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10800000">
            <a:off x="10582535" y="56229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10800000">
            <a:off x="11900590" y="19983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rot="10800000">
            <a:off x="8943417" y="136596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10800000">
            <a:off x="5075830" y="245579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 rot="10800000">
            <a:off x="4708017" y="901787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 rot="10800000">
            <a:off x="5312918" y="1391886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同心圆 43"/>
          <p:cNvSpPr/>
          <p:nvPr/>
        </p:nvSpPr>
        <p:spPr>
          <a:xfrm rot="10800000">
            <a:off x="4378759" y="1138321"/>
            <a:ext cx="127589" cy="134517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5" name="同心圆 44"/>
          <p:cNvSpPr/>
          <p:nvPr/>
        </p:nvSpPr>
        <p:spPr>
          <a:xfrm rot="10800000">
            <a:off x="6662898" y="194723"/>
            <a:ext cx="127589" cy="134517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 rot="10800000">
            <a:off x="11628465" y="278262"/>
            <a:ext cx="121361" cy="13811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rot="10800000">
            <a:off x="10880372" y="242219"/>
            <a:ext cx="121361" cy="13811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直接连接符 47"/>
          <p:cNvCxnSpPr>
            <a:stCxn id="20" idx="5"/>
          </p:cNvCxnSpPr>
          <p:nvPr/>
        </p:nvCxnSpPr>
        <p:spPr>
          <a:xfrm rot="10800000">
            <a:off x="4442553" y="2581"/>
            <a:ext cx="478939" cy="87742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椭圆 48"/>
          <p:cNvSpPr/>
          <p:nvPr/>
        </p:nvSpPr>
        <p:spPr>
          <a:xfrm rot="10800000">
            <a:off x="6257810" y="-8768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rot="10800000">
            <a:off x="8602598" y="-5801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rot="10800000">
            <a:off x="10050226" y="-66482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10800000">
            <a:off x="4628016" y="396271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10800000">
            <a:off x="6745101" y="1522645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rot="10800000">
            <a:off x="5673360" y="1153037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rot="10800000">
            <a:off x="9140353" y="1152077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rot="10800000">
            <a:off x="10370201" y="755562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 rot="10800000">
            <a:off x="8239919" y="1599804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 rot="10800000">
            <a:off x="8124321" y="588741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 rot="10800000">
            <a:off x="11839759" y="920520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rot="10800000">
            <a:off x="5475211" y="-13054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 rot="10800000">
            <a:off x="10813724" y="1455590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 rot="10800000">
            <a:off x="8966763" y="1666501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弧形 62"/>
          <p:cNvSpPr/>
          <p:nvPr/>
        </p:nvSpPr>
        <p:spPr>
          <a:xfrm rot="10800000">
            <a:off x="4778221" y="-1945512"/>
            <a:ext cx="6578748" cy="3132732"/>
          </a:xfrm>
          <a:prstGeom prst="arc">
            <a:avLst>
              <a:gd name="adj1" fmla="val 11204256"/>
              <a:gd name="adj2" fmla="val 2118665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同心圆 63"/>
          <p:cNvSpPr/>
          <p:nvPr/>
        </p:nvSpPr>
        <p:spPr>
          <a:xfrm rot="10800000">
            <a:off x="10288465" y="1122078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5" name="同心圆 64"/>
          <p:cNvSpPr/>
          <p:nvPr/>
        </p:nvSpPr>
        <p:spPr>
          <a:xfrm rot="10800000">
            <a:off x="8326648" y="1114113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6" name="同心圆 65"/>
          <p:cNvSpPr/>
          <p:nvPr/>
        </p:nvSpPr>
        <p:spPr>
          <a:xfrm rot="10800000">
            <a:off x="7323232" y="1009233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7" name="同心圆 66"/>
          <p:cNvSpPr/>
          <p:nvPr/>
        </p:nvSpPr>
        <p:spPr>
          <a:xfrm rot="10800000">
            <a:off x="6445237" y="853840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8" name="椭圆 67"/>
          <p:cNvSpPr/>
          <p:nvPr/>
        </p:nvSpPr>
        <p:spPr>
          <a:xfrm rot="10800000">
            <a:off x="11210082" y="869915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 rot="10800000">
            <a:off x="10290855" y="15682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 rot="10800000">
            <a:off x="6858370" y="17949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 rot="10800000">
            <a:off x="5799754" y="90198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同心圆 71"/>
          <p:cNvSpPr/>
          <p:nvPr/>
        </p:nvSpPr>
        <p:spPr>
          <a:xfrm rot="10800000">
            <a:off x="6532747" y="1055700"/>
            <a:ext cx="153109" cy="150949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3" name="弧形 72"/>
          <p:cNvSpPr/>
          <p:nvPr/>
        </p:nvSpPr>
        <p:spPr>
          <a:xfrm rot="10800000">
            <a:off x="2950902" y="-1705653"/>
            <a:ext cx="8506023" cy="3132732"/>
          </a:xfrm>
          <a:prstGeom prst="arc">
            <a:avLst>
              <a:gd name="adj1" fmla="val 11204256"/>
              <a:gd name="adj2" fmla="val 2149693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弧形 73"/>
          <p:cNvSpPr/>
          <p:nvPr/>
        </p:nvSpPr>
        <p:spPr>
          <a:xfrm rot="10800000">
            <a:off x="1940657" y="-1724104"/>
            <a:ext cx="8506023" cy="3495228"/>
          </a:xfrm>
          <a:prstGeom prst="arc">
            <a:avLst>
              <a:gd name="adj1" fmla="val 11204256"/>
              <a:gd name="adj2" fmla="val 3585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弧形 74"/>
          <p:cNvSpPr/>
          <p:nvPr/>
        </p:nvSpPr>
        <p:spPr>
          <a:xfrm rot="9869223">
            <a:off x="396001" y="-1661928"/>
            <a:ext cx="5188071" cy="3043615"/>
          </a:xfrm>
          <a:prstGeom prst="arc">
            <a:avLst>
              <a:gd name="adj1" fmla="val 11936525"/>
              <a:gd name="adj2" fmla="val 779036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弧形 75"/>
          <p:cNvSpPr/>
          <p:nvPr/>
        </p:nvSpPr>
        <p:spPr>
          <a:xfrm rot="10800000">
            <a:off x="138907" y="-1725359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弧形 76"/>
          <p:cNvSpPr/>
          <p:nvPr/>
        </p:nvSpPr>
        <p:spPr>
          <a:xfrm rot="10800000">
            <a:off x="1210143" y="-1668211"/>
            <a:ext cx="4927087" cy="3327946"/>
          </a:xfrm>
          <a:prstGeom prst="arc">
            <a:avLst>
              <a:gd name="adj1" fmla="val 10777915"/>
              <a:gd name="adj2" fmla="val 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弧形 77"/>
          <p:cNvSpPr/>
          <p:nvPr/>
        </p:nvSpPr>
        <p:spPr>
          <a:xfrm rot="10800000">
            <a:off x="1559931" y="-1688082"/>
            <a:ext cx="7297959" cy="3090723"/>
          </a:xfrm>
          <a:prstGeom prst="arc">
            <a:avLst>
              <a:gd name="adj1" fmla="val 11165493"/>
              <a:gd name="adj2" fmla="val 2149693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弧形 78"/>
          <p:cNvSpPr/>
          <p:nvPr/>
        </p:nvSpPr>
        <p:spPr>
          <a:xfrm rot="10800000">
            <a:off x="549686" y="-1706533"/>
            <a:ext cx="7297959" cy="3448358"/>
          </a:xfrm>
          <a:prstGeom prst="arc">
            <a:avLst>
              <a:gd name="adj1" fmla="val 10981041"/>
              <a:gd name="adj2" fmla="val 3585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弧形 79"/>
          <p:cNvSpPr/>
          <p:nvPr/>
        </p:nvSpPr>
        <p:spPr>
          <a:xfrm rot="10800000">
            <a:off x="2654035" y="-1646512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1" name="直接连接符 80"/>
          <p:cNvCxnSpPr/>
          <p:nvPr/>
        </p:nvCxnSpPr>
        <p:spPr>
          <a:xfrm>
            <a:off x="403500" y="291447"/>
            <a:ext cx="1916869" cy="85086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>
            <a:off x="3274686" y="295683"/>
            <a:ext cx="1304703" cy="846631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flipV="1">
            <a:off x="1325083" y="-373"/>
            <a:ext cx="2538216" cy="1189096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4469563" y="31546"/>
            <a:ext cx="1337685" cy="1197973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flipH="1">
            <a:off x="4805029" y="411340"/>
            <a:ext cx="103899" cy="730972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同心圆 86"/>
          <p:cNvSpPr/>
          <p:nvPr/>
        </p:nvSpPr>
        <p:spPr>
          <a:xfrm>
            <a:off x="6435075" y="489043"/>
            <a:ext cx="146475" cy="1397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8" name="同心圆 87"/>
          <p:cNvSpPr/>
          <p:nvPr/>
        </p:nvSpPr>
        <p:spPr>
          <a:xfrm>
            <a:off x="334124" y="194755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9" name="同心圆 88"/>
          <p:cNvSpPr/>
          <p:nvPr/>
        </p:nvSpPr>
        <p:spPr>
          <a:xfrm>
            <a:off x="1942548" y="945066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0" name="同心圆 89"/>
          <p:cNvSpPr/>
          <p:nvPr/>
        </p:nvSpPr>
        <p:spPr>
          <a:xfrm>
            <a:off x="5757078" y="1199251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6973629" y="1377444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2243450" y="1084730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2581899" y="470672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2874842" y="-31189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4383359" y="-41167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3737783" y="-57673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1640073" y="-8751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1788835" y="44876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2112473" y="67276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4815514" y="64833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5114193" y="75471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>
            <a:off x="3744501" y="57994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3757615" y="121953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3154772" y="1035983"/>
            <a:ext cx="109603" cy="97490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1038691" y="809700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2606779" y="6555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6306765" y="110295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6658639" y="49535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>
            <a:off x="6079951" y="4155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同心圆 109"/>
          <p:cNvSpPr/>
          <p:nvPr/>
        </p:nvSpPr>
        <p:spPr>
          <a:xfrm>
            <a:off x="6957253" y="244614"/>
            <a:ext cx="122060" cy="124553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1" name="同心圆 110"/>
          <p:cNvSpPr/>
          <p:nvPr/>
        </p:nvSpPr>
        <p:spPr>
          <a:xfrm>
            <a:off x="4772095" y="1118318"/>
            <a:ext cx="122060" cy="124553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2" name="椭圆 111"/>
          <p:cNvSpPr/>
          <p:nvPr/>
        </p:nvSpPr>
        <p:spPr>
          <a:xfrm>
            <a:off x="743344" y="1071012"/>
            <a:ext cx="116101" cy="12788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3" name="直接连接符 112"/>
          <p:cNvCxnSpPr>
            <a:stCxn id="87" idx="5"/>
          </p:cNvCxnSpPr>
          <p:nvPr/>
        </p:nvCxnSpPr>
        <p:spPr>
          <a:xfrm>
            <a:off x="6560099" y="608343"/>
            <a:ext cx="458184" cy="812434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椭圆 113"/>
          <p:cNvSpPr/>
          <p:nvPr/>
        </p:nvSpPr>
        <p:spPr>
          <a:xfrm>
            <a:off x="5111974" y="1346221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2868797" y="1318741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>
            <a:off x="1483901" y="1326585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>
            <a:off x="6794116" y="1012399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4768772" y="-30544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5794071" y="311689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2477318" y="312578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>
            <a:off x="1300766" y="679722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>
            <a:off x="3338732" y="-101988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椭圆 122"/>
          <p:cNvSpPr/>
          <p:nvPr/>
        </p:nvSpPr>
        <p:spPr>
          <a:xfrm>
            <a:off x="3449320" y="834186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椭圆 123"/>
          <p:cNvSpPr/>
          <p:nvPr/>
        </p:nvSpPr>
        <p:spPr>
          <a:xfrm>
            <a:off x="-105111" y="526982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椭圆 124"/>
          <p:cNvSpPr/>
          <p:nvPr/>
        </p:nvSpPr>
        <p:spPr>
          <a:xfrm>
            <a:off x="5983632" y="1391403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>
            <a:off x="876463" y="31546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2643387" y="-163744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同心圆 127"/>
          <p:cNvSpPr/>
          <p:nvPr/>
        </p:nvSpPr>
        <p:spPr>
          <a:xfrm>
            <a:off x="1252565" y="237237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9" name="同心圆 128"/>
          <p:cNvSpPr/>
          <p:nvPr/>
        </p:nvSpPr>
        <p:spPr>
          <a:xfrm>
            <a:off x="3129369" y="244612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0" name="同心圆 129"/>
          <p:cNvSpPr/>
          <p:nvPr/>
        </p:nvSpPr>
        <p:spPr>
          <a:xfrm>
            <a:off x="4089624" y="391649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1" name="同心圆 130"/>
          <p:cNvSpPr/>
          <p:nvPr/>
        </p:nvSpPr>
        <p:spPr>
          <a:xfrm>
            <a:off x="4929249" y="485606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374307" y="459549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1253699" y="1119822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4537439" y="1098824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5614213" y="49517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同心圆 135"/>
          <p:cNvSpPr/>
          <p:nvPr/>
        </p:nvSpPr>
        <p:spPr>
          <a:xfrm>
            <a:off x="4872192" y="305899"/>
            <a:ext cx="146475" cy="1397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5013034" y="2063661"/>
            <a:ext cx="1810111" cy="523220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8" name="直接连接符 137"/>
          <p:cNvCxnSpPr/>
          <p:nvPr/>
        </p:nvCxnSpPr>
        <p:spPr>
          <a:xfrm>
            <a:off x="5081695" y="2538026"/>
            <a:ext cx="1688503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5" name="矩形 144"/>
          <p:cNvSpPr/>
          <p:nvPr/>
        </p:nvSpPr>
        <p:spPr>
          <a:xfrm>
            <a:off x="1281087" y="3180724"/>
            <a:ext cx="566167" cy="487150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矩形 145"/>
          <p:cNvSpPr/>
          <p:nvPr/>
        </p:nvSpPr>
        <p:spPr>
          <a:xfrm>
            <a:off x="1895789" y="3311006"/>
            <a:ext cx="422411" cy="356868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矩形 146"/>
          <p:cNvSpPr/>
          <p:nvPr/>
        </p:nvSpPr>
        <p:spPr>
          <a:xfrm>
            <a:off x="1422413" y="3726927"/>
            <a:ext cx="422411" cy="356868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8" name="矩形 147"/>
          <p:cNvSpPr/>
          <p:nvPr/>
        </p:nvSpPr>
        <p:spPr>
          <a:xfrm>
            <a:off x="1895789" y="3726949"/>
            <a:ext cx="422411" cy="356846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Freeform 15"/>
          <p:cNvSpPr>
            <a:spLocks noEditPoints="1"/>
          </p:cNvSpPr>
          <p:nvPr/>
        </p:nvSpPr>
        <p:spPr bwMode="auto">
          <a:xfrm>
            <a:off x="3231577" y="3158857"/>
            <a:ext cx="1200884" cy="968063"/>
          </a:xfrm>
          <a:custGeom>
            <a:avLst/>
            <a:gdLst>
              <a:gd name="T0" fmla="*/ 147 w 400"/>
              <a:gd name="T1" fmla="*/ 158 h 313"/>
              <a:gd name="T2" fmla="*/ 204 w 400"/>
              <a:gd name="T3" fmla="*/ 129 h 313"/>
              <a:gd name="T4" fmla="*/ 311 w 400"/>
              <a:gd name="T5" fmla="*/ 111 h 313"/>
              <a:gd name="T6" fmla="*/ 341 w 400"/>
              <a:gd name="T7" fmla="*/ 67 h 313"/>
              <a:gd name="T8" fmla="*/ 297 w 400"/>
              <a:gd name="T9" fmla="*/ 97 h 313"/>
              <a:gd name="T10" fmla="*/ 204 w 400"/>
              <a:gd name="T11" fmla="*/ 102 h 313"/>
              <a:gd name="T12" fmla="*/ 400 w 400"/>
              <a:gd name="T13" fmla="*/ 42 h 313"/>
              <a:gd name="T14" fmla="*/ 243 w 400"/>
              <a:gd name="T15" fmla="*/ 16 h 313"/>
              <a:gd name="T16" fmla="*/ 228 w 400"/>
              <a:gd name="T17" fmla="*/ 0 h 313"/>
              <a:gd name="T18" fmla="*/ 80 w 400"/>
              <a:gd name="T19" fmla="*/ 16 h 313"/>
              <a:gd name="T20" fmla="*/ 91 w 400"/>
              <a:gd name="T21" fmla="*/ 42 h 313"/>
              <a:gd name="T22" fmla="*/ 113 w 400"/>
              <a:gd name="T23" fmla="*/ 71 h 313"/>
              <a:gd name="T24" fmla="*/ 368 w 400"/>
              <a:gd name="T25" fmla="*/ 42 h 313"/>
              <a:gd name="T26" fmla="*/ 185 w 400"/>
              <a:gd name="T27" fmla="*/ 205 h 313"/>
              <a:gd name="T28" fmla="*/ 368 w 400"/>
              <a:gd name="T29" fmla="*/ 214 h 313"/>
              <a:gd name="T30" fmla="*/ 188 w 400"/>
              <a:gd name="T31" fmla="*/ 223 h 313"/>
              <a:gd name="T32" fmla="*/ 189 w 400"/>
              <a:gd name="T33" fmla="*/ 249 h 313"/>
              <a:gd name="T34" fmla="*/ 228 w 400"/>
              <a:gd name="T35" fmla="*/ 311 h 313"/>
              <a:gd name="T36" fmla="*/ 243 w 400"/>
              <a:gd name="T37" fmla="*/ 249 h 313"/>
              <a:gd name="T38" fmla="*/ 315 w 400"/>
              <a:gd name="T39" fmla="*/ 309 h 313"/>
              <a:gd name="T40" fmla="*/ 308 w 400"/>
              <a:gd name="T41" fmla="*/ 249 h 313"/>
              <a:gd name="T42" fmla="*/ 400 w 400"/>
              <a:gd name="T43" fmla="*/ 223 h 313"/>
              <a:gd name="T44" fmla="*/ 390 w 400"/>
              <a:gd name="T45" fmla="*/ 42 h 313"/>
              <a:gd name="T46" fmla="*/ 84 w 400"/>
              <a:gd name="T47" fmla="*/ 162 h 313"/>
              <a:gd name="T48" fmla="*/ 123 w 400"/>
              <a:gd name="T49" fmla="*/ 123 h 313"/>
              <a:gd name="T50" fmla="*/ 45 w 400"/>
              <a:gd name="T51" fmla="*/ 123 h 313"/>
              <a:gd name="T52" fmla="*/ 109 w 400"/>
              <a:gd name="T53" fmla="*/ 170 h 313"/>
              <a:gd name="T54" fmla="*/ 94 w 400"/>
              <a:gd name="T55" fmla="*/ 170 h 313"/>
              <a:gd name="T56" fmla="*/ 98 w 400"/>
              <a:gd name="T57" fmla="*/ 177 h 313"/>
              <a:gd name="T58" fmla="*/ 102 w 400"/>
              <a:gd name="T59" fmla="*/ 266 h 313"/>
              <a:gd name="T60" fmla="*/ 67 w 400"/>
              <a:gd name="T61" fmla="*/ 266 h 313"/>
              <a:gd name="T62" fmla="*/ 71 w 400"/>
              <a:gd name="T63" fmla="*/ 177 h 313"/>
              <a:gd name="T64" fmla="*/ 76 w 400"/>
              <a:gd name="T65" fmla="*/ 170 h 313"/>
              <a:gd name="T66" fmla="*/ 0 w 400"/>
              <a:gd name="T67" fmla="*/ 228 h 313"/>
              <a:gd name="T68" fmla="*/ 34 w 400"/>
              <a:gd name="T69" fmla="*/ 313 h 313"/>
              <a:gd name="T70" fmla="*/ 46 w 400"/>
              <a:gd name="T71" fmla="*/ 226 h 313"/>
              <a:gd name="T72" fmla="*/ 120 w 400"/>
              <a:gd name="T73" fmla="*/ 313 h 313"/>
              <a:gd name="T74" fmla="*/ 132 w 400"/>
              <a:gd name="T75" fmla="*/ 226 h 313"/>
              <a:gd name="T76" fmla="*/ 167 w 400"/>
              <a:gd name="T77" fmla="*/ 313 h 313"/>
              <a:gd name="T78" fmla="*/ 109 w 400"/>
              <a:gd name="T79" fmla="*/ 17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00" h="313">
                <a:moveTo>
                  <a:pt x="204" y="102"/>
                </a:moveTo>
                <a:lnTo>
                  <a:pt x="147" y="158"/>
                </a:lnTo>
                <a:cubicBezTo>
                  <a:pt x="153" y="162"/>
                  <a:pt x="158" y="166"/>
                  <a:pt x="163" y="170"/>
                </a:cubicBezTo>
                <a:lnTo>
                  <a:pt x="204" y="129"/>
                </a:lnTo>
                <a:lnTo>
                  <a:pt x="248" y="174"/>
                </a:lnTo>
                <a:lnTo>
                  <a:pt x="311" y="111"/>
                </a:lnTo>
                <a:lnTo>
                  <a:pt x="321" y="135"/>
                </a:lnTo>
                <a:lnTo>
                  <a:pt x="341" y="67"/>
                </a:lnTo>
                <a:lnTo>
                  <a:pt x="272" y="87"/>
                </a:lnTo>
                <a:lnTo>
                  <a:pt x="297" y="97"/>
                </a:lnTo>
                <a:lnTo>
                  <a:pt x="248" y="146"/>
                </a:lnTo>
                <a:lnTo>
                  <a:pt x="204" y="102"/>
                </a:lnTo>
                <a:close/>
                <a:moveTo>
                  <a:pt x="400" y="42"/>
                </a:moveTo>
                <a:lnTo>
                  <a:pt x="400" y="42"/>
                </a:lnTo>
                <a:lnTo>
                  <a:pt x="400" y="16"/>
                </a:lnTo>
                <a:lnTo>
                  <a:pt x="243" y="16"/>
                </a:lnTo>
                <a:lnTo>
                  <a:pt x="243" y="0"/>
                </a:lnTo>
                <a:lnTo>
                  <a:pt x="228" y="0"/>
                </a:lnTo>
                <a:lnTo>
                  <a:pt x="228" y="16"/>
                </a:lnTo>
                <a:lnTo>
                  <a:pt x="80" y="16"/>
                </a:lnTo>
                <a:lnTo>
                  <a:pt x="80" y="42"/>
                </a:lnTo>
                <a:lnTo>
                  <a:pt x="91" y="42"/>
                </a:lnTo>
                <a:lnTo>
                  <a:pt x="91" y="64"/>
                </a:lnTo>
                <a:cubicBezTo>
                  <a:pt x="99" y="65"/>
                  <a:pt x="106" y="67"/>
                  <a:pt x="113" y="71"/>
                </a:cubicBezTo>
                <a:lnTo>
                  <a:pt x="113" y="42"/>
                </a:lnTo>
                <a:lnTo>
                  <a:pt x="368" y="42"/>
                </a:lnTo>
                <a:lnTo>
                  <a:pt x="368" y="205"/>
                </a:lnTo>
                <a:lnTo>
                  <a:pt x="185" y="205"/>
                </a:lnTo>
                <a:cubicBezTo>
                  <a:pt x="186" y="208"/>
                  <a:pt x="187" y="211"/>
                  <a:pt x="187" y="214"/>
                </a:cubicBezTo>
                <a:lnTo>
                  <a:pt x="368" y="214"/>
                </a:lnTo>
                <a:lnTo>
                  <a:pt x="368" y="223"/>
                </a:lnTo>
                <a:lnTo>
                  <a:pt x="188" y="223"/>
                </a:lnTo>
                <a:cubicBezTo>
                  <a:pt x="188" y="225"/>
                  <a:pt x="189" y="226"/>
                  <a:pt x="189" y="228"/>
                </a:cubicBezTo>
                <a:lnTo>
                  <a:pt x="189" y="249"/>
                </a:lnTo>
                <a:lnTo>
                  <a:pt x="228" y="249"/>
                </a:lnTo>
                <a:lnTo>
                  <a:pt x="228" y="311"/>
                </a:lnTo>
                <a:lnTo>
                  <a:pt x="243" y="311"/>
                </a:lnTo>
                <a:lnTo>
                  <a:pt x="243" y="249"/>
                </a:lnTo>
                <a:lnTo>
                  <a:pt x="292" y="249"/>
                </a:lnTo>
                <a:lnTo>
                  <a:pt x="315" y="309"/>
                </a:lnTo>
                <a:lnTo>
                  <a:pt x="330" y="305"/>
                </a:lnTo>
                <a:lnTo>
                  <a:pt x="308" y="249"/>
                </a:lnTo>
                <a:lnTo>
                  <a:pt x="400" y="249"/>
                </a:lnTo>
                <a:lnTo>
                  <a:pt x="400" y="223"/>
                </a:lnTo>
                <a:lnTo>
                  <a:pt x="390" y="223"/>
                </a:lnTo>
                <a:lnTo>
                  <a:pt x="390" y="42"/>
                </a:lnTo>
                <a:lnTo>
                  <a:pt x="400" y="42"/>
                </a:lnTo>
                <a:close/>
                <a:moveTo>
                  <a:pt x="84" y="162"/>
                </a:moveTo>
                <a:lnTo>
                  <a:pt x="84" y="162"/>
                </a:lnTo>
                <a:cubicBezTo>
                  <a:pt x="105" y="162"/>
                  <a:pt x="123" y="144"/>
                  <a:pt x="123" y="123"/>
                </a:cubicBezTo>
                <a:cubicBezTo>
                  <a:pt x="123" y="101"/>
                  <a:pt x="105" y="84"/>
                  <a:pt x="84" y="84"/>
                </a:cubicBezTo>
                <a:cubicBezTo>
                  <a:pt x="62" y="84"/>
                  <a:pt x="45" y="101"/>
                  <a:pt x="45" y="123"/>
                </a:cubicBezTo>
                <a:cubicBezTo>
                  <a:pt x="45" y="144"/>
                  <a:pt x="62" y="162"/>
                  <a:pt x="84" y="162"/>
                </a:cubicBezTo>
                <a:close/>
                <a:moveTo>
                  <a:pt x="109" y="170"/>
                </a:moveTo>
                <a:lnTo>
                  <a:pt x="109" y="170"/>
                </a:lnTo>
                <a:lnTo>
                  <a:pt x="94" y="170"/>
                </a:lnTo>
                <a:lnTo>
                  <a:pt x="97" y="171"/>
                </a:lnTo>
                <a:cubicBezTo>
                  <a:pt x="98" y="172"/>
                  <a:pt x="99" y="175"/>
                  <a:pt x="98" y="177"/>
                </a:cubicBezTo>
                <a:lnTo>
                  <a:pt x="93" y="190"/>
                </a:lnTo>
                <a:lnTo>
                  <a:pt x="102" y="266"/>
                </a:lnTo>
                <a:lnTo>
                  <a:pt x="85" y="282"/>
                </a:lnTo>
                <a:lnTo>
                  <a:pt x="67" y="266"/>
                </a:lnTo>
                <a:lnTo>
                  <a:pt x="77" y="190"/>
                </a:lnTo>
                <a:lnTo>
                  <a:pt x="71" y="177"/>
                </a:lnTo>
                <a:cubicBezTo>
                  <a:pt x="71" y="175"/>
                  <a:pt x="71" y="172"/>
                  <a:pt x="73" y="171"/>
                </a:cubicBezTo>
                <a:lnTo>
                  <a:pt x="76" y="170"/>
                </a:lnTo>
                <a:lnTo>
                  <a:pt x="59" y="170"/>
                </a:lnTo>
                <a:cubicBezTo>
                  <a:pt x="26" y="170"/>
                  <a:pt x="0" y="196"/>
                  <a:pt x="0" y="228"/>
                </a:cubicBezTo>
                <a:lnTo>
                  <a:pt x="0" y="313"/>
                </a:lnTo>
                <a:lnTo>
                  <a:pt x="34" y="313"/>
                </a:lnTo>
                <a:lnTo>
                  <a:pt x="34" y="226"/>
                </a:lnTo>
                <a:lnTo>
                  <a:pt x="46" y="226"/>
                </a:lnTo>
                <a:lnTo>
                  <a:pt x="46" y="313"/>
                </a:lnTo>
                <a:lnTo>
                  <a:pt x="120" y="313"/>
                </a:lnTo>
                <a:lnTo>
                  <a:pt x="120" y="226"/>
                </a:lnTo>
                <a:lnTo>
                  <a:pt x="132" y="226"/>
                </a:lnTo>
                <a:lnTo>
                  <a:pt x="132" y="313"/>
                </a:lnTo>
                <a:lnTo>
                  <a:pt x="167" y="313"/>
                </a:lnTo>
                <a:lnTo>
                  <a:pt x="167" y="228"/>
                </a:lnTo>
                <a:cubicBezTo>
                  <a:pt x="167" y="196"/>
                  <a:pt x="141" y="170"/>
                  <a:pt x="109" y="170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reflection blurRad="203200" endPos="12000" dir="5400000" sy="-100000" algn="bl" rotWithShape="0"/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16"/>
          <p:cNvSpPr>
            <a:spLocks noEditPoints="1"/>
          </p:cNvSpPr>
          <p:nvPr/>
        </p:nvSpPr>
        <p:spPr bwMode="auto">
          <a:xfrm>
            <a:off x="5409931" y="3149533"/>
            <a:ext cx="973312" cy="989909"/>
          </a:xfrm>
          <a:custGeom>
            <a:avLst/>
            <a:gdLst>
              <a:gd name="T0" fmla="*/ 324 w 358"/>
              <a:gd name="T1" fmla="*/ 306 h 355"/>
              <a:gd name="T2" fmla="*/ 287 w 358"/>
              <a:gd name="T3" fmla="*/ 306 h 355"/>
              <a:gd name="T4" fmla="*/ 235 w 358"/>
              <a:gd name="T5" fmla="*/ 207 h 355"/>
              <a:gd name="T6" fmla="*/ 229 w 358"/>
              <a:gd name="T7" fmla="*/ 226 h 355"/>
              <a:gd name="T8" fmla="*/ 201 w 358"/>
              <a:gd name="T9" fmla="*/ 248 h 355"/>
              <a:gd name="T10" fmla="*/ 294 w 358"/>
              <a:gd name="T11" fmla="*/ 351 h 355"/>
              <a:gd name="T12" fmla="*/ 353 w 358"/>
              <a:gd name="T13" fmla="*/ 311 h 355"/>
              <a:gd name="T14" fmla="*/ 310 w 358"/>
              <a:gd name="T15" fmla="*/ 265 h 355"/>
              <a:gd name="T16" fmla="*/ 244 w 358"/>
              <a:gd name="T17" fmla="*/ 211 h 355"/>
              <a:gd name="T18" fmla="*/ 129 w 358"/>
              <a:gd name="T19" fmla="*/ 126 h 355"/>
              <a:gd name="T20" fmla="*/ 149 w 358"/>
              <a:gd name="T21" fmla="*/ 121 h 355"/>
              <a:gd name="T22" fmla="*/ 154 w 358"/>
              <a:gd name="T23" fmla="*/ 102 h 355"/>
              <a:gd name="T24" fmla="*/ 159 w 358"/>
              <a:gd name="T25" fmla="*/ 83 h 355"/>
              <a:gd name="T26" fmla="*/ 69 w 358"/>
              <a:gd name="T27" fmla="*/ 8 h 355"/>
              <a:gd name="T28" fmla="*/ 57 w 358"/>
              <a:gd name="T29" fmla="*/ 101 h 355"/>
              <a:gd name="T30" fmla="*/ 0 w 358"/>
              <a:gd name="T31" fmla="*/ 77 h 355"/>
              <a:gd name="T32" fmla="*/ 106 w 358"/>
              <a:gd name="T33" fmla="*/ 153 h 355"/>
              <a:gd name="T34" fmla="*/ 120 w 358"/>
              <a:gd name="T35" fmla="*/ 136 h 355"/>
              <a:gd name="T36" fmla="*/ 345 w 358"/>
              <a:gd name="T37" fmla="*/ 35 h 355"/>
              <a:gd name="T38" fmla="*/ 297 w 358"/>
              <a:gd name="T39" fmla="*/ 1 h 355"/>
              <a:gd name="T40" fmla="*/ 168 w 358"/>
              <a:gd name="T41" fmla="*/ 116 h 355"/>
              <a:gd name="T42" fmla="*/ 150 w 358"/>
              <a:gd name="T43" fmla="*/ 142 h 355"/>
              <a:gd name="T44" fmla="*/ 134 w 358"/>
              <a:gd name="T45" fmla="*/ 150 h 355"/>
              <a:gd name="T46" fmla="*/ 136 w 358"/>
              <a:gd name="T47" fmla="*/ 199 h 355"/>
              <a:gd name="T48" fmla="*/ 32 w 358"/>
              <a:gd name="T49" fmla="*/ 289 h 355"/>
              <a:gd name="T50" fmla="*/ 20 w 358"/>
              <a:gd name="T51" fmla="*/ 355 h 355"/>
              <a:gd name="T52" fmla="*/ 74 w 358"/>
              <a:gd name="T53" fmla="*/ 301 h 355"/>
              <a:gd name="T54" fmla="*/ 159 w 358"/>
              <a:gd name="T55" fmla="*/ 222 h 355"/>
              <a:gd name="T56" fmla="*/ 206 w 358"/>
              <a:gd name="T57" fmla="*/ 222 h 355"/>
              <a:gd name="T58" fmla="*/ 220 w 358"/>
              <a:gd name="T59" fmla="*/ 192 h 355"/>
              <a:gd name="T60" fmla="*/ 240 w 358"/>
              <a:gd name="T61" fmla="*/ 188 h 355"/>
              <a:gd name="T62" fmla="*/ 345 w 358"/>
              <a:gd name="T63" fmla="*/ 3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8" h="355">
                <a:moveTo>
                  <a:pt x="305" y="288"/>
                </a:moveTo>
                <a:cubicBezTo>
                  <a:pt x="316" y="288"/>
                  <a:pt x="324" y="296"/>
                  <a:pt x="324" y="306"/>
                </a:cubicBezTo>
                <a:cubicBezTo>
                  <a:pt x="324" y="316"/>
                  <a:pt x="316" y="325"/>
                  <a:pt x="305" y="325"/>
                </a:cubicBezTo>
                <a:cubicBezTo>
                  <a:pt x="295" y="325"/>
                  <a:pt x="287" y="316"/>
                  <a:pt x="287" y="306"/>
                </a:cubicBezTo>
                <a:cubicBezTo>
                  <a:pt x="287" y="296"/>
                  <a:pt x="295" y="288"/>
                  <a:pt x="305" y="288"/>
                </a:cubicBezTo>
                <a:close/>
                <a:moveTo>
                  <a:pt x="235" y="207"/>
                </a:moveTo>
                <a:lnTo>
                  <a:pt x="239" y="216"/>
                </a:lnTo>
                <a:lnTo>
                  <a:pt x="229" y="226"/>
                </a:lnTo>
                <a:lnTo>
                  <a:pt x="220" y="235"/>
                </a:lnTo>
                <a:cubicBezTo>
                  <a:pt x="215" y="241"/>
                  <a:pt x="208" y="245"/>
                  <a:pt x="201" y="248"/>
                </a:cubicBezTo>
                <a:lnTo>
                  <a:pt x="264" y="311"/>
                </a:lnTo>
                <a:lnTo>
                  <a:pt x="294" y="351"/>
                </a:lnTo>
                <a:lnTo>
                  <a:pt x="309" y="355"/>
                </a:lnTo>
                <a:lnTo>
                  <a:pt x="353" y="311"/>
                </a:lnTo>
                <a:lnTo>
                  <a:pt x="349" y="295"/>
                </a:lnTo>
                <a:lnTo>
                  <a:pt x="310" y="265"/>
                </a:lnTo>
                <a:lnTo>
                  <a:pt x="250" y="205"/>
                </a:lnTo>
                <a:lnTo>
                  <a:pt x="244" y="211"/>
                </a:lnTo>
                <a:lnTo>
                  <a:pt x="235" y="207"/>
                </a:lnTo>
                <a:close/>
                <a:moveTo>
                  <a:pt x="129" y="126"/>
                </a:moveTo>
                <a:lnTo>
                  <a:pt x="140" y="116"/>
                </a:lnTo>
                <a:lnTo>
                  <a:pt x="149" y="121"/>
                </a:lnTo>
                <a:lnTo>
                  <a:pt x="144" y="112"/>
                </a:lnTo>
                <a:lnTo>
                  <a:pt x="154" y="102"/>
                </a:lnTo>
                <a:lnTo>
                  <a:pt x="155" y="101"/>
                </a:lnTo>
                <a:cubicBezTo>
                  <a:pt x="158" y="95"/>
                  <a:pt x="159" y="89"/>
                  <a:pt x="159" y="83"/>
                </a:cubicBezTo>
                <a:cubicBezTo>
                  <a:pt x="159" y="41"/>
                  <a:pt x="119" y="0"/>
                  <a:pt x="76" y="1"/>
                </a:cubicBezTo>
                <a:cubicBezTo>
                  <a:pt x="76" y="1"/>
                  <a:pt x="72" y="6"/>
                  <a:pt x="69" y="8"/>
                </a:cubicBezTo>
                <a:cubicBezTo>
                  <a:pt x="103" y="42"/>
                  <a:pt x="100" y="37"/>
                  <a:pt x="100" y="57"/>
                </a:cubicBezTo>
                <a:cubicBezTo>
                  <a:pt x="100" y="74"/>
                  <a:pt x="73" y="101"/>
                  <a:pt x="57" y="101"/>
                </a:cubicBezTo>
                <a:cubicBezTo>
                  <a:pt x="35" y="101"/>
                  <a:pt x="42" y="104"/>
                  <a:pt x="8" y="70"/>
                </a:cubicBezTo>
                <a:cubicBezTo>
                  <a:pt x="5" y="72"/>
                  <a:pt x="0" y="77"/>
                  <a:pt x="0" y="77"/>
                </a:cubicBezTo>
                <a:cubicBezTo>
                  <a:pt x="1" y="119"/>
                  <a:pt x="40" y="160"/>
                  <a:pt x="83" y="160"/>
                </a:cubicBezTo>
                <a:cubicBezTo>
                  <a:pt x="90" y="160"/>
                  <a:pt x="98" y="157"/>
                  <a:pt x="106" y="153"/>
                </a:cubicBezTo>
                <a:lnTo>
                  <a:pt x="108" y="155"/>
                </a:lnTo>
                <a:cubicBezTo>
                  <a:pt x="111" y="148"/>
                  <a:pt x="115" y="141"/>
                  <a:pt x="120" y="136"/>
                </a:cubicBezTo>
                <a:lnTo>
                  <a:pt x="129" y="126"/>
                </a:lnTo>
                <a:close/>
                <a:moveTo>
                  <a:pt x="345" y="35"/>
                </a:moveTo>
                <a:lnTo>
                  <a:pt x="321" y="10"/>
                </a:lnTo>
                <a:cubicBezTo>
                  <a:pt x="314" y="4"/>
                  <a:pt x="306" y="1"/>
                  <a:pt x="297" y="1"/>
                </a:cubicBezTo>
                <a:cubicBezTo>
                  <a:pt x="289" y="1"/>
                  <a:pt x="280" y="4"/>
                  <a:pt x="273" y="10"/>
                </a:cubicBezTo>
                <a:lnTo>
                  <a:pt x="168" y="116"/>
                </a:lnTo>
                <a:cubicBezTo>
                  <a:pt x="171" y="122"/>
                  <a:pt x="169" y="131"/>
                  <a:pt x="164" y="136"/>
                </a:cubicBezTo>
                <a:cubicBezTo>
                  <a:pt x="161" y="140"/>
                  <a:pt x="155" y="142"/>
                  <a:pt x="150" y="142"/>
                </a:cubicBezTo>
                <a:cubicBezTo>
                  <a:pt x="148" y="142"/>
                  <a:pt x="145" y="141"/>
                  <a:pt x="143" y="140"/>
                </a:cubicBezTo>
                <a:lnTo>
                  <a:pt x="134" y="150"/>
                </a:lnTo>
                <a:cubicBezTo>
                  <a:pt x="121" y="163"/>
                  <a:pt x="121" y="184"/>
                  <a:pt x="134" y="197"/>
                </a:cubicBezTo>
                <a:lnTo>
                  <a:pt x="136" y="199"/>
                </a:lnTo>
                <a:lnTo>
                  <a:pt x="54" y="281"/>
                </a:lnTo>
                <a:lnTo>
                  <a:pt x="32" y="289"/>
                </a:lnTo>
                <a:lnTo>
                  <a:pt x="0" y="335"/>
                </a:lnTo>
                <a:lnTo>
                  <a:pt x="20" y="355"/>
                </a:lnTo>
                <a:lnTo>
                  <a:pt x="66" y="323"/>
                </a:lnTo>
                <a:lnTo>
                  <a:pt x="74" y="301"/>
                </a:lnTo>
                <a:lnTo>
                  <a:pt x="156" y="219"/>
                </a:lnTo>
                <a:lnTo>
                  <a:pt x="159" y="222"/>
                </a:lnTo>
                <a:cubicBezTo>
                  <a:pt x="165" y="228"/>
                  <a:pt x="174" y="231"/>
                  <a:pt x="182" y="231"/>
                </a:cubicBezTo>
                <a:cubicBezTo>
                  <a:pt x="191" y="231"/>
                  <a:pt x="200" y="228"/>
                  <a:pt x="206" y="222"/>
                </a:cubicBezTo>
                <a:lnTo>
                  <a:pt x="215" y="212"/>
                </a:lnTo>
                <a:cubicBezTo>
                  <a:pt x="212" y="206"/>
                  <a:pt x="215" y="197"/>
                  <a:pt x="220" y="192"/>
                </a:cubicBezTo>
                <a:cubicBezTo>
                  <a:pt x="223" y="188"/>
                  <a:pt x="229" y="186"/>
                  <a:pt x="234" y="186"/>
                </a:cubicBezTo>
                <a:cubicBezTo>
                  <a:pt x="236" y="186"/>
                  <a:pt x="238" y="187"/>
                  <a:pt x="240" y="188"/>
                </a:cubicBezTo>
                <a:lnTo>
                  <a:pt x="345" y="82"/>
                </a:lnTo>
                <a:cubicBezTo>
                  <a:pt x="358" y="69"/>
                  <a:pt x="358" y="48"/>
                  <a:pt x="345" y="35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outerShdw blurRad="152400" dist="38100" dir="9180000" algn="ctr" rotWithShape="0">
              <a:srgbClr val="000000">
                <a:alpha val="70000"/>
              </a:srgbClr>
            </a:outerShdw>
            <a:reflection endPos="0" dir="5400000" sy="-100000" algn="bl" rotWithShape="0"/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17"/>
          <p:cNvSpPr>
            <a:spLocks noEditPoints="1"/>
          </p:cNvSpPr>
          <p:nvPr/>
        </p:nvSpPr>
        <p:spPr bwMode="auto">
          <a:xfrm>
            <a:off x="7461608" y="3057780"/>
            <a:ext cx="1087653" cy="1196989"/>
          </a:xfrm>
          <a:custGeom>
            <a:avLst/>
            <a:gdLst>
              <a:gd name="T0" fmla="*/ 117 w 387"/>
              <a:gd name="T1" fmla="*/ 63 h 412"/>
              <a:gd name="T2" fmla="*/ 253 w 387"/>
              <a:gd name="T3" fmla="*/ 46 h 412"/>
              <a:gd name="T4" fmla="*/ 204 w 387"/>
              <a:gd name="T5" fmla="*/ 28 h 412"/>
              <a:gd name="T6" fmla="*/ 148 w 387"/>
              <a:gd name="T7" fmla="*/ 28 h 412"/>
              <a:gd name="T8" fmla="*/ 99 w 387"/>
              <a:gd name="T9" fmla="*/ 46 h 412"/>
              <a:gd name="T10" fmla="*/ 318 w 387"/>
              <a:gd name="T11" fmla="*/ 357 h 412"/>
              <a:gd name="T12" fmla="*/ 324 w 387"/>
              <a:gd name="T13" fmla="*/ 345 h 412"/>
              <a:gd name="T14" fmla="*/ 301 w 387"/>
              <a:gd name="T15" fmla="*/ 268 h 412"/>
              <a:gd name="T16" fmla="*/ 287 w 387"/>
              <a:gd name="T17" fmla="*/ 268 h 412"/>
              <a:gd name="T18" fmla="*/ 287 w 387"/>
              <a:gd name="T19" fmla="*/ 327 h 412"/>
              <a:gd name="T20" fmla="*/ 288 w 387"/>
              <a:gd name="T21" fmla="*/ 328 h 412"/>
              <a:gd name="T22" fmla="*/ 288 w 387"/>
              <a:gd name="T23" fmla="*/ 330 h 412"/>
              <a:gd name="T24" fmla="*/ 289 w 387"/>
              <a:gd name="T25" fmla="*/ 331 h 412"/>
              <a:gd name="T26" fmla="*/ 368 w 387"/>
              <a:gd name="T27" fmla="*/ 272 h 412"/>
              <a:gd name="T28" fmla="*/ 294 w 387"/>
              <a:gd name="T29" fmla="*/ 233 h 412"/>
              <a:gd name="T30" fmla="*/ 277 w 387"/>
              <a:gd name="T31" fmla="*/ 411 h 412"/>
              <a:gd name="T32" fmla="*/ 382 w 387"/>
              <a:gd name="T33" fmla="*/ 339 h 412"/>
              <a:gd name="T34" fmla="*/ 369 w 387"/>
              <a:gd name="T35" fmla="*/ 337 h 412"/>
              <a:gd name="T36" fmla="*/ 294 w 387"/>
              <a:gd name="T37" fmla="*/ 398 h 412"/>
              <a:gd name="T38" fmla="*/ 220 w 387"/>
              <a:gd name="T39" fmla="*/ 308 h 412"/>
              <a:gd name="T40" fmla="*/ 308 w 387"/>
              <a:gd name="T41" fmla="*/ 248 h 412"/>
              <a:gd name="T42" fmla="*/ 369 w 387"/>
              <a:gd name="T43" fmla="*/ 337 h 412"/>
              <a:gd name="T44" fmla="*/ 130 w 387"/>
              <a:gd name="T45" fmla="*/ 336 h 412"/>
              <a:gd name="T46" fmla="*/ 221 w 387"/>
              <a:gd name="T47" fmla="*/ 245 h 412"/>
              <a:gd name="T48" fmla="*/ 240 w 387"/>
              <a:gd name="T49" fmla="*/ 231 h 412"/>
              <a:gd name="T50" fmla="*/ 334 w 387"/>
              <a:gd name="T51" fmla="*/ 140 h 412"/>
              <a:gd name="T52" fmla="*/ 338 w 387"/>
              <a:gd name="T53" fmla="*/ 226 h 412"/>
              <a:gd name="T54" fmla="*/ 352 w 387"/>
              <a:gd name="T55" fmla="*/ 231 h 412"/>
              <a:gd name="T56" fmla="*/ 352 w 387"/>
              <a:gd name="T57" fmla="*/ 95 h 412"/>
              <a:gd name="T58" fmla="*/ 19 w 387"/>
              <a:gd name="T59" fmla="*/ 77 h 412"/>
              <a:gd name="T60" fmla="*/ 0 w 387"/>
              <a:gd name="T61" fmla="*/ 144 h 412"/>
              <a:gd name="T62" fmla="*/ 0 w 387"/>
              <a:gd name="T63" fmla="*/ 245 h 412"/>
              <a:gd name="T64" fmla="*/ 0 w 387"/>
              <a:gd name="T65" fmla="*/ 343 h 412"/>
              <a:gd name="T66" fmla="*/ 195 w 387"/>
              <a:gd name="T67" fmla="*/ 361 h 412"/>
              <a:gd name="T68" fmla="*/ 15 w 387"/>
              <a:gd name="T69" fmla="*/ 144 h 412"/>
              <a:gd name="T70" fmla="*/ 19 w 387"/>
              <a:gd name="T71" fmla="*/ 140 h 412"/>
              <a:gd name="T72" fmla="*/ 115 w 387"/>
              <a:gd name="T73" fmla="*/ 231 h 412"/>
              <a:gd name="T74" fmla="*/ 15 w 387"/>
              <a:gd name="T75" fmla="*/ 144 h 412"/>
              <a:gd name="T76" fmla="*/ 115 w 387"/>
              <a:gd name="T77" fmla="*/ 245 h 412"/>
              <a:gd name="T78" fmla="*/ 19 w 387"/>
              <a:gd name="T79" fmla="*/ 336 h 412"/>
              <a:gd name="T80" fmla="*/ 15 w 387"/>
              <a:gd name="T81" fmla="*/ 245 h 412"/>
              <a:gd name="T82" fmla="*/ 130 w 387"/>
              <a:gd name="T83" fmla="*/ 231 h 412"/>
              <a:gd name="T84" fmla="*/ 130 w 387"/>
              <a:gd name="T85" fmla="*/ 140 h 412"/>
              <a:gd name="T86" fmla="*/ 226 w 387"/>
              <a:gd name="T87" fmla="*/ 231 h 412"/>
              <a:gd name="T88" fmla="*/ 233 w 387"/>
              <a:gd name="T89" fmla="*/ 95 h 412"/>
              <a:gd name="T90" fmla="*/ 246 w 387"/>
              <a:gd name="T91" fmla="*/ 107 h 412"/>
              <a:gd name="T92" fmla="*/ 221 w 387"/>
              <a:gd name="T93" fmla="*/ 107 h 412"/>
              <a:gd name="T94" fmla="*/ 123 w 387"/>
              <a:gd name="T95" fmla="*/ 95 h 412"/>
              <a:gd name="T96" fmla="*/ 135 w 387"/>
              <a:gd name="T97" fmla="*/ 107 h 412"/>
              <a:gd name="T98" fmla="*/ 110 w 387"/>
              <a:gd name="T99" fmla="*/ 10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87" h="412">
                <a:moveTo>
                  <a:pt x="99" y="46"/>
                </a:moveTo>
                <a:cubicBezTo>
                  <a:pt x="99" y="55"/>
                  <a:pt x="107" y="63"/>
                  <a:pt x="117" y="63"/>
                </a:cubicBezTo>
                <a:lnTo>
                  <a:pt x="236" y="63"/>
                </a:lnTo>
                <a:cubicBezTo>
                  <a:pt x="246" y="63"/>
                  <a:pt x="253" y="55"/>
                  <a:pt x="253" y="46"/>
                </a:cubicBezTo>
                <a:cubicBezTo>
                  <a:pt x="253" y="36"/>
                  <a:pt x="246" y="28"/>
                  <a:pt x="236" y="28"/>
                </a:cubicBezTo>
                <a:lnTo>
                  <a:pt x="204" y="28"/>
                </a:lnTo>
                <a:cubicBezTo>
                  <a:pt x="204" y="13"/>
                  <a:pt x="192" y="0"/>
                  <a:pt x="176" y="0"/>
                </a:cubicBezTo>
                <a:cubicBezTo>
                  <a:pt x="161" y="0"/>
                  <a:pt x="148" y="13"/>
                  <a:pt x="148" y="28"/>
                </a:cubicBezTo>
                <a:lnTo>
                  <a:pt x="117" y="28"/>
                </a:lnTo>
                <a:cubicBezTo>
                  <a:pt x="107" y="28"/>
                  <a:pt x="99" y="36"/>
                  <a:pt x="99" y="46"/>
                </a:cubicBezTo>
                <a:close/>
                <a:moveTo>
                  <a:pt x="313" y="355"/>
                </a:moveTo>
                <a:cubicBezTo>
                  <a:pt x="315" y="356"/>
                  <a:pt x="317" y="357"/>
                  <a:pt x="318" y="357"/>
                </a:cubicBezTo>
                <a:cubicBezTo>
                  <a:pt x="320" y="357"/>
                  <a:pt x="322" y="356"/>
                  <a:pt x="324" y="355"/>
                </a:cubicBezTo>
                <a:cubicBezTo>
                  <a:pt x="326" y="352"/>
                  <a:pt x="326" y="348"/>
                  <a:pt x="324" y="345"/>
                </a:cubicBezTo>
                <a:lnTo>
                  <a:pt x="301" y="323"/>
                </a:lnTo>
                <a:lnTo>
                  <a:pt x="301" y="268"/>
                </a:lnTo>
                <a:cubicBezTo>
                  <a:pt x="301" y="264"/>
                  <a:pt x="298" y="260"/>
                  <a:pt x="294" y="260"/>
                </a:cubicBezTo>
                <a:cubicBezTo>
                  <a:pt x="290" y="260"/>
                  <a:pt x="287" y="264"/>
                  <a:pt x="287" y="268"/>
                </a:cubicBezTo>
                <a:lnTo>
                  <a:pt x="287" y="326"/>
                </a:lnTo>
                <a:cubicBezTo>
                  <a:pt x="287" y="326"/>
                  <a:pt x="287" y="327"/>
                  <a:pt x="287" y="327"/>
                </a:cubicBezTo>
                <a:cubicBezTo>
                  <a:pt x="287" y="327"/>
                  <a:pt x="287" y="327"/>
                  <a:pt x="287" y="328"/>
                </a:cubicBezTo>
                <a:cubicBezTo>
                  <a:pt x="287" y="328"/>
                  <a:pt x="287" y="328"/>
                  <a:pt x="288" y="328"/>
                </a:cubicBezTo>
                <a:cubicBezTo>
                  <a:pt x="288" y="329"/>
                  <a:pt x="288" y="329"/>
                  <a:pt x="288" y="329"/>
                </a:cubicBezTo>
                <a:cubicBezTo>
                  <a:pt x="288" y="329"/>
                  <a:pt x="288" y="329"/>
                  <a:pt x="288" y="330"/>
                </a:cubicBezTo>
                <a:cubicBezTo>
                  <a:pt x="288" y="330"/>
                  <a:pt x="289" y="330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lnTo>
                  <a:pt x="313" y="355"/>
                </a:lnTo>
                <a:close/>
                <a:moveTo>
                  <a:pt x="368" y="272"/>
                </a:moveTo>
                <a:cubicBezTo>
                  <a:pt x="355" y="252"/>
                  <a:pt x="335" y="239"/>
                  <a:pt x="311" y="234"/>
                </a:cubicBezTo>
                <a:cubicBezTo>
                  <a:pt x="305" y="233"/>
                  <a:pt x="300" y="233"/>
                  <a:pt x="294" y="233"/>
                </a:cubicBezTo>
                <a:cubicBezTo>
                  <a:pt x="251" y="233"/>
                  <a:pt x="214" y="264"/>
                  <a:pt x="206" y="306"/>
                </a:cubicBezTo>
                <a:cubicBezTo>
                  <a:pt x="197" y="354"/>
                  <a:pt x="229" y="401"/>
                  <a:pt x="277" y="411"/>
                </a:cubicBezTo>
                <a:cubicBezTo>
                  <a:pt x="283" y="412"/>
                  <a:pt x="289" y="412"/>
                  <a:pt x="294" y="412"/>
                </a:cubicBezTo>
                <a:cubicBezTo>
                  <a:pt x="337" y="412"/>
                  <a:pt x="374" y="382"/>
                  <a:pt x="382" y="339"/>
                </a:cubicBezTo>
                <a:cubicBezTo>
                  <a:pt x="387" y="316"/>
                  <a:pt x="382" y="292"/>
                  <a:pt x="368" y="272"/>
                </a:cubicBezTo>
                <a:close/>
                <a:moveTo>
                  <a:pt x="369" y="337"/>
                </a:moveTo>
                <a:lnTo>
                  <a:pt x="369" y="337"/>
                </a:lnTo>
                <a:cubicBezTo>
                  <a:pt x="362" y="372"/>
                  <a:pt x="330" y="398"/>
                  <a:pt x="294" y="398"/>
                </a:cubicBezTo>
                <a:cubicBezTo>
                  <a:pt x="289" y="398"/>
                  <a:pt x="285" y="398"/>
                  <a:pt x="280" y="397"/>
                </a:cubicBezTo>
                <a:cubicBezTo>
                  <a:pt x="239" y="389"/>
                  <a:pt x="212" y="349"/>
                  <a:pt x="220" y="308"/>
                </a:cubicBezTo>
                <a:cubicBezTo>
                  <a:pt x="227" y="273"/>
                  <a:pt x="258" y="247"/>
                  <a:pt x="294" y="247"/>
                </a:cubicBezTo>
                <a:cubicBezTo>
                  <a:pt x="299" y="247"/>
                  <a:pt x="304" y="247"/>
                  <a:pt x="308" y="248"/>
                </a:cubicBezTo>
                <a:cubicBezTo>
                  <a:pt x="328" y="252"/>
                  <a:pt x="345" y="263"/>
                  <a:pt x="357" y="280"/>
                </a:cubicBezTo>
                <a:cubicBezTo>
                  <a:pt x="368" y="297"/>
                  <a:pt x="372" y="317"/>
                  <a:pt x="369" y="337"/>
                </a:cubicBezTo>
                <a:close/>
                <a:moveTo>
                  <a:pt x="189" y="336"/>
                </a:moveTo>
                <a:lnTo>
                  <a:pt x="130" y="336"/>
                </a:lnTo>
                <a:lnTo>
                  <a:pt x="130" y="245"/>
                </a:lnTo>
                <a:lnTo>
                  <a:pt x="221" y="245"/>
                </a:lnTo>
                <a:cubicBezTo>
                  <a:pt x="227" y="240"/>
                  <a:pt x="234" y="235"/>
                  <a:pt x="241" y="231"/>
                </a:cubicBezTo>
                <a:lnTo>
                  <a:pt x="240" y="231"/>
                </a:lnTo>
                <a:lnTo>
                  <a:pt x="240" y="140"/>
                </a:lnTo>
                <a:lnTo>
                  <a:pt x="334" y="140"/>
                </a:lnTo>
                <a:cubicBezTo>
                  <a:pt x="336" y="140"/>
                  <a:pt x="338" y="142"/>
                  <a:pt x="338" y="144"/>
                </a:cubicBezTo>
                <a:lnTo>
                  <a:pt x="338" y="226"/>
                </a:lnTo>
                <a:cubicBezTo>
                  <a:pt x="343" y="228"/>
                  <a:pt x="348" y="231"/>
                  <a:pt x="352" y="234"/>
                </a:cubicBezTo>
                <a:lnTo>
                  <a:pt x="352" y="231"/>
                </a:lnTo>
                <a:lnTo>
                  <a:pt x="352" y="144"/>
                </a:lnTo>
                <a:lnTo>
                  <a:pt x="352" y="95"/>
                </a:lnTo>
                <a:cubicBezTo>
                  <a:pt x="352" y="85"/>
                  <a:pt x="344" y="77"/>
                  <a:pt x="334" y="77"/>
                </a:cubicBezTo>
                <a:lnTo>
                  <a:pt x="19" y="77"/>
                </a:lnTo>
                <a:cubicBezTo>
                  <a:pt x="8" y="77"/>
                  <a:pt x="0" y="85"/>
                  <a:pt x="0" y="95"/>
                </a:cubicBezTo>
                <a:lnTo>
                  <a:pt x="0" y="144"/>
                </a:lnTo>
                <a:lnTo>
                  <a:pt x="0" y="231"/>
                </a:lnTo>
                <a:lnTo>
                  <a:pt x="0" y="245"/>
                </a:lnTo>
                <a:lnTo>
                  <a:pt x="0" y="332"/>
                </a:lnTo>
                <a:lnTo>
                  <a:pt x="0" y="343"/>
                </a:lnTo>
                <a:cubicBezTo>
                  <a:pt x="0" y="353"/>
                  <a:pt x="8" y="361"/>
                  <a:pt x="19" y="361"/>
                </a:cubicBezTo>
                <a:lnTo>
                  <a:pt x="195" y="361"/>
                </a:lnTo>
                <a:cubicBezTo>
                  <a:pt x="192" y="353"/>
                  <a:pt x="190" y="345"/>
                  <a:pt x="189" y="336"/>
                </a:cubicBezTo>
                <a:close/>
                <a:moveTo>
                  <a:pt x="15" y="144"/>
                </a:moveTo>
                <a:lnTo>
                  <a:pt x="15" y="144"/>
                </a:lnTo>
                <a:cubicBezTo>
                  <a:pt x="15" y="142"/>
                  <a:pt x="16" y="140"/>
                  <a:pt x="19" y="140"/>
                </a:cubicBezTo>
                <a:lnTo>
                  <a:pt x="115" y="140"/>
                </a:lnTo>
                <a:lnTo>
                  <a:pt x="115" y="231"/>
                </a:lnTo>
                <a:lnTo>
                  <a:pt x="15" y="231"/>
                </a:lnTo>
                <a:lnTo>
                  <a:pt x="15" y="144"/>
                </a:lnTo>
                <a:close/>
                <a:moveTo>
                  <a:pt x="115" y="245"/>
                </a:moveTo>
                <a:lnTo>
                  <a:pt x="115" y="245"/>
                </a:lnTo>
                <a:lnTo>
                  <a:pt x="115" y="336"/>
                </a:lnTo>
                <a:lnTo>
                  <a:pt x="19" y="336"/>
                </a:lnTo>
                <a:cubicBezTo>
                  <a:pt x="16" y="336"/>
                  <a:pt x="15" y="334"/>
                  <a:pt x="15" y="332"/>
                </a:cubicBezTo>
                <a:lnTo>
                  <a:pt x="15" y="245"/>
                </a:lnTo>
                <a:lnTo>
                  <a:pt x="115" y="245"/>
                </a:lnTo>
                <a:close/>
                <a:moveTo>
                  <a:pt x="130" y="231"/>
                </a:moveTo>
                <a:lnTo>
                  <a:pt x="130" y="231"/>
                </a:lnTo>
                <a:lnTo>
                  <a:pt x="130" y="140"/>
                </a:lnTo>
                <a:lnTo>
                  <a:pt x="226" y="140"/>
                </a:lnTo>
                <a:lnTo>
                  <a:pt x="226" y="231"/>
                </a:lnTo>
                <a:lnTo>
                  <a:pt x="130" y="231"/>
                </a:lnTo>
                <a:close/>
                <a:moveTo>
                  <a:pt x="233" y="95"/>
                </a:moveTo>
                <a:lnTo>
                  <a:pt x="233" y="95"/>
                </a:lnTo>
                <a:cubicBezTo>
                  <a:pt x="240" y="95"/>
                  <a:pt x="246" y="101"/>
                  <a:pt x="246" y="107"/>
                </a:cubicBezTo>
                <a:cubicBezTo>
                  <a:pt x="246" y="114"/>
                  <a:pt x="240" y="120"/>
                  <a:pt x="233" y="120"/>
                </a:cubicBezTo>
                <a:cubicBezTo>
                  <a:pt x="226" y="120"/>
                  <a:pt x="221" y="114"/>
                  <a:pt x="221" y="107"/>
                </a:cubicBezTo>
                <a:cubicBezTo>
                  <a:pt x="221" y="101"/>
                  <a:pt x="226" y="95"/>
                  <a:pt x="233" y="95"/>
                </a:cubicBezTo>
                <a:close/>
                <a:moveTo>
                  <a:pt x="123" y="95"/>
                </a:moveTo>
                <a:lnTo>
                  <a:pt x="123" y="95"/>
                </a:lnTo>
                <a:cubicBezTo>
                  <a:pt x="129" y="95"/>
                  <a:pt x="135" y="101"/>
                  <a:pt x="135" y="107"/>
                </a:cubicBezTo>
                <a:cubicBezTo>
                  <a:pt x="135" y="114"/>
                  <a:pt x="129" y="120"/>
                  <a:pt x="123" y="120"/>
                </a:cubicBezTo>
                <a:cubicBezTo>
                  <a:pt x="116" y="120"/>
                  <a:pt x="110" y="114"/>
                  <a:pt x="110" y="107"/>
                </a:cubicBezTo>
                <a:cubicBezTo>
                  <a:pt x="110" y="101"/>
                  <a:pt x="116" y="95"/>
                  <a:pt x="123" y="95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outerShdw blurRad="177800" dist="50800" dir="5400000" algn="ctr" rotWithShape="0">
              <a:srgbClr val="000000">
                <a:alpha val="59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18"/>
          <p:cNvSpPr>
            <a:spLocks noEditPoints="1"/>
          </p:cNvSpPr>
          <p:nvPr/>
        </p:nvSpPr>
        <p:spPr bwMode="auto">
          <a:xfrm>
            <a:off x="9673843" y="3105067"/>
            <a:ext cx="1036751" cy="1003841"/>
          </a:xfrm>
          <a:custGeom>
            <a:avLst/>
            <a:gdLst>
              <a:gd name="T0" fmla="*/ 13 w 387"/>
              <a:gd name="T1" fmla="*/ 287 h 362"/>
              <a:gd name="T2" fmla="*/ 276 w 387"/>
              <a:gd name="T3" fmla="*/ 215 h 362"/>
              <a:gd name="T4" fmla="*/ 253 w 387"/>
              <a:gd name="T5" fmla="*/ 297 h 362"/>
              <a:gd name="T6" fmla="*/ 245 w 387"/>
              <a:gd name="T7" fmla="*/ 226 h 362"/>
              <a:gd name="T8" fmla="*/ 245 w 387"/>
              <a:gd name="T9" fmla="*/ 163 h 362"/>
              <a:gd name="T10" fmla="*/ 238 w 387"/>
              <a:gd name="T11" fmla="*/ 166 h 362"/>
              <a:gd name="T12" fmla="*/ 244 w 387"/>
              <a:gd name="T13" fmla="*/ 175 h 362"/>
              <a:gd name="T14" fmla="*/ 250 w 387"/>
              <a:gd name="T15" fmla="*/ 173 h 362"/>
              <a:gd name="T16" fmla="*/ 214 w 387"/>
              <a:gd name="T17" fmla="*/ 181 h 362"/>
              <a:gd name="T18" fmla="*/ 217 w 387"/>
              <a:gd name="T19" fmla="*/ 193 h 362"/>
              <a:gd name="T20" fmla="*/ 221 w 387"/>
              <a:gd name="T21" fmla="*/ 189 h 362"/>
              <a:gd name="T22" fmla="*/ 195 w 387"/>
              <a:gd name="T23" fmla="*/ 205 h 362"/>
              <a:gd name="T24" fmla="*/ 192 w 387"/>
              <a:gd name="T25" fmla="*/ 211 h 362"/>
              <a:gd name="T26" fmla="*/ 201 w 387"/>
              <a:gd name="T27" fmla="*/ 216 h 362"/>
              <a:gd name="T28" fmla="*/ 204 w 387"/>
              <a:gd name="T29" fmla="*/ 210 h 362"/>
              <a:gd name="T30" fmla="*/ 183 w 387"/>
              <a:gd name="T31" fmla="*/ 240 h 362"/>
              <a:gd name="T32" fmla="*/ 193 w 387"/>
              <a:gd name="T33" fmla="*/ 247 h 362"/>
              <a:gd name="T34" fmla="*/ 194 w 387"/>
              <a:gd name="T35" fmla="*/ 241 h 362"/>
              <a:gd name="T36" fmla="*/ 185 w 387"/>
              <a:gd name="T37" fmla="*/ 270 h 362"/>
              <a:gd name="T38" fmla="*/ 187 w 387"/>
              <a:gd name="T39" fmla="*/ 277 h 362"/>
              <a:gd name="T40" fmla="*/ 196 w 387"/>
              <a:gd name="T41" fmla="*/ 273 h 362"/>
              <a:gd name="T42" fmla="*/ 195 w 387"/>
              <a:gd name="T43" fmla="*/ 267 h 362"/>
              <a:gd name="T44" fmla="*/ 200 w 387"/>
              <a:gd name="T45" fmla="*/ 304 h 362"/>
              <a:gd name="T46" fmla="*/ 212 w 387"/>
              <a:gd name="T47" fmla="*/ 302 h 362"/>
              <a:gd name="T48" fmla="*/ 208 w 387"/>
              <a:gd name="T49" fmla="*/ 297 h 362"/>
              <a:gd name="T50" fmla="*/ 221 w 387"/>
              <a:gd name="T51" fmla="*/ 325 h 362"/>
              <a:gd name="T52" fmla="*/ 227 w 387"/>
              <a:gd name="T53" fmla="*/ 329 h 362"/>
              <a:gd name="T54" fmla="*/ 232 w 387"/>
              <a:gd name="T55" fmla="*/ 320 h 362"/>
              <a:gd name="T56" fmla="*/ 227 w 387"/>
              <a:gd name="T57" fmla="*/ 316 h 362"/>
              <a:gd name="T58" fmla="*/ 254 w 387"/>
              <a:gd name="T59" fmla="*/ 340 h 362"/>
              <a:gd name="T60" fmla="*/ 261 w 387"/>
              <a:gd name="T61" fmla="*/ 342 h 362"/>
              <a:gd name="T62" fmla="*/ 257 w 387"/>
              <a:gd name="T63" fmla="*/ 330 h 362"/>
              <a:gd name="T64" fmla="*/ 284 w 387"/>
              <a:gd name="T65" fmla="*/ 342 h 362"/>
              <a:gd name="T66" fmla="*/ 291 w 387"/>
              <a:gd name="T67" fmla="*/ 341 h 362"/>
              <a:gd name="T68" fmla="*/ 290 w 387"/>
              <a:gd name="T69" fmla="*/ 331 h 362"/>
              <a:gd name="T70" fmla="*/ 284 w 387"/>
              <a:gd name="T71" fmla="*/ 332 h 362"/>
              <a:gd name="T72" fmla="*/ 319 w 387"/>
              <a:gd name="T73" fmla="*/ 332 h 362"/>
              <a:gd name="T74" fmla="*/ 325 w 387"/>
              <a:gd name="T75" fmla="*/ 328 h 362"/>
              <a:gd name="T76" fmla="*/ 315 w 387"/>
              <a:gd name="T77" fmla="*/ 321 h 362"/>
              <a:gd name="T78" fmla="*/ 343 w 387"/>
              <a:gd name="T79" fmla="*/ 313 h 362"/>
              <a:gd name="T80" fmla="*/ 347 w 387"/>
              <a:gd name="T81" fmla="*/ 308 h 362"/>
              <a:gd name="T82" fmla="*/ 340 w 387"/>
              <a:gd name="T83" fmla="*/ 300 h 362"/>
              <a:gd name="T84" fmla="*/ 336 w 387"/>
              <a:gd name="T85" fmla="*/ 305 h 362"/>
              <a:gd name="T86" fmla="*/ 362 w 387"/>
              <a:gd name="T87" fmla="*/ 282 h 362"/>
              <a:gd name="T88" fmla="*/ 364 w 387"/>
              <a:gd name="T89" fmla="*/ 275 h 362"/>
              <a:gd name="T90" fmla="*/ 352 w 387"/>
              <a:gd name="T91" fmla="*/ 276 h 362"/>
              <a:gd name="T92" fmla="*/ 367 w 387"/>
              <a:gd name="T93" fmla="*/ 252 h 362"/>
              <a:gd name="T94" fmla="*/ 367 w 387"/>
              <a:gd name="T95" fmla="*/ 245 h 362"/>
              <a:gd name="T96" fmla="*/ 356 w 387"/>
              <a:gd name="T97" fmla="*/ 244 h 362"/>
              <a:gd name="T98" fmla="*/ 356 w 387"/>
              <a:gd name="T99" fmla="*/ 250 h 362"/>
              <a:gd name="T100" fmla="*/ 360 w 387"/>
              <a:gd name="T101" fmla="*/ 215 h 362"/>
              <a:gd name="T102" fmla="*/ 357 w 387"/>
              <a:gd name="T103" fmla="*/ 208 h 362"/>
              <a:gd name="T104" fmla="*/ 350 w 387"/>
              <a:gd name="T105" fmla="*/ 218 h 362"/>
              <a:gd name="T106" fmla="*/ 344 w 387"/>
              <a:gd name="T107" fmla="*/ 190 h 362"/>
              <a:gd name="T108" fmla="*/ 340 w 387"/>
              <a:gd name="T109" fmla="*/ 185 h 362"/>
              <a:gd name="T110" fmla="*/ 331 w 387"/>
              <a:gd name="T111" fmla="*/ 191 h 362"/>
              <a:gd name="T112" fmla="*/ 335 w 387"/>
              <a:gd name="T113" fmla="*/ 196 h 362"/>
              <a:gd name="T114" fmla="*/ 315 w 387"/>
              <a:gd name="T115" fmla="*/ 168 h 362"/>
              <a:gd name="T116" fmla="*/ 309 w 387"/>
              <a:gd name="T117" fmla="*/ 165 h 362"/>
              <a:gd name="T118" fmla="*/ 308 w 387"/>
              <a:gd name="T119" fmla="*/ 176 h 362"/>
              <a:gd name="T120" fmla="*/ 275 w 387"/>
              <a:gd name="T121" fmla="*/ 138 h 362"/>
              <a:gd name="T122" fmla="*/ 215 w 387"/>
              <a:gd name="T123" fmla="*/ 5 h 362"/>
              <a:gd name="T124" fmla="*/ 18 w 387"/>
              <a:gd name="T125" fmla="*/ 9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7" h="362">
                <a:moveTo>
                  <a:pt x="30" y="269"/>
                </a:moveTo>
                <a:cubicBezTo>
                  <a:pt x="50" y="267"/>
                  <a:pt x="69" y="266"/>
                  <a:pt x="88" y="265"/>
                </a:cubicBezTo>
                <a:cubicBezTo>
                  <a:pt x="76" y="265"/>
                  <a:pt x="65" y="264"/>
                  <a:pt x="53" y="262"/>
                </a:cubicBezTo>
                <a:cubicBezTo>
                  <a:pt x="43" y="261"/>
                  <a:pt x="35" y="254"/>
                  <a:pt x="35" y="244"/>
                </a:cubicBezTo>
                <a:cubicBezTo>
                  <a:pt x="35" y="230"/>
                  <a:pt x="35" y="215"/>
                  <a:pt x="35" y="201"/>
                </a:cubicBezTo>
                <a:cubicBezTo>
                  <a:pt x="35" y="191"/>
                  <a:pt x="43" y="184"/>
                  <a:pt x="53" y="183"/>
                </a:cubicBezTo>
                <a:cubicBezTo>
                  <a:pt x="89" y="180"/>
                  <a:pt x="124" y="178"/>
                  <a:pt x="160" y="179"/>
                </a:cubicBezTo>
                <a:cubicBezTo>
                  <a:pt x="147" y="200"/>
                  <a:pt x="140" y="224"/>
                  <a:pt x="140" y="250"/>
                </a:cubicBezTo>
                <a:cubicBezTo>
                  <a:pt x="140" y="288"/>
                  <a:pt x="155" y="322"/>
                  <a:pt x="179" y="346"/>
                </a:cubicBezTo>
                <a:cubicBezTo>
                  <a:pt x="181" y="347"/>
                  <a:pt x="182" y="349"/>
                  <a:pt x="184" y="350"/>
                </a:cubicBezTo>
                <a:cubicBezTo>
                  <a:pt x="133" y="355"/>
                  <a:pt x="82" y="354"/>
                  <a:pt x="30" y="348"/>
                </a:cubicBezTo>
                <a:cubicBezTo>
                  <a:pt x="21" y="347"/>
                  <a:pt x="13" y="340"/>
                  <a:pt x="13" y="330"/>
                </a:cubicBezTo>
                <a:cubicBezTo>
                  <a:pt x="13" y="316"/>
                  <a:pt x="13" y="301"/>
                  <a:pt x="13" y="287"/>
                </a:cubicBezTo>
                <a:cubicBezTo>
                  <a:pt x="13" y="277"/>
                  <a:pt x="21" y="270"/>
                  <a:pt x="30" y="269"/>
                </a:cubicBezTo>
                <a:close/>
                <a:moveTo>
                  <a:pt x="266" y="159"/>
                </a:moveTo>
                <a:lnTo>
                  <a:pt x="266" y="159"/>
                </a:lnTo>
                <a:cubicBezTo>
                  <a:pt x="273" y="158"/>
                  <a:pt x="281" y="157"/>
                  <a:pt x="288" y="159"/>
                </a:cubicBezTo>
                <a:cubicBezTo>
                  <a:pt x="287" y="163"/>
                  <a:pt x="287" y="167"/>
                  <a:pt x="287" y="171"/>
                </a:cubicBezTo>
                <a:cubicBezTo>
                  <a:pt x="280" y="170"/>
                  <a:pt x="273" y="170"/>
                  <a:pt x="267" y="171"/>
                </a:cubicBezTo>
                <a:cubicBezTo>
                  <a:pt x="267" y="167"/>
                  <a:pt x="266" y="163"/>
                  <a:pt x="266" y="159"/>
                </a:cubicBezTo>
                <a:close/>
                <a:moveTo>
                  <a:pt x="307" y="231"/>
                </a:moveTo>
                <a:lnTo>
                  <a:pt x="307" y="231"/>
                </a:lnTo>
                <a:lnTo>
                  <a:pt x="281" y="231"/>
                </a:lnTo>
                <a:lnTo>
                  <a:pt x="281" y="226"/>
                </a:lnTo>
                <a:cubicBezTo>
                  <a:pt x="281" y="222"/>
                  <a:pt x="280" y="219"/>
                  <a:pt x="280" y="217"/>
                </a:cubicBezTo>
                <a:cubicBezTo>
                  <a:pt x="279" y="216"/>
                  <a:pt x="278" y="215"/>
                  <a:pt x="276" y="215"/>
                </a:cubicBezTo>
                <a:cubicBezTo>
                  <a:pt x="274" y="215"/>
                  <a:pt x="273" y="216"/>
                  <a:pt x="272" y="217"/>
                </a:cubicBezTo>
                <a:cubicBezTo>
                  <a:pt x="272" y="218"/>
                  <a:pt x="271" y="220"/>
                  <a:pt x="271" y="223"/>
                </a:cubicBezTo>
                <a:cubicBezTo>
                  <a:pt x="271" y="227"/>
                  <a:pt x="272" y="230"/>
                  <a:pt x="274" y="231"/>
                </a:cubicBezTo>
                <a:cubicBezTo>
                  <a:pt x="275" y="233"/>
                  <a:pt x="280" y="236"/>
                  <a:pt x="288" y="241"/>
                </a:cubicBezTo>
                <a:cubicBezTo>
                  <a:pt x="294" y="245"/>
                  <a:pt x="299" y="248"/>
                  <a:pt x="301" y="250"/>
                </a:cubicBezTo>
                <a:cubicBezTo>
                  <a:pt x="304" y="252"/>
                  <a:pt x="306" y="255"/>
                  <a:pt x="307" y="259"/>
                </a:cubicBezTo>
                <a:cubicBezTo>
                  <a:pt x="309" y="263"/>
                  <a:pt x="310" y="268"/>
                  <a:pt x="310" y="274"/>
                </a:cubicBezTo>
                <a:cubicBezTo>
                  <a:pt x="310" y="283"/>
                  <a:pt x="308" y="290"/>
                  <a:pt x="303" y="295"/>
                </a:cubicBezTo>
                <a:cubicBezTo>
                  <a:pt x="299" y="301"/>
                  <a:pt x="292" y="304"/>
                  <a:pt x="283" y="305"/>
                </a:cubicBezTo>
                <a:lnTo>
                  <a:pt x="283" y="315"/>
                </a:lnTo>
                <a:lnTo>
                  <a:pt x="271" y="315"/>
                </a:lnTo>
                <a:lnTo>
                  <a:pt x="271" y="305"/>
                </a:lnTo>
                <a:cubicBezTo>
                  <a:pt x="264" y="304"/>
                  <a:pt x="258" y="302"/>
                  <a:pt x="253" y="297"/>
                </a:cubicBezTo>
                <a:cubicBezTo>
                  <a:pt x="248" y="292"/>
                  <a:pt x="245" y="284"/>
                  <a:pt x="245" y="272"/>
                </a:cubicBezTo>
                <a:lnTo>
                  <a:pt x="245" y="267"/>
                </a:lnTo>
                <a:lnTo>
                  <a:pt x="271" y="267"/>
                </a:lnTo>
                <a:lnTo>
                  <a:pt x="271" y="274"/>
                </a:lnTo>
                <a:cubicBezTo>
                  <a:pt x="271" y="281"/>
                  <a:pt x="271" y="285"/>
                  <a:pt x="272" y="287"/>
                </a:cubicBezTo>
                <a:cubicBezTo>
                  <a:pt x="272" y="288"/>
                  <a:pt x="274" y="289"/>
                  <a:pt x="276" y="289"/>
                </a:cubicBezTo>
                <a:cubicBezTo>
                  <a:pt x="277" y="289"/>
                  <a:pt x="279" y="289"/>
                  <a:pt x="280" y="288"/>
                </a:cubicBezTo>
                <a:cubicBezTo>
                  <a:pt x="280" y="286"/>
                  <a:pt x="281" y="285"/>
                  <a:pt x="281" y="282"/>
                </a:cubicBezTo>
                <a:cubicBezTo>
                  <a:pt x="281" y="276"/>
                  <a:pt x="280" y="272"/>
                  <a:pt x="280" y="270"/>
                </a:cubicBezTo>
                <a:cubicBezTo>
                  <a:pt x="279" y="267"/>
                  <a:pt x="276" y="264"/>
                  <a:pt x="271" y="262"/>
                </a:cubicBezTo>
                <a:cubicBezTo>
                  <a:pt x="263" y="257"/>
                  <a:pt x="258" y="253"/>
                  <a:pt x="255" y="251"/>
                </a:cubicBezTo>
                <a:cubicBezTo>
                  <a:pt x="252" y="248"/>
                  <a:pt x="250" y="245"/>
                  <a:pt x="248" y="241"/>
                </a:cubicBezTo>
                <a:cubicBezTo>
                  <a:pt x="246" y="236"/>
                  <a:pt x="245" y="232"/>
                  <a:pt x="245" y="226"/>
                </a:cubicBezTo>
                <a:cubicBezTo>
                  <a:pt x="245" y="218"/>
                  <a:pt x="247" y="212"/>
                  <a:pt x="251" y="208"/>
                </a:cubicBezTo>
                <a:cubicBezTo>
                  <a:pt x="256" y="203"/>
                  <a:pt x="262" y="201"/>
                  <a:pt x="271" y="200"/>
                </a:cubicBezTo>
                <a:lnTo>
                  <a:pt x="271" y="191"/>
                </a:lnTo>
                <a:lnTo>
                  <a:pt x="283" y="191"/>
                </a:lnTo>
                <a:lnTo>
                  <a:pt x="283" y="200"/>
                </a:lnTo>
                <a:cubicBezTo>
                  <a:pt x="291" y="201"/>
                  <a:pt x="297" y="203"/>
                  <a:pt x="301" y="208"/>
                </a:cubicBezTo>
                <a:cubicBezTo>
                  <a:pt x="305" y="212"/>
                  <a:pt x="307" y="218"/>
                  <a:pt x="307" y="226"/>
                </a:cubicBezTo>
                <a:cubicBezTo>
                  <a:pt x="307" y="227"/>
                  <a:pt x="307" y="229"/>
                  <a:pt x="307" y="231"/>
                </a:cubicBezTo>
                <a:close/>
                <a:moveTo>
                  <a:pt x="247" y="163"/>
                </a:moveTo>
                <a:lnTo>
                  <a:pt x="247" y="163"/>
                </a:lnTo>
                <a:lnTo>
                  <a:pt x="246" y="163"/>
                </a:lnTo>
                <a:lnTo>
                  <a:pt x="246" y="163"/>
                </a:lnTo>
                <a:lnTo>
                  <a:pt x="245" y="163"/>
                </a:lnTo>
                <a:lnTo>
                  <a:pt x="245" y="163"/>
                </a:lnTo>
                <a:lnTo>
                  <a:pt x="244" y="164"/>
                </a:lnTo>
                <a:lnTo>
                  <a:pt x="244" y="164"/>
                </a:lnTo>
                <a:lnTo>
                  <a:pt x="243" y="164"/>
                </a:lnTo>
                <a:lnTo>
                  <a:pt x="243" y="164"/>
                </a:lnTo>
                <a:lnTo>
                  <a:pt x="242" y="164"/>
                </a:lnTo>
                <a:lnTo>
                  <a:pt x="242" y="164"/>
                </a:lnTo>
                <a:lnTo>
                  <a:pt x="241" y="165"/>
                </a:lnTo>
                <a:lnTo>
                  <a:pt x="241" y="165"/>
                </a:lnTo>
                <a:lnTo>
                  <a:pt x="240" y="165"/>
                </a:lnTo>
                <a:lnTo>
                  <a:pt x="239" y="165"/>
                </a:lnTo>
                <a:lnTo>
                  <a:pt x="239" y="166"/>
                </a:lnTo>
                <a:lnTo>
                  <a:pt x="238" y="166"/>
                </a:lnTo>
                <a:lnTo>
                  <a:pt x="238" y="166"/>
                </a:lnTo>
                <a:lnTo>
                  <a:pt x="237" y="166"/>
                </a:lnTo>
                <a:lnTo>
                  <a:pt x="237" y="166"/>
                </a:lnTo>
                <a:lnTo>
                  <a:pt x="236" y="167"/>
                </a:lnTo>
                <a:lnTo>
                  <a:pt x="236" y="167"/>
                </a:lnTo>
                <a:lnTo>
                  <a:pt x="241" y="176"/>
                </a:lnTo>
                <a:lnTo>
                  <a:pt x="241" y="176"/>
                </a:lnTo>
                <a:lnTo>
                  <a:pt x="241" y="176"/>
                </a:lnTo>
                <a:lnTo>
                  <a:pt x="242" y="176"/>
                </a:lnTo>
                <a:lnTo>
                  <a:pt x="242" y="176"/>
                </a:lnTo>
                <a:lnTo>
                  <a:pt x="243" y="175"/>
                </a:lnTo>
                <a:lnTo>
                  <a:pt x="243" y="175"/>
                </a:lnTo>
                <a:lnTo>
                  <a:pt x="244" y="175"/>
                </a:lnTo>
                <a:lnTo>
                  <a:pt x="244" y="175"/>
                </a:lnTo>
                <a:lnTo>
                  <a:pt x="244" y="175"/>
                </a:lnTo>
                <a:lnTo>
                  <a:pt x="245" y="175"/>
                </a:lnTo>
                <a:lnTo>
                  <a:pt x="245" y="174"/>
                </a:lnTo>
                <a:lnTo>
                  <a:pt x="246" y="174"/>
                </a:lnTo>
                <a:lnTo>
                  <a:pt x="246" y="174"/>
                </a:lnTo>
                <a:lnTo>
                  <a:pt x="247" y="174"/>
                </a:lnTo>
                <a:lnTo>
                  <a:pt x="247" y="174"/>
                </a:lnTo>
                <a:lnTo>
                  <a:pt x="248" y="173"/>
                </a:lnTo>
                <a:lnTo>
                  <a:pt x="248" y="173"/>
                </a:lnTo>
                <a:lnTo>
                  <a:pt x="249" y="173"/>
                </a:lnTo>
                <a:lnTo>
                  <a:pt x="249" y="173"/>
                </a:lnTo>
                <a:lnTo>
                  <a:pt x="250" y="173"/>
                </a:lnTo>
                <a:lnTo>
                  <a:pt x="250" y="173"/>
                </a:lnTo>
                <a:lnTo>
                  <a:pt x="247" y="163"/>
                </a:lnTo>
                <a:close/>
                <a:moveTo>
                  <a:pt x="217" y="178"/>
                </a:moveTo>
                <a:lnTo>
                  <a:pt x="217" y="178"/>
                </a:lnTo>
                <a:lnTo>
                  <a:pt x="217" y="179"/>
                </a:lnTo>
                <a:lnTo>
                  <a:pt x="217" y="179"/>
                </a:lnTo>
                <a:lnTo>
                  <a:pt x="216" y="179"/>
                </a:lnTo>
                <a:lnTo>
                  <a:pt x="216" y="180"/>
                </a:lnTo>
                <a:lnTo>
                  <a:pt x="215" y="180"/>
                </a:lnTo>
                <a:lnTo>
                  <a:pt x="215" y="180"/>
                </a:lnTo>
                <a:lnTo>
                  <a:pt x="215" y="181"/>
                </a:lnTo>
                <a:lnTo>
                  <a:pt x="214" y="181"/>
                </a:lnTo>
                <a:lnTo>
                  <a:pt x="214" y="181"/>
                </a:lnTo>
                <a:lnTo>
                  <a:pt x="213" y="182"/>
                </a:lnTo>
                <a:lnTo>
                  <a:pt x="213" y="182"/>
                </a:lnTo>
                <a:lnTo>
                  <a:pt x="212" y="183"/>
                </a:lnTo>
                <a:lnTo>
                  <a:pt x="212" y="183"/>
                </a:lnTo>
                <a:lnTo>
                  <a:pt x="212" y="183"/>
                </a:lnTo>
                <a:lnTo>
                  <a:pt x="211" y="184"/>
                </a:lnTo>
                <a:lnTo>
                  <a:pt x="211" y="184"/>
                </a:lnTo>
                <a:lnTo>
                  <a:pt x="210" y="184"/>
                </a:lnTo>
                <a:lnTo>
                  <a:pt x="210" y="185"/>
                </a:lnTo>
                <a:lnTo>
                  <a:pt x="210" y="185"/>
                </a:lnTo>
                <a:lnTo>
                  <a:pt x="209" y="186"/>
                </a:lnTo>
                <a:lnTo>
                  <a:pt x="209" y="186"/>
                </a:lnTo>
                <a:lnTo>
                  <a:pt x="217" y="193"/>
                </a:lnTo>
                <a:lnTo>
                  <a:pt x="217" y="193"/>
                </a:lnTo>
                <a:lnTo>
                  <a:pt x="217" y="193"/>
                </a:lnTo>
                <a:lnTo>
                  <a:pt x="218" y="192"/>
                </a:lnTo>
                <a:lnTo>
                  <a:pt x="218" y="192"/>
                </a:lnTo>
                <a:lnTo>
                  <a:pt x="218" y="192"/>
                </a:lnTo>
                <a:lnTo>
                  <a:pt x="219" y="191"/>
                </a:lnTo>
                <a:lnTo>
                  <a:pt x="219" y="191"/>
                </a:lnTo>
                <a:lnTo>
                  <a:pt x="219" y="191"/>
                </a:lnTo>
                <a:lnTo>
                  <a:pt x="220" y="190"/>
                </a:lnTo>
                <a:lnTo>
                  <a:pt x="220" y="190"/>
                </a:lnTo>
                <a:lnTo>
                  <a:pt x="220" y="190"/>
                </a:lnTo>
                <a:lnTo>
                  <a:pt x="221" y="189"/>
                </a:lnTo>
                <a:lnTo>
                  <a:pt x="221" y="189"/>
                </a:lnTo>
                <a:lnTo>
                  <a:pt x="221" y="189"/>
                </a:lnTo>
                <a:lnTo>
                  <a:pt x="222" y="188"/>
                </a:lnTo>
                <a:lnTo>
                  <a:pt x="222" y="188"/>
                </a:lnTo>
                <a:lnTo>
                  <a:pt x="223" y="188"/>
                </a:lnTo>
                <a:lnTo>
                  <a:pt x="223" y="188"/>
                </a:lnTo>
                <a:lnTo>
                  <a:pt x="223" y="187"/>
                </a:lnTo>
                <a:lnTo>
                  <a:pt x="224" y="187"/>
                </a:lnTo>
                <a:lnTo>
                  <a:pt x="224" y="187"/>
                </a:lnTo>
                <a:lnTo>
                  <a:pt x="217" y="178"/>
                </a:lnTo>
                <a:close/>
                <a:moveTo>
                  <a:pt x="195" y="204"/>
                </a:moveTo>
                <a:lnTo>
                  <a:pt x="195" y="204"/>
                </a:lnTo>
                <a:lnTo>
                  <a:pt x="195" y="204"/>
                </a:lnTo>
                <a:lnTo>
                  <a:pt x="195" y="205"/>
                </a:lnTo>
                <a:lnTo>
                  <a:pt x="195" y="205"/>
                </a:lnTo>
                <a:lnTo>
                  <a:pt x="194" y="206"/>
                </a:lnTo>
                <a:lnTo>
                  <a:pt x="194" y="206"/>
                </a:lnTo>
                <a:lnTo>
                  <a:pt x="194" y="206"/>
                </a:lnTo>
                <a:lnTo>
                  <a:pt x="194" y="207"/>
                </a:lnTo>
                <a:lnTo>
                  <a:pt x="193" y="207"/>
                </a:lnTo>
                <a:lnTo>
                  <a:pt x="193" y="208"/>
                </a:lnTo>
                <a:lnTo>
                  <a:pt x="193" y="208"/>
                </a:lnTo>
                <a:lnTo>
                  <a:pt x="193" y="209"/>
                </a:lnTo>
                <a:lnTo>
                  <a:pt x="192" y="209"/>
                </a:lnTo>
                <a:lnTo>
                  <a:pt x="192" y="210"/>
                </a:lnTo>
                <a:lnTo>
                  <a:pt x="192" y="210"/>
                </a:lnTo>
                <a:lnTo>
                  <a:pt x="192" y="211"/>
                </a:lnTo>
                <a:lnTo>
                  <a:pt x="191" y="211"/>
                </a:lnTo>
                <a:lnTo>
                  <a:pt x="191" y="212"/>
                </a:lnTo>
                <a:lnTo>
                  <a:pt x="191" y="213"/>
                </a:lnTo>
                <a:lnTo>
                  <a:pt x="191" y="213"/>
                </a:lnTo>
                <a:lnTo>
                  <a:pt x="190" y="214"/>
                </a:lnTo>
                <a:lnTo>
                  <a:pt x="190" y="214"/>
                </a:lnTo>
                <a:lnTo>
                  <a:pt x="200" y="218"/>
                </a:lnTo>
                <a:lnTo>
                  <a:pt x="200" y="218"/>
                </a:lnTo>
                <a:lnTo>
                  <a:pt x="200" y="217"/>
                </a:lnTo>
                <a:lnTo>
                  <a:pt x="200" y="217"/>
                </a:lnTo>
                <a:lnTo>
                  <a:pt x="201" y="216"/>
                </a:lnTo>
                <a:lnTo>
                  <a:pt x="201" y="216"/>
                </a:lnTo>
                <a:lnTo>
                  <a:pt x="201" y="216"/>
                </a:lnTo>
                <a:lnTo>
                  <a:pt x="201" y="215"/>
                </a:lnTo>
                <a:lnTo>
                  <a:pt x="202" y="215"/>
                </a:lnTo>
                <a:lnTo>
                  <a:pt x="202" y="214"/>
                </a:lnTo>
                <a:lnTo>
                  <a:pt x="202" y="214"/>
                </a:lnTo>
                <a:lnTo>
                  <a:pt x="202" y="213"/>
                </a:lnTo>
                <a:lnTo>
                  <a:pt x="202" y="213"/>
                </a:lnTo>
                <a:lnTo>
                  <a:pt x="203" y="212"/>
                </a:lnTo>
                <a:lnTo>
                  <a:pt x="203" y="212"/>
                </a:lnTo>
                <a:lnTo>
                  <a:pt x="203" y="212"/>
                </a:lnTo>
                <a:lnTo>
                  <a:pt x="203" y="211"/>
                </a:lnTo>
                <a:lnTo>
                  <a:pt x="204" y="211"/>
                </a:lnTo>
                <a:lnTo>
                  <a:pt x="204" y="210"/>
                </a:lnTo>
                <a:lnTo>
                  <a:pt x="204" y="210"/>
                </a:lnTo>
                <a:lnTo>
                  <a:pt x="204" y="209"/>
                </a:lnTo>
                <a:lnTo>
                  <a:pt x="204" y="209"/>
                </a:lnTo>
                <a:lnTo>
                  <a:pt x="195" y="204"/>
                </a:lnTo>
                <a:close/>
                <a:moveTo>
                  <a:pt x="184" y="235"/>
                </a:moveTo>
                <a:lnTo>
                  <a:pt x="184" y="235"/>
                </a:lnTo>
                <a:lnTo>
                  <a:pt x="184" y="236"/>
                </a:lnTo>
                <a:lnTo>
                  <a:pt x="184" y="236"/>
                </a:lnTo>
                <a:lnTo>
                  <a:pt x="184" y="237"/>
                </a:lnTo>
                <a:lnTo>
                  <a:pt x="184" y="238"/>
                </a:lnTo>
                <a:lnTo>
                  <a:pt x="183" y="238"/>
                </a:lnTo>
                <a:lnTo>
                  <a:pt x="183" y="239"/>
                </a:lnTo>
                <a:lnTo>
                  <a:pt x="183" y="239"/>
                </a:lnTo>
                <a:lnTo>
                  <a:pt x="183" y="240"/>
                </a:lnTo>
                <a:lnTo>
                  <a:pt x="183" y="240"/>
                </a:lnTo>
                <a:lnTo>
                  <a:pt x="183" y="241"/>
                </a:lnTo>
                <a:lnTo>
                  <a:pt x="183" y="242"/>
                </a:lnTo>
                <a:lnTo>
                  <a:pt x="183" y="242"/>
                </a:lnTo>
                <a:lnTo>
                  <a:pt x="183" y="243"/>
                </a:lnTo>
                <a:lnTo>
                  <a:pt x="183" y="243"/>
                </a:lnTo>
                <a:lnTo>
                  <a:pt x="183" y="244"/>
                </a:lnTo>
                <a:lnTo>
                  <a:pt x="183" y="245"/>
                </a:lnTo>
                <a:lnTo>
                  <a:pt x="183" y="245"/>
                </a:lnTo>
                <a:lnTo>
                  <a:pt x="183" y="246"/>
                </a:lnTo>
                <a:lnTo>
                  <a:pt x="183" y="246"/>
                </a:lnTo>
                <a:lnTo>
                  <a:pt x="183" y="247"/>
                </a:lnTo>
                <a:lnTo>
                  <a:pt x="193" y="247"/>
                </a:lnTo>
                <a:lnTo>
                  <a:pt x="193" y="247"/>
                </a:lnTo>
                <a:lnTo>
                  <a:pt x="193" y="246"/>
                </a:lnTo>
                <a:lnTo>
                  <a:pt x="193" y="246"/>
                </a:lnTo>
                <a:lnTo>
                  <a:pt x="193" y="245"/>
                </a:lnTo>
                <a:lnTo>
                  <a:pt x="193" y="245"/>
                </a:lnTo>
                <a:lnTo>
                  <a:pt x="194" y="244"/>
                </a:lnTo>
                <a:lnTo>
                  <a:pt x="194" y="244"/>
                </a:lnTo>
                <a:lnTo>
                  <a:pt x="194" y="243"/>
                </a:lnTo>
                <a:lnTo>
                  <a:pt x="194" y="243"/>
                </a:lnTo>
                <a:lnTo>
                  <a:pt x="194" y="242"/>
                </a:lnTo>
                <a:lnTo>
                  <a:pt x="194" y="242"/>
                </a:lnTo>
                <a:lnTo>
                  <a:pt x="194" y="241"/>
                </a:lnTo>
                <a:lnTo>
                  <a:pt x="194" y="241"/>
                </a:lnTo>
                <a:lnTo>
                  <a:pt x="194" y="240"/>
                </a:lnTo>
                <a:lnTo>
                  <a:pt x="194" y="240"/>
                </a:lnTo>
                <a:lnTo>
                  <a:pt x="194" y="239"/>
                </a:lnTo>
                <a:lnTo>
                  <a:pt x="194" y="239"/>
                </a:lnTo>
                <a:lnTo>
                  <a:pt x="194" y="238"/>
                </a:lnTo>
                <a:lnTo>
                  <a:pt x="194" y="238"/>
                </a:lnTo>
                <a:lnTo>
                  <a:pt x="194" y="237"/>
                </a:lnTo>
                <a:lnTo>
                  <a:pt x="184" y="235"/>
                </a:lnTo>
                <a:close/>
                <a:moveTo>
                  <a:pt x="185" y="269"/>
                </a:moveTo>
                <a:lnTo>
                  <a:pt x="185" y="269"/>
                </a:lnTo>
                <a:lnTo>
                  <a:pt x="185" y="269"/>
                </a:lnTo>
                <a:lnTo>
                  <a:pt x="185" y="270"/>
                </a:lnTo>
                <a:lnTo>
                  <a:pt x="185" y="270"/>
                </a:lnTo>
                <a:lnTo>
                  <a:pt x="185" y="271"/>
                </a:lnTo>
                <a:lnTo>
                  <a:pt x="185" y="271"/>
                </a:lnTo>
                <a:lnTo>
                  <a:pt x="185" y="272"/>
                </a:lnTo>
                <a:lnTo>
                  <a:pt x="185" y="272"/>
                </a:lnTo>
                <a:lnTo>
                  <a:pt x="185" y="273"/>
                </a:lnTo>
                <a:lnTo>
                  <a:pt x="186" y="273"/>
                </a:lnTo>
                <a:lnTo>
                  <a:pt x="186" y="274"/>
                </a:lnTo>
                <a:lnTo>
                  <a:pt x="186" y="275"/>
                </a:lnTo>
                <a:lnTo>
                  <a:pt x="186" y="275"/>
                </a:lnTo>
                <a:lnTo>
                  <a:pt x="186" y="276"/>
                </a:lnTo>
                <a:lnTo>
                  <a:pt x="186" y="276"/>
                </a:lnTo>
                <a:lnTo>
                  <a:pt x="186" y="277"/>
                </a:lnTo>
                <a:lnTo>
                  <a:pt x="187" y="277"/>
                </a:lnTo>
                <a:lnTo>
                  <a:pt x="187" y="278"/>
                </a:lnTo>
                <a:lnTo>
                  <a:pt x="187" y="278"/>
                </a:lnTo>
                <a:lnTo>
                  <a:pt x="187" y="279"/>
                </a:lnTo>
                <a:lnTo>
                  <a:pt x="187" y="279"/>
                </a:lnTo>
                <a:lnTo>
                  <a:pt x="187" y="280"/>
                </a:lnTo>
                <a:lnTo>
                  <a:pt x="197" y="276"/>
                </a:lnTo>
                <a:lnTo>
                  <a:pt x="197" y="276"/>
                </a:lnTo>
                <a:lnTo>
                  <a:pt x="197" y="276"/>
                </a:lnTo>
                <a:lnTo>
                  <a:pt x="197" y="275"/>
                </a:lnTo>
                <a:lnTo>
                  <a:pt x="197" y="275"/>
                </a:lnTo>
                <a:lnTo>
                  <a:pt x="197" y="274"/>
                </a:lnTo>
                <a:lnTo>
                  <a:pt x="197" y="274"/>
                </a:lnTo>
                <a:lnTo>
                  <a:pt x="196" y="273"/>
                </a:lnTo>
                <a:lnTo>
                  <a:pt x="196" y="273"/>
                </a:lnTo>
                <a:lnTo>
                  <a:pt x="196" y="272"/>
                </a:lnTo>
                <a:lnTo>
                  <a:pt x="196" y="272"/>
                </a:lnTo>
                <a:lnTo>
                  <a:pt x="196" y="271"/>
                </a:lnTo>
                <a:lnTo>
                  <a:pt x="196" y="271"/>
                </a:lnTo>
                <a:lnTo>
                  <a:pt x="196" y="270"/>
                </a:lnTo>
                <a:lnTo>
                  <a:pt x="196" y="270"/>
                </a:lnTo>
                <a:lnTo>
                  <a:pt x="195" y="269"/>
                </a:lnTo>
                <a:lnTo>
                  <a:pt x="195" y="269"/>
                </a:lnTo>
                <a:lnTo>
                  <a:pt x="195" y="268"/>
                </a:lnTo>
                <a:lnTo>
                  <a:pt x="195" y="268"/>
                </a:lnTo>
                <a:lnTo>
                  <a:pt x="195" y="267"/>
                </a:lnTo>
                <a:lnTo>
                  <a:pt x="195" y="267"/>
                </a:lnTo>
                <a:lnTo>
                  <a:pt x="195" y="267"/>
                </a:lnTo>
                <a:lnTo>
                  <a:pt x="185" y="269"/>
                </a:lnTo>
                <a:close/>
                <a:moveTo>
                  <a:pt x="197" y="300"/>
                </a:moveTo>
                <a:lnTo>
                  <a:pt x="197" y="300"/>
                </a:lnTo>
                <a:lnTo>
                  <a:pt x="197" y="300"/>
                </a:lnTo>
                <a:lnTo>
                  <a:pt x="197" y="301"/>
                </a:lnTo>
                <a:lnTo>
                  <a:pt x="198" y="301"/>
                </a:lnTo>
                <a:lnTo>
                  <a:pt x="198" y="302"/>
                </a:lnTo>
                <a:lnTo>
                  <a:pt x="198" y="302"/>
                </a:lnTo>
                <a:lnTo>
                  <a:pt x="199" y="302"/>
                </a:lnTo>
                <a:lnTo>
                  <a:pt x="199" y="303"/>
                </a:lnTo>
                <a:lnTo>
                  <a:pt x="199" y="303"/>
                </a:lnTo>
                <a:lnTo>
                  <a:pt x="200" y="304"/>
                </a:lnTo>
                <a:lnTo>
                  <a:pt x="200" y="304"/>
                </a:lnTo>
                <a:lnTo>
                  <a:pt x="200" y="305"/>
                </a:lnTo>
                <a:lnTo>
                  <a:pt x="201" y="305"/>
                </a:lnTo>
                <a:lnTo>
                  <a:pt x="201" y="306"/>
                </a:lnTo>
                <a:lnTo>
                  <a:pt x="201" y="306"/>
                </a:lnTo>
                <a:lnTo>
                  <a:pt x="202" y="306"/>
                </a:lnTo>
                <a:lnTo>
                  <a:pt x="202" y="307"/>
                </a:lnTo>
                <a:lnTo>
                  <a:pt x="202" y="307"/>
                </a:lnTo>
                <a:lnTo>
                  <a:pt x="203" y="308"/>
                </a:lnTo>
                <a:lnTo>
                  <a:pt x="203" y="308"/>
                </a:lnTo>
                <a:lnTo>
                  <a:pt x="203" y="309"/>
                </a:lnTo>
                <a:lnTo>
                  <a:pt x="204" y="309"/>
                </a:lnTo>
                <a:lnTo>
                  <a:pt x="212" y="302"/>
                </a:lnTo>
                <a:lnTo>
                  <a:pt x="212" y="302"/>
                </a:lnTo>
                <a:lnTo>
                  <a:pt x="211" y="302"/>
                </a:lnTo>
                <a:lnTo>
                  <a:pt x="211" y="301"/>
                </a:lnTo>
                <a:lnTo>
                  <a:pt x="211" y="301"/>
                </a:lnTo>
                <a:lnTo>
                  <a:pt x="210" y="300"/>
                </a:lnTo>
                <a:lnTo>
                  <a:pt x="210" y="300"/>
                </a:lnTo>
                <a:lnTo>
                  <a:pt x="210" y="300"/>
                </a:lnTo>
                <a:lnTo>
                  <a:pt x="209" y="299"/>
                </a:lnTo>
                <a:lnTo>
                  <a:pt x="209" y="299"/>
                </a:lnTo>
                <a:lnTo>
                  <a:pt x="209" y="298"/>
                </a:lnTo>
                <a:lnTo>
                  <a:pt x="209" y="298"/>
                </a:lnTo>
                <a:lnTo>
                  <a:pt x="208" y="298"/>
                </a:lnTo>
                <a:lnTo>
                  <a:pt x="208" y="297"/>
                </a:lnTo>
                <a:lnTo>
                  <a:pt x="208" y="297"/>
                </a:lnTo>
                <a:lnTo>
                  <a:pt x="207" y="296"/>
                </a:lnTo>
                <a:lnTo>
                  <a:pt x="207" y="296"/>
                </a:lnTo>
                <a:lnTo>
                  <a:pt x="207" y="296"/>
                </a:lnTo>
                <a:lnTo>
                  <a:pt x="207" y="295"/>
                </a:lnTo>
                <a:lnTo>
                  <a:pt x="206" y="295"/>
                </a:lnTo>
                <a:lnTo>
                  <a:pt x="206" y="294"/>
                </a:lnTo>
                <a:lnTo>
                  <a:pt x="206" y="294"/>
                </a:lnTo>
                <a:lnTo>
                  <a:pt x="197" y="300"/>
                </a:lnTo>
                <a:close/>
                <a:moveTo>
                  <a:pt x="220" y="324"/>
                </a:moveTo>
                <a:lnTo>
                  <a:pt x="220" y="324"/>
                </a:lnTo>
                <a:lnTo>
                  <a:pt x="220" y="325"/>
                </a:lnTo>
                <a:lnTo>
                  <a:pt x="221" y="325"/>
                </a:lnTo>
                <a:lnTo>
                  <a:pt x="221" y="325"/>
                </a:lnTo>
                <a:lnTo>
                  <a:pt x="221" y="326"/>
                </a:lnTo>
                <a:lnTo>
                  <a:pt x="222" y="326"/>
                </a:lnTo>
                <a:lnTo>
                  <a:pt x="222" y="326"/>
                </a:lnTo>
                <a:lnTo>
                  <a:pt x="223" y="327"/>
                </a:lnTo>
                <a:lnTo>
                  <a:pt x="223" y="327"/>
                </a:lnTo>
                <a:lnTo>
                  <a:pt x="224" y="327"/>
                </a:lnTo>
                <a:lnTo>
                  <a:pt x="224" y="328"/>
                </a:lnTo>
                <a:lnTo>
                  <a:pt x="225" y="328"/>
                </a:lnTo>
                <a:lnTo>
                  <a:pt x="225" y="328"/>
                </a:lnTo>
                <a:lnTo>
                  <a:pt x="226" y="328"/>
                </a:lnTo>
                <a:lnTo>
                  <a:pt x="226" y="329"/>
                </a:lnTo>
                <a:lnTo>
                  <a:pt x="227" y="329"/>
                </a:lnTo>
                <a:lnTo>
                  <a:pt x="227" y="329"/>
                </a:lnTo>
                <a:lnTo>
                  <a:pt x="228" y="330"/>
                </a:lnTo>
                <a:lnTo>
                  <a:pt x="228" y="330"/>
                </a:lnTo>
                <a:lnTo>
                  <a:pt x="228" y="330"/>
                </a:lnTo>
                <a:lnTo>
                  <a:pt x="229" y="330"/>
                </a:lnTo>
                <a:lnTo>
                  <a:pt x="229" y="331"/>
                </a:lnTo>
                <a:lnTo>
                  <a:pt x="235" y="321"/>
                </a:lnTo>
                <a:lnTo>
                  <a:pt x="234" y="321"/>
                </a:lnTo>
                <a:lnTo>
                  <a:pt x="234" y="321"/>
                </a:lnTo>
                <a:lnTo>
                  <a:pt x="233" y="321"/>
                </a:lnTo>
                <a:lnTo>
                  <a:pt x="233" y="320"/>
                </a:lnTo>
                <a:lnTo>
                  <a:pt x="233" y="320"/>
                </a:lnTo>
                <a:lnTo>
                  <a:pt x="232" y="320"/>
                </a:lnTo>
                <a:lnTo>
                  <a:pt x="232" y="320"/>
                </a:lnTo>
                <a:lnTo>
                  <a:pt x="231" y="319"/>
                </a:lnTo>
                <a:lnTo>
                  <a:pt x="231" y="319"/>
                </a:lnTo>
                <a:lnTo>
                  <a:pt x="230" y="319"/>
                </a:lnTo>
                <a:lnTo>
                  <a:pt x="230" y="319"/>
                </a:lnTo>
                <a:lnTo>
                  <a:pt x="230" y="318"/>
                </a:lnTo>
                <a:lnTo>
                  <a:pt x="229" y="318"/>
                </a:lnTo>
                <a:lnTo>
                  <a:pt x="229" y="318"/>
                </a:lnTo>
                <a:lnTo>
                  <a:pt x="228" y="318"/>
                </a:lnTo>
                <a:lnTo>
                  <a:pt x="228" y="317"/>
                </a:lnTo>
                <a:lnTo>
                  <a:pt x="228" y="317"/>
                </a:lnTo>
                <a:lnTo>
                  <a:pt x="227" y="317"/>
                </a:lnTo>
                <a:lnTo>
                  <a:pt x="227" y="316"/>
                </a:lnTo>
                <a:lnTo>
                  <a:pt x="226" y="316"/>
                </a:lnTo>
                <a:lnTo>
                  <a:pt x="226" y="316"/>
                </a:lnTo>
                <a:lnTo>
                  <a:pt x="220" y="324"/>
                </a:lnTo>
                <a:close/>
                <a:moveTo>
                  <a:pt x="250" y="339"/>
                </a:moveTo>
                <a:lnTo>
                  <a:pt x="250" y="339"/>
                </a:lnTo>
                <a:lnTo>
                  <a:pt x="250" y="339"/>
                </a:lnTo>
                <a:lnTo>
                  <a:pt x="251" y="339"/>
                </a:lnTo>
                <a:lnTo>
                  <a:pt x="251" y="340"/>
                </a:lnTo>
                <a:lnTo>
                  <a:pt x="252" y="340"/>
                </a:lnTo>
                <a:lnTo>
                  <a:pt x="252" y="340"/>
                </a:lnTo>
                <a:lnTo>
                  <a:pt x="253" y="340"/>
                </a:lnTo>
                <a:lnTo>
                  <a:pt x="253" y="340"/>
                </a:lnTo>
                <a:lnTo>
                  <a:pt x="254" y="340"/>
                </a:lnTo>
                <a:lnTo>
                  <a:pt x="255" y="340"/>
                </a:lnTo>
                <a:lnTo>
                  <a:pt x="255" y="341"/>
                </a:lnTo>
                <a:lnTo>
                  <a:pt x="256" y="341"/>
                </a:lnTo>
                <a:lnTo>
                  <a:pt x="256" y="341"/>
                </a:lnTo>
                <a:lnTo>
                  <a:pt x="257" y="341"/>
                </a:lnTo>
                <a:lnTo>
                  <a:pt x="257" y="341"/>
                </a:lnTo>
                <a:lnTo>
                  <a:pt x="258" y="341"/>
                </a:lnTo>
                <a:lnTo>
                  <a:pt x="259" y="341"/>
                </a:lnTo>
                <a:lnTo>
                  <a:pt x="259" y="341"/>
                </a:lnTo>
                <a:lnTo>
                  <a:pt x="260" y="341"/>
                </a:lnTo>
                <a:lnTo>
                  <a:pt x="260" y="341"/>
                </a:lnTo>
                <a:lnTo>
                  <a:pt x="261" y="342"/>
                </a:lnTo>
                <a:lnTo>
                  <a:pt x="261" y="342"/>
                </a:lnTo>
                <a:lnTo>
                  <a:pt x="263" y="331"/>
                </a:lnTo>
                <a:lnTo>
                  <a:pt x="262" y="331"/>
                </a:lnTo>
                <a:lnTo>
                  <a:pt x="262" y="331"/>
                </a:lnTo>
                <a:lnTo>
                  <a:pt x="261" y="331"/>
                </a:lnTo>
                <a:lnTo>
                  <a:pt x="261" y="331"/>
                </a:lnTo>
                <a:lnTo>
                  <a:pt x="260" y="331"/>
                </a:lnTo>
                <a:lnTo>
                  <a:pt x="260" y="331"/>
                </a:lnTo>
                <a:lnTo>
                  <a:pt x="259" y="331"/>
                </a:lnTo>
                <a:lnTo>
                  <a:pt x="259" y="330"/>
                </a:lnTo>
                <a:lnTo>
                  <a:pt x="258" y="330"/>
                </a:lnTo>
                <a:lnTo>
                  <a:pt x="258" y="330"/>
                </a:lnTo>
                <a:lnTo>
                  <a:pt x="257" y="330"/>
                </a:lnTo>
                <a:lnTo>
                  <a:pt x="257" y="330"/>
                </a:lnTo>
                <a:lnTo>
                  <a:pt x="256" y="330"/>
                </a:lnTo>
                <a:lnTo>
                  <a:pt x="256" y="330"/>
                </a:lnTo>
                <a:lnTo>
                  <a:pt x="255" y="330"/>
                </a:lnTo>
                <a:lnTo>
                  <a:pt x="255" y="330"/>
                </a:lnTo>
                <a:lnTo>
                  <a:pt x="254" y="329"/>
                </a:lnTo>
                <a:lnTo>
                  <a:pt x="254" y="329"/>
                </a:lnTo>
                <a:lnTo>
                  <a:pt x="253" y="329"/>
                </a:lnTo>
                <a:lnTo>
                  <a:pt x="253" y="329"/>
                </a:lnTo>
                <a:lnTo>
                  <a:pt x="253" y="329"/>
                </a:lnTo>
                <a:lnTo>
                  <a:pt x="250" y="339"/>
                </a:lnTo>
                <a:close/>
                <a:moveTo>
                  <a:pt x="283" y="342"/>
                </a:moveTo>
                <a:lnTo>
                  <a:pt x="283" y="342"/>
                </a:lnTo>
                <a:lnTo>
                  <a:pt x="284" y="342"/>
                </a:lnTo>
                <a:lnTo>
                  <a:pt x="284" y="342"/>
                </a:lnTo>
                <a:lnTo>
                  <a:pt x="285" y="342"/>
                </a:lnTo>
                <a:lnTo>
                  <a:pt x="285" y="342"/>
                </a:lnTo>
                <a:lnTo>
                  <a:pt x="286" y="342"/>
                </a:lnTo>
                <a:lnTo>
                  <a:pt x="287" y="342"/>
                </a:lnTo>
                <a:lnTo>
                  <a:pt x="287" y="342"/>
                </a:lnTo>
                <a:lnTo>
                  <a:pt x="288" y="342"/>
                </a:lnTo>
                <a:lnTo>
                  <a:pt x="288" y="342"/>
                </a:lnTo>
                <a:lnTo>
                  <a:pt x="289" y="342"/>
                </a:lnTo>
                <a:lnTo>
                  <a:pt x="289" y="341"/>
                </a:lnTo>
                <a:lnTo>
                  <a:pt x="290" y="341"/>
                </a:lnTo>
                <a:lnTo>
                  <a:pt x="291" y="341"/>
                </a:lnTo>
                <a:lnTo>
                  <a:pt x="291" y="341"/>
                </a:lnTo>
                <a:lnTo>
                  <a:pt x="292" y="341"/>
                </a:lnTo>
                <a:lnTo>
                  <a:pt x="292" y="341"/>
                </a:lnTo>
                <a:lnTo>
                  <a:pt x="293" y="341"/>
                </a:lnTo>
                <a:lnTo>
                  <a:pt x="293" y="341"/>
                </a:lnTo>
                <a:lnTo>
                  <a:pt x="294" y="341"/>
                </a:lnTo>
                <a:lnTo>
                  <a:pt x="295" y="341"/>
                </a:lnTo>
                <a:lnTo>
                  <a:pt x="295" y="341"/>
                </a:lnTo>
                <a:lnTo>
                  <a:pt x="292" y="330"/>
                </a:lnTo>
                <a:lnTo>
                  <a:pt x="292" y="330"/>
                </a:lnTo>
                <a:lnTo>
                  <a:pt x="292" y="330"/>
                </a:lnTo>
                <a:lnTo>
                  <a:pt x="291" y="330"/>
                </a:lnTo>
                <a:lnTo>
                  <a:pt x="291" y="330"/>
                </a:lnTo>
                <a:lnTo>
                  <a:pt x="290" y="331"/>
                </a:lnTo>
                <a:lnTo>
                  <a:pt x="290" y="331"/>
                </a:lnTo>
                <a:lnTo>
                  <a:pt x="289" y="331"/>
                </a:lnTo>
                <a:lnTo>
                  <a:pt x="289" y="331"/>
                </a:lnTo>
                <a:lnTo>
                  <a:pt x="288" y="331"/>
                </a:lnTo>
                <a:lnTo>
                  <a:pt x="288" y="331"/>
                </a:lnTo>
                <a:lnTo>
                  <a:pt x="287" y="331"/>
                </a:lnTo>
                <a:lnTo>
                  <a:pt x="287" y="331"/>
                </a:lnTo>
                <a:lnTo>
                  <a:pt x="286" y="331"/>
                </a:lnTo>
                <a:lnTo>
                  <a:pt x="286" y="331"/>
                </a:lnTo>
                <a:lnTo>
                  <a:pt x="285" y="331"/>
                </a:lnTo>
                <a:lnTo>
                  <a:pt x="285" y="331"/>
                </a:lnTo>
                <a:lnTo>
                  <a:pt x="284" y="332"/>
                </a:lnTo>
                <a:lnTo>
                  <a:pt x="284" y="332"/>
                </a:lnTo>
                <a:lnTo>
                  <a:pt x="283" y="332"/>
                </a:lnTo>
                <a:lnTo>
                  <a:pt x="283" y="332"/>
                </a:lnTo>
                <a:lnTo>
                  <a:pt x="282" y="332"/>
                </a:lnTo>
                <a:lnTo>
                  <a:pt x="283" y="342"/>
                </a:lnTo>
                <a:close/>
                <a:moveTo>
                  <a:pt x="316" y="333"/>
                </a:moveTo>
                <a:lnTo>
                  <a:pt x="316" y="333"/>
                </a:lnTo>
                <a:lnTo>
                  <a:pt x="316" y="333"/>
                </a:lnTo>
                <a:lnTo>
                  <a:pt x="316" y="333"/>
                </a:lnTo>
                <a:lnTo>
                  <a:pt x="317" y="333"/>
                </a:lnTo>
                <a:lnTo>
                  <a:pt x="317" y="332"/>
                </a:lnTo>
                <a:lnTo>
                  <a:pt x="318" y="332"/>
                </a:lnTo>
                <a:lnTo>
                  <a:pt x="318" y="332"/>
                </a:lnTo>
                <a:lnTo>
                  <a:pt x="319" y="332"/>
                </a:lnTo>
                <a:lnTo>
                  <a:pt x="319" y="331"/>
                </a:lnTo>
                <a:lnTo>
                  <a:pt x="320" y="331"/>
                </a:lnTo>
                <a:lnTo>
                  <a:pt x="320" y="331"/>
                </a:lnTo>
                <a:lnTo>
                  <a:pt x="321" y="330"/>
                </a:lnTo>
                <a:lnTo>
                  <a:pt x="321" y="330"/>
                </a:lnTo>
                <a:lnTo>
                  <a:pt x="322" y="330"/>
                </a:lnTo>
                <a:lnTo>
                  <a:pt x="322" y="330"/>
                </a:lnTo>
                <a:lnTo>
                  <a:pt x="323" y="329"/>
                </a:lnTo>
                <a:lnTo>
                  <a:pt x="323" y="329"/>
                </a:lnTo>
                <a:lnTo>
                  <a:pt x="324" y="329"/>
                </a:lnTo>
                <a:lnTo>
                  <a:pt x="324" y="328"/>
                </a:lnTo>
                <a:lnTo>
                  <a:pt x="325" y="328"/>
                </a:lnTo>
                <a:lnTo>
                  <a:pt x="325" y="328"/>
                </a:lnTo>
                <a:lnTo>
                  <a:pt x="325" y="328"/>
                </a:lnTo>
                <a:lnTo>
                  <a:pt x="320" y="319"/>
                </a:lnTo>
                <a:lnTo>
                  <a:pt x="319" y="319"/>
                </a:lnTo>
                <a:lnTo>
                  <a:pt x="319" y="319"/>
                </a:lnTo>
                <a:lnTo>
                  <a:pt x="318" y="319"/>
                </a:lnTo>
                <a:lnTo>
                  <a:pt x="318" y="320"/>
                </a:lnTo>
                <a:lnTo>
                  <a:pt x="318" y="320"/>
                </a:lnTo>
                <a:lnTo>
                  <a:pt x="317" y="320"/>
                </a:lnTo>
                <a:lnTo>
                  <a:pt x="317" y="320"/>
                </a:lnTo>
                <a:lnTo>
                  <a:pt x="316" y="321"/>
                </a:lnTo>
                <a:lnTo>
                  <a:pt x="316" y="321"/>
                </a:lnTo>
                <a:lnTo>
                  <a:pt x="315" y="321"/>
                </a:lnTo>
                <a:lnTo>
                  <a:pt x="315" y="321"/>
                </a:lnTo>
                <a:lnTo>
                  <a:pt x="315" y="322"/>
                </a:lnTo>
                <a:lnTo>
                  <a:pt x="314" y="322"/>
                </a:lnTo>
                <a:lnTo>
                  <a:pt x="314" y="322"/>
                </a:lnTo>
                <a:lnTo>
                  <a:pt x="313" y="322"/>
                </a:lnTo>
                <a:lnTo>
                  <a:pt x="313" y="323"/>
                </a:lnTo>
                <a:lnTo>
                  <a:pt x="312" y="323"/>
                </a:lnTo>
                <a:lnTo>
                  <a:pt x="312" y="323"/>
                </a:lnTo>
                <a:lnTo>
                  <a:pt x="312" y="323"/>
                </a:lnTo>
                <a:lnTo>
                  <a:pt x="311" y="324"/>
                </a:lnTo>
                <a:lnTo>
                  <a:pt x="311" y="324"/>
                </a:lnTo>
                <a:lnTo>
                  <a:pt x="316" y="333"/>
                </a:lnTo>
                <a:close/>
                <a:moveTo>
                  <a:pt x="343" y="313"/>
                </a:moveTo>
                <a:lnTo>
                  <a:pt x="343" y="313"/>
                </a:lnTo>
                <a:lnTo>
                  <a:pt x="343" y="313"/>
                </a:lnTo>
                <a:lnTo>
                  <a:pt x="343" y="312"/>
                </a:lnTo>
                <a:lnTo>
                  <a:pt x="343" y="312"/>
                </a:lnTo>
                <a:lnTo>
                  <a:pt x="344" y="312"/>
                </a:lnTo>
                <a:lnTo>
                  <a:pt x="344" y="311"/>
                </a:lnTo>
                <a:lnTo>
                  <a:pt x="345" y="311"/>
                </a:lnTo>
                <a:lnTo>
                  <a:pt x="345" y="310"/>
                </a:lnTo>
                <a:lnTo>
                  <a:pt x="345" y="310"/>
                </a:lnTo>
                <a:lnTo>
                  <a:pt x="346" y="310"/>
                </a:lnTo>
                <a:lnTo>
                  <a:pt x="346" y="309"/>
                </a:lnTo>
                <a:lnTo>
                  <a:pt x="346" y="309"/>
                </a:lnTo>
                <a:lnTo>
                  <a:pt x="347" y="308"/>
                </a:lnTo>
                <a:lnTo>
                  <a:pt x="347" y="308"/>
                </a:lnTo>
                <a:lnTo>
                  <a:pt x="347" y="307"/>
                </a:lnTo>
                <a:lnTo>
                  <a:pt x="348" y="307"/>
                </a:lnTo>
                <a:lnTo>
                  <a:pt x="348" y="306"/>
                </a:lnTo>
                <a:lnTo>
                  <a:pt x="348" y="306"/>
                </a:lnTo>
                <a:lnTo>
                  <a:pt x="349" y="306"/>
                </a:lnTo>
                <a:lnTo>
                  <a:pt x="349" y="305"/>
                </a:lnTo>
                <a:lnTo>
                  <a:pt x="349" y="305"/>
                </a:lnTo>
                <a:lnTo>
                  <a:pt x="350" y="304"/>
                </a:lnTo>
                <a:lnTo>
                  <a:pt x="341" y="298"/>
                </a:lnTo>
                <a:lnTo>
                  <a:pt x="341" y="298"/>
                </a:lnTo>
                <a:lnTo>
                  <a:pt x="341" y="299"/>
                </a:lnTo>
                <a:lnTo>
                  <a:pt x="340" y="299"/>
                </a:lnTo>
                <a:lnTo>
                  <a:pt x="340" y="300"/>
                </a:lnTo>
                <a:lnTo>
                  <a:pt x="340" y="300"/>
                </a:lnTo>
                <a:lnTo>
                  <a:pt x="339" y="300"/>
                </a:lnTo>
                <a:lnTo>
                  <a:pt x="339" y="301"/>
                </a:lnTo>
                <a:lnTo>
                  <a:pt x="339" y="301"/>
                </a:lnTo>
                <a:lnTo>
                  <a:pt x="338" y="302"/>
                </a:lnTo>
                <a:lnTo>
                  <a:pt x="338" y="302"/>
                </a:lnTo>
                <a:lnTo>
                  <a:pt x="338" y="302"/>
                </a:lnTo>
                <a:lnTo>
                  <a:pt x="337" y="303"/>
                </a:lnTo>
                <a:lnTo>
                  <a:pt x="337" y="303"/>
                </a:lnTo>
                <a:lnTo>
                  <a:pt x="337" y="303"/>
                </a:lnTo>
                <a:lnTo>
                  <a:pt x="337" y="304"/>
                </a:lnTo>
                <a:lnTo>
                  <a:pt x="336" y="304"/>
                </a:lnTo>
                <a:lnTo>
                  <a:pt x="336" y="305"/>
                </a:lnTo>
                <a:lnTo>
                  <a:pt x="336" y="305"/>
                </a:lnTo>
                <a:lnTo>
                  <a:pt x="335" y="305"/>
                </a:lnTo>
                <a:lnTo>
                  <a:pt x="335" y="306"/>
                </a:lnTo>
                <a:lnTo>
                  <a:pt x="335" y="306"/>
                </a:lnTo>
                <a:lnTo>
                  <a:pt x="343" y="313"/>
                </a:lnTo>
                <a:close/>
                <a:moveTo>
                  <a:pt x="360" y="285"/>
                </a:moveTo>
                <a:lnTo>
                  <a:pt x="360" y="285"/>
                </a:lnTo>
                <a:lnTo>
                  <a:pt x="361" y="284"/>
                </a:lnTo>
                <a:lnTo>
                  <a:pt x="361" y="284"/>
                </a:lnTo>
                <a:lnTo>
                  <a:pt x="361" y="283"/>
                </a:lnTo>
                <a:lnTo>
                  <a:pt x="361" y="283"/>
                </a:lnTo>
                <a:lnTo>
                  <a:pt x="361" y="282"/>
                </a:lnTo>
                <a:lnTo>
                  <a:pt x="362" y="282"/>
                </a:lnTo>
                <a:lnTo>
                  <a:pt x="362" y="281"/>
                </a:lnTo>
                <a:lnTo>
                  <a:pt x="362" y="281"/>
                </a:lnTo>
                <a:lnTo>
                  <a:pt x="362" y="280"/>
                </a:lnTo>
                <a:lnTo>
                  <a:pt x="362" y="279"/>
                </a:lnTo>
                <a:lnTo>
                  <a:pt x="363" y="279"/>
                </a:lnTo>
                <a:lnTo>
                  <a:pt x="363" y="278"/>
                </a:lnTo>
                <a:lnTo>
                  <a:pt x="363" y="278"/>
                </a:lnTo>
                <a:lnTo>
                  <a:pt x="363" y="277"/>
                </a:lnTo>
                <a:lnTo>
                  <a:pt x="363" y="277"/>
                </a:lnTo>
                <a:lnTo>
                  <a:pt x="363" y="276"/>
                </a:lnTo>
                <a:lnTo>
                  <a:pt x="364" y="276"/>
                </a:lnTo>
                <a:lnTo>
                  <a:pt x="364" y="275"/>
                </a:lnTo>
                <a:lnTo>
                  <a:pt x="364" y="275"/>
                </a:lnTo>
                <a:lnTo>
                  <a:pt x="364" y="274"/>
                </a:lnTo>
                <a:lnTo>
                  <a:pt x="364" y="274"/>
                </a:lnTo>
                <a:lnTo>
                  <a:pt x="354" y="271"/>
                </a:lnTo>
                <a:lnTo>
                  <a:pt x="354" y="271"/>
                </a:lnTo>
                <a:lnTo>
                  <a:pt x="354" y="272"/>
                </a:lnTo>
                <a:lnTo>
                  <a:pt x="353" y="272"/>
                </a:lnTo>
                <a:lnTo>
                  <a:pt x="353" y="273"/>
                </a:lnTo>
                <a:lnTo>
                  <a:pt x="353" y="273"/>
                </a:lnTo>
                <a:lnTo>
                  <a:pt x="353" y="274"/>
                </a:lnTo>
                <a:lnTo>
                  <a:pt x="353" y="274"/>
                </a:lnTo>
                <a:lnTo>
                  <a:pt x="353" y="275"/>
                </a:lnTo>
                <a:lnTo>
                  <a:pt x="353" y="275"/>
                </a:lnTo>
                <a:lnTo>
                  <a:pt x="352" y="276"/>
                </a:lnTo>
                <a:lnTo>
                  <a:pt x="352" y="276"/>
                </a:lnTo>
                <a:lnTo>
                  <a:pt x="352" y="277"/>
                </a:lnTo>
                <a:lnTo>
                  <a:pt x="352" y="277"/>
                </a:lnTo>
                <a:lnTo>
                  <a:pt x="352" y="278"/>
                </a:lnTo>
                <a:lnTo>
                  <a:pt x="352" y="278"/>
                </a:lnTo>
                <a:lnTo>
                  <a:pt x="351" y="278"/>
                </a:lnTo>
                <a:lnTo>
                  <a:pt x="351" y="279"/>
                </a:lnTo>
                <a:lnTo>
                  <a:pt x="351" y="279"/>
                </a:lnTo>
                <a:lnTo>
                  <a:pt x="351" y="280"/>
                </a:lnTo>
                <a:lnTo>
                  <a:pt x="351" y="280"/>
                </a:lnTo>
                <a:lnTo>
                  <a:pt x="351" y="281"/>
                </a:lnTo>
                <a:lnTo>
                  <a:pt x="360" y="285"/>
                </a:lnTo>
                <a:close/>
                <a:moveTo>
                  <a:pt x="367" y="252"/>
                </a:moveTo>
                <a:lnTo>
                  <a:pt x="367" y="252"/>
                </a:lnTo>
                <a:lnTo>
                  <a:pt x="367" y="252"/>
                </a:lnTo>
                <a:lnTo>
                  <a:pt x="367" y="251"/>
                </a:lnTo>
                <a:lnTo>
                  <a:pt x="367" y="250"/>
                </a:lnTo>
                <a:lnTo>
                  <a:pt x="367" y="250"/>
                </a:lnTo>
                <a:lnTo>
                  <a:pt x="367" y="249"/>
                </a:lnTo>
                <a:lnTo>
                  <a:pt x="367" y="249"/>
                </a:lnTo>
                <a:lnTo>
                  <a:pt x="367" y="248"/>
                </a:lnTo>
                <a:lnTo>
                  <a:pt x="367" y="247"/>
                </a:lnTo>
                <a:lnTo>
                  <a:pt x="367" y="247"/>
                </a:lnTo>
                <a:lnTo>
                  <a:pt x="367" y="246"/>
                </a:lnTo>
                <a:lnTo>
                  <a:pt x="367" y="246"/>
                </a:lnTo>
                <a:lnTo>
                  <a:pt x="367" y="245"/>
                </a:lnTo>
                <a:lnTo>
                  <a:pt x="367" y="245"/>
                </a:lnTo>
                <a:lnTo>
                  <a:pt x="367" y="244"/>
                </a:lnTo>
                <a:lnTo>
                  <a:pt x="367" y="243"/>
                </a:lnTo>
                <a:lnTo>
                  <a:pt x="367" y="243"/>
                </a:lnTo>
                <a:lnTo>
                  <a:pt x="367" y="242"/>
                </a:lnTo>
                <a:lnTo>
                  <a:pt x="367" y="242"/>
                </a:lnTo>
                <a:lnTo>
                  <a:pt x="367" y="241"/>
                </a:lnTo>
                <a:lnTo>
                  <a:pt x="366" y="241"/>
                </a:lnTo>
                <a:lnTo>
                  <a:pt x="356" y="242"/>
                </a:lnTo>
                <a:lnTo>
                  <a:pt x="356" y="242"/>
                </a:lnTo>
                <a:lnTo>
                  <a:pt x="356" y="243"/>
                </a:lnTo>
                <a:lnTo>
                  <a:pt x="356" y="243"/>
                </a:lnTo>
                <a:lnTo>
                  <a:pt x="356" y="244"/>
                </a:lnTo>
                <a:lnTo>
                  <a:pt x="356" y="244"/>
                </a:lnTo>
                <a:lnTo>
                  <a:pt x="356" y="245"/>
                </a:lnTo>
                <a:lnTo>
                  <a:pt x="356" y="245"/>
                </a:lnTo>
                <a:lnTo>
                  <a:pt x="356" y="246"/>
                </a:lnTo>
                <a:lnTo>
                  <a:pt x="356" y="246"/>
                </a:lnTo>
                <a:lnTo>
                  <a:pt x="356" y="247"/>
                </a:lnTo>
                <a:lnTo>
                  <a:pt x="356" y="247"/>
                </a:lnTo>
                <a:lnTo>
                  <a:pt x="356" y="248"/>
                </a:lnTo>
                <a:lnTo>
                  <a:pt x="356" y="248"/>
                </a:lnTo>
                <a:lnTo>
                  <a:pt x="356" y="249"/>
                </a:lnTo>
                <a:lnTo>
                  <a:pt x="356" y="249"/>
                </a:lnTo>
                <a:lnTo>
                  <a:pt x="356" y="250"/>
                </a:lnTo>
                <a:lnTo>
                  <a:pt x="356" y="250"/>
                </a:lnTo>
                <a:lnTo>
                  <a:pt x="356" y="251"/>
                </a:lnTo>
                <a:lnTo>
                  <a:pt x="356" y="252"/>
                </a:lnTo>
                <a:lnTo>
                  <a:pt x="356" y="252"/>
                </a:lnTo>
                <a:lnTo>
                  <a:pt x="367" y="252"/>
                </a:lnTo>
                <a:close/>
                <a:moveTo>
                  <a:pt x="361" y="219"/>
                </a:moveTo>
                <a:lnTo>
                  <a:pt x="361" y="219"/>
                </a:lnTo>
                <a:lnTo>
                  <a:pt x="361" y="218"/>
                </a:lnTo>
                <a:lnTo>
                  <a:pt x="361" y="218"/>
                </a:lnTo>
                <a:lnTo>
                  <a:pt x="361" y="217"/>
                </a:lnTo>
                <a:lnTo>
                  <a:pt x="361" y="217"/>
                </a:lnTo>
                <a:lnTo>
                  <a:pt x="360" y="216"/>
                </a:lnTo>
                <a:lnTo>
                  <a:pt x="360" y="216"/>
                </a:lnTo>
                <a:lnTo>
                  <a:pt x="360" y="215"/>
                </a:lnTo>
                <a:lnTo>
                  <a:pt x="360" y="215"/>
                </a:lnTo>
                <a:lnTo>
                  <a:pt x="360" y="214"/>
                </a:lnTo>
                <a:lnTo>
                  <a:pt x="359" y="214"/>
                </a:lnTo>
                <a:lnTo>
                  <a:pt x="359" y="213"/>
                </a:lnTo>
                <a:lnTo>
                  <a:pt x="359" y="213"/>
                </a:lnTo>
                <a:lnTo>
                  <a:pt x="359" y="212"/>
                </a:lnTo>
                <a:lnTo>
                  <a:pt x="358" y="211"/>
                </a:lnTo>
                <a:lnTo>
                  <a:pt x="358" y="211"/>
                </a:lnTo>
                <a:lnTo>
                  <a:pt x="358" y="210"/>
                </a:lnTo>
                <a:lnTo>
                  <a:pt x="358" y="210"/>
                </a:lnTo>
                <a:lnTo>
                  <a:pt x="357" y="209"/>
                </a:lnTo>
                <a:lnTo>
                  <a:pt x="357" y="209"/>
                </a:lnTo>
                <a:lnTo>
                  <a:pt x="357" y="208"/>
                </a:lnTo>
                <a:lnTo>
                  <a:pt x="357" y="208"/>
                </a:lnTo>
                <a:lnTo>
                  <a:pt x="347" y="213"/>
                </a:lnTo>
                <a:lnTo>
                  <a:pt x="347" y="213"/>
                </a:lnTo>
                <a:lnTo>
                  <a:pt x="348" y="214"/>
                </a:lnTo>
                <a:lnTo>
                  <a:pt x="348" y="214"/>
                </a:lnTo>
                <a:lnTo>
                  <a:pt x="348" y="215"/>
                </a:lnTo>
                <a:lnTo>
                  <a:pt x="348" y="215"/>
                </a:lnTo>
                <a:lnTo>
                  <a:pt x="349" y="216"/>
                </a:lnTo>
                <a:lnTo>
                  <a:pt x="349" y="216"/>
                </a:lnTo>
                <a:lnTo>
                  <a:pt x="349" y="216"/>
                </a:lnTo>
                <a:lnTo>
                  <a:pt x="349" y="217"/>
                </a:lnTo>
                <a:lnTo>
                  <a:pt x="349" y="217"/>
                </a:lnTo>
                <a:lnTo>
                  <a:pt x="350" y="218"/>
                </a:lnTo>
                <a:lnTo>
                  <a:pt x="350" y="218"/>
                </a:lnTo>
                <a:lnTo>
                  <a:pt x="350" y="219"/>
                </a:lnTo>
                <a:lnTo>
                  <a:pt x="350" y="219"/>
                </a:lnTo>
                <a:lnTo>
                  <a:pt x="350" y="220"/>
                </a:lnTo>
                <a:lnTo>
                  <a:pt x="351" y="220"/>
                </a:lnTo>
                <a:lnTo>
                  <a:pt x="351" y="221"/>
                </a:lnTo>
                <a:lnTo>
                  <a:pt x="351" y="221"/>
                </a:lnTo>
                <a:lnTo>
                  <a:pt x="351" y="221"/>
                </a:lnTo>
                <a:lnTo>
                  <a:pt x="351" y="222"/>
                </a:lnTo>
                <a:lnTo>
                  <a:pt x="351" y="222"/>
                </a:lnTo>
                <a:lnTo>
                  <a:pt x="361" y="219"/>
                </a:lnTo>
                <a:close/>
                <a:moveTo>
                  <a:pt x="344" y="190"/>
                </a:moveTo>
                <a:lnTo>
                  <a:pt x="344" y="190"/>
                </a:lnTo>
                <a:lnTo>
                  <a:pt x="344" y="190"/>
                </a:lnTo>
                <a:lnTo>
                  <a:pt x="344" y="189"/>
                </a:lnTo>
                <a:lnTo>
                  <a:pt x="343" y="189"/>
                </a:lnTo>
                <a:lnTo>
                  <a:pt x="343" y="188"/>
                </a:lnTo>
                <a:lnTo>
                  <a:pt x="343" y="188"/>
                </a:lnTo>
                <a:lnTo>
                  <a:pt x="342" y="188"/>
                </a:lnTo>
                <a:lnTo>
                  <a:pt x="342" y="187"/>
                </a:lnTo>
                <a:lnTo>
                  <a:pt x="342" y="187"/>
                </a:lnTo>
                <a:lnTo>
                  <a:pt x="341" y="186"/>
                </a:lnTo>
                <a:lnTo>
                  <a:pt x="341" y="186"/>
                </a:lnTo>
                <a:lnTo>
                  <a:pt x="340" y="186"/>
                </a:lnTo>
                <a:lnTo>
                  <a:pt x="340" y="185"/>
                </a:lnTo>
                <a:lnTo>
                  <a:pt x="340" y="185"/>
                </a:lnTo>
                <a:lnTo>
                  <a:pt x="339" y="184"/>
                </a:lnTo>
                <a:lnTo>
                  <a:pt x="339" y="184"/>
                </a:lnTo>
                <a:lnTo>
                  <a:pt x="338" y="184"/>
                </a:lnTo>
                <a:lnTo>
                  <a:pt x="338" y="183"/>
                </a:lnTo>
                <a:lnTo>
                  <a:pt x="338" y="183"/>
                </a:lnTo>
                <a:lnTo>
                  <a:pt x="337" y="183"/>
                </a:lnTo>
                <a:lnTo>
                  <a:pt x="337" y="182"/>
                </a:lnTo>
                <a:lnTo>
                  <a:pt x="336" y="182"/>
                </a:lnTo>
                <a:lnTo>
                  <a:pt x="329" y="190"/>
                </a:lnTo>
                <a:lnTo>
                  <a:pt x="330" y="190"/>
                </a:lnTo>
                <a:lnTo>
                  <a:pt x="330" y="190"/>
                </a:lnTo>
                <a:lnTo>
                  <a:pt x="330" y="191"/>
                </a:lnTo>
                <a:lnTo>
                  <a:pt x="331" y="191"/>
                </a:lnTo>
                <a:lnTo>
                  <a:pt x="331" y="191"/>
                </a:lnTo>
                <a:lnTo>
                  <a:pt x="331" y="192"/>
                </a:lnTo>
                <a:lnTo>
                  <a:pt x="332" y="192"/>
                </a:lnTo>
                <a:lnTo>
                  <a:pt x="332" y="192"/>
                </a:lnTo>
                <a:lnTo>
                  <a:pt x="333" y="193"/>
                </a:lnTo>
                <a:lnTo>
                  <a:pt x="333" y="193"/>
                </a:lnTo>
                <a:lnTo>
                  <a:pt x="333" y="193"/>
                </a:lnTo>
                <a:lnTo>
                  <a:pt x="334" y="194"/>
                </a:lnTo>
                <a:lnTo>
                  <a:pt x="334" y="194"/>
                </a:lnTo>
                <a:lnTo>
                  <a:pt x="334" y="195"/>
                </a:lnTo>
                <a:lnTo>
                  <a:pt x="335" y="195"/>
                </a:lnTo>
                <a:lnTo>
                  <a:pt x="335" y="195"/>
                </a:lnTo>
                <a:lnTo>
                  <a:pt x="335" y="196"/>
                </a:lnTo>
                <a:lnTo>
                  <a:pt x="336" y="196"/>
                </a:lnTo>
                <a:lnTo>
                  <a:pt x="336" y="196"/>
                </a:lnTo>
                <a:lnTo>
                  <a:pt x="336" y="197"/>
                </a:lnTo>
                <a:lnTo>
                  <a:pt x="336" y="197"/>
                </a:lnTo>
                <a:lnTo>
                  <a:pt x="344" y="190"/>
                </a:lnTo>
                <a:close/>
                <a:moveTo>
                  <a:pt x="318" y="169"/>
                </a:moveTo>
                <a:lnTo>
                  <a:pt x="318" y="169"/>
                </a:lnTo>
                <a:lnTo>
                  <a:pt x="318" y="169"/>
                </a:lnTo>
                <a:lnTo>
                  <a:pt x="317" y="169"/>
                </a:lnTo>
                <a:lnTo>
                  <a:pt x="317" y="168"/>
                </a:lnTo>
                <a:lnTo>
                  <a:pt x="316" y="168"/>
                </a:lnTo>
                <a:lnTo>
                  <a:pt x="316" y="168"/>
                </a:lnTo>
                <a:lnTo>
                  <a:pt x="315" y="168"/>
                </a:lnTo>
                <a:lnTo>
                  <a:pt x="315" y="167"/>
                </a:lnTo>
                <a:lnTo>
                  <a:pt x="314" y="167"/>
                </a:lnTo>
                <a:lnTo>
                  <a:pt x="314" y="167"/>
                </a:lnTo>
                <a:lnTo>
                  <a:pt x="313" y="167"/>
                </a:lnTo>
                <a:lnTo>
                  <a:pt x="313" y="166"/>
                </a:lnTo>
                <a:lnTo>
                  <a:pt x="312" y="166"/>
                </a:lnTo>
                <a:lnTo>
                  <a:pt x="312" y="166"/>
                </a:lnTo>
                <a:lnTo>
                  <a:pt x="311" y="166"/>
                </a:lnTo>
                <a:lnTo>
                  <a:pt x="311" y="166"/>
                </a:lnTo>
                <a:lnTo>
                  <a:pt x="310" y="165"/>
                </a:lnTo>
                <a:lnTo>
                  <a:pt x="310" y="165"/>
                </a:lnTo>
                <a:lnTo>
                  <a:pt x="309" y="165"/>
                </a:lnTo>
                <a:lnTo>
                  <a:pt x="309" y="165"/>
                </a:lnTo>
                <a:lnTo>
                  <a:pt x="308" y="164"/>
                </a:lnTo>
                <a:lnTo>
                  <a:pt x="308" y="164"/>
                </a:lnTo>
                <a:lnTo>
                  <a:pt x="304" y="174"/>
                </a:lnTo>
                <a:lnTo>
                  <a:pt x="304" y="174"/>
                </a:lnTo>
                <a:lnTo>
                  <a:pt x="305" y="175"/>
                </a:lnTo>
                <a:lnTo>
                  <a:pt x="305" y="175"/>
                </a:lnTo>
                <a:lnTo>
                  <a:pt x="306" y="175"/>
                </a:lnTo>
                <a:lnTo>
                  <a:pt x="306" y="175"/>
                </a:lnTo>
                <a:lnTo>
                  <a:pt x="307" y="175"/>
                </a:lnTo>
                <a:lnTo>
                  <a:pt x="307" y="175"/>
                </a:lnTo>
                <a:lnTo>
                  <a:pt x="308" y="176"/>
                </a:lnTo>
                <a:lnTo>
                  <a:pt x="308" y="176"/>
                </a:lnTo>
                <a:lnTo>
                  <a:pt x="308" y="176"/>
                </a:lnTo>
                <a:lnTo>
                  <a:pt x="309" y="176"/>
                </a:lnTo>
                <a:lnTo>
                  <a:pt x="309" y="176"/>
                </a:lnTo>
                <a:lnTo>
                  <a:pt x="310" y="177"/>
                </a:lnTo>
                <a:lnTo>
                  <a:pt x="310" y="177"/>
                </a:lnTo>
                <a:lnTo>
                  <a:pt x="311" y="177"/>
                </a:lnTo>
                <a:lnTo>
                  <a:pt x="311" y="177"/>
                </a:lnTo>
                <a:lnTo>
                  <a:pt x="312" y="178"/>
                </a:lnTo>
                <a:lnTo>
                  <a:pt x="312" y="178"/>
                </a:lnTo>
                <a:lnTo>
                  <a:pt x="312" y="178"/>
                </a:lnTo>
                <a:lnTo>
                  <a:pt x="313" y="178"/>
                </a:lnTo>
                <a:lnTo>
                  <a:pt x="313" y="178"/>
                </a:lnTo>
                <a:lnTo>
                  <a:pt x="318" y="169"/>
                </a:lnTo>
                <a:close/>
                <a:moveTo>
                  <a:pt x="275" y="138"/>
                </a:moveTo>
                <a:lnTo>
                  <a:pt x="275" y="138"/>
                </a:lnTo>
                <a:cubicBezTo>
                  <a:pt x="213" y="138"/>
                  <a:pt x="163" y="189"/>
                  <a:pt x="163" y="250"/>
                </a:cubicBezTo>
                <a:cubicBezTo>
                  <a:pt x="163" y="312"/>
                  <a:pt x="213" y="362"/>
                  <a:pt x="275" y="362"/>
                </a:cubicBezTo>
                <a:cubicBezTo>
                  <a:pt x="337" y="362"/>
                  <a:pt x="387" y="312"/>
                  <a:pt x="387" y="250"/>
                </a:cubicBezTo>
                <a:cubicBezTo>
                  <a:pt x="387" y="189"/>
                  <a:pt x="337" y="138"/>
                  <a:pt x="275" y="138"/>
                </a:cubicBezTo>
                <a:close/>
                <a:moveTo>
                  <a:pt x="18" y="92"/>
                </a:moveTo>
                <a:lnTo>
                  <a:pt x="18" y="92"/>
                </a:lnTo>
                <a:cubicBezTo>
                  <a:pt x="39" y="90"/>
                  <a:pt x="61" y="89"/>
                  <a:pt x="83" y="88"/>
                </a:cubicBezTo>
                <a:cubicBezTo>
                  <a:pt x="68" y="87"/>
                  <a:pt x="53" y="86"/>
                  <a:pt x="39" y="84"/>
                </a:cubicBezTo>
                <a:cubicBezTo>
                  <a:pt x="29" y="83"/>
                  <a:pt x="21" y="76"/>
                  <a:pt x="21" y="66"/>
                </a:cubicBezTo>
                <a:cubicBezTo>
                  <a:pt x="21" y="52"/>
                  <a:pt x="21" y="38"/>
                  <a:pt x="21" y="23"/>
                </a:cubicBezTo>
                <a:cubicBezTo>
                  <a:pt x="21" y="13"/>
                  <a:pt x="29" y="6"/>
                  <a:pt x="39" y="5"/>
                </a:cubicBezTo>
                <a:cubicBezTo>
                  <a:pt x="98" y="0"/>
                  <a:pt x="156" y="0"/>
                  <a:pt x="215" y="5"/>
                </a:cubicBezTo>
                <a:cubicBezTo>
                  <a:pt x="225" y="6"/>
                  <a:pt x="233" y="13"/>
                  <a:pt x="233" y="23"/>
                </a:cubicBezTo>
                <a:cubicBezTo>
                  <a:pt x="233" y="38"/>
                  <a:pt x="233" y="52"/>
                  <a:pt x="233" y="66"/>
                </a:cubicBezTo>
                <a:cubicBezTo>
                  <a:pt x="233" y="76"/>
                  <a:pt x="225" y="83"/>
                  <a:pt x="215" y="84"/>
                </a:cubicBezTo>
                <a:cubicBezTo>
                  <a:pt x="194" y="87"/>
                  <a:pt x="173" y="88"/>
                  <a:pt x="151" y="89"/>
                </a:cubicBezTo>
                <a:cubicBezTo>
                  <a:pt x="166" y="90"/>
                  <a:pt x="180" y="91"/>
                  <a:pt x="194" y="92"/>
                </a:cubicBezTo>
                <a:cubicBezTo>
                  <a:pt x="204" y="93"/>
                  <a:pt x="212" y="100"/>
                  <a:pt x="212" y="110"/>
                </a:cubicBezTo>
                <a:lnTo>
                  <a:pt x="212" y="131"/>
                </a:lnTo>
                <a:cubicBezTo>
                  <a:pt x="200" y="137"/>
                  <a:pt x="189" y="145"/>
                  <a:pt x="179" y="155"/>
                </a:cubicBezTo>
                <a:cubicBezTo>
                  <a:pt x="174" y="161"/>
                  <a:pt x="168" y="167"/>
                  <a:pt x="164" y="174"/>
                </a:cubicBezTo>
                <a:cubicBezTo>
                  <a:pt x="115" y="177"/>
                  <a:pt x="66" y="176"/>
                  <a:pt x="18" y="171"/>
                </a:cubicBezTo>
                <a:cubicBezTo>
                  <a:pt x="8" y="170"/>
                  <a:pt x="0" y="163"/>
                  <a:pt x="0" y="153"/>
                </a:cubicBezTo>
                <a:cubicBezTo>
                  <a:pt x="0" y="139"/>
                  <a:pt x="0" y="124"/>
                  <a:pt x="0" y="110"/>
                </a:cubicBezTo>
                <a:cubicBezTo>
                  <a:pt x="0" y="100"/>
                  <a:pt x="8" y="93"/>
                  <a:pt x="18" y="92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outerShdw blurRad="88900" dist="76200" dir="5400000" algn="ctr" rotWithShape="0">
              <a:srgbClr val="000000">
                <a:alpha val="56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4" name="组合 153"/>
          <p:cNvGrpSpPr/>
          <p:nvPr/>
        </p:nvGrpSpPr>
        <p:grpSpPr>
          <a:xfrm>
            <a:off x="0" y="5921828"/>
            <a:ext cx="12192000" cy="1024160"/>
            <a:chOff x="0" y="5921828"/>
            <a:chExt cx="12192000" cy="1024160"/>
          </a:xfrm>
          <a:solidFill>
            <a:srgbClr val="F3C43C"/>
          </a:solidFill>
        </p:grpSpPr>
        <p:sp>
          <p:nvSpPr>
            <p:cNvPr id="155" name="同心圆 154"/>
            <p:cNvSpPr/>
            <p:nvPr/>
          </p:nvSpPr>
          <p:spPr>
            <a:xfrm>
              <a:off x="7478496" y="6761391"/>
              <a:ext cx="167489" cy="17975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同心圆 155"/>
            <p:cNvSpPr/>
            <p:nvPr/>
          </p:nvSpPr>
          <p:spPr>
            <a:xfrm>
              <a:off x="502249" y="6382902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3072509" y="6737761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椭圆 157"/>
            <p:cNvSpPr/>
            <p:nvPr/>
          </p:nvSpPr>
          <p:spPr>
            <a:xfrm>
              <a:off x="3407479" y="6092309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椭圆 158"/>
            <p:cNvSpPr/>
            <p:nvPr/>
          </p:nvSpPr>
          <p:spPr>
            <a:xfrm>
              <a:off x="5132421" y="6079477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椭圆 159"/>
            <p:cNvSpPr/>
            <p:nvPr/>
          </p:nvSpPr>
          <p:spPr>
            <a:xfrm>
              <a:off x="4452934" y="6042175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椭圆 160"/>
            <p:cNvSpPr/>
            <p:nvPr/>
          </p:nvSpPr>
          <p:spPr>
            <a:xfrm>
              <a:off x="1995560" y="6019866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椭圆 161"/>
            <p:cNvSpPr/>
            <p:nvPr/>
          </p:nvSpPr>
          <p:spPr>
            <a:xfrm>
              <a:off x="2165667" y="670958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162"/>
            <p:cNvSpPr/>
            <p:nvPr/>
          </p:nvSpPr>
          <p:spPr>
            <a:xfrm>
              <a:off x="5968109" y="622948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椭圆 163"/>
            <p:cNvSpPr/>
            <p:nvPr/>
          </p:nvSpPr>
          <p:spPr>
            <a:xfrm>
              <a:off x="3100959" y="6216739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椭圆 164"/>
            <p:cNvSpPr/>
            <p:nvPr/>
          </p:nvSpPr>
          <p:spPr>
            <a:xfrm>
              <a:off x="7734134" y="676950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椭圆 165"/>
            <p:cNvSpPr/>
            <p:nvPr/>
          </p:nvSpPr>
          <p:spPr>
            <a:xfrm>
              <a:off x="7072422" y="6185871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同心圆 166"/>
            <p:cNvSpPr/>
            <p:nvPr/>
          </p:nvSpPr>
          <p:spPr>
            <a:xfrm>
              <a:off x="8075589" y="6447023"/>
              <a:ext cx="139571" cy="160190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8" name="椭圆 167"/>
            <p:cNvSpPr/>
            <p:nvPr/>
          </p:nvSpPr>
          <p:spPr>
            <a:xfrm>
              <a:off x="5573131" y="6093139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6745527" y="6533289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>
              <a:off x="2952926" y="6534432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3937926" y="6001255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椭圆 171"/>
            <p:cNvSpPr/>
            <p:nvPr/>
          </p:nvSpPr>
          <p:spPr>
            <a:xfrm>
              <a:off x="0" y="6810182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椭圆 172"/>
            <p:cNvSpPr/>
            <p:nvPr/>
          </p:nvSpPr>
          <p:spPr>
            <a:xfrm>
              <a:off x="1122397" y="6172992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椭圆 173"/>
            <p:cNvSpPr/>
            <p:nvPr/>
          </p:nvSpPr>
          <p:spPr>
            <a:xfrm>
              <a:off x="3142818" y="5921828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同心圆 174"/>
            <p:cNvSpPr/>
            <p:nvPr/>
          </p:nvSpPr>
          <p:spPr>
            <a:xfrm>
              <a:off x="1552458" y="6437538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6" name="同心圆 175"/>
            <p:cNvSpPr/>
            <p:nvPr/>
          </p:nvSpPr>
          <p:spPr>
            <a:xfrm>
              <a:off x="3698523" y="6447023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7" name="同心圆 176"/>
            <p:cNvSpPr/>
            <p:nvPr/>
          </p:nvSpPr>
          <p:spPr>
            <a:xfrm>
              <a:off x="4796176" y="6571920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8" name="同心圆 177"/>
            <p:cNvSpPr/>
            <p:nvPr/>
          </p:nvSpPr>
          <p:spPr>
            <a:xfrm>
              <a:off x="5756628" y="6756970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9" name="椭圆 178"/>
            <p:cNvSpPr/>
            <p:nvPr/>
          </p:nvSpPr>
          <p:spPr>
            <a:xfrm>
              <a:off x="548197" y="6723455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椭圆 179"/>
            <p:cNvSpPr/>
            <p:nvPr/>
          </p:nvSpPr>
          <p:spPr>
            <a:xfrm>
              <a:off x="6539864" y="676927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同心圆 180"/>
            <p:cNvSpPr/>
            <p:nvPr/>
          </p:nvSpPr>
          <p:spPr>
            <a:xfrm>
              <a:off x="5691388" y="6525844"/>
              <a:ext cx="167489" cy="17975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2" name="同心圆 181"/>
            <p:cNvSpPr/>
            <p:nvPr/>
          </p:nvSpPr>
          <p:spPr>
            <a:xfrm rot="10800000">
              <a:off x="10690775" y="6662332"/>
              <a:ext cx="189397" cy="175017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3" name="同心圆 182"/>
            <p:cNvSpPr/>
            <p:nvPr/>
          </p:nvSpPr>
          <p:spPr>
            <a:xfrm rot="10800000">
              <a:off x="6517997" y="6359634"/>
              <a:ext cx="189397" cy="175017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4" name="椭圆 183"/>
            <p:cNvSpPr/>
            <p:nvPr/>
          </p:nvSpPr>
          <p:spPr>
            <a:xfrm rot="10800000">
              <a:off x="5260979" y="6211913"/>
              <a:ext cx="115609" cy="110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椭圆 184"/>
            <p:cNvSpPr/>
            <p:nvPr/>
          </p:nvSpPr>
          <p:spPr>
            <a:xfrm rot="10800000">
              <a:off x="10365355" y="6482710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椭圆 185"/>
            <p:cNvSpPr/>
            <p:nvPr/>
          </p:nvSpPr>
          <p:spPr>
            <a:xfrm rot="10800000">
              <a:off x="8779029" y="6399954"/>
              <a:ext cx="115609" cy="110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椭圆 186"/>
            <p:cNvSpPr/>
            <p:nvPr/>
          </p:nvSpPr>
          <p:spPr>
            <a:xfrm rot="10800000">
              <a:off x="9434203" y="6612984"/>
              <a:ext cx="119895" cy="1160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椭圆 187"/>
            <p:cNvSpPr/>
            <p:nvPr/>
          </p:nvSpPr>
          <p:spPr>
            <a:xfrm rot="10800000">
              <a:off x="5990473" y="6538789"/>
              <a:ext cx="115609" cy="110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同心圆 188"/>
            <p:cNvSpPr/>
            <p:nvPr/>
          </p:nvSpPr>
          <p:spPr>
            <a:xfrm rot="10800000">
              <a:off x="7651358" y="6482710"/>
              <a:ext cx="133523" cy="148324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0" name="椭圆 189"/>
            <p:cNvSpPr/>
            <p:nvPr/>
          </p:nvSpPr>
          <p:spPr>
            <a:xfrm rot="10800000">
              <a:off x="12064995" y="6535080"/>
              <a:ext cx="127005" cy="15228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椭圆 190"/>
            <p:cNvSpPr/>
            <p:nvPr/>
          </p:nvSpPr>
          <p:spPr>
            <a:xfrm rot="10800000">
              <a:off x="7227429" y="6171312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椭圆 191"/>
            <p:cNvSpPr/>
            <p:nvPr/>
          </p:nvSpPr>
          <p:spPr>
            <a:xfrm rot="10800000">
              <a:off x="9681277" y="6204037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椭圆 192"/>
            <p:cNvSpPr/>
            <p:nvPr/>
          </p:nvSpPr>
          <p:spPr>
            <a:xfrm rot="10800000">
              <a:off x="11196238" y="6194696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椭圆 193"/>
            <p:cNvSpPr/>
            <p:nvPr/>
          </p:nvSpPr>
          <p:spPr>
            <a:xfrm rot="10800000">
              <a:off x="5521830" y="6704945"/>
              <a:ext cx="51131" cy="522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椭圆 194"/>
            <p:cNvSpPr/>
            <p:nvPr/>
          </p:nvSpPr>
          <p:spPr>
            <a:xfrm rot="10800000">
              <a:off x="6408430" y="6253607"/>
              <a:ext cx="51131" cy="522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椭圆 195"/>
            <p:cNvSpPr/>
            <p:nvPr/>
          </p:nvSpPr>
          <p:spPr>
            <a:xfrm rot="10800000">
              <a:off x="11448059" y="6440920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椭圆 196"/>
            <p:cNvSpPr/>
            <p:nvPr/>
          </p:nvSpPr>
          <p:spPr>
            <a:xfrm rot="10800000">
              <a:off x="7855923" y="6465925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8" name="矩形 197"/>
          <p:cNvSpPr/>
          <p:nvPr/>
        </p:nvSpPr>
        <p:spPr>
          <a:xfrm>
            <a:off x="590643" y="4311336"/>
            <a:ext cx="2415731" cy="902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公司介绍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（我们是谁）</a:t>
            </a:r>
          </a:p>
        </p:txBody>
      </p:sp>
      <p:sp>
        <p:nvSpPr>
          <p:cNvPr id="199" name="矩形 198"/>
          <p:cNvSpPr/>
          <p:nvPr/>
        </p:nvSpPr>
        <p:spPr>
          <a:xfrm>
            <a:off x="2636447" y="4311335"/>
            <a:ext cx="2415731" cy="902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项目介绍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 smtClean="0"/>
              <a:t>（我们</a:t>
            </a:r>
            <a:r>
              <a:rPr lang="zh-CN" altLang="en-US" sz="1600" dirty="0"/>
              <a:t>要做</a:t>
            </a:r>
            <a:r>
              <a:rPr lang="zh-CN" altLang="en-US" sz="1600" dirty="0" smtClean="0"/>
              <a:t>什么）</a:t>
            </a:r>
            <a:endParaRPr lang="zh-CN" altLang="en-US" sz="1600" dirty="0"/>
          </a:p>
        </p:txBody>
      </p:sp>
      <p:sp>
        <p:nvSpPr>
          <p:cNvPr id="200" name="矩形 199"/>
          <p:cNvSpPr/>
          <p:nvPr/>
        </p:nvSpPr>
        <p:spPr>
          <a:xfrm>
            <a:off x="4702357" y="4306802"/>
            <a:ext cx="2415731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产品与运营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（我们怎么做）</a:t>
            </a:r>
          </a:p>
        </p:txBody>
      </p:sp>
      <p:sp>
        <p:nvSpPr>
          <p:cNvPr id="201" name="矩形 200"/>
          <p:cNvSpPr/>
          <p:nvPr/>
        </p:nvSpPr>
        <p:spPr>
          <a:xfrm>
            <a:off x="6876121" y="4312186"/>
            <a:ext cx="2264232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发展规划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</a:t>
            </a:r>
            <a:r>
              <a:rPr lang="zh-CN" altLang="en-US" sz="1600" dirty="0" smtClean="0"/>
              <a:t>我们的战略目标）</a:t>
            </a:r>
            <a:endParaRPr lang="zh-CN" altLang="en-US" sz="1600" dirty="0"/>
          </a:p>
        </p:txBody>
      </p:sp>
      <p:sp>
        <p:nvSpPr>
          <p:cNvPr id="202" name="矩形 201"/>
          <p:cNvSpPr/>
          <p:nvPr/>
        </p:nvSpPr>
        <p:spPr>
          <a:xfrm>
            <a:off x="8984006" y="4317394"/>
            <a:ext cx="2446567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财务与融资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（我们需要多少钱）</a:t>
            </a:r>
          </a:p>
        </p:txBody>
      </p:sp>
      <p:sp>
        <p:nvSpPr>
          <p:cNvPr id="203" name="文本框 202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577947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-0.34649 4.07407E-6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31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3.7037E-7 L -0.35352 -3.7037E-7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8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 tmFilter="0, 0; .2, .5; .8, .5; 1, 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500" autoRev="1" fill="hold"/>
                                        <p:tgtEl>
                                          <p:spTgt spid="2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  <p:bldP spid="146" grpId="0" animBg="1"/>
      <p:bldP spid="147" grpId="0" animBg="1"/>
      <p:bldP spid="148" grpId="0" animBg="1"/>
      <p:bldP spid="149" grpId="0" animBg="1"/>
      <p:bldP spid="151" grpId="0" animBg="1"/>
      <p:bldP spid="152" grpId="0" animBg="1"/>
      <p:bldP spid="153" grpId="0" animBg="1"/>
      <p:bldP spid="198" grpId="0"/>
      <p:bldP spid="199" grpId="0"/>
      <p:bldP spid="200" grpId="0"/>
      <p:bldP spid="201" grpId="0"/>
      <p:bldP spid="202" grpId="0"/>
      <p:bldP spid="202" grpId="1"/>
      <p:bldP spid="20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5" name="同心圆 4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6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endCxn id="9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8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>
              <a:stCxn id="8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同心圆 13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>
              <a:stCxn id="16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同心圆 22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直接连接符 25"/>
            <p:cNvCxnSpPr>
              <a:stCxn id="23" idx="4"/>
              <a:endCxn id="22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5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23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6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成本预算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0" name="组合 139"/>
          <p:cNvGrpSpPr/>
          <p:nvPr/>
        </p:nvGrpSpPr>
        <p:grpSpPr>
          <a:xfrm>
            <a:off x="9541164" y="1559229"/>
            <a:ext cx="1244600" cy="4718443"/>
            <a:chOff x="9499600" y="1253732"/>
            <a:chExt cx="1244600" cy="4718443"/>
          </a:xfrm>
        </p:grpSpPr>
        <p:sp>
          <p:nvSpPr>
            <p:cNvPr id="141" name="椭圆 140"/>
            <p:cNvSpPr/>
            <p:nvPr/>
          </p:nvSpPr>
          <p:spPr>
            <a:xfrm>
              <a:off x="9499600" y="4727575"/>
              <a:ext cx="1244600" cy="1244600"/>
            </a:xfrm>
            <a:prstGeom prst="ellipse">
              <a:avLst/>
            </a:prstGeom>
            <a:solidFill>
              <a:srgbClr val="E8B438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800" b="1" kern="0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成本</a:t>
              </a:r>
              <a:endParaRPr lang="zh-CN" altLang="en-US" sz="2800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2" name="椭圆 141"/>
            <p:cNvSpPr/>
            <p:nvPr/>
          </p:nvSpPr>
          <p:spPr>
            <a:xfrm>
              <a:off x="10103574" y="4759787"/>
              <a:ext cx="37766" cy="5780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40000">
                  <a:sysClr val="windowText" lastClr="000000">
                    <a:lumMod val="85000"/>
                    <a:lumOff val="1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43" name="椭圆 142"/>
            <p:cNvSpPr/>
            <p:nvPr/>
          </p:nvSpPr>
          <p:spPr>
            <a:xfrm>
              <a:off x="10085387" y="4759325"/>
              <a:ext cx="88900" cy="90488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FFD94B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44" name="圆角矩形 1"/>
            <p:cNvSpPr/>
            <p:nvPr/>
          </p:nvSpPr>
          <p:spPr>
            <a:xfrm rot="5400000">
              <a:off x="9979025" y="2451101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FFD94B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45" name="圆角矩形 1"/>
            <p:cNvSpPr/>
            <p:nvPr/>
          </p:nvSpPr>
          <p:spPr>
            <a:xfrm rot="5400000">
              <a:off x="9982200" y="2751138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FFD94B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46" name="圆角矩形 1"/>
            <p:cNvSpPr/>
            <p:nvPr/>
          </p:nvSpPr>
          <p:spPr>
            <a:xfrm rot="5400000">
              <a:off x="9979025" y="3051176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FFD94B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47" name="圆角矩形 1"/>
            <p:cNvSpPr/>
            <p:nvPr/>
          </p:nvSpPr>
          <p:spPr>
            <a:xfrm rot="5400000">
              <a:off x="9979025" y="3351213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FFD94B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48" name="圆角矩形 1"/>
            <p:cNvSpPr/>
            <p:nvPr/>
          </p:nvSpPr>
          <p:spPr>
            <a:xfrm rot="5400000">
              <a:off x="9979818" y="3652044"/>
              <a:ext cx="300038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FFD94B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49" name="圆角矩形 1"/>
            <p:cNvSpPr/>
            <p:nvPr/>
          </p:nvSpPr>
          <p:spPr>
            <a:xfrm rot="5400000">
              <a:off x="9979025" y="3949701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FFD94B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50" name="圆角矩形 1"/>
            <p:cNvSpPr/>
            <p:nvPr/>
          </p:nvSpPr>
          <p:spPr>
            <a:xfrm rot="5400000">
              <a:off x="9979025" y="4257676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FFD94B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51" name="圆角矩形 1"/>
            <p:cNvSpPr/>
            <p:nvPr/>
          </p:nvSpPr>
          <p:spPr>
            <a:xfrm rot="5400000">
              <a:off x="9979025" y="4559301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FFD94B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52" name="圆角矩形 1"/>
            <p:cNvSpPr/>
            <p:nvPr/>
          </p:nvSpPr>
          <p:spPr>
            <a:xfrm rot="5400000">
              <a:off x="9971812" y="1833170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FFD94B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53" name="圆角矩形 1"/>
            <p:cNvSpPr/>
            <p:nvPr/>
          </p:nvSpPr>
          <p:spPr>
            <a:xfrm rot="5400000">
              <a:off x="9974987" y="2133207"/>
              <a:ext cx="301625" cy="88900"/>
            </a:xfrm>
            <a:custGeom>
              <a:avLst/>
              <a:gdLst/>
              <a:ahLst/>
              <a:cxnLst/>
              <a:rect l="l" t="t" r="r" b="b"/>
              <a:pathLst>
                <a:path w="1008112" h="300033">
                  <a:moveTo>
                    <a:pt x="74675" y="151350"/>
                  </a:moveTo>
                  <a:cubicBezTo>
                    <a:pt x="74675" y="201798"/>
                    <a:pt x="115572" y="242694"/>
                    <a:pt x="166020" y="242694"/>
                  </a:cubicBezTo>
                  <a:lnTo>
                    <a:pt x="558960" y="242694"/>
                  </a:lnTo>
                  <a:cubicBezTo>
                    <a:pt x="609408" y="242694"/>
                    <a:pt x="650304" y="201798"/>
                    <a:pt x="650304" y="151350"/>
                  </a:cubicBezTo>
                  <a:cubicBezTo>
                    <a:pt x="650304" y="100903"/>
                    <a:pt x="609408" y="60006"/>
                    <a:pt x="558960" y="60006"/>
                  </a:cubicBezTo>
                  <a:lnTo>
                    <a:pt x="166020" y="60006"/>
                  </a:lnTo>
                  <a:cubicBezTo>
                    <a:pt x="115572" y="60006"/>
                    <a:pt x="74675" y="100903"/>
                    <a:pt x="74675" y="151350"/>
                  </a:cubicBezTo>
                  <a:close/>
                  <a:moveTo>
                    <a:pt x="0" y="150017"/>
                  </a:moveTo>
                  <a:cubicBezTo>
                    <a:pt x="0" y="67165"/>
                    <a:pt x="67165" y="0"/>
                    <a:pt x="150017" y="0"/>
                  </a:cubicBezTo>
                  <a:lnTo>
                    <a:pt x="570063" y="0"/>
                  </a:lnTo>
                  <a:cubicBezTo>
                    <a:pt x="639957" y="0"/>
                    <a:pt x="698687" y="47798"/>
                    <a:pt x="712645" y="113187"/>
                  </a:cubicBezTo>
                  <a:lnTo>
                    <a:pt x="996112" y="113187"/>
                  </a:lnTo>
                  <a:cubicBezTo>
                    <a:pt x="1002739" y="113187"/>
                    <a:pt x="1008112" y="118560"/>
                    <a:pt x="1008112" y="125187"/>
                  </a:cubicBezTo>
                  <a:lnTo>
                    <a:pt x="1008112" y="173187"/>
                  </a:lnTo>
                  <a:cubicBezTo>
                    <a:pt x="1008112" y="179814"/>
                    <a:pt x="1002739" y="185187"/>
                    <a:pt x="996112" y="185187"/>
                  </a:cubicBezTo>
                  <a:lnTo>
                    <a:pt x="712980" y="185187"/>
                  </a:lnTo>
                  <a:cubicBezTo>
                    <a:pt x="699696" y="251409"/>
                    <a:pt x="640558" y="300033"/>
                    <a:pt x="570063" y="300033"/>
                  </a:cubicBezTo>
                  <a:lnTo>
                    <a:pt x="150017" y="300033"/>
                  </a:lnTo>
                  <a:cubicBezTo>
                    <a:pt x="67165" y="300033"/>
                    <a:pt x="0" y="232869"/>
                    <a:pt x="0" y="150017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FFD94B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54" name="圆角矩形 153"/>
            <p:cNvSpPr/>
            <p:nvPr/>
          </p:nvSpPr>
          <p:spPr>
            <a:xfrm>
              <a:off x="10114688" y="1253732"/>
              <a:ext cx="22225" cy="474662"/>
            </a:xfrm>
            <a:prstGeom prst="roundRect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solidFill>
                <a:srgbClr val="FFD94B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55" name="Oval 65"/>
          <p:cNvSpPr>
            <a:spLocks noChangeArrowheads="1"/>
          </p:cNvSpPr>
          <p:nvPr/>
        </p:nvSpPr>
        <p:spPr bwMode="auto">
          <a:xfrm>
            <a:off x="9453853" y="6311011"/>
            <a:ext cx="1520825" cy="307975"/>
          </a:xfrm>
          <a:prstGeom prst="ellipse">
            <a:avLst/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1350" kern="0">
              <a:solidFill>
                <a:sysClr val="windowText" lastClr="000000"/>
              </a:solidFill>
              <a:latin typeface="Arial" pitchFamily="34" charset="0"/>
              <a:ea typeface="宋体"/>
            </a:endParaRPr>
          </a:p>
        </p:txBody>
      </p:sp>
      <p:grpSp>
        <p:nvGrpSpPr>
          <p:cNvPr id="156" name="组合 155"/>
          <p:cNvGrpSpPr/>
          <p:nvPr/>
        </p:nvGrpSpPr>
        <p:grpSpPr>
          <a:xfrm>
            <a:off x="7172613" y="1842198"/>
            <a:ext cx="3070227" cy="1144587"/>
            <a:chOff x="7131050" y="1536702"/>
            <a:chExt cx="3070226" cy="1144587"/>
          </a:xfrm>
        </p:grpSpPr>
        <p:cxnSp>
          <p:nvCxnSpPr>
            <p:cNvPr id="157" name="直接连接符 156"/>
            <p:cNvCxnSpPr>
              <a:stCxn id="159" idx="2"/>
              <a:endCxn id="158" idx="3"/>
            </p:cNvCxnSpPr>
            <p:nvPr/>
          </p:nvCxnSpPr>
          <p:spPr>
            <a:xfrm flipH="1" flipV="1">
              <a:off x="8920162" y="1921671"/>
              <a:ext cx="1117601" cy="678656"/>
            </a:xfrm>
            <a:prstGeom prst="line">
              <a:avLst/>
            </a:prstGeom>
            <a:noFill/>
            <a:ln w="12700" cap="flat" cmpd="sng" algn="ctr">
              <a:solidFill>
                <a:schemeClr val="tx2">
                  <a:lumMod val="75000"/>
                </a:schemeClr>
              </a:solidFill>
              <a:prstDash val="sysDash"/>
            </a:ln>
            <a:effectLst/>
          </p:spPr>
        </p:cxnSp>
        <p:sp>
          <p:nvSpPr>
            <p:cNvPr id="158" name="矩形 157"/>
            <p:cNvSpPr/>
            <p:nvPr/>
          </p:nvSpPr>
          <p:spPr>
            <a:xfrm>
              <a:off x="7131050" y="1536702"/>
              <a:ext cx="1789112" cy="769937"/>
            </a:xfrm>
            <a:prstGeom prst="rect">
              <a:avLst/>
            </a:prstGeom>
            <a:solidFill>
              <a:srgbClr val="E8B438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59" name="椭圆 158"/>
            <p:cNvSpPr/>
            <p:nvPr/>
          </p:nvSpPr>
          <p:spPr>
            <a:xfrm>
              <a:off x="10037763" y="2519364"/>
              <a:ext cx="163513" cy="16192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alibri"/>
                <a:ea typeface="宋体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>
              <a:off x="7224712" y="1609598"/>
              <a:ext cx="1601788" cy="61277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rIns="46800" anchor="ctr"/>
            <a:lstStyle/>
            <a:p>
              <a:pPr>
                <a:lnSpc>
                  <a:spcPct val="120000"/>
                </a:lnSpc>
                <a:defRPr/>
              </a:pPr>
              <a:endParaRPr lang="zh-CN" altLang="en-US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1" name="TextBox 2047"/>
            <p:cNvSpPr txBox="1"/>
            <p:nvPr/>
          </p:nvSpPr>
          <p:spPr>
            <a:xfrm>
              <a:off x="7288213" y="1623598"/>
              <a:ext cx="6492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tx2">
                      <a:lumMod val="75000"/>
                    </a:schemeClr>
                  </a:solidFill>
                </a:rPr>
                <a:t>管理成本</a:t>
              </a:r>
              <a:endParaRPr lang="zh-CN" altLang="en-US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62" name="TextBox 2048"/>
            <p:cNvSpPr txBox="1"/>
            <p:nvPr/>
          </p:nvSpPr>
          <p:spPr>
            <a:xfrm>
              <a:off x="7876009" y="1623598"/>
              <a:ext cx="8931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tx2">
                      <a:lumMod val="75000"/>
                    </a:schemeClr>
                  </a:solidFill>
                  <a:latin typeface="Impact" panose="020B0806030902050204" pitchFamily="34" charset="0"/>
                </a:rPr>
                <a:t>40%</a:t>
              </a:r>
              <a:endParaRPr lang="zh-CN" altLang="en-US" sz="3200" dirty="0">
                <a:solidFill>
                  <a:schemeClr val="tx2">
                    <a:lumMod val="7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7172614" y="2770886"/>
            <a:ext cx="3082927" cy="814387"/>
            <a:chOff x="7131050" y="2465389"/>
            <a:chExt cx="3082926" cy="814387"/>
          </a:xfrm>
        </p:grpSpPr>
        <p:cxnSp>
          <p:nvCxnSpPr>
            <p:cNvPr id="164" name="直接连接符 163"/>
            <p:cNvCxnSpPr>
              <a:stCxn id="167" idx="2"/>
            </p:cNvCxnSpPr>
            <p:nvPr/>
          </p:nvCxnSpPr>
          <p:spPr>
            <a:xfrm flipH="1" flipV="1">
              <a:off x="8859838" y="2968625"/>
              <a:ext cx="1190625" cy="230188"/>
            </a:xfrm>
            <a:prstGeom prst="line">
              <a:avLst/>
            </a:prstGeom>
            <a:noFill/>
            <a:ln w="12700" cap="flat" cmpd="sng" algn="ctr">
              <a:solidFill>
                <a:schemeClr val="tx2">
                  <a:lumMod val="75000"/>
                </a:schemeClr>
              </a:solidFill>
              <a:prstDash val="sysDash"/>
            </a:ln>
            <a:effectLst/>
          </p:spPr>
        </p:cxnSp>
        <p:sp>
          <p:nvSpPr>
            <p:cNvPr id="165" name="矩形 164"/>
            <p:cNvSpPr/>
            <p:nvPr/>
          </p:nvSpPr>
          <p:spPr>
            <a:xfrm>
              <a:off x="7131050" y="2465389"/>
              <a:ext cx="1789112" cy="769937"/>
            </a:xfrm>
            <a:prstGeom prst="rect">
              <a:avLst/>
            </a:prstGeom>
            <a:solidFill>
              <a:srgbClr val="FFD94B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66" name="矩形 165"/>
            <p:cNvSpPr/>
            <p:nvPr/>
          </p:nvSpPr>
          <p:spPr>
            <a:xfrm>
              <a:off x="7224712" y="2543970"/>
              <a:ext cx="1601788" cy="61277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rIns="46800" anchor="ctr"/>
            <a:lstStyle/>
            <a:p>
              <a:pPr>
                <a:lnSpc>
                  <a:spcPct val="120000"/>
                </a:lnSpc>
                <a:defRPr/>
              </a:pPr>
              <a:endParaRPr lang="zh-CN" altLang="en-US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7" name="椭圆 166"/>
            <p:cNvSpPr/>
            <p:nvPr/>
          </p:nvSpPr>
          <p:spPr>
            <a:xfrm>
              <a:off x="10050463" y="3117851"/>
              <a:ext cx="163513" cy="161925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alibri"/>
                <a:ea typeface="宋体"/>
              </a:endParaRPr>
            </a:p>
          </p:txBody>
        </p:sp>
        <p:sp>
          <p:nvSpPr>
            <p:cNvPr id="168" name="TextBox 78"/>
            <p:cNvSpPr txBox="1"/>
            <p:nvPr/>
          </p:nvSpPr>
          <p:spPr>
            <a:xfrm>
              <a:off x="7288213" y="2557970"/>
              <a:ext cx="6492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tx2">
                      <a:lumMod val="75000"/>
                    </a:schemeClr>
                  </a:solidFill>
                </a:rPr>
                <a:t>管理成本</a:t>
              </a:r>
              <a:endParaRPr lang="zh-CN" altLang="en-US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69" name="TextBox 79"/>
            <p:cNvSpPr txBox="1"/>
            <p:nvPr/>
          </p:nvSpPr>
          <p:spPr>
            <a:xfrm>
              <a:off x="7876009" y="2557970"/>
              <a:ext cx="9060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tx2">
                      <a:lumMod val="75000"/>
                    </a:schemeClr>
                  </a:solidFill>
                  <a:latin typeface="Impact" panose="020B0806030902050204" pitchFamily="34" charset="0"/>
                </a:rPr>
                <a:t>30%</a:t>
              </a:r>
              <a:endParaRPr lang="zh-CN" altLang="en-US" sz="3200" dirty="0">
                <a:solidFill>
                  <a:schemeClr val="tx2">
                    <a:lumMod val="7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7172614" y="3732911"/>
            <a:ext cx="3082927" cy="769937"/>
            <a:chOff x="7131050" y="3427414"/>
            <a:chExt cx="3082926" cy="769937"/>
          </a:xfrm>
        </p:grpSpPr>
        <p:cxnSp>
          <p:nvCxnSpPr>
            <p:cNvPr id="171" name="直接连接符 170"/>
            <p:cNvCxnSpPr>
              <a:stCxn id="174" idx="2"/>
            </p:cNvCxnSpPr>
            <p:nvPr/>
          </p:nvCxnSpPr>
          <p:spPr>
            <a:xfrm flipH="1">
              <a:off x="8859838" y="3800475"/>
              <a:ext cx="1190625" cy="0"/>
            </a:xfrm>
            <a:prstGeom prst="line">
              <a:avLst/>
            </a:prstGeom>
            <a:noFill/>
            <a:ln w="12700" cap="flat" cmpd="sng" algn="ctr">
              <a:solidFill>
                <a:schemeClr val="accent2"/>
              </a:solidFill>
              <a:prstDash val="sysDash"/>
            </a:ln>
            <a:effectLst/>
          </p:spPr>
        </p:cxnSp>
        <p:sp>
          <p:nvSpPr>
            <p:cNvPr id="172" name="矩形 171"/>
            <p:cNvSpPr/>
            <p:nvPr/>
          </p:nvSpPr>
          <p:spPr>
            <a:xfrm>
              <a:off x="7131050" y="3427414"/>
              <a:ext cx="1789112" cy="769937"/>
            </a:xfrm>
            <a:prstGeom prst="rect">
              <a:avLst/>
            </a:prstGeom>
            <a:solidFill>
              <a:srgbClr val="E8B438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200" kern="0">
                <a:solidFill>
                  <a:schemeClr val="accent2"/>
                </a:solidFill>
                <a:latin typeface="Calibri"/>
                <a:ea typeface="宋体"/>
              </a:endParaRPr>
            </a:p>
          </p:txBody>
        </p:sp>
        <p:sp>
          <p:nvSpPr>
            <p:cNvPr id="173" name="矩形 172"/>
            <p:cNvSpPr/>
            <p:nvPr/>
          </p:nvSpPr>
          <p:spPr>
            <a:xfrm>
              <a:off x="7224712" y="3505995"/>
              <a:ext cx="1601788" cy="61277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rIns="46800" anchor="ctr"/>
            <a:lstStyle/>
            <a:p>
              <a:pPr>
                <a:lnSpc>
                  <a:spcPct val="120000"/>
                </a:lnSpc>
                <a:defRPr/>
              </a:pPr>
              <a:endParaRPr lang="zh-CN" altLang="en-US" sz="1400" kern="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" name="椭圆 173"/>
            <p:cNvSpPr/>
            <p:nvPr/>
          </p:nvSpPr>
          <p:spPr>
            <a:xfrm>
              <a:off x="10050463" y="3719513"/>
              <a:ext cx="163513" cy="16351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alibri"/>
                <a:ea typeface="宋体"/>
              </a:endParaRPr>
            </a:p>
          </p:txBody>
        </p:sp>
        <p:sp>
          <p:nvSpPr>
            <p:cNvPr id="175" name="TextBox 80"/>
            <p:cNvSpPr txBox="1"/>
            <p:nvPr/>
          </p:nvSpPr>
          <p:spPr>
            <a:xfrm>
              <a:off x="7288213" y="3519995"/>
              <a:ext cx="6492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rgbClr val="E8B438"/>
                  </a:solidFill>
                </a:rPr>
                <a:t>管理成本</a:t>
              </a:r>
              <a:endParaRPr lang="zh-CN" altLang="en-US" sz="1600" dirty="0">
                <a:solidFill>
                  <a:srgbClr val="E8B438"/>
                </a:solidFill>
              </a:endParaRPr>
            </a:p>
          </p:txBody>
        </p:sp>
        <p:sp>
          <p:nvSpPr>
            <p:cNvPr id="176" name="TextBox 81"/>
            <p:cNvSpPr txBox="1"/>
            <p:nvPr/>
          </p:nvSpPr>
          <p:spPr>
            <a:xfrm>
              <a:off x="7876009" y="3519995"/>
              <a:ext cx="8947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E8B438"/>
                  </a:solidFill>
                  <a:latin typeface="Impact" panose="020B0806030902050204" pitchFamily="34" charset="0"/>
                </a:rPr>
                <a:t>20%</a:t>
              </a:r>
              <a:endParaRPr lang="zh-CN" altLang="en-US" sz="3200" dirty="0">
                <a:solidFill>
                  <a:srgbClr val="E8B438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7172614" y="4626671"/>
            <a:ext cx="3082927" cy="836612"/>
            <a:chOff x="7131050" y="4321176"/>
            <a:chExt cx="3082926" cy="836612"/>
          </a:xfrm>
        </p:grpSpPr>
        <p:cxnSp>
          <p:nvCxnSpPr>
            <p:cNvPr id="178" name="直接连接符 177"/>
            <p:cNvCxnSpPr>
              <a:stCxn id="181" idx="2"/>
            </p:cNvCxnSpPr>
            <p:nvPr/>
          </p:nvCxnSpPr>
          <p:spPr>
            <a:xfrm flipH="1">
              <a:off x="8859838" y="4402139"/>
              <a:ext cx="1190625" cy="371475"/>
            </a:xfrm>
            <a:prstGeom prst="line">
              <a:avLst/>
            </a:prstGeom>
            <a:noFill/>
            <a:ln w="12700" cap="flat" cmpd="sng" algn="ctr">
              <a:solidFill>
                <a:srgbClr val="0070C0"/>
              </a:solidFill>
              <a:prstDash val="sysDash"/>
            </a:ln>
            <a:effectLst/>
          </p:spPr>
        </p:cxnSp>
        <p:sp>
          <p:nvSpPr>
            <p:cNvPr id="179" name="矩形 178"/>
            <p:cNvSpPr/>
            <p:nvPr/>
          </p:nvSpPr>
          <p:spPr>
            <a:xfrm>
              <a:off x="7131050" y="4389438"/>
              <a:ext cx="1789112" cy="768350"/>
            </a:xfrm>
            <a:prstGeom prst="rect">
              <a:avLst/>
            </a:prstGeom>
            <a:solidFill>
              <a:srgbClr val="FFD94B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chemeClr val="accent1"/>
                </a:solidFill>
                <a:latin typeface="Calibri"/>
                <a:ea typeface="宋体"/>
              </a:endParaRPr>
            </a:p>
          </p:txBody>
        </p:sp>
        <p:sp>
          <p:nvSpPr>
            <p:cNvPr id="180" name="矩形 179"/>
            <p:cNvSpPr/>
            <p:nvPr/>
          </p:nvSpPr>
          <p:spPr>
            <a:xfrm>
              <a:off x="7224712" y="4467226"/>
              <a:ext cx="1601788" cy="61277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46800" rIns="46800" anchor="ctr"/>
            <a:lstStyle/>
            <a:p>
              <a:pPr>
                <a:lnSpc>
                  <a:spcPct val="120000"/>
                </a:lnSpc>
                <a:defRPr/>
              </a:pPr>
              <a:endParaRPr lang="zh-CN" altLang="en-US" sz="1400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1" name="椭圆 180"/>
            <p:cNvSpPr/>
            <p:nvPr/>
          </p:nvSpPr>
          <p:spPr>
            <a:xfrm>
              <a:off x="10050463" y="4321176"/>
              <a:ext cx="163513" cy="163513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alibri"/>
                <a:ea typeface="宋体"/>
              </a:endParaRPr>
            </a:p>
          </p:txBody>
        </p:sp>
        <p:sp>
          <p:nvSpPr>
            <p:cNvPr id="182" name="TextBox 82"/>
            <p:cNvSpPr txBox="1"/>
            <p:nvPr/>
          </p:nvSpPr>
          <p:spPr>
            <a:xfrm>
              <a:off x="7288213" y="4481226"/>
              <a:ext cx="6492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rgbClr val="E8B438"/>
                  </a:solidFill>
                </a:rPr>
                <a:t>管理成本</a:t>
              </a:r>
              <a:endParaRPr lang="zh-CN" altLang="en-US" sz="1600" dirty="0">
                <a:solidFill>
                  <a:srgbClr val="E8B438"/>
                </a:solidFill>
              </a:endParaRPr>
            </a:p>
          </p:txBody>
        </p:sp>
        <p:sp>
          <p:nvSpPr>
            <p:cNvPr id="183" name="TextBox 83"/>
            <p:cNvSpPr txBox="1"/>
            <p:nvPr/>
          </p:nvSpPr>
          <p:spPr>
            <a:xfrm>
              <a:off x="7876007" y="4481226"/>
              <a:ext cx="8451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E8B438"/>
                  </a:solidFill>
                  <a:latin typeface="Impact" panose="020B0806030902050204" pitchFamily="34" charset="0"/>
                </a:rPr>
                <a:t>10%</a:t>
              </a:r>
              <a:endParaRPr lang="zh-CN" altLang="en-US" sz="3200" dirty="0">
                <a:solidFill>
                  <a:srgbClr val="E8B438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84" name="组合 183"/>
          <p:cNvGrpSpPr/>
          <p:nvPr/>
        </p:nvGrpSpPr>
        <p:grpSpPr>
          <a:xfrm>
            <a:off x="1490229" y="1804368"/>
            <a:ext cx="5295036" cy="834224"/>
            <a:chOff x="1448664" y="1498873"/>
            <a:chExt cx="5295036" cy="834224"/>
          </a:xfrm>
        </p:grpSpPr>
        <p:sp>
          <p:nvSpPr>
            <p:cNvPr id="185" name="圆角矩形标注 184"/>
            <p:cNvSpPr/>
            <p:nvPr/>
          </p:nvSpPr>
          <p:spPr>
            <a:xfrm>
              <a:off x="1448664" y="1536702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KSO_GI1"/>
            <p:cNvSpPr/>
            <p:nvPr/>
          </p:nvSpPr>
          <p:spPr bwMode="auto">
            <a:xfrm>
              <a:off x="1613764" y="1498873"/>
              <a:ext cx="4926736" cy="834224"/>
            </a:xfrm>
            <a:prstGeom prst="rect">
              <a:avLst/>
            </a:prstGeom>
            <a:no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1490228" y="2811365"/>
            <a:ext cx="5383936" cy="834224"/>
            <a:chOff x="1448664" y="2505870"/>
            <a:chExt cx="5383936" cy="834224"/>
          </a:xfrm>
        </p:grpSpPr>
        <p:sp>
          <p:nvSpPr>
            <p:cNvPr id="188" name="KSO_GI1"/>
            <p:cNvSpPr/>
            <p:nvPr/>
          </p:nvSpPr>
          <p:spPr bwMode="auto">
            <a:xfrm>
              <a:off x="1601064" y="2505870"/>
              <a:ext cx="5231536" cy="834224"/>
            </a:xfrm>
            <a:prstGeom prst="rect">
              <a:avLst/>
            </a:prstGeom>
            <a:no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89" name="圆角矩形标注 188"/>
            <p:cNvSpPr/>
            <p:nvPr/>
          </p:nvSpPr>
          <p:spPr>
            <a:xfrm>
              <a:off x="1448664" y="2519364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1490228" y="3738179"/>
            <a:ext cx="5383936" cy="834224"/>
            <a:chOff x="1448664" y="3432684"/>
            <a:chExt cx="5383936" cy="834224"/>
          </a:xfrm>
        </p:grpSpPr>
        <p:sp>
          <p:nvSpPr>
            <p:cNvPr id="191" name="KSO_GI1"/>
            <p:cNvSpPr/>
            <p:nvPr/>
          </p:nvSpPr>
          <p:spPr bwMode="auto">
            <a:xfrm>
              <a:off x="1601064" y="3432684"/>
              <a:ext cx="5231536" cy="834224"/>
            </a:xfrm>
            <a:prstGeom prst="rect">
              <a:avLst/>
            </a:prstGeom>
            <a:no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92" name="圆角矩形标注 191"/>
            <p:cNvSpPr/>
            <p:nvPr/>
          </p:nvSpPr>
          <p:spPr>
            <a:xfrm>
              <a:off x="1448664" y="3464118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3" name="组合 192"/>
          <p:cNvGrpSpPr/>
          <p:nvPr/>
        </p:nvGrpSpPr>
        <p:grpSpPr>
          <a:xfrm>
            <a:off x="1490228" y="4705975"/>
            <a:ext cx="5383936" cy="834224"/>
            <a:chOff x="1448664" y="4400480"/>
            <a:chExt cx="5383936" cy="834224"/>
          </a:xfrm>
        </p:grpSpPr>
        <p:sp>
          <p:nvSpPr>
            <p:cNvPr id="194" name="KSO_GI1"/>
            <p:cNvSpPr/>
            <p:nvPr/>
          </p:nvSpPr>
          <p:spPr bwMode="auto">
            <a:xfrm>
              <a:off x="1601064" y="4400480"/>
              <a:ext cx="5231536" cy="834224"/>
            </a:xfrm>
            <a:prstGeom prst="rect">
              <a:avLst/>
            </a:prstGeom>
            <a:no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95" name="圆角矩形标注 194"/>
            <p:cNvSpPr/>
            <p:nvPr/>
          </p:nvSpPr>
          <p:spPr>
            <a:xfrm>
              <a:off x="1448664" y="4409469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6" name="文本框 195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950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5" grpId="0" animBg="1"/>
          <p:bldP spid="19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5" grpId="0" animBg="1"/>
          <p:bldP spid="196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" name="组合 210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212" name="同心圆 211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3" name="椭圆 212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4" name="直接连接符 213"/>
            <p:cNvCxnSpPr>
              <a:stCxn id="213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椭圆 214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" name="椭圆 215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7" name="直接连接符 216"/>
            <p:cNvCxnSpPr>
              <a:endCxn id="216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>
              <a:stCxn id="215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9" name="椭圆 218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0" name="直接连接符 219"/>
            <p:cNvCxnSpPr>
              <a:stCxn id="215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同心圆 220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22" name="直接连接符 221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3" name="椭圆 222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4" name="直接连接符 223"/>
            <p:cNvCxnSpPr>
              <a:stCxn id="223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椭圆 224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6" name="直接连接符 225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椭圆 226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椭圆 227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椭圆 228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同心圆 229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1" name="同心圆 230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2" name="同心圆 231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33" name="直接连接符 232"/>
            <p:cNvCxnSpPr>
              <a:stCxn id="230" idx="4"/>
              <a:endCxn id="229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接连接符 233"/>
            <p:cNvCxnSpPr>
              <a:endCxn id="212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接连接符 234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接连接符 235"/>
            <p:cNvCxnSpPr>
              <a:endCxn id="230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接连接符 236"/>
            <p:cNvCxnSpPr>
              <a:endCxn id="213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8" name="直接连接符 237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文本框 238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公司简介</a:t>
            </a:r>
          </a:p>
        </p:txBody>
      </p:sp>
      <p:pic>
        <p:nvPicPr>
          <p:cNvPr id="240" name="图片 23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3808" y="1220093"/>
            <a:ext cx="1809083" cy="1985778"/>
          </a:xfrm>
          <a:prstGeom prst="rect">
            <a:avLst/>
          </a:prstGeom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</p:pic>
      <p:pic>
        <p:nvPicPr>
          <p:cNvPr id="241" name="图片 24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6599" y="3309573"/>
            <a:ext cx="2116947" cy="1958593"/>
          </a:xfrm>
          <a:prstGeom prst="rect">
            <a:avLst/>
          </a:prstGeom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</p:pic>
      <p:sp>
        <p:nvSpPr>
          <p:cNvPr id="242" name="矩形 241"/>
          <p:cNvSpPr/>
          <p:nvPr/>
        </p:nvSpPr>
        <p:spPr>
          <a:xfrm>
            <a:off x="3164545" y="1205450"/>
            <a:ext cx="1359001" cy="1987878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简洁</a:t>
            </a:r>
            <a:endParaRPr lang="en-US" altLang="zh-CN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明亮</a:t>
            </a:r>
            <a:endParaRPr lang="en-US" altLang="zh-CN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3" name="矩形 242"/>
          <p:cNvSpPr/>
          <p:nvPr/>
        </p:nvSpPr>
        <p:spPr>
          <a:xfrm>
            <a:off x="1223809" y="3309572"/>
            <a:ext cx="1051137" cy="1958593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舒适</a:t>
            </a:r>
            <a:endParaRPr lang="en-US" altLang="zh-CN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温馨</a:t>
            </a:r>
          </a:p>
        </p:txBody>
      </p:sp>
      <p:pic>
        <p:nvPicPr>
          <p:cNvPr id="244" name="图片 24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5200" y="1220093"/>
            <a:ext cx="6276693" cy="4048070"/>
          </a:xfrm>
          <a:prstGeom prst="rect">
            <a:avLst/>
          </a:prstGeom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</p:pic>
      <p:sp>
        <p:nvSpPr>
          <p:cNvPr id="245" name="Rectangle 5"/>
          <p:cNvSpPr>
            <a:spLocks/>
          </p:cNvSpPr>
          <p:nvPr/>
        </p:nvSpPr>
        <p:spPr bwMode="auto">
          <a:xfrm>
            <a:off x="1242183" y="5534461"/>
            <a:ext cx="9702800" cy="99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在 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字以内，据统计每页幻灯片的最好控制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在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分钟之内。此处添加详细文本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描述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建议与标题相关并符合整体语言风格，语言描述尽量简洁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生动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。尽量将每页幻灯片的字数控制在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sym typeface="Gill Sans" charset="0"/>
              </a:rPr>
              <a:t>分钟之内。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58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0" animBg="1"/>
      <p:bldP spid="243" grpId="0" animBg="1"/>
      <p:bldP spid="245" grpId="0"/>
      <p:bldP spid="3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5" name="同心圆 4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6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endCxn id="9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8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>
              <a:stCxn id="8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同心圆 13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>
              <a:stCxn id="16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同心圆 22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直接连接符 25"/>
            <p:cNvCxnSpPr>
              <a:stCxn id="23" idx="4"/>
              <a:endCxn id="22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5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23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6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资金缺口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9256781" y="2691167"/>
            <a:ext cx="1673057" cy="2406757"/>
            <a:chOff x="9152934" y="2497203"/>
            <a:chExt cx="1673057" cy="2406757"/>
          </a:xfrm>
          <a:solidFill>
            <a:srgbClr val="E8B438"/>
          </a:solidFill>
        </p:grpSpPr>
        <p:sp>
          <p:nvSpPr>
            <p:cNvPr id="34" name="矩形 1"/>
            <p:cNvSpPr/>
            <p:nvPr/>
          </p:nvSpPr>
          <p:spPr>
            <a:xfrm>
              <a:off x="9152934" y="2497203"/>
              <a:ext cx="1673057" cy="2406757"/>
            </a:xfrm>
            <a:custGeom>
              <a:avLst/>
              <a:gdLst/>
              <a:ahLst/>
              <a:cxnLst/>
              <a:rect l="l" t="t" r="r" b="b"/>
              <a:pathLst>
                <a:path w="1912719" h="2750081">
                  <a:moveTo>
                    <a:pt x="0" y="0"/>
                  </a:moveTo>
                  <a:lnTo>
                    <a:pt x="1912719" y="18725"/>
                  </a:lnTo>
                  <a:lnTo>
                    <a:pt x="1404719" y="2750081"/>
                  </a:lnTo>
                  <a:lnTo>
                    <a:pt x="0" y="2750081"/>
                  </a:lnTo>
                  <a:close/>
                </a:path>
              </a:pathLst>
            </a:custGeom>
            <a:grp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25400" dist="12700" dir="5400000" algn="t" rotWithShape="0">
                <a:prstClr val="black">
                  <a:alpha val="48000"/>
                </a:prstClr>
              </a:outerShdw>
            </a:effectLst>
          </p:spPr>
          <p:txBody>
            <a:bodyPr tIns="0" rIns="252000" bIns="0" anchor="ctr"/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sz="2400" kern="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5" name="TextBox 73"/>
            <p:cNvSpPr txBox="1"/>
            <p:nvPr/>
          </p:nvSpPr>
          <p:spPr>
            <a:xfrm>
              <a:off x="9327377" y="3068348"/>
              <a:ext cx="114486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</a:rPr>
                <a:t>400</a:t>
              </a:r>
              <a:r>
                <a:rPr lang="zh-CN" altLang="en-US" sz="2800" dirty="0" smtClean="0">
                  <a:solidFill>
                    <a:schemeClr val="bg1"/>
                  </a:solidFill>
                </a:rPr>
                <a:t>万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9268138" y="3721868"/>
              <a:ext cx="1218618" cy="52322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此处添加详细文本描述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矩形 10"/>
          <p:cNvSpPr/>
          <p:nvPr/>
        </p:nvSpPr>
        <p:spPr>
          <a:xfrm>
            <a:off x="7163143" y="4488360"/>
            <a:ext cx="2089932" cy="591036"/>
          </a:xfrm>
          <a:custGeom>
            <a:avLst/>
            <a:gdLst/>
            <a:ahLst/>
            <a:cxnLst/>
            <a:rect l="l" t="t" r="r" b="b"/>
            <a:pathLst>
              <a:path w="2387612" h="673183">
                <a:moveTo>
                  <a:pt x="0" y="0"/>
                </a:moveTo>
                <a:lnTo>
                  <a:pt x="2387612" y="0"/>
                </a:lnTo>
                <a:lnTo>
                  <a:pt x="2387612" y="673183"/>
                </a:lnTo>
                <a:lnTo>
                  <a:pt x="145514" y="673183"/>
                </a:lnTo>
                <a:close/>
              </a:path>
            </a:pathLst>
          </a:custGeom>
          <a:solidFill>
            <a:srgbClr val="FFD94B">
              <a:alpha val="88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8000" tIns="0" rIns="72000" bIns="0" anchor="ctr"/>
          <a:lstStyle/>
          <a:p>
            <a:pPr algn="ctr">
              <a:defRPr/>
            </a:pPr>
            <a:r>
              <a:rPr lang="zh-CN" altLang="en-US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添加标题：</a:t>
            </a:r>
            <a:r>
              <a:rPr lang="en-US" altLang="zh-CN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200</a:t>
            </a:r>
            <a:r>
              <a:rPr lang="zh-CN" altLang="en-US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万</a:t>
            </a:r>
            <a:endParaRPr lang="zh-CN" altLang="en-US" sz="1350" kern="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矩形 11"/>
          <p:cNvSpPr/>
          <p:nvPr/>
        </p:nvSpPr>
        <p:spPr>
          <a:xfrm>
            <a:off x="7033449" y="3889916"/>
            <a:ext cx="2219627" cy="589183"/>
          </a:xfrm>
          <a:custGeom>
            <a:avLst/>
            <a:gdLst/>
            <a:ahLst/>
            <a:cxnLst/>
            <a:rect l="l" t="t" r="r" b="b"/>
            <a:pathLst>
              <a:path w="2535587" h="673183">
                <a:moveTo>
                  <a:pt x="0" y="0"/>
                </a:moveTo>
                <a:lnTo>
                  <a:pt x="2535587" y="0"/>
                </a:lnTo>
                <a:lnTo>
                  <a:pt x="2535587" y="673183"/>
                </a:lnTo>
                <a:lnTo>
                  <a:pt x="145514" y="673183"/>
                </a:lnTo>
                <a:close/>
              </a:path>
            </a:pathLst>
          </a:custGeom>
          <a:solidFill>
            <a:srgbClr val="FFD94B">
              <a:alpha val="88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8000" tIns="0" rIns="72000" bIns="0" anchor="ctr"/>
          <a:lstStyle/>
          <a:p>
            <a:pPr algn="ctr">
              <a:defRPr/>
            </a:pPr>
            <a:r>
              <a:rPr lang="zh-CN" altLang="en-US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添加标题：</a:t>
            </a:r>
            <a:r>
              <a:rPr lang="en-US" altLang="zh-CN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300</a:t>
            </a:r>
            <a:r>
              <a:rPr lang="zh-CN" altLang="en-US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万</a:t>
            </a:r>
            <a:endParaRPr lang="zh-CN" altLang="en-US" sz="1350" kern="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矩形 12"/>
          <p:cNvSpPr/>
          <p:nvPr/>
        </p:nvSpPr>
        <p:spPr>
          <a:xfrm>
            <a:off x="6905608" y="3291468"/>
            <a:ext cx="2347469" cy="589183"/>
          </a:xfrm>
          <a:custGeom>
            <a:avLst/>
            <a:gdLst/>
            <a:ahLst/>
            <a:cxnLst/>
            <a:rect l="l" t="t" r="r" b="b"/>
            <a:pathLst>
              <a:path w="2683562" h="673183">
                <a:moveTo>
                  <a:pt x="0" y="0"/>
                </a:moveTo>
                <a:lnTo>
                  <a:pt x="2683562" y="0"/>
                </a:lnTo>
                <a:lnTo>
                  <a:pt x="2683562" y="673183"/>
                </a:lnTo>
                <a:lnTo>
                  <a:pt x="145515" y="673183"/>
                </a:lnTo>
                <a:close/>
              </a:path>
            </a:pathLst>
          </a:custGeom>
          <a:solidFill>
            <a:srgbClr val="E8B438">
              <a:alpha val="88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8000" tIns="0" rIns="72000" bIns="0" anchor="ctr"/>
          <a:lstStyle/>
          <a:p>
            <a:pPr algn="ctr">
              <a:defRPr/>
            </a:pPr>
            <a:r>
              <a:rPr lang="zh-CN" altLang="en-US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添加标题：</a:t>
            </a:r>
            <a:r>
              <a:rPr lang="en-US" altLang="zh-CN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180</a:t>
            </a:r>
            <a:r>
              <a:rPr lang="zh-CN" altLang="en-US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万</a:t>
            </a:r>
            <a:endParaRPr lang="zh-CN" altLang="en-US" sz="1350" kern="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40" name="矩形 13"/>
          <p:cNvSpPr/>
          <p:nvPr/>
        </p:nvSpPr>
        <p:spPr>
          <a:xfrm>
            <a:off x="6775912" y="2691169"/>
            <a:ext cx="2477163" cy="589183"/>
          </a:xfrm>
          <a:custGeom>
            <a:avLst/>
            <a:gdLst/>
            <a:ahLst/>
            <a:cxnLst/>
            <a:rect l="l" t="t" r="r" b="b"/>
            <a:pathLst>
              <a:path w="2831536" h="673183">
                <a:moveTo>
                  <a:pt x="0" y="0"/>
                </a:moveTo>
                <a:lnTo>
                  <a:pt x="2831536" y="0"/>
                </a:lnTo>
                <a:lnTo>
                  <a:pt x="2831536" y="673183"/>
                </a:lnTo>
                <a:lnTo>
                  <a:pt x="145514" y="673183"/>
                </a:lnTo>
                <a:close/>
              </a:path>
            </a:pathLst>
          </a:custGeom>
          <a:solidFill>
            <a:srgbClr val="E8B438">
              <a:alpha val="88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8000" tIns="0" rIns="72000" bIns="0" anchor="ctr"/>
          <a:lstStyle/>
          <a:p>
            <a:pPr algn="ctr">
              <a:defRPr/>
            </a:pPr>
            <a:r>
              <a:rPr lang="zh-CN" altLang="en-US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添加标题：</a:t>
            </a:r>
            <a:r>
              <a:rPr lang="en-US" altLang="zh-CN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200</a:t>
            </a:r>
            <a:r>
              <a:rPr lang="zh-CN" altLang="en-US" sz="1350" kern="0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万</a:t>
            </a:r>
            <a:endParaRPr lang="zh-CN" altLang="en-US" sz="1350" kern="0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7144615" y="1975994"/>
            <a:ext cx="4224331" cy="3935298"/>
            <a:chOff x="7040768" y="1782030"/>
            <a:chExt cx="4224331" cy="3935298"/>
          </a:xfrm>
        </p:grpSpPr>
        <p:sp>
          <p:nvSpPr>
            <p:cNvPr id="42" name="Oval 65"/>
            <p:cNvSpPr>
              <a:spLocks noChangeArrowheads="1"/>
            </p:cNvSpPr>
            <p:nvPr/>
          </p:nvSpPr>
          <p:spPr bwMode="auto">
            <a:xfrm>
              <a:off x="7450231" y="5559843"/>
              <a:ext cx="787431" cy="157485"/>
            </a:xfrm>
            <a:prstGeom prst="ellipse">
              <a:avLst/>
            </a:prstGeom>
            <a:gradFill rotWithShape="1">
              <a:gsLst>
                <a:gs pos="0">
                  <a:srgbClr val="EEECE1">
                    <a:gamma/>
                    <a:shade val="46275"/>
                    <a:invGamma/>
                  </a:srgb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350" kern="0" dirty="0">
                <a:solidFill>
                  <a:prstClr val="black"/>
                </a:solidFill>
                <a:latin typeface="Arial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7040768" y="1782030"/>
              <a:ext cx="4224331" cy="3121929"/>
            </a:xfrm>
            <a:custGeom>
              <a:avLst/>
              <a:gdLst>
                <a:gd name="connsiteX0" fmla="*/ 0 w 1383957"/>
                <a:gd name="connsiteY0" fmla="*/ 939114 h 939114"/>
                <a:gd name="connsiteX1" fmla="*/ 1000897 w 1383957"/>
                <a:gd name="connsiteY1" fmla="*/ 939114 h 939114"/>
                <a:gd name="connsiteX2" fmla="*/ 1210962 w 1383957"/>
                <a:gd name="connsiteY2" fmla="*/ 49427 h 939114"/>
                <a:gd name="connsiteX3" fmla="*/ 1334530 w 1383957"/>
                <a:gd name="connsiteY3" fmla="*/ 0 h 939114"/>
                <a:gd name="connsiteX4" fmla="*/ 1383957 w 1383957"/>
                <a:gd name="connsiteY4" fmla="*/ 160638 h 939114"/>
                <a:gd name="connsiteX0" fmla="*/ 0 w 1383957"/>
                <a:gd name="connsiteY0" fmla="*/ 980817 h 980817"/>
                <a:gd name="connsiteX1" fmla="*/ 1000897 w 1383957"/>
                <a:gd name="connsiteY1" fmla="*/ 980817 h 980817"/>
                <a:gd name="connsiteX2" fmla="*/ 1210962 w 1383957"/>
                <a:gd name="connsiteY2" fmla="*/ 91130 h 980817"/>
                <a:gd name="connsiteX3" fmla="*/ 1334530 w 1383957"/>
                <a:gd name="connsiteY3" fmla="*/ 41703 h 980817"/>
                <a:gd name="connsiteX4" fmla="*/ 1383957 w 1383957"/>
                <a:gd name="connsiteY4" fmla="*/ 202341 h 980817"/>
                <a:gd name="connsiteX0" fmla="*/ 0 w 1383957"/>
                <a:gd name="connsiteY0" fmla="*/ 993410 h 993410"/>
                <a:gd name="connsiteX1" fmla="*/ 1000897 w 1383957"/>
                <a:gd name="connsiteY1" fmla="*/ 993410 h 993410"/>
                <a:gd name="connsiteX2" fmla="*/ 1210962 w 1383957"/>
                <a:gd name="connsiteY2" fmla="*/ 103723 h 993410"/>
                <a:gd name="connsiteX3" fmla="*/ 1338950 w 1383957"/>
                <a:gd name="connsiteY3" fmla="*/ 27777 h 993410"/>
                <a:gd name="connsiteX4" fmla="*/ 1383957 w 1383957"/>
                <a:gd name="connsiteY4" fmla="*/ 214934 h 993410"/>
                <a:gd name="connsiteX0" fmla="*/ 0 w 1375117"/>
                <a:gd name="connsiteY0" fmla="*/ 990568 h 990568"/>
                <a:gd name="connsiteX1" fmla="*/ 1000897 w 1375117"/>
                <a:gd name="connsiteY1" fmla="*/ 990568 h 990568"/>
                <a:gd name="connsiteX2" fmla="*/ 1210962 w 1375117"/>
                <a:gd name="connsiteY2" fmla="*/ 100881 h 990568"/>
                <a:gd name="connsiteX3" fmla="*/ 1338950 w 1375117"/>
                <a:gd name="connsiteY3" fmla="*/ 24935 h 990568"/>
                <a:gd name="connsiteX4" fmla="*/ 1375117 w 1375117"/>
                <a:gd name="connsiteY4" fmla="*/ 167894 h 990568"/>
                <a:gd name="connsiteX0" fmla="*/ 0 w 1344967"/>
                <a:gd name="connsiteY0" fmla="*/ 989167 h 989167"/>
                <a:gd name="connsiteX1" fmla="*/ 1000897 w 1344967"/>
                <a:gd name="connsiteY1" fmla="*/ 989167 h 989167"/>
                <a:gd name="connsiteX2" fmla="*/ 1210962 w 1344967"/>
                <a:gd name="connsiteY2" fmla="*/ 99480 h 989167"/>
                <a:gd name="connsiteX3" fmla="*/ 1338950 w 1344967"/>
                <a:gd name="connsiteY3" fmla="*/ 23534 h 989167"/>
                <a:gd name="connsiteX4" fmla="*/ 1335338 w 1344967"/>
                <a:gd name="connsiteY4" fmla="*/ 144394 h 989167"/>
                <a:gd name="connsiteX0" fmla="*/ 0 w 1352190"/>
                <a:gd name="connsiteY0" fmla="*/ 989167 h 989167"/>
                <a:gd name="connsiteX1" fmla="*/ 1000897 w 1352190"/>
                <a:gd name="connsiteY1" fmla="*/ 989167 h 989167"/>
                <a:gd name="connsiteX2" fmla="*/ 1210962 w 1352190"/>
                <a:gd name="connsiteY2" fmla="*/ 99480 h 989167"/>
                <a:gd name="connsiteX3" fmla="*/ 1338950 w 1352190"/>
                <a:gd name="connsiteY3" fmla="*/ 23534 h 989167"/>
                <a:gd name="connsiteX4" fmla="*/ 1335338 w 1352190"/>
                <a:gd name="connsiteY4" fmla="*/ 144394 h 989167"/>
                <a:gd name="connsiteX0" fmla="*/ 0 w 1350398"/>
                <a:gd name="connsiteY0" fmla="*/ 996014 h 996014"/>
                <a:gd name="connsiteX1" fmla="*/ 1000897 w 1350398"/>
                <a:gd name="connsiteY1" fmla="*/ 996014 h 996014"/>
                <a:gd name="connsiteX2" fmla="*/ 1210962 w 1350398"/>
                <a:gd name="connsiteY2" fmla="*/ 106327 h 996014"/>
                <a:gd name="connsiteX3" fmla="*/ 1338950 w 1350398"/>
                <a:gd name="connsiteY3" fmla="*/ 30381 h 996014"/>
                <a:gd name="connsiteX4" fmla="*/ 1335338 w 1350398"/>
                <a:gd name="connsiteY4" fmla="*/ 151241 h 996014"/>
                <a:gd name="connsiteX0" fmla="*/ 0 w 1726088"/>
                <a:gd name="connsiteY0" fmla="*/ 1000434 h 1000434"/>
                <a:gd name="connsiteX1" fmla="*/ 1376587 w 1726088"/>
                <a:gd name="connsiteY1" fmla="*/ 996014 h 1000434"/>
                <a:gd name="connsiteX2" fmla="*/ 1586652 w 1726088"/>
                <a:gd name="connsiteY2" fmla="*/ 106327 h 1000434"/>
                <a:gd name="connsiteX3" fmla="*/ 1714640 w 1726088"/>
                <a:gd name="connsiteY3" fmla="*/ 30381 h 1000434"/>
                <a:gd name="connsiteX4" fmla="*/ 1711028 w 1726088"/>
                <a:gd name="connsiteY4" fmla="*/ 151241 h 100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6088" h="1000434">
                  <a:moveTo>
                    <a:pt x="0" y="1000434"/>
                  </a:moveTo>
                  <a:lnTo>
                    <a:pt x="1376587" y="996014"/>
                  </a:lnTo>
                  <a:lnTo>
                    <a:pt x="1586652" y="106327"/>
                  </a:lnTo>
                  <a:cubicBezTo>
                    <a:pt x="1642258" y="-50192"/>
                    <a:pt x="1698331" y="5216"/>
                    <a:pt x="1714640" y="30381"/>
                  </a:cubicBezTo>
                  <a:cubicBezTo>
                    <a:pt x="1730949" y="55546"/>
                    <a:pt x="1729911" y="97695"/>
                    <a:pt x="1711028" y="151241"/>
                  </a:cubicBezTo>
                </a:path>
              </a:pathLst>
            </a:custGeom>
            <a:noFill/>
            <a:ln w="571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7515079" y="4903959"/>
              <a:ext cx="657735" cy="659588"/>
            </a:xfrm>
            <a:prstGeom prst="ellipse">
              <a:avLst/>
            </a:prstGeom>
            <a:noFill/>
            <a:ln w="571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9345622" y="4903959"/>
              <a:ext cx="657735" cy="659588"/>
            </a:xfrm>
            <a:prstGeom prst="ellipse">
              <a:avLst/>
            </a:prstGeom>
            <a:noFill/>
            <a:ln w="571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>
              <a:off x="9280775" y="5559843"/>
              <a:ext cx="787431" cy="157485"/>
            </a:xfrm>
            <a:prstGeom prst="ellipse">
              <a:avLst/>
            </a:prstGeom>
            <a:gradFill rotWithShape="1">
              <a:gsLst>
                <a:gs pos="0">
                  <a:srgbClr val="EEECE1">
                    <a:gamma/>
                    <a:shade val="46275"/>
                    <a:invGamma/>
                  </a:srgb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350" kern="0" dirty="0">
                <a:solidFill>
                  <a:prstClr val="black"/>
                </a:solidFill>
                <a:latin typeface="Arial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TextBox 71"/>
          <p:cNvSpPr txBox="1"/>
          <p:nvPr/>
        </p:nvSpPr>
        <p:spPr>
          <a:xfrm>
            <a:off x="9539311" y="218665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已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有资金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TextBox 75"/>
          <p:cNvSpPr txBox="1"/>
          <p:nvPr/>
        </p:nvSpPr>
        <p:spPr>
          <a:xfrm>
            <a:off x="7525345" y="218665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所需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资金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971939" y="3012907"/>
            <a:ext cx="5295036" cy="834224"/>
            <a:chOff x="868093" y="2818943"/>
            <a:chExt cx="5295036" cy="834224"/>
          </a:xfrm>
        </p:grpSpPr>
        <p:sp>
          <p:nvSpPr>
            <p:cNvPr id="50" name="圆角矩形标注 49"/>
            <p:cNvSpPr/>
            <p:nvPr/>
          </p:nvSpPr>
          <p:spPr>
            <a:xfrm>
              <a:off x="868093" y="2856772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KSO_GI1"/>
            <p:cNvSpPr/>
            <p:nvPr/>
          </p:nvSpPr>
          <p:spPr bwMode="auto">
            <a:xfrm>
              <a:off x="1033193" y="2818943"/>
              <a:ext cx="4926736" cy="834224"/>
            </a:xfrm>
            <a:prstGeom prst="rect">
              <a:avLst/>
            </a:prstGeom>
            <a:no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971939" y="4283476"/>
            <a:ext cx="5295036" cy="834224"/>
            <a:chOff x="868093" y="4089512"/>
            <a:chExt cx="5295036" cy="834224"/>
          </a:xfrm>
        </p:grpSpPr>
        <p:sp>
          <p:nvSpPr>
            <p:cNvPr id="53" name="圆角矩形标注 52"/>
            <p:cNvSpPr/>
            <p:nvPr/>
          </p:nvSpPr>
          <p:spPr>
            <a:xfrm>
              <a:off x="868093" y="4127341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KSO_GI1"/>
            <p:cNvSpPr/>
            <p:nvPr/>
          </p:nvSpPr>
          <p:spPr bwMode="auto">
            <a:xfrm>
              <a:off x="1033193" y="4089512"/>
              <a:ext cx="4926736" cy="834224"/>
            </a:xfrm>
            <a:prstGeom prst="rect">
              <a:avLst/>
            </a:prstGeom>
            <a:noFill/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0" anchor="ctr"/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421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1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52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52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39" grpId="0" animBg="1"/>
          <p:bldP spid="40" grpId="0" animBg="1"/>
          <p:bldP spid="47" grpId="0"/>
          <p:bldP spid="48" grpId="0"/>
          <p:bldP spid="5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39" grpId="0" animBg="1"/>
          <p:bldP spid="40" grpId="0" animBg="1"/>
          <p:bldP spid="47" grpId="0"/>
          <p:bldP spid="48" grpId="0"/>
          <p:bldP spid="55" grpId="0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5" name="同心圆 4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6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endCxn id="9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8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>
              <a:stCxn id="8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同心圆 13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>
              <a:stCxn id="16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同心圆 22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直接连接符 25"/>
            <p:cNvCxnSpPr>
              <a:stCxn id="23" idx="4"/>
              <a:endCxn id="22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5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23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6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融资计划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195081" y="2339217"/>
            <a:ext cx="1245771" cy="1245320"/>
          </a:xfrm>
          <a:prstGeom prst="ellipse">
            <a:avLst/>
          </a:prstGeom>
          <a:noFill/>
          <a:ln w="158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757381" y="2104532"/>
            <a:ext cx="1689688" cy="1689077"/>
          </a:xfrm>
          <a:prstGeom prst="ellipse">
            <a:avLst/>
          </a:prstGeom>
          <a:noFill/>
          <a:ln w="158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 flipH="1">
            <a:off x="9512361" y="2339217"/>
            <a:ext cx="1245771" cy="1245320"/>
          </a:xfrm>
          <a:prstGeom prst="ellipse">
            <a:avLst/>
          </a:prstGeom>
          <a:noFill/>
          <a:ln w="158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 flipH="1">
            <a:off x="7506143" y="2104532"/>
            <a:ext cx="1689688" cy="1689077"/>
          </a:xfrm>
          <a:prstGeom prst="ellipse">
            <a:avLst/>
          </a:prstGeom>
          <a:noFill/>
          <a:ln w="158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1591917" y="5404958"/>
            <a:ext cx="8772763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4899228" y="1862914"/>
            <a:ext cx="2158537" cy="2157756"/>
            <a:chOff x="4982374" y="2208496"/>
            <a:chExt cx="2227648" cy="2227648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椭圆 38"/>
            <p:cNvSpPr/>
            <p:nvPr/>
          </p:nvSpPr>
          <p:spPr>
            <a:xfrm>
              <a:off x="4982374" y="2208496"/>
              <a:ext cx="2227648" cy="2227648"/>
            </a:xfrm>
            <a:prstGeom prst="ellipse">
              <a:avLst/>
            </a:prstGeom>
            <a:gradFill>
              <a:gsLst>
                <a:gs pos="0">
                  <a:schemeClr val="bg1">
                    <a:lumMod val="97000"/>
                  </a:schemeClr>
                </a:gs>
                <a:gs pos="100000">
                  <a:schemeClr val="bg1">
                    <a:lumMod val="76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40" name="Group 35"/>
            <p:cNvGrpSpPr>
              <a:grpSpLocks noChangeAspect="1"/>
            </p:cNvGrpSpPr>
            <p:nvPr/>
          </p:nvGrpSpPr>
          <p:grpSpPr bwMode="auto">
            <a:xfrm>
              <a:off x="5112459" y="2218471"/>
              <a:ext cx="2016983" cy="1955861"/>
              <a:chOff x="3477" y="1809"/>
              <a:chExt cx="726" cy="704"/>
            </a:xfrm>
            <a:noFill/>
          </p:grpSpPr>
          <p:sp>
            <p:nvSpPr>
              <p:cNvPr id="41" name="Freeform 36"/>
              <p:cNvSpPr>
                <a:spLocks/>
              </p:cNvSpPr>
              <p:nvPr/>
            </p:nvSpPr>
            <p:spPr bwMode="auto">
              <a:xfrm>
                <a:off x="3928" y="1833"/>
                <a:ext cx="15" cy="12"/>
              </a:xfrm>
              <a:custGeom>
                <a:avLst/>
                <a:gdLst>
                  <a:gd name="T0" fmla="*/ 5 w 6"/>
                  <a:gd name="T1" fmla="*/ 0 h 5"/>
                  <a:gd name="T2" fmla="*/ 0 w 6"/>
                  <a:gd name="T3" fmla="*/ 0 h 5"/>
                  <a:gd name="T4" fmla="*/ 0 w 6"/>
                  <a:gd name="T5" fmla="*/ 3 h 5"/>
                  <a:gd name="T6" fmla="*/ 0 w 6"/>
                  <a:gd name="T7" fmla="*/ 4 h 5"/>
                  <a:gd name="T8" fmla="*/ 0 w 6"/>
                  <a:gd name="T9" fmla="*/ 5 h 5"/>
                  <a:gd name="T10" fmla="*/ 1 w 6"/>
                  <a:gd name="T11" fmla="*/ 5 h 5"/>
                  <a:gd name="T12" fmla="*/ 5 w 6"/>
                  <a:gd name="T13" fmla="*/ 5 h 5"/>
                  <a:gd name="T14" fmla="*/ 6 w 6"/>
                  <a:gd name="T15" fmla="*/ 5 h 5"/>
                  <a:gd name="T16" fmla="*/ 6 w 6"/>
                  <a:gd name="T17" fmla="*/ 5 h 5"/>
                  <a:gd name="T18" fmla="*/ 6 w 6"/>
                  <a:gd name="T19" fmla="*/ 5 h 5"/>
                  <a:gd name="T20" fmla="*/ 6 w 6"/>
                  <a:gd name="T21" fmla="*/ 4 h 5"/>
                  <a:gd name="T22" fmla="*/ 6 w 6"/>
                  <a:gd name="T23" fmla="*/ 3 h 5"/>
                  <a:gd name="T24" fmla="*/ 6 w 6"/>
                  <a:gd name="T25" fmla="*/ 3 h 5"/>
                  <a:gd name="T26" fmla="*/ 5 w 6"/>
                  <a:gd name="T27" fmla="*/ 2 h 5"/>
                  <a:gd name="T28" fmla="*/ 5 w 6"/>
                  <a:gd name="T29" fmla="*/ 2 h 5"/>
                  <a:gd name="T30" fmla="*/ 5 w 6"/>
                  <a:gd name="T31" fmla="*/ 1 h 5"/>
                  <a:gd name="T32" fmla="*/ 5 w 6"/>
                  <a:gd name="T3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5">
                    <a:moveTo>
                      <a:pt x="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37"/>
              <p:cNvSpPr>
                <a:spLocks/>
              </p:cNvSpPr>
              <p:nvPr/>
            </p:nvSpPr>
            <p:spPr bwMode="auto">
              <a:xfrm>
                <a:off x="3928" y="1840"/>
                <a:ext cx="34" cy="33"/>
              </a:xfrm>
              <a:custGeom>
                <a:avLst/>
                <a:gdLst>
                  <a:gd name="T0" fmla="*/ 7 w 14"/>
                  <a:gd name="T1" fmla="*/ 0 h 14"/>
                  <a:gd name="T2" fmla="*/ 6 w 14"/>
                  <a:gd name="T3" fmla="*/ 0 h 14"/>
                  <a:gd name="T4" fmla="*/ 6 w 14"/>
                  <a:gd name="T5" fmla="*/ 1 h 14"/>
                  <a:gd name="T6" fmla="*/ 6 w 14"/>
                  <a:gd name="T7" fmla="*/ 2 h 14"/>
                  <a:gd name="T8" fmla="*/ 6 w 14"/>
                  <a:gd name="T9" fmla="*/ 2 h 14"/>
                  <a:gd name="T10" fmla="*/ 6 w 14"/>
                  <a:gd name="T11" fmla="*/ 2 h 14"/>
                  <a:gd name="T12" fmla="*/ 5 w 14"/>
                  <a:gd name="T13" fmla="*/ 3 h 14"/>
                  <a:gd name="T14" fmla="*/ 5 w 14"/>
                  <a:gd name="T15" fmla="*/ 3 h 14"/>
                  <a:gd name="T16" fmla="*/ 4 w 14"/>
                  <a:gd name="T17" fmla="*/ 3 h 14"/>
                  <a:gd name="T18" fmla="*/ 4 w 14"/>
                  <a:gd name="T19" fmla="*/ 3 h 14"/>
                  <a:gd name="T20" fmla="*/ 3 w 14"/>
                  <a:gd name="T21" fmla="*/ 3 h 14"/>
                  <a:gd name="T22" fmla="*/ 3 w 14"/>
                  <a:gd name="T23" fmla="*/ 4 h 14"/>
                  <a:gd name="T24" fmla="*/ 3 w 14"/>
                  <a:gd name="T25" fmla="*/ 4 h 14"/>
                  <a:gd name="T26" fmla="*/ 3 w 14"/>
                  <a:gd name="T27" fmla="*/ 4 h 14"/>
                  <a:gd name="T28" fmla="*/ 3 w 14"/>
                  <a:gd name="T29" fmla="*/ 4 h 14"/>
                  <a:gd name="T30" fmla="*/ 2 w 14"/>
                  <a:gd name="T31" fmla="*/ 4 h 14"/>
                  <a:gd name="T32" fmla="*/ 1 w 14"/>
                  <a:gd name="T33" fmla="*/ 4 h 14"/>
                  <a:gd name="T34" fmla="*/ 0 w 14"/>
                  <a:gd name="T35" fmla="*/ 5 h 14"/>
                  <a:gd name="T36" fmla="*/ 0 w 14"/>
                  <a:gd name="T37" fmla="*/ 6 h 14"/>
                  <a:gd name="T38" fmla="*/ 0 w 14"/>
                  <a:gd name="T39" fmla="*/ 6 h 14"/>
                  <a:gd name="T40" fmla="*/ 0 w 14"/>
                  <a:gd name="T41" fmla="*/ 9 h 14"/>
                  <a:gd name="T42" fmla="*/ 1 w 14"/>
                  <a:gd name="T43" fmla="*/ 9 h 14"/>
                  <a:gd name="T44" fmla="*/ 1 w 14"/>
                  <a:gd name="T45" fmla="*/ 9 h 14"/>
                  <a:gd name="T46" fmla="*/ 1 w 14"/>
                  <a:gd name="T47" fmla="*/ 9 h 14"/>
                  <a:gd name="T48" fmla="*/ 1 w 14"/>
                  <a:gd name="T49" fmla="*/ 9 h 14"/>
                  <a:gd name="T50" fmla="*/ 1 w 14"/>
                  <a:gd name="T51" fmla="*/ 11 h 14"/>
                  <a:gd name="T52" fmla="*/ 2 w 14"/>
                  <a:gd name="T53" fmla="*/ 11 h 14"/>
                  <a:gd name="T54" fmla="*/ 3 w 14"/>
                  <a:gd name="T55" fmla="*/ 11 h 14"/>
                  <a:gd name="T56" fmla="*/ 3 w 14"/>
                  <a:gd name="T57" fmla="*/ 11 h 14"/>
                  <a:gd name="T58" fmla="*/ 3 w 14"/>
                  <a:gd name="T59" fmla="*/ 11 h 14"/>
                  <a:gd name="T60" fmla="*/ 3 w 14"/>
                  <a:gd name="T61" fmla="*/ 13 h 14"/>
                  <a:gd name="T62" fmla="*/ 5 w 14"/>
                  <a:gd name="T63" fmla="*/ 13 h 14"/>
                  <a:gd name="T64" fmla="*/ 6 w 14"/>
                  <a:gd name="T65" fmla="*/ 14 h 14"/>
                  <a:gd name="T66" fmla="*/ 7 w 14"/>
                  <a:gd name="T67" fmla="*/ 14 h 14"/>
                  <a:gd name="T68" fmla="*/ 9 w 14"/>
                  <a:gd name="T69" fmla="*/ 13 h 14"/>
                  <a:gd name="T70" fmla="*/ 10 w 14"/>
                  <a:gd name="T71" fmla="*/ 13 h 14"/>
                  <a:gd name="T72" fmla="*/ 10 w 14"/>
                  <a:gd name="T73" fmla="*/ 12 h 14"/>
                  <a:gd name="T74" fmla="*/ 11 w 14"/>
                  <a:gd name="T75" fmla="*/ 12 h 14"/>
                  <a:gd name="T76" fmla="*/ 12 w 14"/>
                  <a:gd name="T77" fmla="*/ 12 h 14"/>
                  <a:gd name="T78" fmla="*/ 13 w 14"/>
                  <a:gd name="T79" fmla="*/ 8 h 14"/>
                  <a:gd name="T80" fmla="*/ 13 w 14"/>
                  <a:gd name="T81" fmla="*/ 7 h 14"/>
                  <a:gd name="T82" fmla="*/ 12 w 14"/>
                  <a:gd name="T83" fmla="*/ 5 h 14"/>
                  <a:gd name="T84" fmla="*/ 12 w 14"/>
                  <a:gd name="T85" fmla="*/ 5 h 14"/>
                  <a:gd name="T86" fmla="*/ 12 w 14"/>
                  <a:gd name="T87" fmla="*/ 5 h 14"/>
                  <a:gd name="T88" fmla="*/ 13 w 14"/>
                  <a:gd name="T89" fmla="*/ 4 h 14"/>
                  <a:gd name="T90" fmla="*/ 13 w 14"/>
                  <a:gd name="T91" fmla="*/ 2 h 14"/>
                  <a:gd name="T92" fmla="*/ 13 w 14"/>
                  <a:gd name="T93" fmla="*/ 2 h 14"/>
                  <a:gd name="T94" fmla="*/ 12 w 14"/>
                  <a:gd name="T95" fmla="*/ 2 h 14"/>
                  <a:gd name="T96" fmla="*/ 12 w 14"/>
                  <a:gd name="T97" fmla="*/ 1 h 14"/>
                  <a:gd name="T98" fmla="*/ 11 w 14"/>
                  <a:gd name="T99" fmla="*/ 1 h 14"/>
                  <a:gd name="T100" fmla="*/ 8 w 14"/>
                  <a:gd name="T101" fmla="*/ 0 h 14"/>
                  <a:gd name="T102" fmla="*/ 8 w 14"/>
                  <a:gd name="T103" fmla="*/ 0 h 14"/>
                  <a:gd name="T104" fmla="*/ 7 w 14"/>
                  <a:gd name="T105" fmla="*/ 0 h 14"/>
                  <a:gd name="T106" fmla="*/ 7 w 14"/>
                  <a:gd name="T107" fmla="*/ 0 h 14"/>
                  <a:gd name="T108" fmla="*/ 7 w 14"/>
                  <a:gd name="T10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7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3"/>
                    </a:cubicBezTo>
                    <a:cubicBezTo>
                      <a:pt x="4" y="13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9" y="13"/>
                      <a:pt x="9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1"/>
                      <a:pt x="14" y="9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2" y="6"/>
                      <a:pt x="12" y="6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5"/>
                      <a:pt x="13" y="5"/>
                      <a:pt x="13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38"/>
              <p:cNvSpPr>
                <a:spLocks/>
              </p:cNvSpPr>
              <p:nvPr/>
            </p:nvSpPr>
            <p:spPr bwMode="auto">
              <a:xfrm>
                <a:off x="3959" y="1847"/>
                <a:ext cx="22" cy="19"/>
              </a:xfrm>
              <a:custGeom>
                <a:avLst/>
                <a:gdLst>
                  <a:gd name="T0" fmla="*/ 4 w 9"/>
                  <a:gd name="T1" fmla="*/ 0 h 8"/>
                  <a:gd name="T2" fmla="*/ 0 w 9"/>
                  <a:gd name="T3" fmla="*/ 1 h 8"/>
                  <a:gd name="T4" fmla="*/ 0 w 9"/>
                  <a:gd name="T5" fmla="*/ 2 h 8"/>
                  <a:gd name="T6" fmla="*/ 1 w 9"/>
                  <a:gd name="T7" fmla="*/ 3 h 8"/>
                  <a:gd name="T8" fmla="*/ 2 w 9"/>
                  <a:gd name="T9" fmla="*/ 4 h 8"/>
                  <a:gd name="T10" fmla="*/ 3 w 9"/>
                  <a:gd name="T11" fmla="*/ 5 h 8"/>
                  <a:gd name="T12" fmla="*/ 3 w 9"/>
                  <a:gd name="T13" fmla="*/ 6 h 8"/>
                  <a:gd name="T14" fmla="*/ 4 w 9"/>
                  <a:gd name="T15" fmla="*/ 6 h 8"/>
                  <a:gd name="T16" fmla="*/ 4 w 9"/>
                  <a:gd name="T17" fmla="*/ 6 h 8"/>
                  <a:gd name="T18" fmla="*/ 4 w 9"/>
                  <a:gd name="T19" fmla="*/ 7 h 8"/>
                  <a:gd name="T20" fmla="*/ 4 w 9"/>
                  <a:gd name="T21" fmla="*/ 7 h 8"/>
                  <a:gd name="T22" fmla="*/ 6 w 9"/>
                  <a:gd name="T23" fmla="*/ 7 h 8"/>
                  <a:gd name="T24" fmla="*/ 6 w 9"/>
                  <a:gd name="T25" fmla="*/ 8 h 8"/>
                  <a:gd name="T26" fmla="*/ 9 w 9"/>
                  <a:gd name="T27" fmla="*/ 6 h 8"/>
                  <a:gd name="T28" fmla="*/ 9 w 9"/>
                  <a:gd name="T29" fmla="*/ 3 h 8"/>
                  <a:gd name="T30" fmla="*/ 9 w 9"/>
                  <a:gd name="T31" fmla="*/ 2 h 8"/>
                  <a:gd name="T32" fmla="*/ 9 w 9"/>
                  <a:gd name="T33" fmla="*/ 1 h 8"/>
                  <a:gd name="T34" fmla="*/ 8 w 9"/>
                  <a:gd name="T35" fmla="*/ 1 h 8"/>
                  <a:gd name="T36" fmla="*/ 7 w 9"/>
                  <a:gd name="T37" fmla="*/ 1 h 8"/>
                  <a:gd name="T38" fmla="*/ 7 w 9"/>
                  <a:gd name="T39" fmla="*/ 1 h 8"/>
                  <a:gd name="T40" fmla="*/ 7 w 9"/>
                  <a:gd name="T41" fmla="*/ 1 h 8"/>
                  <a:gd name="T42" fmla="*/ 8 w 9"/>
                  <a:gd name="T43" fmla="*/ 0 h 8"/>
                  <a:gd name="T44" fmla="*/ 7 w 9"/>
                  <a:gd name="T45" fmla="*/ 0 h 8"/>
                  <a:gd name="T46" fmla="*/ 5 w 9"/>
                  <a:gd name="T47" fmla="*/ 0 h 8"/>
                  <a:gd name="T48" fmla="*/ 4 w 9"/>
                  <a:gd name="T4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3" y="5"/>
                      <a:pt x="3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8"/>
                      <a:pt x="8" y="7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39"/>
              <p:cNvSpPr>
                <a:spLocks/>
              </p:cNvSpPr>
              <p:nvPr/>
            </p:nvSpPr>
            <p:spPr bwMode="auto">
              <a:xfrm>
                <a:off x="3959" y="1864"/>
                <a:ext cx="22" cy="14"/>
              </a:xfrm>
              <a:custGeom>
                <a:avLst/>
                <a:gdLst>
                  <a:gd name="T0" fmla="*/ 6 w 9"/>
                  <a:gd name="T1" fmla="*/ 0 h 6"/>
                  <a:gd name="T2" fmla="*/ 4 w 9"/>
                  <a:gd name="T3" fmla="*/ 0 h 6"/>
                  <a:gd name="T4" fmla="*/ 1 w 9"/>
                  <a:gd name="T5" fmla="*/ 0 h 6"/>
                  <a:gd name="T6" fmla="*/ 0 w 9"/>
                  <a:gd name="T7" fmla="*/ 1 h 6"/>
                  <a:gd name="T8" fmla="*/ 0 w 9"/>
                  <a:gd name="T9" fmla="*/ 2 h 6"/>
                  <a:gd name="T10" fmla="*/ 0 w 9"/>
                  <a:gd name="T11" fmla="*/ 2 h 6"/>
                  <a:gd name="T12" fmla="*/ 0 w 9"/>
                  <a:gd name="T13" fmla="*/ 5 h 6"/>
                  <a:gd name="T14" fmla="*/ 3 w 9"/>
                  <a:gd name="T15" fmla="*/ 5 h 6"/>
                  <a:gd name="T16" fmla="*/ 3 w 9"/>
                  <a:gd name="T17" fmla="*/ 6 h 6"/>
                  <a:gd name="T18" fmla="*/ 8 w 9"/>
                  <a:gd name="T19" fmla="*/ 6 h 6"/>
                  <a:gd name="T20" fmla="*/ 8 w 9"/>
                  <a:gd name="T21" fmla="*/ 6 h 6"/>
                  <a:gd name="T22" fmla="*/ 9 w 9"/>
                  <a:gd name="T23" fmla="*/ 6 h 6"/>
                  <a:gd name="T24" fmla="*/ 9 w 9"/>
                  <a:gd name="T25" fmla="*/ 5 h 6"/>
                  <a:gd name="T26" fmla="*/ 9 w 9"/>
                  <a:gd name="T27" fmla="*/ 5 h 6"/>
                  <a:gd name="T28" fmla="*/ 9 w 9"/>
                  <a:gd name="T29" fmla="*/ 3 h 6"/>
                  <a:gd name="T30" fmla="*/ 7 w 9"/>
                  <a:gd name="T31" fmla="*/ 2 h 6"/>
                  <a:gd name="T32" fmla="*/ 7 w 9"/>
                  <a:gd name="T33" fmla="*/ 2 h 6"/>
                  <a:gd name="T34" fmla="*/ 7 w 9"/>
                  <a:gd name="T35" fmla="*/ 2 h 6"/>
                  <a:gd name="T36" fmla="*/ 6 w 9"/>
                  <a:gd name="T37" fmla="*/ 2 h 6"/>
                  <a:gd name="T38" fmla="*/ 6 w 9"/>
                  <a:gd name="T39" fmla="*/ 1 h 6"/>
                  <a:gd name="T40" fmla="*/ 6 w 9"/>
                  <a:gd name="T41" fmla="*/ 1 h 6"/>
                  <a:gd name="T42" fmla="*/ 6 w 9"/>
                  <a:gd name="T4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6">
                    <a:moveTo>
                      <a:pt x="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9" y="6"/>
                      <a:pt x="9" y="6"/>
                    </a:cubicBezTo>
                    <a:cubicBezTo>
                      <a:pt x="9" y="6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2"/>
                      <a:pt x="8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40"/>
              <p:cNvSpPr>
                <a:spLocks/>
              </p:cNvSpPr>
              <p:nvPr/>
            </p:nvSpPr>
            <p:spPr bwMode="auto">
              <a:xfrm>
                <a:off x="3764" y="1809"/>
                <a:ext cx="81" cy="57"/>
              </a:xfrm>
              <a:custGeom>
                <a:avLst/>
                <a:gdLst>
                  <a:gd name="T0" fmla="*/ 14 w 34"/>
                  <a:gd name="T1" fmla="*/ 1 h 24"/>
                  <a:gd name="T2" fmla="*/ 2 w 34"/>
                  <a:gd name="T3" fmla="*/ 2 h 24"/>
                  <a:gd name="T4" fmla="*/ 2 w 34"/>
                  <a:gd name="T5" fmla="*/ 5 h 24"/>
                  <a:gd name="T6" fmla="*/ 4 w 34"/>
                  <a:gd name="T7" fmla="*/ 6 h 24"/>
                  <a:gd name="T8" fmla="*/ 4 w 34"/>
                  <a:gd name="T9" fmla="*/ 9 h 24"/>
                  <a:gd name="T10" fmla="*/ 4 w 34"/>
                  <a:gd name="T11" fmla="*/ 12 h 24"/>
                  <a:gd name="T12" fmla="*/ 3 w 34"/>
                  <a:gd name="T13" fmla="*/ 13 h 24"/>
                  <a:gd name="T14" fmla="*/ 0 w 34"/>
                  <a:gd name="T15" fmla="*/ 15 h 24"/>
                  <a:gd name="T16" fmla="*/ 0 w 34"/>
                  <a:gd name="T17" fmla="*/ 18 h 24"/>
                  <a:gd name="T18" fmla="*/ 2 w 34"/>
                  <a:gd name="T19" fmla="*/ 20 h 24"/>
                  <a:gd name="T20" fmla="*/ 5 w 34"/>
                  <a:gd name="T21" fmla="*/ 24 h 24"/>
                  <a:gd name="T22" fmla="*/ 11 w 34"/>
                  <a:gd name="T23" fmla="*/ 24 h 24"/>
                  <a:gd name="T24" fmla="*/ 13 w 34"/>
                  <a:gd name="T25" fmla="*/ 22 h 24"/>
                  <a:gd name="T26" fmla="*/ 14 w 34"/>
                  <a:gd name="T27" fmla="*/ 19 h 24"/>
                  <a:gd name="T28" fmla="*/ 15 w 34"/>
                  <a:gd name="T29" fmla="*/ 18 h 24"/>
                  <a:gd name="T30" fmla="*/ 16 w 34"/>
                  <a:gd name="T31" fmla="*/ 18 h 24"/>
                  <a:gd name="T32" fmla="*/ 17 w 34"/>
                  <a:gd name="T33" fmla="*/ 18 h 24"/>
                  <a:gd name="T34" fmla="*/ 21 w 34"/>
                  <a:gd name="T35" fmla="*/ 17 h 24"/>
                  <a:gd name="T36" fmla="*/ 21 w 34"/>
                  <a:gd name="T37" fmla="*/ 16 h 24"/>
                  <a:gd name="T38" fmla="*/ 22 w 34"/>
                  <a:gd name="T39" fmla="*/ 16 h 24"/>
                  <a:gd name="T40" fmla="*/ 25 w 34"/>
                  <a:gd name="T41" fmla="*/ 14 h 24"/>
                  <a:gd name="T42" fmla="*/ 28 w 34"/>
                  <a:gd name="T43" fmla="*/ 14 h 24"/>
                  <a:gd name="T44" fmla="*/ 29 w 34"/>
                  <a:gd name="T45" fmla="*/ 12 h 24"/>
                  <a:gd name="T46" fmla="*/ 29 w 34"/>
                  <a:gd name="T47" fmla="*/ 12 h 24"/>
                  <a:gd name="T48" fmla="*/ 31 w 34"/>
                  <a:gd name="T49" fmla="*/ 11 h 24"/>
                  <a:gd name="T50" fmla="*/ 31 w 34"/>
                  <a:gd name="T51" fmla="*/ 9 h 24"/>
                  <a:gd name="T52" fmla="*/ 31 w 34"/>
                  <a:gd name="T53" fmla="*/ 7 h 24"/>
                  <a:gd name="T54" fmla="*/ 33 w 34"/>
                  <a:gd name="T55" fmla="*/ 5 h 24"/>
                  <a:gd name="T56" fmla="*/ 34 w 34"/>
                  <a:gd name="T57" fmla="*/ 3 h 24"/>
                  <a:gd name="T58" fmla="*/ 34 w 34"/>
                  <a:gd name="T59" fmla="*/ 2 h 24"/>
                  <a:gd name="T60" fmla="*/ 32 w 34"/>
                  <a:gd name="T61" fmla="*/ 0 h 24"/>
                  <a:gd name="T62" fmla="*/ 27 w 34"/>
                  <a:gd name="T6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4" h="24">
                    <a:moveTo>
                      <a:pt x="27" y="0"/>
                    </a:moveTo>
                    <a:cubicBezTo>
                      <a:pt x="23" y="0"/>
                      <a:pt x="18" y="0"/>
                      <a:pt x="14" y="1"/>
                    </a:cubicBezTo>
                    <a:cubicBezTo>
                      <a:pt x="10" y="1"/>
                      <a:pt x="6" y="2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7"/>
                      <a:pt x="4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10"/>
                      <a:pt x="5" y="11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3" y="12"/>
                      <a:pt x="3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4"/>
                      <a:pt x="2" y="14"/>
                      <a:pt x="1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9"/>
                      <a:pt x="1" y="19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3" y="21"/>
                      <a:pt x="4" y="22"/>
                      <a:pt x="5" y="2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3" y="24"/>
                      <a:pt x="13" y="23"/>
                      <a:pt x="13" y="22"/>
                    </a:cubicBezTo>
                    <a:cubicBezTo>
                      <a:pt x="13" y="22"/>
                      <a:pt x="14" y="21"/>
                      <a:pt x="14" y="21"/>
                    </a:cubicBezTo>
                    <a:cubicBezTo>
                      <a:pt x="14" y="20"/>
                      <a:pt x="14" y="20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9"/>
                      <a:pt x="15" y="19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5" y="18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8"/>
                      <a:pt x="21" y="18"/>
                      <a:pt x="21" y="17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6"/>
                      <a:pt x="23" y="16"/>
                      <a:pt x="24" y="15"/>
                    </a:cubicBezTo>
                    <a:cubicBezTo>
                      <a:pt x="24" y="15"/>
                      <a:pt x="25" y="14"/>
                      <a:pt x="25" y="14"/>
                    </a:cubicBezTo>
                    <a:cubicBezTo>
                      <a:pt x="25" y="14"/>
                      <a:pt x="26" y="14"/>
                      <a:pt x="26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9" y="14"/>
                      <a:pt x="29" y="13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1" y="12"/>
                      <a:pt x="31" y="11"/>
                    </a:cubicBezTo>
                    <a:cubicBezTo>
                      <a:pt x="32" y="11"/>
                      <a:pt x="32" y="10"/>
                      <a:pt x="31" y="10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8"/>
                      <a:pt x="31" y="7"/>
                      <a:pt x="31" y="7"/>
                    </a:cubicBezTo>
                    <a:cubicBezTo>
                      <a:pt x="31" y="6"/>
                      <a:pt x="31" y="6"/>
                      <a:pt x="32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4" y="5"/>
                      <a:pt x="34" y="3"/>
                      <a:pt x="34" y="3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1"/>
                      <a:pt x="34" y="1"/>
                      <a:pt x="33" y="1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29" y="0"/>
                      <a:pt x="28" y="0"/>
                      <a:pt x="27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1"/>
              <p:cNvSpPr>
                <a:spLocks noEditPoints="1"/>
              </p:cNvSpPr>
              <p:nvPr/>
            </p:nvSpPr>
            <p:spPr bwMode="auto">
              <a:xfrm>
                <a:off x="3902" y="1838"/>
                <a:ext cx="301" cy="585"/>
              </a:xfrm>
              <a:custGeom>
                <a:avLst/>
                <a:gdLst>
                  <a:gd name="T0" fmla="*/ 51 w 126"/>
                  <a:gd name="T1" fmla="*/ 38 h 245"/>
                  <a:gd name="T2" fmla="*/ 34 w 126"/>
                  <a:gd name="T3" fmla="*/ 3 h 245"/>
                  <a:gd name="T4" fmla="*/ 35 w 126"/>
                  <a:gd name="T5" fmla="*/ 9 h 245"/>
                  <a:gd name="T6" fmla="*/ 34 w 126"/>
                  <a:gd name="T7" fmla="*/ 18 h 245"/>
                  <a:gd name="T8" fmla="*/ 22 w 126"/>
                  <a:gd name="T9" fmla="*/ 26 h 245"/>
                  <a:gd name="T10" fmla="*/ 39 w 126"/>
                  <a:gd name="T11" fmla="*/ 42 h 245"/>
                  <a:gd name="T12" fmla="*/ 48 w 126"/>
                  <a:gd name="T13" fmla="*/ 45 h 245"/>
                  <a:gd name="T14" fmla="*/ 59 w 126"/>
                  <a:gd name="T15" fmla="*/ 54 h 245"/>
                  <a:gd name="T16" fmla="*/ 58 w 126"/>
                  <a:gd name="T17" fmla="*/ 43 h 245"/>
                  <a:gd name="T18" fmla="*/ 65 w 126"/>
                  <a:gd name="T19" fmla="*/ 49 h 245"/>
                  <a:gd name="T20" fmla="*/ 67 w 126"/>
                  <a:gd name="T21" fmla="*/ 34 h 245"/>
                  <a:gd name="T22" fmla="*/ 74 w 126"/>
                  <a:gd name="T23" fmla="*/ 44 h 245"/>
                  <a:gd name="T24" fmla="*/ 78 w 126"/>
                  <a:gd name="T25" fmla="*/ 55 h 245"/>
                  <a:gd name="T26" fmla="*/ 85 w 126"/>
                  <a:gd name="T27" fmla="*/ 56 h 245"/>
                  <a:gd name="T28" fmla="*/ 90 w 126"/>
                  <a:gd name="T29" fmla="*/ 63 h 245"/>
                  <a:gd name="T30" fmla="*/ 80 w 126"/>
                  <a:gd name="T31" fmla="*/ 65 h 245"/>
                  <a:gd name="T32" fmla="*/ 71 w 126"/>
                  <a:gd name="T33" fmla="*/ 66 h 245"/>
                  <a:gd name="T34" fmla="*/ 64 w 126"/>
                  <a:gd name="T35" fmla="*/ 63 h 245"/>
                  <a:gd name="T36" fmla="*/ 56 w 126"/>
                  <a:gd name="T37" fmla="*/ 58 h 245"/>
                  <a:gd name="T38" fmla="*/ 48 w 126"/>
                  <a:gd name="T39" fmla="*/ 53 h 245"/>
                  <a:gd name="T40" fmla="*/ 32 w 126"/>
                  <a:gd name="T41" fmla="*/ 54 h 245"/>
                  <a:gd name="T42" fmla="*/ 24 w 126"/>
                  <a:gd name="T43" fmla="*/ 58 h 245"/>
                  <a:gd name="T44" fmla="*/ 14 w 126"/>
                  <a:gd name="T45" fmla="*/ 72 h 245"/>
                  <a:gd name="T46" fmla="*/ 6 w 126"/>
                  <a:gd name="T47" fmla="*/ 80 h 245"/>
                  <a:gd name="T48" fmla="*/ 1 w 126"/>
                  <a:gd name="T49" fmla="*/ 96 h 245"/>
                  <a:gd name="T50" fmla="*/ 1 w 126"/>
                  <a:gd name="T51" fmla="*/ 109 h 245"/>
                  <a:gd name="T52" fmla="*/ 9 w 126"/>
                  <a:gd name="T53" fmla="*/ 120 h 245"/>
                  <a:gd name="T54" fmla="*/ 21 w 126"/>
                  <a:gd name="T55" fmla="*/ 132 h 245"/>
                  <a:gd name="T56" fmla="*/ 33 w 126"/>
                  <a:gd name="T57" fmla="*/ 138 h 245"/>
                  <a:gd name="T58" fmla="*/ 43 w 126"/>
                  <a:gd name="T59" fmla="*/ 139 h 245"/>
                  <a:gd name="T60" fmla="*/ 57 w 126"/>
                  <a:gd name="T61" fmla="*/ 135 h 245"/>
                  <a:gd name="T62" fmla="*/ 67 w 126"/>
                  <a:gd name="T63" fmla="*/ 140 h 245"/>
                  <a:gd name="T64" fmla="*/ 68 w 126"/>
                  <a:gd name="T65" fmla="*/ 153 h 245"/>
                  <a:gd name="T66" fmla="*/ 76 w 126"/>
                  <a:gd name="T67" fmla="*/ 168 h 245"/>
                  <a:gd name="T68" fmla="*/ 77 w 126"/>
                  <a:gd name="T69" fmla="*/ 181 h 245"/>
                  <a:gd name="T70" fmla="*/ 71 w 126"/>
                  <a:gd name="T71" fmla="*/ 194 h 245"/>
                  <a:gd name="T72" fmla="*/ 71 w 126"/>
                  <a:gd name="T73" fmla="*/ 214 h 245"/>
                  <a:gd name="T74" fmla="*/ 72 w 126"/>
                  <a:gd name="T75" fmla="*/ 234 h 245"/>
                  <a:gd name="T76" fmla="*/ 81 w 126"/>
                  <a:gd name="T77" fmla="*/ 242 h 245"/>
                  <a:gd name="T78" fmla="*/ 97 w 126"/>
                  <a:gd name="T79" fmla="*/ 232 h 245"/>
                  <a:gd name="T80" fmla="*/ 100 w 126"/>
                  <a:gd name="T81" fmla="*/ 221 h 245"/>
                  <a:gd name="T82" fmla="*/ 108 w 126"/>
                  <a:gd name="T83" fmla="*/ 206 h 245"/>
                  <a:gd name="T84" fmla="*/ 119 w 126"/>
                  <a:gd name="T85" fmla="*/ 181 h 245"/>
                  <a:gd name="T86" fmla="*/ 122 w 126"/>
                  <a:gd name="T87" fmla="*/ 158 h 245"/>
                  <a:gd name="T88" fmla="*/ 124 w 126"/>
                  <a:gd name="T89" fmla="*/ 142 h 245"/>
                  <a:gd name="T90" fmla="*/ 122 w 126"/>
                  <a:gd name="T91" fmla="*/ 116 h 245"/>
                  <a:gd name="T92" fmla="*/ 116 w 126"/>
                  <a:gd name="T93" fmla="*/ 107 h 245"/>
                  <a:gd name="T94" fmla="*/ 106 w 126"/>
                  <a:gd name="T95" fmla="*/ 90 h 245"/>
                  <a:gd name="T96" fmla="*/ 99 w 126"/>
                  <a:gd name="T97" fmla="*/ 76 h 245"/>
                  <a:gd name="T98" fmla="*/ 103 w 126"/>
                  <a:gd name="T99" fmla="*/ 82 h 245"/>
                  <a:gd name="T100" fmla="*/ 111 w 126"/>
                  <a:gd name="T101" fmla="*/ 95 h 245"/>
                  <a:gd name="T102" fmla="*/ 116 w 126"/>
                  <a:gd name="T103" fmla="*/ 105 h 245"/>
                  <a:gd name="T104" fmla="*/ 118 w 126"/>
                  <a:gd name="T105" fmla="*/ 84 h 245"/>
                  <a:gd name="T106" fmla="*/ 115 w 126"/>
                  <a:gd name="T107" fmla="*/ 77 h 245"/>
                  <a:gd name="T108" fmla="*/ 110 w 126"/>
                  <a:gd name="T109" fmla="*/ 69 h 245"/>
                  <a:gd name="T110" fmla="*/ 106 w 126"/>
                  <a:gd name="T111" fmla="*/ 62 h 245"/>
                  <a:gd name="T112" fmla="*/ 99 w 126"/>
                  <a:gd name="T113" fmla="*/ 52 h 245"/>
                  <a:gd name="T114" fmla="*/ 80 w 126"/>
                  <a:gd name="T115" fmla="*/ 31 h 245"/>
                  <a:gd name="T116" fmla="*/ 62 w 126"/>
                  <a:gd name="T117" fmla="*/ 17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6" h="245">
                    <a:moveTo>
                      <a:pt x="49" y="38"/>
                    </a:move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8" y="37"/>
                      <a:pt x="48" y="37"/>
                      <a:pt x="48" y="37"/>
                    </a:cubicBezTo>
                    <a:cubicBezTo>
                      <a:pt x="47" y="37"/>
                      <a:pt x="46" y="36"/>
                      <a:pt x="46" y="35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7" y="34"/>
                      <a:pt x="47" y="35"/>
                      <a:pt x="47" y="35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8" y="36"/>
                      <a:pt x="48" y="36"/>
                      <a:pt x="49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1" y="38"/>
                    </a:cubicBezTo>
                    <a:cubicBezTo>
                      <a:pt x="51" y="38"/>
                      <a:pt x="52" y="38"/>
                      <a:pt x="52" y="38"/>
                    </a:cubicBezTo>
                    <a:cubicBezTo>
                      <a:pt x="52" y="39"/>
                      <a:pt x="52" y="39"/>
                      <a:pt x="52" y="39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9" y="38"/>
                    </a:cubicBezTo>
                    <a:moveTo>
                      <a:pt x="34" y="0"/>
                    </a:moveTo>
                    <a:cubicBezTo>
                      <a:pt x="34" y="3"/>
                      <a:pt x="34" y="3"/>
                      <a:pt x="34" y="3"/>
                    </a:cubicBezTo>
                    <a:cubicBezTo>
                      <a:pt x="34" y="4"/>
                      <a:pt x="34" y="4"/>
                      <a:pt x="35" y="4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6" y="7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3"/>
                      <a:pt x="35" y="14"/>
                      <a:pt x="36" y="14"/>
                    </a:cubicBezTo>
                    <a:cubicBezTo>
                      <a:pt x="37" y="15"/>
                      <a:pt x="37" y="15"/>
                      <a:pt x="38" y="15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7"/>
                      <a:pt x="39" y="17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3" y="18"/>
                      <a:pt x="33" y="19"/>
                      <a:pt x="32" y="19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8" y="20"/>
                      <a:pt x="28" y="20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2"/>
                    </a:cubicBezTo>
                    <a:cubicBezTo>
                      <a:pt x="24" y="23"/>
                      <a:pt x="23" y="23"/>
                      <a:pt x="23" y="24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6"/>
                      <a:pt x="22" y="26"/>
                    </a:cubicBezTo>
                    <a:cubicBezTo>
                      <a:pt x="21" y="26"/>
                      <a:pt x="21" y="27"/>
                      <a:pt x="20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1" y="31"/>
                      <a:pt x="23" y="33"/>
                      <a:pt x="25" y="34"/>
                    </a:cubicBezTo>
                    <a:cubicBezTo>
                      <a:pt x="25" y="35"/>
                      <a:pt x="26" y="36"/>
                      <a:pt x="27" y="36"/>
                    </a:cubicBezTo>
                    <a:cubicBezTo>
                      <a:pt x="29" y="39"/>
                      <a:pt x="31" y="42"/>
                      <a:pt x="31" y="45"/>
                    </a:cubicBezTo>
                    <a:cubicBezTo>
                      <a:pt x="31" y="46"/>
                      <a:pt x="31" y="46"/>
                      <a:pt x="31" y="46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4" y="46"/>
                      <a:pt x="34" y="44"/>
                      <a:pt x="34" y="43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40" y="42"/>
                      <a:pt x="40" y="41"/>
                    </a:cubicBezTo>
                    <a:cubicBezTo>
                      <a:pt x="40" y="41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2" y="40"/>
                      <a:pt x="42" y="40"/>
                      <a:pt x="42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41"/>
                      <a:pt x="43" y="42"/>
                      <a:pt x="44" y="4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5" y="42"/>
                      <a:pt x="45" y="42"/>
                      <a:pt x="46" y="42"/>
                    </a:cubicBezTo>
                    <a:cubicBezTo>
                      <a:pt x="46" y="42"/>
                      <a:pt x="46" y="43"/>
                      <a:pt x="46" y="43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4"/>
                      <a:pt x="47" y="45"/>
                      <a:pt x="48" y="45"/>
                    </a:cubicBezTo>
                    <a:cubicBezTo>
                      <a:pt x="48" y="45"/>
                      <a:pt x="48" y="45"/>
                      <a:pt x="48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49" y="46"/>
                      <a:pt x="49" y="46"/>
                      <a:pt x="49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6"/>
                      <a:pt x="52" y="46"/>
                      <a:pt x="53" y="47"/>
                    </a:cubicBezTo>
                    <a:cubicBezTo>
                      <a:pt x="54" y="47"/>
                      <a:pt x="54" y="48"/>
                      <a:pt x="54" y="48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9" y="55"/>
                      <a:pt x="59" y="55"/>
                      <a:pt x="59" y="55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60" y="52"/>
                      <a:pt x="60" y="52"/>
                      <a:pt x="60" y="51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60" y="44"/>
                      <a:pt x="59" y="44"/>
                      <a:pt x="59" y="44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58" y="43"/>
                      <a:pt x="57" y="43"/>
                      <a:pt x="56" y="42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4"/>
                      <a:pt x="61" y="44"/>
                      <a:pt x="61" y="44"/>
                    </a:cubicBezTo>
                    <a:cubicBezTo>
                      <a:pt x="61" y="45"/>
                      <a:pt x="62" y="46"/>
                      <a:pt x="62" y="46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5" y="48"/>
                      <a:pt x="65" y="48"/>
                      <a:pt x="65" y="49"/>
                    </a:cubicBezTo>
                    <a:cubicBezTo>
                      <a:pt x="65" y="49"/>
                      <a:pt x="65" y="49"/>
                      <a:pt x="65" y="49"/>
                    </a:cubicBezTo>
                    <a:cubicBezTo>
                      <a:pt x="65" y="49"/>
                      <a:pt x="65" y="49"/>
                      <a:pt x="65" y="49"/>
                    </a:cubicBezTo>
                    <a:cubicBezTo>
                      <a:pt x="66" y="50"/>
                      <a:pt x="66" y="50"/>
                      <a:pt x="67" y="50"/>
                    </a:cubicBezTo>
                    <a:cubicBezTo>
                      <a:pt x="67" y="50"/>
                      <a:pt x="67" y="50"/>
                      <a:pt x="67" y="50"/>
                    </a:cubicBezTo>
                    <a:cubicBezTo>
                      <a:pt x="67" y="50"/>
                      <a:pt x="68" y="50"/>
                      <a:pt x="69" y="49"/>
                    </a:cubicBezTo>
                    <a:cubicBezTo>
                      <a:pt x="69" y="49"/>
                      <a:pt x="69" y="49"/>
                      <a:pt x="69" y="48"/>
                    </a:cubicBezTo>
                    <a:cubicBezTo>
                      <a:pt x="69" y="48"/>
                      <a:pt x="69" y="48"/>
                      <a:pt x="69" y="48"/>
                    </a:cubicBezTo>
                    <a:cubicBezTo>
                      <a:pt x="70" y="47"/>
                      <a:pt x="70" y="46"/>
                      <a:pt x="70" y="44"/>
                    </a:cubicBezTo>
                    <a:cubicBezTo>
                      <a:pt x="70" y="42"/>
                      <a:pt x="69" y="40"/>
                      <a:pt x="67" y="38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7" y="37"/>
                      <a:pt x="66" y="37"/>
                      <a:pt x="66" y="36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6" y="36"/>
                      <a:pt x="66" y="35"/>
                      <a:pt x="66" y="35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8" y="34"/>
                      <a:pt x="69" y="35"/>
                      <a:pt x="70" y="35"/>
                    </a:cubicBezTo>
                    <a:cubicBezTo>
                      <a:pt x="71" y="36"/>
                      <a:pt x="71" y="36"/>
                      <a:pt x="72" y="36"/>
                    </a:cubicBezTo>
                    <a:cubicBezTo>
                      <a:pt x="73" y="37"/>
                      <a:pt x="73" y="37"/>
                      <a:pt x="73" y="37"/>
                    </a:cubicBezTo>
                    <a:cubicBezTo>
                      <a:pt x="73" y="37"/>
                      <a:pt x="74" y="37"/>
                      <a:pt x="74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38"/>
                      <a:pt x="74" y="39"/>
                      <a:pt x="75" y="39"/>
                    </a:cubicBezTo>
                    <a:cubicBezTo>
                      <a:pt x="76" y="39"/>
                      <a:pt x="76" y="39"/>
                      <a:pt x="76" y="39"/>
                    </a:cubicBezTo>
                    <a:cubicBezTo>
                      <a:pt x="76" y="40"/>
                      <a:pt x="77" y="40"/>
                      <a:pt x="78" y="41"/>
                    </a:cubicBezTo>
                    <a:cubicBezTo>
                      <a:pt x="78" y="42"/>
                      <a:pt x="78" y="42"/>
                      <a:pt x="78" y="42"/>
                    </a:cubicBezTo>
                    <a:cubicBezTo>
                      <a:pt x="78" y="42"/>
                      <a:pt x="78" y="42"/>
                      <a:pt x="79" y="43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75" y="43"/>
                      <a:pt x="74" y="43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73" y="45"/>
                      <a:pt x="73" y="45"/>
                      <a:pt x="73" y="45"/>
                    </a:cubicBezTo>
                    <a:cubicBezTo>
                      <a:pt x="73" y="46"/>
                      <a:pt x="73" y="48"/>
                      <a:pt x="74" y="49"/>
                    </a:cubicBezTo>
                    <a:cubicBezTo>
                      <a:pt x="74" y="49"/>
                      <a:pt x="74" y="49"/>
                      <a:pt x="74" y="49"/>
                    </a:cubicBezTo>
                    <a:cubicBezTo>
                      <a:pt x="74" y="50"/>
                      <a:pt x="74" y="50"/>
                      <a:pt x="75" y="50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6" y="53"/>
                      <a:pt x="77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5"/>
                      <a:pt x="78" y="55"/>
                      <a:pt x="78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80" y="55"/>
                      <a:pt x="80" y="55"/>
                      <a:pt x="81" y="55"/>
                    </a:cubicBezTo>
                    <a:cubicBezTo>
                      <a:pt x="81" y="56"/>
                      <a:pt x="82" y="56"/>
                      <a:pt x="83" y="56"/>
                    </a:cubicBezTo>
                    <a:cubicBezTo>
                      <a:pt x="84" y="56"/>
                      <a:pt x="84" y="56"/>
                      <a:pt x="84" y="56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6" y="55"/>
                      <a:pt x="86" y="55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6" y="56"/>
                      <a:pt x="86" y="56"/>
                      <a:pt x="86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57"/>
                      <a:pt x="87" y="57"/>
                      <a:pt x="87" y="57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9"/>
                      <a:pt x="87" y="60"/>
                      <a:pt x="88" y="60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8" y="62"/>
                      <a:pt x="88" y="62"/>
                      <a:pt x="88" y="62"/>
                    </a:cubicBezTo>
                    <a:cubicBezTo>
                      <a:pt x="88" y="62"/>
                      <a:pt x="88" y="62"/>
                      <a:pt x="88" y="62"/>
                    </a:cubicBezTo>
                    <a:cubicBezTo>
                      <a:pt x="88" y="63"/>
                      <a:pt x="88" y="63"/>
                      <a:pt x="88" y="63"/>
                    </a:cubicBezTo>
                    <a:cubicBezTo>
                      <a:pt x="89" y="63"/>
                      <a:pt x="89" y="63"/>
                      <a:pt x="89" y="63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66"/>
                      <a:pt x="89" y="66"/>
                      <a:pt x="89" y="66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87" y="65"/>
                      <a:pt x="87" y="65"/>
                      <a:pt x="87" y="65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87" y="67"/>
                      <a:pt x="86" y="67"/>
                      <a:pt x="86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4" y="66"/>
                      <a:pt x="83" y="66"/>
                      <a:pt x="83" y="66"/>
                    </a:cubicBezTo>
                    <a:cubicBezTo>
                      <a:pt x="82" y="66"/>
                      <a:pt x="82" y="66"/>
                      <a:pt x="82" y="66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80" y="66"/>
                      <a:pt x="80" y="66"/>
                      <a:pt x="80" y="66"/>
                    </a:cubicBezTo>
                    <a:cubicBezTo>
                      <a:pt x="80" y="65"/>
                      <a:pt x="80" y="65"/>
                      <a:pt x="80" y="65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4"/>
                      <a:pt x="79" y="64"/>
                      <a:pt x="78" y="64"/>
                    </a:cubicBezTo>
                    <a:cubicBezTo>
                      <a:pt x="78" y="63"/>
                      <a:pt x="77" y="63"/>
                      <a:pt x="77" y="63"/>
                    </a:cubicBezTo>
                    <a:cubicBezTo>
                      <a:pt x="76" y="63"/>
                      <a:pt x="76" y="63"/>
                      <a:pt x="76" y="63"/>
                    </a:cubicBezTo>
                    <a:cubicBezTo>
                      <a:pt x="76" y="64"/>
                      <a:pt x="76" y="64"/>
                      <a:pt x="76" y="64"/>
                    </a:cubicBezTo>
                    <a:cubicBezTo>
                      <a:pt x="76" y="65"/>
                      <a:pt x="76" y="66"/>
                      <a:pt x="75" y="67"/>
                    </a:cubicBezTo>
                    <a:cubicBezTo>
                      <a:pt x="75" y="67"/>
                      <a:pt x="75" y="67"/>
                      <a:pt x="74" y="67"/>
                    </a:cubicBezTo>
                    <a:cubicBezTo>
                      <a:pt x="74" y="67"/>
                      <a:pt x="74" y="67"/>
                      <a:pt x="74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2" y="67"/>
                      <a:pt x="72" y="67"/>
                      <a:pt x="72" y="67"/>
                    </a:cubicBezTo>
                    <a:cubicBezTo>
                      <a:pt x="72" y="66"/>
                      <a:pt x="72" y="66"/>
                      <a:pt x="72" y="66"/>
                    </a:cubicBezTo>
                    <a:cubicBezTo>
                      <a:pt x="71" y="66"/>
                      <a:pt x="71" y="66"/>
                      <a:pt x="71" y="66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69" y="66"/>
                      <a:pt x="69" y="66"/>
                      <a:pt x="69" y="66"/>
                    </a:cubicBezTo>
                    <a:cubicBezTo>
                      <a:pt x="69" y="66"/>
                      <a:pt x="69" y="66"/>
                      <a:pt x="69" y="66"/>
                    </a:cubicBezTo>
                    <a:cubicBezTo>
                      <a:pt x="69" y="65"/>
                      <a:pt x="69" y="65"/>
                      <a:pt x="69" y="65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8" y="64"/>
                      <a:pt x="68" y="64"/>
                      <a:pt x="68" y="64"/>
                    </a:cubicBezTo>
                    <a:cubicBezTo>
                      <a:pt x="68" y="64"/>
                      <a:pt x="67" y="64"/>
                      <a:pt x="67" y="64"/>
                    </a:cubicBezTo>
                    <a:cubicBezTo>
                      <a:pt x="67" y="64"/>
                      <a:pt x="67" y="64"/>
                      <a:pt x="67" y="64"/>
                    </a:cubicBezTo>
                    <a:cubicBezTo>
                      <a:pt x="67" y="64"/>
                      <a:pt x="67" y="64"/>
                      <a:pt x="67" y="64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66" y="63"/>
                      <a:pt x="66" y="63"/>
                      <a:pt x="66" y="63"/>
                    </a:cubicBezTo>
                    <a:cubicBezTo>
                      <a:pt x="66" y="63"/>
                      <a:pt x="66" y="63"/>
                      <a:pt x="66" y="63"/>
                    </a:cubicBezTo>
                    <a:cubicBezTo>
                      <a:pt x="65" y="63"/>
                      <a:pt x="65" y="63"/>
                      <a:pt x="64" y="63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63" y="62"/>
                      <a:pt x="63" y="62"/>
                      <a:pt x="63" y="62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62" y="61"/>
                      <a:pt x="62" y="61"/>
                      <a:pt x="62" y="61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61" y="61"/>
                      <a:pt x="60" y="61"/>
                      <a:pt x="60" y="61"/>
                    </a:cubicBezTo>
                    <a:cubicBezTo>
                      <a:pt x="59" y="61"/>
                      <a:pt x="59" y="61"/>
                      <a:pt x="58" y="61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1"/>
                      <a:pt x="57" y="60"/>
                      <a:pt x="57" y="60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4" y="56"/>
                      <a:pt x="54" y="56"/>
                      <a:pt x="54" y="56"/>
                    </a:cubicBezTo>
                    <a:cubicBezTo>
                      <a:pt x="54" y="55"/>
                      <a:pt x="54" y="55"/>
                      <a:pt x="54" y="55"/>
                    </a:cubicBezTo>
                    <a:cubicBezTo>
                      <a:pt x="55" y="55"/>
                      <a:pt x="55" y="54"/>
                      <a:pt x="54" y="54"/>
                    </a:cubicBezTo>
                    <a:cubicBezTo>
                      <a:pt x="54" y="53"/>
                      <a:pt x="53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1"/>
                      <a:pt x="52" y="51"/>
                      <a:pt x="52" y="51"/>
                    </a:cubicBezTo>
                    <a:cubicBezTo>
                      <a:pt x="51" y="51"/>
                      <a:pt x="51" y="51"/>
                      <a:pt x="51" y="51"/>
                    </a:cubicBezTo>
                    <a:cubicBezTo>
                      <a:pt x="49" y="51"/>
                      <a:pt x="48" y="52"/>
                      <a:pt x="48" y="53"/>
                    </a:cubicBezTo>
                    <a:cubicBezTo>
                      <a:pt x="47" y="54"/>
                      <a:pt x="47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5" y="54"/>
                      <a:pt x="44" y="54"/>
                    </a:cubicBezTo>
                    <a:cubicBezTo>
                      <a:pt x="44" y="53"/>
                      <a:pt x="43" y="53"/>
                      <a:pt x="43" y="53"/>
                    </a:cubicBezTo>
                    <a:cubicBezTo>
                      <a:pt x="41" y="53"/>
                      <a:pt x="40" y="53"/>
                      <a:pt x="39" y="53"/>
                    </a:cubicBezTo>
                    <a:cubicBezTo>
                      <a:pt x="39" y="53"/>
                      <a:pt x="38" y="53"/>
                      <a:pt x="38" y="53"/>
                    </a:cubicBezTo>
                    <a:cubicBezTo>
                      <a:pt x="37" y="53"/>
                      <a:pt x="37" y="53"/>
                      <a:pt x="36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6"/>
                      <a:pt x="32" y="56"/>
                      <a:pt x="31" y="56"/>
                    </a:cubicBezTo>
                    <a:cubicBezTo>
                      <a:pt x="31" y="56"/>
                      <a:pt x="30" y="56"/>
                      <a:pt x="30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5"/>
                      <a:pt x="28" y="55"/>
                      <a:pt x="27" y="55"/>
                    </a:cubicBezTo>
                    <a:cubicBezTo>
                      <a:pt x="27" y="55"/>
                      <a:pt x="27" y="55"/>
                      <a:pt x="26" y="56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6" y="56"/>
                      <a:pt x="25" y="56"/>
                      <a:pt x="24" y="57"/>
                    </a:cubicBezTo>
                    <a:cubicBezTo>
                      <a:pt x="24" y="57"/>
                      <a:pt x="24" y="57"/>
                      <a:pt x="24" y="58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3" y="60"/>
                      <a:pt x="22" y="60"/>
                      <a:pt x="21" y="60"/>
                    </a:cubicBezTo>
                    <a:cubicBezTo>
                      <a:pt x="20" y="60"/>
                      <a:pt x="20" y="60"/>
                      <a:pt x="20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7" y="62"/>
                      <a:pt x="17" y="64"/>
                      <a:pt x="17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6"/>
                      <a:pt x="16" y="67"/>
                      <a:pt x="16" y="67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6" y="70"/>
                      <a:pt x="16" y="71"/>
                      <a:pt x="15" y="71"/>
                    </a:cubicBezTo>
                    <a:cubicBezTo>
                      <a:pt x="15" y="72"/>
                      <a:pt x="14" y="72"/>
                      <a:pt x="14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2" y="71"/>
                      <a:pt x="12" y="71"/>
                      <a:pt x="12" y="71"/>
                    </a:cubicBezTo>
                    <a:cubicBezTo>
                      <a:pt x="11" y="71"/>
                      <a:pt x="11" y="72"/>
                      <a:pt x="11" y="72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9" y="73"/>
                      <a:pt x="9" y="73"/>
                      <a:pt x="9" y="73"/>
                    </a:cubicBezTo>
                    <a:cubicBezTo>
                      <a:pt x="9" y="73"/>
                      <a:pt x="8" y="73"/>
                      <a:pt x="8" y="73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7" y="75"/>
                      <a:pt x="7" y="77"/>
                      <a:pt x="7" y="78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79"/>
                      <a:pt x="6" y="80"/>
                      <a:pt x="6" y="80"/>
                    </a:cubicBezTo>
                    <a:cubicBezTo>
                      <a:pt x="6" y="80"/>
                      <a:pt x="6" y="80"/>
                      <a:pt x="6" y="80"/>
                    </a:cubicBezTo>
                    <a:cubicBezTo>
                      <a:pt x="5" y="80"/>
                      <a:pt x="5" y="80"/>
                      <a:pt x="5" y="80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4"/>
                      <a:pt x="5" y="85"/>
                      <a:pt x="4" y="85"/>
                    </a:cubicBezTo>
                    <a:cubicBezTo>
                      <a:pt x="3" y="86"/>
                      <a:pt x="3" y="86"/>
                      <a:pt x="3" y="86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2" y="87"/>
                      <a:pt x="2" y="87"/>
                      <a:pt x="2" y="87"/>
                    </a:cubicBezTo>
                    <a:cubicBezTo>
                      <a:pt x="2" y="87"/>
                      <a:pt x="2" y="88"/>
                      <a:pt x="2" y="88"/>
                    </a:cubicBezTo>
                    <a:cubicBezTo>
                      <a:pt x="2" y="89"/>
                      <a:pt x="2" y="89"/>
                      <a:pt x="1" y="90"/>
                    </a:cubicBezTo>
                    <a:cubicBezTo>
                      <a:pt x="1" y="90"/>
                      <a:pt x="1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4"/>
                      <a:pt x="0" y="95"/>
                      <a:pt x="0" y="96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7"/>
                      <a:pt x="1" y="97"/>
                      <a:pt x="1" y="97"/>
                    </a:cubicBezTo>
                    <a:cubicBezTo>
                      <a:pt x="1" y="97"/>
                      <a:pt x="1" y="98"/>
                      <a:pt x="2" y="98"/>
                    </a:cubicBezTo>
                    <a:cubicBezTo>
                      <a:pt x="2" y="98"/>
                      <a:pt x="2" y="98"/>
                      <a:pt x="2" y="98"/>
                    </a:cubicBezTo>
                    <a:cubicBezTo>
                      <a:pt x="2" y="98"/>
                      <a:pt x="2" y="98"/>
                      <a:pt x="2" y="98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2" y="100"/>
                      <a:pt x="3" y="100"/>
                      <a:pt x="4" y="101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4" y="101"/>
                      <a:pt x="4" y="102"/>
                      <a:pt x="4" y="102"/>
                    </a:cubicBezTo>
                    <a:cubicBezTo>
                      <a:pt x="4" y="103"/>
                      <a:pt x="4" y="103"/>
                      <a:pt x="4" y="103"/>
                    </a:cubicBezTo>
                    <a:cubicBezTo>
                      <a:pt x="4" y="104"/>
                      <a:pt x="4" y="105"/>
                      <a:pt x="3" y="106"/>
                    </a:cubicBezTo>
                    <a:cubicBezTo>
                      <a:pt x="3" y="106"/>
                      <a:pt x="3" y="107"/>
                      <a:pt x="2" y="107"/>
                    </a:cubicBezTo>
                    <a:cubicBezTo>
                      <a:pt x="2" y="108"/>
                      <a:pt x="1" y="108"/>
                      <a:pt x="1" y="10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2" y="112"/>
                      <a:pt x="2" y="112"/>
                      <a:pt x="2" y="112"/>
                    </a:cubicBezTo>
                    <a:cubicBezTo>
                      <a:pt x="2" y="112"/>
                      <a:pt x="2" y="112"/>
                      <a:pt x="2" y="112"/>
                    </a:cubicBezTo>
                    <a:cubicBezTo>
                      <a:pt x="2" y="112"/>
                      <a:pt x="2" y="113"/>
                      <a:pt x="3" y="113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4" y="114"/>
                      <a:pt x="4" y="115"/>
                      <a:pt x="5" y="116"/>
                    </a:cubicBezTo>
                    <a:cubicBezTo>
                      <a:pt x="5" y="116"/>
                      <a:pt x="5" y="116"/>
                      <a:pt x="5" y="116"/>
                    </a:cubicBezTo>
                    <a:cubicBezTo>
                      <a:pt x="5" y="117"/>
                      <a:pt x="5" y="117"/>
                      <a:pt x="6" y="118"/>
                    </a:cubicBezTo>
                    <a:cubicBezTo>
                      <a:pt x="6" y="118"/>
                      <a:pt x="7" y="118"/>
                      <a:pt x="7" y="118"/>
                    </a:cubicBezTo>
                    <a:cubicBezTo>
                      <a:pt x="7" y="119"/>
                      <a:pt x="7" y="119"/>
                      <a:pt x="7" y="119"/>
                    </a:cubicBezTo>
                    <a:cubicBezTo>
                      <a:pt x="8" y="119"/>
                      <a:pt x="9" y="120"/>
                      <a:pt x="9" y="120"/>
                    </a:cubicBezTo>
                    <a:cubicBezTo>
                      <a:pt x="11" y="121"/>
                      <a:pt x="11" y="123"/>
                      <a:pt x="11" y="125"/>
                    </a:cubicBezTo>
                    <a:cubicBezTo>
                      <a:pt x="11" y="125"/>
                      <a:pt x="11" y="125"/>
                      <a:pt x="11" y="125"/>
                    </a:cubicBezTo>
                    <a:cubicBezTo>
                      <a:pt x="11" y="126"/>
                      <a:pt x="11" y="129"/>
                      <a:pt x="13" y="129"/>
                    </a:cubicBezTo>
                    <a:cubicBezTo>
                      <a:pt x="13" y="129"/>
                      <a:pt x="13" y="129"/>
                      <a:pt x="13" y="129"/>
                    </a:cubicBezTo>
                    <a:cubicBezTo>
                      <a:pt x="14" y="129"/>
                      <a:pt x="14" y="129"/>
                      <a:pt x="14" y="129"/>
                    </a:cubicBezTo>
                    <a:cubicBezTo>
                      <a:pt x="14" y="129"/>
                      <a:pt x="14" y="129"/>
                      <a:pt x="14" y="129"/>
                    </a:cubicBezTo>
                    <a:cubicBezTo>
                      <a:pt x="14" y="131"/>
                      <a:pt x="14" y="131"/>
                      <a:pt x="14" y="131"/>
                    </a:cubicBezTo>
                    <a:cubicBezTo>
                      <a:pt x="15" y="131"/>
                      <a:pt x="15" y="131"/>
                      <a:pt x="15" y="131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8" y="131"/>
                      <a:pt x="18" y="131"/>
                      <a:pt x="18" y="131"/>
                    </a:cubicBezTo>
                    <a:cubicBezTo>
                      <a:pt x="18" y="131"/>
                      <a:pt x="18" y="132"/>
                      <a:pt x="20" y="132"/>
                    </a:cubicBezTo>
                    <a:cubicBezTo>
                      <a:pt x="20" y="132"/>
                      <a:pt x="20" y="132"/>
                      <a:pt x="20" y="132"/>
                    </a:cubicBezTo>
                    <a:cubicBezTo>
                      <a:pt x="20" y="132"/>
                      <a:pt x="20" y="132"/>
                      <a:pt x="20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3"/>
                      <a:pt x="21" y="134"/>
                      <a:pt x="22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2" y="135"/>
                      <a:pt x="23" y="136"/>
                      <a:pt x="24" y="136"/>
                    </a:cubicBezTo>
                    <a:cubicBezTo>
                      <a:pt x="25" y="136"/>
                      <a:pt x="26" y="137"/>
                      <a:pt x="26" y="137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27" y="139"/>
                      <a:pt x="28" y="139"/>
                      <a:pt x="28" y="139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1" y="138"/>
                      <a:pt x="31" y="138"/>
                      <a:pt x="32" y="138"/>
                    </a:cubicBezTo>
                    <a:cubicBezTo>
                      <a:pt x="33" y="138"/>
                      <a:pt x="33" y="138"/>
                      <a:pt x="33" y="138"/>
                    </a:cubicBezTo>
                    <a:cubicBezTo>
                      <a:pt x="33" y="137"/>
                      <a:pt x="33" y="137"/>
                      <a:pt x="33" y="137"/>
                    </a:cubicBezTo>
                    <a:cubicBezTo>
                      <a:pt x="33" y="137"/>
                      <a:pt x="33" y="137"/>
                      <a:pt x="33" y="137"/>
                    </a:cubicBezTo>
                    <a:cubicBezTo>
                      <a:pt x="33" y="137"/>
                      <a:pt x="34" y="136"/>
                      <a:pt x="34" y="136"/>
                    </a:cubicBezTo>
                    <a:cubicBezTo>
                      <a:pt x="34" y="136"/>
                      <a:pt x="35" y="137"/>
                      <a:pt x="35" y="137"/>
                    </a:cubicBezTo>
                    <a:cubicBezTo>
                      <a:pt x="35" y="137"/>
                      <a:pt x="35" y="137"/>
                      <a:pt x="35" y="137"/>
                    </a:cubicBezTo>
                    <a:cubicBezTo>
                      <a:pt x="35" y="137"/>
                      <a:pt x="36" y="138"/>
                      <a:pt x="37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9" y="138"/>
                      <a:pt x="39" y="138"/>
                      <a:pt x="39" y="139"/>
                    </a:cubicBezTo>
                    <a:cubicBezTo>
                      <a:pt x="40" y="139"/>
                      <a:pt x="41" y="139"/>
                      <a:pt x="42" y="139"/>
                    </a:cubicBezTo>
                    <a:cubicBezTo>
                      <a:pt x="42" y="139"/>
                      <a:pt x="42" y="139"/>
                      <a:pt x="42" y="13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4" y="139"/>
                      <a:pt x="44" y="139"/>
                      <a:pt x="44" y="139"/>
                    </a:cubicBezTo>
                    <a:cubicBezTo>
                      <a:pt x="46" y="139"/>
                      <a:pt x="46" y="139"/>
                      <a:pt x="4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7" y="138"/>
                      <a:pt x="47" y="138"/>
                      <a:pt x="47" y="138"/>
                    </a:cubicBezTo>
                    <a:cubicBezTo>
                      <a:pt x="47" y="137"/>
                      <a:pt x="47" y="137"/>
                      <a:pt x="47" y="137"/>
                    </a:cubicBezTo>
                    <a:cubicBezTo>
                      <a:pt x="47" y="136"/>
                      <a:pt x="47" y="136"/>
                      <a:pt x="48" y="135"/>
                    </a:cubicBezTo>
                    <a:cubicBezTo>
                      <a:pt x="48" y="134"/>
                      <a:pt x="48" y="134"/>
                      <a:pt x="49" y="134"/>
                    </a:cubicBezTo>
                    <a:cubicBezTo>
                      <a:pt x="49" y="134"/>
                      <a:pt x="49" y="133"/>
                      <a:pt x="50" y="133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54" y="133"/>
                      <a:pt x="54" y="133"/>
                      <a:pt x="54" y="133"/>
                    </a:cubicBezTo>
                    <a:cubicBezTo>
                      <a:pt x="55" y="133"/>
                      <a:pt x="56" y="134"/>
                      <a:pt x="57" y="135"/>
                    </a:cubicBezTo>
                    <a:cubicBezTo>
                      <a:pt x="57" y="136"/>
                      <a:pt x="57" y="136"/>
                      <a:pt x="58" y="136"/>
                    </a:cubicBezTo>
                    <a:cubicBezTo>
                      <a:pt x="59" y="136"/>
                      <a:pt x="59" y="136"/>
                      <a:pt x="59" y="136"/>
                    </a:cubicBezTo>
                    <a:cubicBezTo>
                      <a:pt x="60" y="136"/>
                      <a:pt x="60" y="136"/>
                      <a:pt x="60" y="136"/>
                    </a:cubicBezTo>
                    <a:cubicBezTo>
                      <a:pt x="60" y="136"/>
                      <a:pt x="60" y="136"/>
                      <a:pt x="60" y="136"/>
                    </a:cubicBezTo>
                    <a:cubicBezTo>
                      <a:pt x="60" y="137"/>
                      <a:pt x="60" y="137"/>
                      <a:pt x="60" y="137"/>
                    </a:cubicBezTo>
                    <a:cubicBezTo>
                      <a:pt x="60" y="138"/>
                      <a:pt x="60" y="138"/>
                      <a:pt x="60" y="138"/>
                    </a:cubicBezTo>
                    <a:cubicBezTo>
                      <a:pt x="61" y="138"/>
                      <a:pt x="61" y="138"/>
                      <a:pt x="61" y="138"/>
                    </a:cubicBezTo>
                    <a:cubicBezTo>
                      <a:pt x="61" y="138"/>
                      <a:pt x="61" y="138"/>
                      <a:pt x="61" y="138"/>
                    </a:cubicBezTo>
                    <a:cubicBezTo>
                      <a:pt x="62" y="138"/>
                      <a:pt x="62" y="138"/>
                      <a:pt x="63" y="138"/>
                    </a:cubicBezTo>
                    <a:cubicBezTo>
                      <a:pt x="64" y="138"/>
                      <a:pt x="64" y="138"/>
                      <a:pt x="64" y="138"/>
                    </a:cubicBezTo>
                    <a:cubicBezTo>
                      <a:pt x="64" y="138"/>
                      <a:pt x="64" y="138"/>
                      <a:pt x="64" y="138"/>
                    </a:cubicBezTo>
                    <a:cubicBezTo>
                      <a:pt x="64" y="139"/>
                      <a:pt x="64" y="139"/>
                      <a:pt x="64" y="139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6" y="139"/>
                      <a:pt x="66" y="139"/>
                      <a:pt x="67" y="140"/>
                    </a:cubicBezTo>
                    <a:cubicBezTo>
                      <a:pt x="67" y="140"/>
                      <a:pt x="68" y="140"/>
                      <a:pt x="68" y="141"/>
                    </a:cubicBezTo>
                    <a:cubicBezTo>
                      <a:pt x="69" y="141"/>
                      <a:pt x="70" y="143"/>
                      <a:pt x="70" y="144"/>
                    </a:cubicBezTo>
                    <a:cubicBezTo>
                      <a:pt x="70" y="145"/>
                      <a:pt x="70" y="145"/>
                      <a:pt x="69" y="146"/>
                    </a:cubicBezTo>
                    <a:cubicBezTo>
                      <a:pt x="69" y="147"/>
                      <a:pt x="69" y="147"/>
                      <a:pt x="69" y="147"/>
                    </a:cubicBezTo>
                    <a:cubicBezTo>
                      <a:pt x="69" y="147"/>
                      <a:pt x="69" y="148"/>
                      <a:pt x="68" y="148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7" y="149"/>
                      <a:pt x="67" y="149"/>
                      <a:pt x="67" y="149"/>
                    </a:cubicBezTo>
                    <a:cubicBezTo>
                      <a:pt x="67" y="151"/>
                      <a:pt x="67" y="151"/>
                      <a:pt x="67" y="151"/>
                    </a:cubicBezTo>
                    <a:cubicBezTo>
                      <a:pt x="67" y="152"/>
                      <a:pt x="67" y="152"/>
                      <a:pt x="67" y="152"/>
                    </a:cubicBezTo>
                    <a:cubicBezTo>
                      <a:pt x="68" y="152"/>
                      <a:pt x="68" y="152"/>
                      <a:pt x="68" y="152"/>
                    </a:cubicBezTo>
                    <a:cubicBezTo>
                      <a:pt x="68" y="152"/>
                      <a:pt x="68" y="152"/>
                      <a:pt x="68" y="152"/>
                    </a:cubicBezTo>
                    <a:cubicBezTo>
                      <a:pt x="68" y="153"/>
                      <a:pt x="68" y="153"/>
                      <a:pt x="68" y="153"/>
                    </a:cubicBezTo>
                    <a:cubicBezTo>
                      <a:pt x="68" y="153"/>
                      <a:pt x="68" y="153"/>
                      <a:pt x="68" y="153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68" y="154"/>
                      <a:pt x="69" y="155"/>
                      <a:pt x="70" y="155"/>
                    </a:cubicBezTo>
                    <a:cubicBezTo>
                      <a:pt x="70" y="155"/>
                      <a:pt x="70" y="155"/>
                      <a:pt x="70" y="155"/>
                    </a:cubicBezTo>
                    <a:cubicBezTo>
                      <a:pt x="70" y="156"/>
                      <a:pt x="71" y="156"/>
                      <a:pt x="71" y="157"/>
                    </a:cubicBezTo>
                    <a:cubicBezTo>
                      <a:pt x="71" y="157"/>
                      <a:pt x="71" y="157"/>
                      <a:pt x="72" y="158"/>
                    </a:cubicBezTo>
                    <a:cubicBezTo>
                      <a:pt x="72" y="159"/>
                      <a:pt x="72" y="159"/>
                      <a:pt x="73" y="160"/>
                    </a:cubicBezTo>
                    <a:cubicBezTo>
                      <a:pt x="73" y="161"/>
                      <a:pt x="73" y="161"/>
                      <a:pt x="73" y="161"/>
                    </a:cubicBezTo>
                    <a:cubicBezTo>
                      <a:pt x="73" y="161"/>
                      <a:pt x="73" y="162"/>
                      <a:pt x="73" y="162"/>
                    </a:cubicBezTo>
                    <a:cubicBezTo>
                      <a:pt x="73" y="163"/>
                      <a:pt x="73" y="163"/>
                      <a:pt x="74" y="164"/>
                    </a:cubicBezTo>
                    <a:cubicBezTo>
                      <a:pt x="75" y="164"/>
                      <a:pt x="75" y="164"/>
                      <a:pt x="75" y="164"/>
                    </a:cubicBezTo>
                    <a:cubicBezTo>
                      <a:pt x="75" y="165"/>
                      <a:pt x="75" y="165"/>
                      <a:pt x="76" y="165"/>
                    </a:cubicBezTo>
                    <a:cubicBezTo>
                      <a:pt x="76" y="165"/>
                      <a:pt x="76" y="166"/>
                      <a:pt x="76" y="166"/>
                    </a:cubicBezTo>
                    <a:cubicBezTo>
                      <a:pt x="76" y="166"/>
                      <a:pt x="76" y="166"/>
                      <a:pt x="76" y="166"/>
                    </a:cubicBezTo>
                    <a:cubicBezTo>
                      <a:pt x="76" y="167"/>
                      <a:pt x="76" y="167"/>
                      <a:pt x="76" y="168"/>
                    </a:cubicBezTo>
                    <a:cubicBezTo>
                      <a:pt x="76" y="169"/>
                      <a:pt x="76" y="169"/>
                      <a:pt x="76" y="169"/>
                    </a:cubicBezTo>
                    <a:cubicBezTo>
                      <a:pt x="76" y="169"/>
                      <a:pt x="76" y="169"/>
                      <a:pt x="76" y="169"/>
                    </a:cubicBezTo>
                    <a:cubicBezTo>
                      <a:pt x="77" y="169"/>
                      <a:pt x="77" y="169"/>
                      <a:pt x="77" y="169"/>
                    </a:cubicBezTo>
                    <a:cubicBezTo>
                      <a:pt x="77" y="169"/>
                      <a:pt x="77" y="169"/>
                      <a:pt x="77" y="169"/>
                    </a:cubicBezTo>
                    <a:cubicBezTo>
                      <a:pt x="77" y="170"/>
                      <a:pt x="77" y="170"/>
                      <a:pt x="77" y="170"/>
                    </a:cubicBezTo>
                    <a:cubicBezTo>
                      <a:pt x="77" y="170"/>
                      <a:pt x="77" y="170"/>
                      <a:pt x="77" y="170"/>
                    </a:cubicBezTo>
                    <a:cubicBezTo>
                      <a:pt x="77" y="173"/>
                      <a:pt x="77" y="173"/>
                      <a:pt x="77" y="173"/>
                    </a:cubicBezTo>
                    <a:cubicBezTo>
                      <a:pt x="77" y="174"/>
                      <a:pt x="77" y="174"/>
                      <a:pt x="77" y="174"/>
                    </a:cubicBezTo>
                    <a:cubicBezTo>
                      <a:pt x="77" y="174"/>
                      <a:pt x="77" y="176"/>
                      <a:pt x="77" y="176"/>
                    </a:cubicBezTo>
                    <a:cubicBezTo>
                      <a:pt x="77" y="176"/>
                      <a:pt x="77" y="176"/>
                      <a:pt x="77" y="176"/>
                    </a:cubicBezTo>
                    <a:cubicBezTo>
                      <a:pt x="76" y="176"/>
                      <a:pt x="76" y="176"/>
                      <a:pt x="76" y="176"/>
                    </a:cubicBezTo>
                    <a:cubicBezTo>
                      <a:pt x="76" y="181"/>
                      <a:pt x="76" y="181"/>
                      <a:pt x="76" y="181"/>
                    </a:cubicBezTo>
                    <a:cubicBezTo>
                      <a:pt x="76" y="181"/>
                      <a:pt x="76" y="181"/>
                      <a:pt x="76" y="181"/>
                    </a:cubicBezTo>
                    <a:cubicBezTo>
                      <a:pt x="77" y="181"/>
                      <a:pt x="77" y="181"/>
                      <a:pt x="77" y="181"/>
                    </a:cubicBezTo>
                    <a:cubicBezTo>
                      <a:pt x="78" y="182"/>
                      <a:pt x="78" y="182"/>
                      <a:pt x="78" y="182"/>
                    </a:cubicBezTo>
                    <a:cubicBezTo>
                      <a:pt x="77" y="182"/>
                      <a:pt x="77" y="182"/>
                      <a:pt x="77" y="183"/>
                    </a:cubicBezTo>
                    <a:cubicBezTo>
                      <a:pt x="77" y="183"/>
                      <a:pt x="77" y="183"/>
                      <a:pt x="77" y="183"/>
                    </a:cubicBezTo>
                    <a:cubicBezTo>
                      <a:pt x="77" y="183"/>
                      <a:pt x="76" y="184"/>
                      <a:pt x="76" y="184"/>
                    </a:cubicBezTo>
                    <a:cubicBezTo>
                      <a:pt x="75" y="185"/>
                      <a:pt x="75" y="185"/>
                      <a:pt x="75" y="185"/>
                    </a:cubicBezTo>
                    <a:cubicBezTo>
                      <a:pt x="74" y="186"/>
                      <a:pt x="74" y="186"/>
                      <a:pt x="74" y="187"/>
                    </a:cubicBezTo>
                    <a:cubicBezTo>
                      <a:pt x="74" y="188"/>
                      <a:pt x="74" y="188"/>
                      <a:pt x="74" y="188"/>
                    </a:cubicBezTo>
                    <a:cubicBezTo>
                      <a:pt x="74" y="188"/>
                      <a:pt x="74" y="188"/>
                      <a:pt x="74" y="188"/>
                    </a:cubicBezTo>
                    <a:cubicBezTo>
                      <a:pt x="73" y="187"/>
                      <a:pt x="73" y="187"/>
                      <a:pt x="73" y="187"/>
                    </a:cubicBezTo>
                    <a:cubicBezTo>
                      <a:pt x="73" y="193"/>
                      <a:pt x="73" y="193"/>
                      <a:pt x="73" y="193"/>
                    </a:cubicBezTo>
                    <a:cubicBezTo>
                      <a:pt x="73" y="193"/>
                      <a:pt x="73" y="193"/>
                      <a:pt x="73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71" y="193"/>
                      <a:pt x="71" y="193"/>
                      <a:pt x="71" y="193"/>
                    </a:cubicBezTo>
                    <a:cubicBezTo>
                      <a:pt x="71" y="194"/>
                      <a:pt x="71" y="194"/>
                      <a:pt x="71" y="194"/>
                    </a:cubicBezTo>
                    <a:cubicBezTo>
                      <a:pt x="71" y="195"/>
                      <a:pt x="71" y="195"/>
                      <a:pt x="71" y="195"/>
                    </a:cubicBezTo>
                    <a:cubicBezTo>
                      <a:pt x="70" y="196"/>
                      <a:pt x="70" y="196"/>
                      <a:pt x="70" y="196"/>
                    </a:cubicBezTo>
                    <a:cubicBezTo>
                      <a:pt x="70" y="197"/>
                      <a:pt x="70" y="197"/>
                      <a:pt x="70" y="197"/>
                    </a:cubicBezTo>
                    <a:cubicBezTo>
                      <a:pt x="70" y="198"/>
                      <a:pt x="70" y="198"/>
                      <a:pt x="70" y="198"/>
                    </a:cubicBezTo>
                    <a:cubicBezTo>
                      <a:pt x="69" y="198"/>
                      <a:pt x="69" y="198"/>
                      <a:pt x="69" y="198"/>
                    </a:cubicBezTo>
                    <a:cubicBezTo>
                      <a:pt x="68" y="197"/>
                      <a:pt x="68" y="197"/>
                      <a:pt x="68" y="197"/>
                    </a:cubicBezTo>
                    <a:cubicBezTo>
                      <a:pt x="68" y="211"/>
                      <a:pt x="68" y="211"/>
                      <a:pt x="68" y="211"/>
                    </a:cubicBezTo>
                    <a:cubicBezTo>
                      <a:pt x="69" y="211"/>
                      <a:pt x="69" y="211"/>
                      <a:pt x="69" y="211"/>
                    </a:cubicBezTo>
                    <a:cubicBezTo>
                      <a:pt x="70" y="211"/>
                      <a:pt x="70" y="211"/>
                      <a:pt x="70" y="211"/>
                    </a:cubicBezTo>
                    <a:cubicBezTo>
                      <a:pt x="70" y="211"/>
                      <a:pt x="70" y="211"/>
                      <a:pt x="70" y="211"/>
                    </a:cubicBezTo>
                    <a:cubicBezTo>
                      <a:pt x="70" y="211"/>
                      <a:pt x="70" y="211"/>
                      <a:pt x="70" y="211"/>
                    </a:cubicBezTo>
                    <a:cubicBezTo>
                      <a:pt x="70" y="212"/>
                      <a:pt x="70" y="212"/>
                      <a:pt x="70" y="212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0" y="213"/>
                      <a:pt x="70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5"/>
                      <a:pt x="71" y="215"/>
                      <a:pt x="71" y="215"/>
                    </a:cubicBezTo>
                    <a:cubicBezTo>
                      <a:pt x="71" y="217"/>
                      <a:pt x="71" y="217"/>
                      <a:pt x="71" y="218"/>
                    </a:cubicBezTo>
                    <a:cubicBezTo>
                      <a:pt x="71" y="218"/>
                      <a:pt x="71" y="218"/>
                      <a:pt x="71" y="218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70" y="231"/>
                      <a:pt x="70" y="231"/>
                      <a:pt x="70" y="231"/>
                    </a:cubicBezTo>
                    <a:cubicBezTo>
                      <a:pt x="70" y="231"/>
                      <a:pt x="70" y="231"/>
                      <a:pt x="70" y="231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72" y="232"/>
                      <a:pt x="72" y="233"/>
                      <a:pt x="72" y="234"/>
                    </a:cubicBezTo>
                    <a:cubicBezTo>
                      <a:pt x="73" y="235"/>
                      <a:pt x="73" y="236"/>
                      <a:pt x="72" y="236"/>
                    </a:cubicBezTo>
                    <a:cubicBezTo>
                      <a:pt x="72" y="237"/>
                      <a:pt x="72" y="237"/>
                      <a:pt x="71" y="238"/>
                    </a:cubicBezTo>
                    <a:cubicBezTo>
                      <a:pt x="71" y="238"/>
                      <a:pt x="70" y="238"/>
                      <a:pt x="70" y="238"/>
                    </a:cubicBezTo>
                    <a:cubicBezTo>
                      <a:pt x="69" y="239"/>
                      <a:pt x="69" y="239"/>
                      <a:pt x="69" y="239"/>
                    </a:cubicBezTo>
                    <a:cubicBezTo>
                      <a:pt x="68" y="239"/>
                      <a:pt x="68" y="239"/>
                      <a:pt x="67" y="239"/>
                    </a:cubicBezTo>
                    <a:cubicBezTo>
                      <a:pt x="67" y="240"/>
                      <a:pt x="67" y="241"/>
                      <a:pt x="67" y="242"/>
                    </a:cubicBezTo>
                    <a:cubicBezTo>
                      <a:pt x="67" y="243"/>
                      <a:pt x="67" y="243"/>
                      <a:pt x="67" y="243"/>
                    </a:cubicBezTo>
                    <a:cubicBezTo>
                      <a:pt x="67" y="243"/>
                      <a:pt x="67" y="244"/>
                      <a:pt x="68" y="245"/>
                    </a:cubicBezTo>
                    <a:cubicBezTo>
                      <a:pt x="68" y="245"/>
                      <a:pt x="69" y="245"/>
                      <a:pt x="69" y="245"/>
                    </a:cubicBezTo>
                    <a:cubicBezTo>
                      <a:pt x="70" y="245"/>
                      <a:pt x="70" y="245"/>
                      <a:pt x="71" y="245"/>
                    </a:cubicBezTo>
                    <a:cubicBezTo>
                      <a:pt x="71" y="244"/>
                      <a:pt x="71" y="244"/>
                      <a:pt x="71" y="244"/>
                    </a:cubicBezTo>
                    <a:cubicBezTo>
                      <a:pt x="72" y="244"/>
                      <a:pt x="74" y="244"/>
                      <a:pt x="75" y="244"/>
                    </a:cubicBezTo>
                    <a:cubicBezTo>
                      <a:pt x="76" y="244"/>
                      <a:pt x="76" y="244"/>
                      <a:pt x="76" y="244"/>
                    </a:cubicBezTo>
                    <a:cubicBezTo>
                      <a:pt x="78" y="244"/>
                      <a:pt x="80" y="243"/>
                      <a:pt x="81" y="242"/>
                    </a:cubicBezTo>
                    <a:cubicBezTo>
                      <a:pt x="83" y="242"/>
                      <a:pt x="83" y="242"/>
                      <a:pt x="83" y="242"/>
                    </a:cubicBezTo>
                    <a:cubicBezTo>
                      <a:pt x="83" y="242"/>
                      <a:pt x="83" y="242"/>
                      <a:pt x="83" y="242"/>
                    </a:cubicBezTo>
                    <a:cubicBezTo>
                      <a:pt x="83" y="243"/>
                      <a:pt x="83" y="243"/>
                      <a:pt x="83" y="243"/>
                    </a:cubicBezTo>
                    <a:cubicBezTo>
                      <a:pt x="84" y="243"/>
                      <a:pt x="84" y="242"/>
                      <a:pt x="85" y="242"/>
                    </a:cubicBezTo>
                    <a:cubicBezTo>
                      <a:pt x="85" y="241"/>
                      <a:pt x="85" y="241"/>
                      <a:pt x="85" y="241"/>
                    </a:cubicBezTo>
                    <a:cubicBezTo>
                      <a:pt x="85" y="240"/>
                      <a:pt x="86" y="240"/>
                      <a:pt x="87" y="240"/>
                    </a:cubicBezTo>
                    <a:cubicBezTo>
                      <a:pt x="87" y="239"/>
                      <a:pt x="87" y="239"/>
                      <a:pt x="87" y="239"/>
                    </a:cubicBezTo>
                    <a:cubicBezTo>
                      <a:pt x="87" y="239"/>
                      <a:pt x="87" y="239"/>
                      <a:pt x="87" y="239"/>
                    </a:cubicBezTo>
                    <a:cubicBezTo>
                      <a:pt x="87" y="236"/>
                      <a:pt x="88" y="234"/>
                      <a:pt x="90" y="233"/>
                    </a:cubicBezTo>
                    <a:cubicBezTo>
                      <a:pt x="90" y="233"/>
                      <a:pt x="91" y="232"/>
                      <a:pt x="93" y="232"/>
                    </a:cubicBezTo>
                    <a:cubicBezTo>
                      <a:pt x="93" y="232"/>
                      <a:pt x="93" y="232"/>
                      <a:pt x="93" y="232"/>
                    </a:cubicBezTo>
                    <a:cubicBezTo>
                      <a:pt x="94" y="232"/>
                      <a:pt x="94" y="232"/>
                      <a:pt x="95" y="232"/>
                    </a:cubicBezTo>
                    <a:cubicBezTo>
                      <a:pt x="95" y="232"/>
                      <a:pt x="95" y="232"/>
                      <a:pt x="96" y="232"/>
                    </a:cubicBezTo>
                    <a:cubicBezTo>
                      <a:pt x="96" y="232"/>
                      <a:pt x="97" y="232"/>
                      <a:pt x="97" y="232"/>
                    </a:cubicBezTo>
                    <a:cubicBezTo>
                      <a:pt x="99" y="232"/>
                      <a:pt x="99" y="231"/>
                      <a:pt x="99" y="231"/>
                    </a:cubicBezTo>
                    <a:cubicBezTo>
                      <a:pt x="99" y="230"/>
                      <a:pt x="99" y="229"/>
                      <a:pt x="99" y="229"/>
                    </a:cubicBezTo>
                    <a:cubicBezTo>
                      <a:pt x="99" y="228"/>
                      <a:pt x="99" y="228"/>
                      <a:pt x="99" y="228"/>
                    </a:cubicBezTo>
                    <a:cubicBezTo>
                      <a:pt x="99" y="226"/>
                      <a:pt x="99" y="226"/>
                      <a:pt x="99" y="226"/>
                    </a:cubicBezTo>
                    <a:cubicBezTo>
                      <a:pt x="99" y="225"/>
                      <a:pt x="99" y="225"/>
                      <a:pt x="98" y="225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7" y="224"/>
                      <a:pt x="98" y="223"/>
                      <a:pt x="98" y="223"/>
                    </a:cubicBezTo>
                    <a:cubicBezTo>
                      <a:pt x="98" y="222"/>
                      <a:pt x="98" y="222"/>
                      <a:pt x="98" y="222"/>
                    </a:cubicBezTo>
                    <a:cubicBezTo>
                      <a:pt x="99" y="222"/>
                      <a:pt x="99" y="222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100" y="221"/>
                      <a:pt x="100" y="221"/>
                      <a:pt x="100" y="221"/>
                    </a:cubicBezTo>
                    <a:cubicBezTo>
                      <a:pt x="100" y="220"/>
                      <a:pt x="100" y="220"/>
                      <a:pt x="100" y="220"/>
                    </a:cubicBezTo>
                    <a:cubicBezTo>
                      <a:pt x="100" y="219"/>
                      <a:pt x="100" y="219"/>
                      <a:pt x="100" y="219"/>
                    </a:cubicBezTo>
                    <a:cubicBezTo>
                      <a:pt x="101" y="219"/>
                      <a:pt x="101" y="219"/>
                      <a:pt x="101" y="219"/>
                    </a:cubicBezTo>
                    <a:cubicBezTo>
                      <a:pt x="101" y="219"/>
                      <a:pt x="101" y="219"/>
                      <a:pt x="101" y="219"/>
                    </a:cubicBezTo>
                    <a:cubicBezTo>
                      <a:pt x="101" y="219"/>
                      <a:pt x="102" y="219"/>
                      <a:pt x="102" y="219"/>
                    </a:cubicBezTo>
                    <a:cubicBezTo>
                      <a:pt x="103" y="219"/>
                      <a:pt x="104" y="218"/>
                      <a:pt x="105" y="216"/>
                    </a:cubicBezTo>
                    <a:cubicBezTo>
                      <a:pt x="105" y="215"/>
                      <a:pt x="105" y="213"/>
                      <a:pt x="105" y="212"/>
                    </a:cubicBezTo>
                    <a:cubicBezTo>
                      <a:pt x="105" y="211"/>
                      <a:pt x="105" y="211"/>
                      <a:pt x="105" y="211"/>
                    </a:cubicBezTo>
                    <a:cubicBezTo>
                      <a:pt x="105" y="211"/>
                      <a:pt x="105" y="210"/>
                      <a:pt x="105" y="209"/>
                    </a:cubicBezTo>
                    <a:cubicBezTo>
                      <a:pt x="105" y="209"/>
                      <a:pt x="105" y="209"/>
                      <a:pt x="105" y="209"/>
                    </a:cubicBezTo>
                    <a:cubicBezTo>
                      <a:pt x="106" y="210"/>
                      <a:pt x="106" y="210"/>
                      <a:pt x="106" y="210"/>
                    </a:cubicBezTo>
                    <a:cubicBezTo>
                      <a:pt x="106" y="208"/>
                      <a:pt x="106" y="208"/>
                      <a:pt x="106" y="208"/>
                    </a:cubicBezTo>
                    <a:cubicBezTo>
                      <a:pt x="106" y="208"/>
                      <a:pt x="106" y="207"/>
                      <a:pt x="106" y="207"/>
                    </a:cubicBezTo>
                    <a:cubicBezTo>
                      <a:pt x="107" y="206"/>
                      <a:pt x="107" y="206"/>
                      <a:pt x="108" y="206"/>
                    </a:cubicBezTo>
                    <a:cubicBezTo>
                      <a:pt x="108" y="205"/>
                      <a:pt x="108" y="205"/>
                      <a:pt x="108" y="205"/>
                    </a:cubicBezTo>
                    <a:cubicBezTo>
                      <a:pt x="109" y="205"/>
                      <a:pt x="109" y="205"/>
                      <a:pt x="110" y="204"/>
                    </a:cubicBezTo>
                    <a:cubicBezTo>
                      <a:pt x="110" y="204"/>
                      <a:pt x="110" y="203"/>
                      <a:pt x="110" y="202"/>
                    </a:cubicBezTo>
                    <a:cubicBezTo>
                      <a:pt x="110" y="201"/>
                      <a:pt x="110" y="201"/>
                      <a:pt x="110" y="201"/>
                    </a:cubicBezTo>
                    <a:cubicBezTo>
                      <a:pt x="110" y="200"/>
                      <a:pt x="110" y="200"/>
                      <a:pt x="110" y="200"/>
                    </a:cubicBezTo>
                    <a:cubicBezTo>
                      <a:pt x="111" y="199"/>
                      <a:pt x="111" y="199"/>
                      <a:pt x="112" y="198"/>
                    </a:cubicBezTo>
                    <a:cubicBezTo>
                      <a:pt x="113" y="197"/>
                      <a:pt x="114" y="196"/>
                      <a:pt x="116" y="195"/>
                    </a:cubicBezTo>
                    <a:cubicBezTo>
                      <a:pt x="116" y="194"/>
                      <a:pt x="116" y="194"/>
                      <a:pt x="117" y="194"/>
                    </a:cubicBezTo>
                    <a:cubicBezTo>
                      <a:pt x="117" y="193"/>
                      <a:pt x="118" y="193"/>
                      <a:pt x="118" y="192"/>
                    </a:cubicBezTo>
                    <a:cubicBezTo>
                      <a:pt x="118" y="191"/>
                      <a:pt x="118" y="191"/>
                      <a:pt x="118" y="190"/>
                    </a:cubicBezTo>
                    <a:cubicBezTo>
                      <a:pt x="118" y="189"/>
                      <a:pt x="118" y="189"/>
                      <a:pt x="118" y="188"/>
                    </a:cubicBezTo>
                    <a:cubicBezTo>
                      <a:pt x="117" y="187"/>
                      <a:pt x="117" y="186"/>
                      <a:pt x="118" y="185"/>
                    </a:cubicBezTo>
                    <a:cubicBezTo>
                      <a:pt x="118" y="184"/>
                      <a:pt x="118" y="182"/>
                      <a:pt x="118" y="181"/>
                    </a:cubicBezTo>
                    <a:cubicBezTo>
                      <a:pt x="119" y="181"/>
                      <a:pt x="119" y="181"/>
                      <a:pt x="119" y="181"/>
                    </a:cubicBezTo>
                    <a:cubicBezTo>
                      <a:pt x="119" y="180"/>
                      <a:pt x="119" y="180"/>
                      <a:pt x="119" y="180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20" y="180"/>
                      <a:pt x="120" y="180"/>
                      <a:pt x="120" y="180"/>
                    </a:cubicBezTo>
                    <a:cubicBezTo>
                      <a:pt x="120" y="179"/>
                      <a:pt x="120" y="179"/>
                      <a:pt x="120" y="179"/>
                    </a:cubicBezTo>
                    <a:cubicBezTo>
                      <a:pt x="121" y="176"/>
                      <a:pt x="121" y="173"/>
                      <a:pt x="120" y="171"/>
                    </a:cubicBezTo>
                    <a:cubicBezTo>
                      <a:pt x="120" y="169"/>
                      <a:pt x="120" y="168"/>
                      <a:pt x="120" y="166"/>
                    </a:cubicBezTo>
                    <a:cubicBezTo>
                      <a:pt x="120" y="164"/>
                      <a:pt x="120" y="162"/>
                      <a:pt x="121" y="161"/>
                    </a:cubicBezTo>
                    <a:cubicBezTo>
                      <a:pt x="121" y="160"/>
                      <a:pt x="121" y="159"/>
                      <a:pt x="122" y="159"/>
                    </a:cubicBezTo>
                    <a:cubicBezTo>
                      <a:pt x="122" y="159"/>
                      <a:pt x="122" y="159"/>
                      <a:pt x="122" y="159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3" y="158"/>
                      <a:pt x="123" y="158"/>
                      <a:pt x="123" y="158"/>
                    </a:cubicBezTo>
                    <a:cubicBezTo>
                      <a:pt x="123" y="157"/>
                      <a:pt x="123" y="157"/>
                      <a:pt x="123" y="157"/>
                    </a:cubicBezTo>
                    <a:cubicBezTo>
                      <a:pt x="123" y="156"/>
                      <a:pt x="123" y="156"/>
                      <a:pt x="123" y="156"/>
                    </a:cubicBezTo>
                    <a:cubicBezTo>
                      <a:pt x="123" y="156"/>
                      <a:pt x="123" y="155"/>
                      <a:pt x="123" y="155"/>
                    </a:cubicBezTo>
                    <a:cubicBezTo>
                      <a:pt x="124" y="155"/>
                      <a:pt x="124" y="155"/>
                      <a:pt x="124" y="155"/>
                    </a:cubicBezTo>
                    <a:cubicBezTo>
                      <a:pt x="125" y="155"/>
                      <a:pt x="125" y="155"/>
                      <a:pt x="125" y="155"/>
                    </a:cubicBezTo>
                    <a:cubicBezTo>
                      <a:pt x="125" y="150"/>
                      <a:pt x="125" y="150"/>
                      <a:pt x="125" y="150"/>
                    </a:cubicBezTo>
                    <a:cubicBezTo>
                      <a:pt x="125" y="149"/>
                      <a:pt x="124" y="149"/>
                      <a:pt x="124" y="149"/>
                    </a:cubicBezTo>
                    <a:cubicBezTo>
                      <a:pt x="124" y="149"/>
                      <a:pt x="124" y="149"/>
                      <a:pt x="124" y="149"/>
                    </a:cubicBezTo>
                    <a:cubicBezTo>
                      <a:pt x="123" y="148"/>
                      <a:pt x="123" y="148"/>
                      <a:pt x="123" y="147"/>
                    </a:cubicBezTo>
                    <a:cubicBezTo>
                      <a:pt x="123" y="146"/>
                      <a:pt x="123" y="146"/>
                      <a:pt x="123" y="146"/>
                    </a:cubicBezTo>
                    <a:cubicBezTo>
                      <a:pt x="123" y="145"/>
                      <a:pt x="123" y="145"/>
                      <a:pt x="123" y="145"/>
                    </a:cubicBezTo>
                    <a:cubicBezTo>
                      <a:pt x="123" y="144"/>
                      <a:pt x="123" y="143"/>
                      <a:pt x="124" y="142"/>
                    </a:cubicBezTo>
                    <a:cubicBezTo>
                      <a:pt x="124" y="142"/>
                      <a:pt x="124" y="142"/>
                      <a:pt x="124" y="142"/>
                    </a:cubicBezTo>
                    <a:cubicBezTo>
                      <a:pt x="124" y="142"/>
                      <a:pt x="125" y="142"/>
                      <a:pt x="125" y="141"/>
                    </a:cubicBezTo>
                    <a:cubicBezTo>
                      <a:pt x="125" y="140"/>
                      <a:pt x="125" y="140"/>
                      <a:pt x="125" y="140"/>
                    </a:cubicBezTo>
                    <a:cubicBezTo>
                      <a:pt x="125" y="139"/>
                      <a:pt x="125" y="139"/>
                      <a:pt x="125" y="138"/>
                    </a:cubicBezTo>
                    <a:cubicBezTo>
                      <a:pt x="125" y="138"/>
                      <a:pt x="125" y="137"/>
                      <a:pt x="125" y="137"/>
                    </a:cubicBezTo>
                    <a:cubicBezTo>
                      <a:pt x="125" y="136"/>
                      <a:pt x="125" y="136"/>
                      <a:pt x="125" y="135"/>
                    </a:cubicBezTo>
                    <a:cubicBezTo>
                      <a:pt x="125" y="135"/>
                      <a:pt x="125" y="135"/>
                      <a:pt x="125" y="135"/>
                    </a:cubicBezTo>
                    <a:cubicBezTo>
                      <a:pt x="126" y="135"/>
                      <a:pt x="126" y="135"/>
                      <a:pt x="126" y="135"/>
                    </a:cubicBezTo>
                    <a:cubicBezTo>
                      <a:pt x="126" y="128"/>
                      <a:pt x="126" y="128"/>
                      <a:pt x="126" y="128"/>
                    </a:cubicBezTo>
                    <a:cubicBezTo>
                      <a:pt x="126" y="127"/>
                      <a:pt x="126" y="127"/>
                      <a:pt x="126" y="127"/>
                    </a:cubicBezTo>
                    <a:cubicBezTo>
                      <a:pt x="126" y="126"/>
                      <a:pt x="126" y="125"/>
                      <a:pt x="126" y="124"/>
                    </a:cubicBezTo>
                    <a:cubicBezTo>
                      <a:pt x="125" y="123"/>
                      <a:pt x="124" y="122"/>
                      <a:pt x="122" y="121"/>
                    </a:cubicBezTo>
                    <a:cubicBezTo>
                      <a:pt x="122" y="121"/>
                      <a:pt x="122" y="120"/>
                      <a:pt x="122" y="120"/>
                    </a:cubicBezTo>
                    <a:cubicBezTo>
                      <a:pt x="122" y="116"/>
                      <a:pt x="122" y="116"/>
                      <a:pt x="122" y="116"/>
                    </a:cubicBezTo>
                    <a:cubicBezTo>
                      <a:pt x="120" y="116"/>
                      <a:pt x="120" y="116"/>
                      <a:pt x="120" y="116"/>
                    </a:cubicBezTo>
                    <a:cubicBezTo>
                      <a:pt x="120" y="116"/>
                      <a:pt x="120" y="116"/>
                      <a:pt x="120" y="116"/>
                    </a:cubicBezTo>
                    <a:cubicBezTo>
                      <a:pt x="120" y="115"/>
                      <a:pt x="120" y="115"/>
                      <a:pt x="120" y="115"/>
                    </a:cubicBezTo>
                    <a:cubicBezTo>
                      <a:pt x="120" y="115"/>
                      <a:pt x="120" y="115"/>
                      <a:pt x="120" y="115"/>
                    </a:cubicBezTo>
                    <a:cubicBezTo>
                      <a:pt x="120" y="114"/>
                      <a:pt x="120" y="114"/>
                      <a:pt x="120" y="113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19" y="112"/>
                      <a:pt x="119" y="112"/>
                      <a:pt x="118" y="112"/>
                    </a:cubicBezTo>
                    <a:cubicBezTo>
                      <a:pt x="118" y="111"/>
                      <a:pt x="118" y="111"/>
                      <a:pt x="118" y="111"/>
                    </a:cubicBezTo>
                    <a:cubicBezTo>
                      <a:pt x="118" y="111"/>
                      <a:pt x="118" y="111"/>
                      <a:pt x="118" y="111"/>
                    </a:cubicBezTo>
                    <a:cubicBezTo>
                      <a:pt x="118" y="110"/>
                      <a:pt x="118" y="109"/>
                      <a:pt x="117" y="109"/>
                    </a:cubicBezTo>
                    <a:cubicBezTo>
                      <a:pt x="116" y="109"/>
                      <a:pt x="116" y="109"/>
                      <a:pt x="116" y="109"/>
                    </a:cubicBezTo>
                    <a:cubicBezTo>
                      <a:pt x="116" y="109"/>
                      <a:pt x="116" y="109"/>
                      <a:pt x="116" y="109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16" y="107"/>
                      <a:pt x="116" y="107"/>
                      <a:pt x="116" y="107"/>
                    </a:cubicBezTo>
                    <a:cubicBezTo>
                      <a:pt x="115" y="106"/>
                      <a:pt x="115" y="106"/>
                      <a:pt x="115" y="106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3" y="104"/>
                      <a:pt x="113" y="104"/>
                      <a:pt x="113" y="104"/>
                    </a:cubicBezTo>
                    <a:cubicBezTo>
                      <a:pt x="112" y="102"/>
                      <a:pt x="111" y="101"/>
                      <a:pt x="112" y="98"/>
                    </a:cubicBezTo>
                    <a:cubicBezTo>
                      <a:pt x="112" y="97"/>
                      <a:pt x="112" y="97"/>
                      <a:pt x="112" y="97"/>
                    </a:cubicBezTo>
                    <a:cubicBezTo>
                      <a:pt x="111" y="97"/>
                      <a:pt x="111" y="97"/>
                      <a:pt x="111" y="97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6"/>
                      <a:pt x="110" y="95"/>
                      <a:pt x="109" y="94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08" y="93"/>
                      <a:pt x="108" y="93"/>
                      <a:pt x="108" y="92"/>
                    </a:cubicBezTo>
                    <a:cubicBezTo>
                      <a:pt x="107" y="92"/>
                      <a:pt x="107" y="91"/>
                      <a:pt x="106" y="91"/>
                    </a:cubicBezTo>
                    <a:cubicBezTo>
                      <a:pt x="106" y="91"/>
                      <a:pt x="106" y="91"/>
                      <a:pt x="106" y="91"/>
                    </a:cubicBezTo>
                    <a:cubicBezTo>
                      <a:pt x="106" y="91"/>
                      <a:pt x="106" y="90"/>
                      <a:pt x="106" y="90"/>
                    </a:cubicBezTo>
                    <a:cubicBezTo>
                      <a:pt x="106" y="90"/>
                      <a:pt x="106" y="90"/>
                      <a:pt x="106" y="90"/>
                    </a:cubicBezTo>
                    <a:cubicBezTo>
                      <a:pt x="106" y="89"/>
                      <a:pt x="106" y="89"/>
                      <a:pt x="106" y="89"/>
                    </a:cubicBezTo>
                    <a:cubicBezTo>
                      <a:pt x="105" y="89"/>
                      <a:pt x="105" y="89"/>
                      <a:pt x="105" y="89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104" y="88"/>
                      <a:pt x="104" y="88"/>
                      <a:pt x="104" y="88"/>
                    </a:cubicBezTo>
                    <a:cubicBezTo>
                      <a:pt x="104" y="87"/>
                      <a:pt x="104" y="87"/>
                      <a:pt x="103" y="86"/>
                    </a:cubicBezTo>
                    <a:cubicBezTo>
                      <a:pt x="102" y="84"/>
                      <a:pt x="101" y="83"/>
                      <a:pt x="100" y="81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8" y="78"/>
                      <a:pt x="97" y="76"/>
                      <a:pt x="95" y="75"/>
                    </a:cubicBezTo>
                    <a:cubicBezTo>
                      <a:pt x="97" y="75"/>
                      <a:pt x="97" y="75"/>
                      <a:pt x="97" y="75"/>
                    </a:cubicBezTo>
                    <a:cubicBezTo>
                      <a:pt x="97" y="74"/>
                      <a:pt x="97" y="74"/>
                      <a:pt x="97" y="74"/>
                    </a:cubicBezTo>
                    <a:cubicBezTo>
                      <a:pt x="98" y="74"/>
                      <a:pt x="98" y="75"/>
                      <a:pt x="98" y="75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00" y="77"/>
                      <a:pt x="100" y="77"/>
                      <a:pt x="100" y="77"/>
                    </a:cubicBezTo>
                    <a:cubicBezTo>
                      <a:pt x="101" y="78"/>
                      <a:pt x="101" y="78"/>
                      <a:pt x="101" y="78"/>
                    </a:cubicBezTo>
                    <a:cubicBezTo>
                      <a:pt x="101" y="78"/>
                      <a:pt x="101" y="78"/>
                      <a:pt x="101" y="78"/>
                    </a:cubicBezTo>
                    <a:cubicBezTo>
                      <a:pt x="101" y="78"/>
                      <a:pt x="101" y="78"/>
                      <a:pt x="101" y="78"/>
                    </a:cubicBezTo>
                    <a:cubicBezTo>
                      <a:pt x="101" y="78"/>
                      <a:pt x="101" y="79"/>
                      <a:pt x="101" y="79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3"/>
                      <a:pt x="103" y="83"/>
                      <a:pt x="103" y="83"/>
                    </a:cubicBezTo>
                    <a:cubicBezTo>
                      <a:pt x="103" y="85"/>
                      <a:pt x="104" y="85"/>
                      <a:pt x="105" y="85"/>
                    </a:cubicBezTo>
                    <a:cubicBezTo>
                      <a:pt x="105" y="85"/>
                      <a:pt x="105" y="85"/>
                      <a:pt x="105" y="85"/>
                    </a:cubicBezTo>
                    <a:cubicBezTo>
                      <a:pt x="106" y="85"/>
                      <a:pt x="106" y="86"/>
                      <a:pt x="107" y="86"/>
                    </a:cubicBezTo>
                    <a:cubicBezTo>
                      <a:pt x="107" y="87"/>
                      <a:pt x="107" y="87"/>
                      <a:pt x="107" y="88"/>
                    </a:cubicBezTo>
                    <a:cubicBezTo>
                      <a:pt x="107" y="88"/>
                      <a:pt x="107" y="89"/>
                      <a:pt x="108" y="89"/>
                    </a:cubicBezTo>
                    <a:cubicBezTo>
                      <a:pt x="108" y="89"/>
                      <a:pt x="108" y="89"/>
                      <a:pt x="108" y="89"/>
                    </a:cubicBezTo>
                    <a:cubicBezTo>
                      <a:pt x="108" y="90"/>
                      <a:pt x="108" y="90"/>
                      <a:pt x="108" y="90"/>
                    </a:cubicBezTo>
                    <a:cubicBezTo>
                      <a:pt x="108" y="90"/>
                      <a:pt x="108" y="92"/>
                      <a:pt x="110" y="92"/>
                    </a:cubicBezTo>
                    <a:cubicBezTo>
                      <a:pt x="110" y="92"/>
                      <a:pt x="110" y="92"/>
                      <a:pt x="110" y="92"/>
                    </a:cubicBezTo>
                    <a:cubicBezTo>
                      <a:pt x="110" y="92"/>
                      <a:pt x="110" y="92"/>
                      <a:pt x="110" y="92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0" y="94"/>
                      <a:pt x="110" y="95"/>
                      <a:pt x="111" y="95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12" y="97"/>
                      <a:pt x="112" y="97"/>
                      <a:pt x="112" y="98"/>
                    </a:cubicBezTo>
                    <a:cubicBezTo>
                      <a:pt x="113" y="98"/>
                      <a:pt x="113" y="98"/>
                      <a:pt x="113" y="98"/>
                    </a:cubicBezTo>
                    <a:cubicBezTo>
                      <a:pt x="113" y="99"/>
                      <a:pt x="114" y="99"/>
                      <a:pt x="114" y="99"/>
                    </a:cubicBezTo>
                    <a:cubicBezTo>
                      <a:pt x="114" y="99"/>
                      <a:pt x="114" y="99"/>
                      <a:pt x="114" y="99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14" y="101"/>
                      <a:pt x="114" y="102"/>
                      <a:pt x="115" y="102"/>
                    </a:cubicBezTo>
                    <a:cubicBezTo>
                      <a:pt x="116" y="102"/>
                      <a:pt x="116" y="102"/>
                      <a:pt x="116" y="102"/>
                    </a:cubicBezTo>
                    <a:cubicBezTo>
                      <a:pt x="116" y="102"/>
                      <a:pt x="116" y="102"/>
                      <a:pt x="116" y="102"/>
                    </a:cubicBezTo>
                    <a:cubicBezTo>
                      <a:pt x="116" y="103"/>
                      <a:pt x="116" y="103"/>
                      <a:pt x="116" y="103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116" y="106"/>
                      <a:pt x="116" y="106"/>
                      <a:pt x="117" y="106"/>
                    </a:cubicBezTo>
                    <a:cubicBezTo>
                      <a:pt x="117" y="106"/>
                      <a:pt x="117" y="106"/>
                      <a:pt x="117" y="106"/>
                    </a:cubicBezTo>
                    <a:cubicBezTo>
                      <a:pt x="117" y="107"/>
                      <a:pt x="117" y="108"/>
                      <a:pt x="118" y="108"/>
                    </a:cubicBezTo>
                    <a:cubicBezTo>
                      <a:pt x="118" y="109"/>
                      <a:pt x="119" y="110"/>
                      <a:pt x="120" y="110"/>
                    </a:cubicBez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22" y="109"/>
                      <a:pt x="122" y="109"/>
                      <a:pt x="122" y="109"/>
                    </a:cubicBezTo>
                    <a:cubicBezTo>
                      <a:pt x="121" y="106"/>
                      <a:pt x="120" y="102"/>
                      <a:pt x="119" y="97"/>
                    </a:cubicBezTo>
                    <a:cubicBezTo>
                      <a:pt x="118" y="95"/>
                      <a:pt x="118" y="93"/>
                      <a:pt x="118" y="91"/>
                    </a:cubicBezTo>
                    <a:cubicBezTo>
                      <a:pt x="118" y="90"/>
                      <a:pt x="118" y="90"/>
                      <a:pt x="118" y="89"/>
                    </a:cubicBezTo>
                    <a:cubicBezTo>
                      <a:pt x="119" y="88"/>
                      <a:pt x="119" y="88"/>
                      <a:pt x="119" y="88"/>
                    </a:cubicBezTo>
                    <a:cubicBezTo>
                      <a:pt x="119" y="87"/>
                      <a:pt x="119" y="87"/>
                      <a:pt x="119" y="86"/>
                    </a:cubicBezTo>
                    <a:cubicBezTo>
                      <a:pt x="119" y="86"/>
                      <a:pt x="119" y="86"/>
                      <a:pt x="119" y="86"/>
                    </a:cubicBezTo>
                    <a:cubicBezTo>
                      <a:pt x="119" y="86"/>
                      <a:pt x="119" y="85"/>
                      <a:pt x="119" y="85"/>
                    </a:cubicBezTo>
                    <a:cubicBezTo>
                      <a:pt x="119" y="85"/>
                      <a:pt x="118" y="84"/>
                      <a:pt x="118" y="84"/>
                    </a:cubicBezTo>
                    <a:cubicBezTo>
                      <a:pt x="118" y="84"/>
                      <a:pt x="118" y="84"/>
                      <a:pt x="118" y="84"/>
                    </a:cubicBezTo>
                    <a:cubicBezTo>
                      <a:pt x="118" y="84"/>
                      <a:pt x="118" y="84"/>
                      <a:pt x="118" y="84"/>
                    </a:cubicBezTo>
                    <a:cubicBezTo>
                      <a:pt x="117" y="84"/>
                      <a:pt x="118" y="84"/>
                      <a:pt x="118" y="83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79"/>
                      <a:pt x="116" y="79"/>
                      <a:pt x="116" y="79"/>
                    </a:cubicBezTo>
                    <a:cubicBezTo>
                      <a:pt x="115" y="79"/>
                      <a:pt x="115" y="79"/>
                      <a:pt x="115" y="79"/>
                    </a:cubicBezTo>
                    <a:cubicBezTo>
                      <a:pt x="115" y="78"/>
                      <a:pt x="115" y="78"/>
                      <a:pt x="115" y="78"/>
                    </a:cubicBezTo>
                    <a:cubicBezTo>
                      <a:pt x="115" y="77"/>
                      <a:pt x="115" y="77"/>
                      <a:pt x="115" y="77"/>
                    </a:cubicBezTo>
                    <a:cubicBezTo>
                      <a:pt x="115" y="77"/>
                      <a:pt x="115" y="77"/>
                      <a:pt x="115" y="77"/>
                    </a:cubicBezTo>
                    <a:cubicBezTo>
                      <a:pt x="115" y="76"/>
                      <a:pt x="115" y="76"/>
                      <a:pt x="115" y="76"/>
                    </a:cubicBezTo>
                    <a:cubicBezTo>
                      <a:pt x="114" y="76"/>
                      <a:pt x="114" y="76"/>
                      <a:pt x="114" y="76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3" y="75"/>
                      <a:pt x="113" y="75"/>
                      <a:pt x="113" y="75"/>
                    </a:cubicBezTo>
                    <a:cubicBezTo>
                      <a:pt x="113" y="75"/>
                      <a:pt x="113" y="75"/>
                      <a:pt x="113" y="75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3"/>
                      <a:pt x="113" y="73"/>
                      <a:pt x="112" y="73"/>
                    </a:cubicBezTo>
                    <a:cubicBezTo>
                      <a:pt x="112" y="73"/>
                      <a:pt x="112" y="73"/>
                      <a:pt x="112" y="73"/>
                    </a:cubicBezTo>
                    <a:cubicBezTo>
                      <a:pt x="112" y="73"/>
                      <a:pt x="112" y="73"/>
                      <a:pt x="112" y="73"/>
                    </a:cubicBezTo>
                    <a:cubicBezTo>
                      <a:pt x="112" y="72"/>
                      <a:pt x="112" y="72"/>
                      <a:pt x="112" y="72"/>
                    </a:cubicBezTo>
                    <a:cubicBezTo>
                      <a:pt x="112" y="72"/>
                      <a:pt x="112" y="72"/>
                      <a:pt x="112" y="71"/>
                    </a:cubicBezTo>
                    <a:cubicBezTo>
                      <a:pt x="111" y="71"/>
                      <a:pt x="111" y="70"/>
                      <a:pt x="111" y="70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7" y="65"/>
                      <a:pt x="107" y="65"/>
                      <a:pt x="107" y="65"/>
                    </a:cubicBezTo>
                    <a:cubicBezTo>
                      <a:pt x="107" y="65"/>
                      <a:pt x="107" y="64"/>
                      <a:pt x="107" y="64"/>
                    </a:cubicBezTo>
                    <a:cubicBezTo>
                      <a:pt x="107" y="63"/>
                      <a:pt x="107" y="63"/>
                      <a:pt x="107" y="63"/>
                    </a:cubicBezTo>
                    <a:cubicBezTo>
                      <a:pt x="106" y="63"/>
                      <a:pt x="106" y="63"/>
                      <a:pt x="106" y="63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6" y="62"/>
                      <a:pt x="106" y="61"/>
                      <a:pt x="105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0"/>
                      <a:pt x="105" y="60"/>
                      <a:pt x="105" y="60"/>
                    </a:cubicBezTo>
                    <a:cubicBezTo>
                      <a:pt x="104" y="59"/>
                      <a:pt x="104" y="59"/>
                      <a:pt x="104" y="59"/>
                    </a:cubicBezTo>
                    <a:cubicBezTo>
                      <a:pt x="103" y="58"/>
                      <a:pt x="103" y="58"/>
                      <a:pt x="103" y="58"/>
                    </a:cubicBezTo>
                    <a:cubicBezTo>
                      <a:pt x="103" y="57"/>
                      <a:pt x="102" y="57"/>
                      <a:pt x="102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1" y="56"/>
                      <a:pt x="101" y="56"/>
                      <a:pt x="101" y="56"/>
                    </a:cubicBezTo>
                    <a:cubicBezTo>
                      <a:pt x="100" y="56"/>
                      <a:pt x="100" y="55"/>
                      <a:pt x="100" y="55"/>
                    </a:cubicBezTo>
                    <a:cubicBezTo>
                      <a:pt x="100" y="54"/>
                      <a:pt x="100" y="54"/>
                      <a:pt x="100" y="53"/>
                    </a:cubicBezTo>
                    <a:cubicBezTo>
                      <a:pt x="99" y="53"/>
                      <a:pt x="99" y="53"/>
                      <a:pt x="99" y="53"/>
                    </a:cubicBezTo>
                    <a:cubicBezTo>
                      <a:pt x="99" y="52"/>
                      <a:pt x="99" y="52"/>
                      <a:pt x="99" y="52"/>
                    </a:cubicBezTo>
                    <a:cubicBezTo>
                      <a:pt x="99" y="52"/>
                      <a:pt x="99" y="52"/>
                      <a:pt x="99" y="52"/>
                    </a:cubicBezTo>
                    <a:cubicBezTo>
                      <a:pt x="99" y="52"/>
                      <a:pt x="99" y="51"/>
                      <a:pt x="98" y="51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6" y="50"/>
                      <a:pt x="96" y="50"/>
                      <a:pt x="95" y="49"/>
                    </a:cubicBezTo>
                    <a:cubicBezTo>
                      <a:pt x="95" y="49"/>
                      <a:pt x="95" y="48"/>
                      <a:pt x="95" y="48"/>
                    </a:cubicBezTo>
                    <a:cubicBezTo>
                      <a:pt x="95" y="47"/>
                      <a:pt x="94" y="47"/>
                      <a:pt x="94" y="46"/>
                    </a:cubicBezTo>
                    <a:cubicBezTo>
                      <a:pt x="94" y="45"/>
                      <a:pt x="93" y="45"/>
                      <a:pt x="92" y="44"/>
                    </a:cubicBezTo>
                    <a:cubicBezTo>
                      <a:pt x="91" y="44"/>
                      <a:pt x="91" y="43"/>
                      <a:pt x="91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42"/>
                      <a:pt x="90" y="42"/>
                      <a:pt x="90" y="41"/>
                    </a:cubicBezTo>
                    <a:cubicBezTo>
                      <a:pt x="89" y="41"/>
                      <a:pt x="89" y="41"/>
                      <a:pt x="88" y="40"/>
                    </a:cubicBezTo>
                    <a:cubicBezTo>
                      <a:pt x="87" y="39"/>
                      <a:pt x="86" y="38"/>
                      <a:pt x="85" y="38"/>
                    </a:cubicBezTo>
                    <a:cubicBezTo>
                      <a:pt x="83" y="36"/>
                      <a:pt x="82" y="34"/>
                      <a:pt x="80" y="32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78" y="31"/>
                      <a:pt x="77" y="30"/>
                      <a:pt x="76" y="29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5" y="27"/>
                      <a:pt x="75" y="26"/>
                      <a:pt x="73" y="26"/>
                    </a:cubicBezTo>
                    <a:cubicBezTo>
                      <a:pt x="73" y="26"/>
                      <a:pt x="73" y="26"/>
                      <a:pt x="72" y="25"/>
                    </a:cubicBezTo>
                    <a:cubicBezTo>
                      <a:pt x="72" y="25"/>
                      <a:pt x="71" y="25"/>
                      <a:pt x="71" y="25"/>
                    </a:cubicBezTo>
                    <a:cubicBezTo>
                      <a:pt x="70" y="24"/>
                      <a:pt x="69" y="23"/>
                      <a:pt x="69" y="22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66" y="21"/>
                      <a:pt x="66" y="21"/>
                      <a:pt x="65" y="21"/>
                    </a:cubicBezTo>
                    <a:cubicBezTo>
                      <a:pt x="65" y="20"/>
                      <a:pt x="64" y="19"/>
                      <a:pt x="64" y="19"/>
                    </a:cubicBezTo>
                    <a:cubicBezTo>
                      <a:pt x="63" y="18"/>
                      <a:pt x="63" y="18"/>
                      <a:pt x="63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1" y="17"/>
                      <a:pt x="61" y="17"/>
                      <a:pt x="60" y="17"/>
                    </a:cubicBezTo>
                    <a:cubicBezTo>
                      <a:pt x="60" y="16"/>
                      <a:pt x="59" y="16"/>
                      <a:pt x="5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9" y="14"/>
                      <a:pt x="58" y="14"/>
                      <a:pt x="57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6" y="14"/>
                      <a:pt x="56" y="13"/>
                      <a:pt x="56" y="13"/>
                    </a:cubicBezTo>
                    <a:cubicBezTo>
                      <a:pt x="54" y="11"/>
                      <a:pt x="52" y="10"/>
                      <a:pt x="49" y="8"/>
                    </a:cubicBezTo>
                    <a:cubicBezTo>
                      <a:pt x="47" y="7"/>
                      <a:pt x="44" y="6"/>
                      <a:pt x="42" y="4"/>
                    </a:cubicBezTo>
                    <a:cubicBezTo>
                      <a:pt x="40" y="3"/>
                      <a:pt x="38" y="2"/>
                      <a:pt x="36" y="1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2"/>
              <p:cNvSpPr>
                <a:spLocks noEditPoints="1"/>
              </p:cNvSpPr>
              <p:nvPr/>
            </p:nvSpPr>
            <p:spPr bwMode="auto">
              <a:xfrm>
                <a:off x="3477" y="1838"/>
                <a:ext cx="322" cy="675"/>
              </a:xfrm>
              <a:custGeom>
                <a:avLst/>
                <a:gdLst>
                  <a:gd name="T0" fmla="*/ 3 w 135"/>
                  <a:gd name="T1" fmla="*/ 78 h 283"/>
                  <a:gd name="T2" fmla="*/ 0 w 135"/>
                  <a:gd name="T3" fmla="*/ 85 h 283"/>
                  <a:gd name="T4" fmla="*/ 9 w 135"/>
                  <a:gd name="T5" fmla="*/ 113 h 283"/>
                  <a:gd name="T6" fmla="*/ 14 w 135"/>
                  <a:gd name="T7" fmla="*/ 116 h 283"/>
                  <a:gd name="T8" fmla="*/ 18 w 135"/>
                  <a:gd name="T9" fmla="*/ 128 h 283"/>
                  <a:gd name="T10" fmla="*/ 25 w 135"/>
                  <a:gd name="T11" fmla="*/ 137 h 283"/>
                  <a:gd name="T12" fmla="*/ 22 w 135"/>
                  <a:gd name="T13" fmla="*/ 150 h 283"/>
                  <a:gd name="T14" fmla="*/ 20 w 135"/>
                  <a:gd name="T15" fmla="*/ 166 h 283"/>
                  <a:gd name="T16" fmla="*/ 29 w 135"/>
                  <a:gd name="T17" fmla="*/ 180 h 283"/>
                  <a:gd name="T18" fmla="*/ 32 w 135"/>
                  <a:gd name="T19" fmla="*/ 192 h 283"/>
                  <a:gd name="T20" fmla="*/ 42 w 135"/>
                  <a:gd name="T21" fmla="*/ 204 h 283"/>
                  <a:gd name="T22" fmla="*/ 48 w 135"/>
                  <a:gd name="T23" fmla="*/ 208 h 283"/>
                  <a:gd name="T24" fmla="*/ 51 w 135"/>
                  <a:gd name="T25" fmla="*/ 218 h 283"/>
                  <a:gd name="T26" fmla="*/ 54 w 135"/>
                  <a:gd name="T27" fmla="*/ 238 h 283"/>
                  <a:gd name="T28" fmla="*/ 57 w 135"/>
                  <a:gd name="T29" fmla="*/ 253 h 283"/>
                  <a:gd name="T30" fmla="*/ 66 w 135"/>
                  <a:gd name="T31" fmla="*/ 265 h 283"/>
                  <a:gd name="T32" fmla="*/ 74 w 135"/>
                  <a:gd name="T33" fmla="*/ 278 h 283"/>
                  <a:gd name="T34" fmla="*/ 80 w 135"/>
                  <a:gd name="T35" fmla="*/ 283 h 283"/>
                  <a:gd name="T36" fmla="*/ 84 w 135"/>
                  <a:gd name="T37" fmla="*/ 275 h 283"/>
                  <a:gd name="T38" fmla="*/ 79 w 135"/>
                  <a:gd name="T39" fmla="*/ 262 h 283"/>
                  <a:gd name="T40" fmla="*/ 85 w 135"/>
                  <a:gd name="T41" fmla="*/ 255 h 283"/>
                  <a:gd name="T42" fmla="*/ 90 w 135"/>
                  <a:gd name="T43" fmla="*/ 244 h 283"/>
                  <a:gd name="T44" fmla="*/ 98 w 135"/>
                  <a:gd name="T45" fmla="*/ 224 h 283"/>
                  <a:gd name="T46" fmla="*/ 111 w 135"/>
                  <a:gd name="T47" fmla="*/ 217 h 283"/>
                  <a:gd name="T48" fmla="*/ 119 w 135"/>
                  <a:gd name="T49" fmla="*/ 210 h 283"/>
                  <a:gd name="T50" fmla="*/ 124 w 135"/>
                  <a:gd name="T51" fmla="*/ 188 h 283"/>
                  <a:gd name="T52" fmla="*/ 134 w 135"/>
                  <a:gd name="T53" fmla="*/ 178 h 283"/>
                  <a:gd name="T54" fmla="*/ 133 w 135"/>
                  <a:gd name="T55" fmla="*/ 166 h 283"/>
                  <a:gd name="T56" fmla="*/ 120 w 135"/>
                  <a:gd name="T57" fmla="*/ 159 h 283"/>
                  <a:gd name="T58" fmla="*/ 104 w 135"/>
                  <a:gd name="T59" fmla="*/ 156 h 283"/>
                  <a:gd name="T60" fmla="*/ 91 w 135"/>
                  <a:gd name="T61" fmla="*/ 153 h 283"/>
                  <a:gd name="T62" fmla="*/ 95 w 135"/>
                  <a:gd name="T63" fmla="*/ 146 h 283"/>
                  <a:gd name="T64" fmla="*/ 85 w 135"/>
                  <a:gd name="T65" fmla="*/ 136 h 283"/>
                  <a:gd name="T66" fmla="*/ 70 w 135"/>
                  <a:gd name="T67" fmla="*/ 129 h 283"/>
                  <a:gd name="T68" fmla="*/ 60 w 135"/>
                  <a:gd name="T69" fmla="*/ 123 h 283"/>
                  <a:gd name="T70" fmla="*/ 44 w 135"/>
                  <a:gd name="T71" fmla="*/ 117 h 283"/>
                  <a:gd name="T72" fmla="*/ 32 w 135"/>
                  <a:gd name="T73" fmla="*/ 120 h 283"/>
                  <a:gd name="T74" fmla="*/ 29 w 135"/>
                  <a:gd name="T75" fmla="*/ 125 h 283"/>
                  <a:gd name="T76" fmla="*/ 20 w 135"/>
                  <a:gd name="T77" fmla="*/ 120 h 283"/>
                  <a:gd name="T78" fmla="*/ 19 w 135"/>
                  <a:gd name="T79" fmla="*/ 106 h 283"/>
                  <a:gd name="T80" fmla="*/ 18 w 135"/>
                  <a:gd name="T81" fmla="*/ 99 h 283"/>
                  <a:gd name="T82" fmla="*/ 14 w 135"/>
                  <a:gd name="T83" fmla="*/ 94 h 283"/>
                  <a:gd name="T84" fmla="*/ 7 w 135"/>
                  <a:gd name="T85" fmla="*/ 96 h 283"/>
                  <a:gd name="T86" fmla="*/ 10 w 135"/>
                  <a:gd name="T87" fmla="*/ 89 h 283"/>
                  <a:gd name="T88" fmla="*/ 15 w 135"/>
                  <a:gd name="T89" fmla="*/ 79 h 283"/>
                  <a:gd name="T90" fmla="*/ 27 w 135"/>
                  <a:gd name="T91" fmla="*/ 71 h 283"/>
                  <a:gd name="T92" fmla="*/ 32 w 135"/>
                  <a:gd name="T93" fmla="*/ 82 h 283"/>
                  <a:gd name="T94" fmla="*/ 39 w 135"/>
                  <a:gd name="T95" fmla="*/ 69 h 283"/>
                  <a:gd name="T96" fmla="*/ 43 w 135"/>
                  <a:gd name="T97" fmla="*/ 63 h 283"/>
                  <a:gd name="T98" fmla="*/ 56 w 135"/>
                  <a:gd name="T99" fmla="*/ 55 h 283"/>
                  <a:gd name="T100" fmla="*/ 68 w 135"/>
                  <a:gd name="T101" fmla="*/ 45 h 283"/>
                  <a:gd name="T102" fmla="*/ 74 w 135"/>
                  <a:gd name="T103" fmla="*/ 37 h 283"/>
                  <a:gd name="T104" fmla="*/ 83 w 135"/>
                  <a:gd name="T105" fmla="*/ 31 h 283"/>
                  <a:gd name="T106" fmla="*/ 80 w 135"/>
                  <a:gd name="T107" fmla="*/ 29 h 283"/>
                  <a:gd name="T108" fmla="*/ 96 w 135"/>
                  <a:gd name="T109" fmla="*/ 24 h 283"/>
                  <a:gd name="T110" fmla="*/ 102 w 135"/>
                  <a:gd name="T111" fmla="*/ 11 h 283"/>
                  <a:gd name="T112" fmla="*/ 96 w 135"/>
                  <a:gd name="T113" fmla="*/ 8 h 283"/>
                  <a:gd name="T114" fmla="*/ 80 w 135"/>
                  <a:gd name="T115" fmla="*/ 18 h 283"/>
                  <a:gd name="T116" fmla="*/ 72 w 135"/>
                  <a:gd name="T117" fmla="*/ 18 h 283"/>
                  <a:gd name="T118" fmla="*/ 76 w 135"/>
                  <a:gd name="T119" fmla="*/ 9 h 283"/>
                  <a:gd name="T120" fmla="*/ 86 w 135"/>
                  <a:gd name="T121" fmla="*/ 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5" h="283">
                    <a:moveTo>
                      <a:pt x="71" y="39"/>
                    </a:moveTo>
                    <a:cubicBezTo>
                      <a:pt x="71" y="39"/>
                      <a:pt x="71" y="39"/>
                      <a:pt x="71" y="39"/>
                    </a:cubicBezTo>
                    <a:cubicBezTo>
                      <a:pt x="71" y="39"/>
                      <a:pt x="71" y="39"/>
                      <a:pt x="71" y="39"/>
                    </a:cubicBezTo>
                    <a:moveTo>
                      <a:pt x="96" y="12"/>
                    </a:moveTo>
                    <a:cubicBezTo>
                      <a:pt x="96" y="12"/>
                      <a:pt x="96" y="12"/>
                      <a:pt x="96" y="12"/>
                    </a:cubicBezTo>
                    <a:moveTo>
                      <a:pt x="86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83" y="0"/>
                      <a:pt x="82" y="0"/>
                      <a:pt x="81" y="0"/>
                    </a:cubicBezTo>
                    <a:cubicBezTo>
                      <a:pt x="72" y="5"/>
                      <a:pt x="63" y="10"/>
                      <a:pt x="56" y="16"/>
                    </a:cubicBezTo>
                    <a:cubicBezTo>
                      <a:pt x="39" y="28"/>
                      <a:pt x="25" y="41"/>
                      <a:pt x="14" y="57"/>
                    </a:cubicBezTo>
                    <a:cubicBezTo>
                      <a:pt x="9" y="63"/>
                      <a:pt x="5" y="69"/>
                      <a:pt x="1" y="76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3" y="79"/>
                      <a:pt x="3" y="79"/>
                      <a:pt x="3" y="80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3" y="83"/>
                      <a:pt x="2" y="83"/>
                      <a:pt x="2" y="83"/>
                    </a:cubicBezTo>
                    <a:cubicBezTo>
                      <a:pt x="2" y="83"/>
                      <a:pt x="2" y="83"/>
                      <a:pt x="2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5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5"/>
                      <a:pt x="0" y="106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2" y="107"/>
                      <a:pt x="2" y="107"/>
                      <a:pt x="2" y="107"/>
                    </a:cubicBezTo>
                    <a:cubicBezTo>
                      <a:pt x="2" y="107"/>
                      <a:pt x="2" y="107"/>
                      <a:pt x="2" y="107"/>
                    </a:cubicBezTo>
                    <a:cubicBezTo>
                      <a:pt x="3" y="108"/>
                      <a:pt x="4" y="108"/>
                      <a:pt x="4" y="108"/>
                    </a:cubicBezTo>
                    <a:cubicBezTo>
                      <a:pt x="5" y="108"/>
                      <a:pt x="5" y="108"/>
                      <a:pt x="5" y="108"/>
                    </a:cubicBezTo>
                    <a:cubicBezTo>
                      <a:pt x="5" y="108"/>
                      <a:pt x="5" y="108"/>
                      <a:pt x="5" y="108"/>
                    </a:cubicBezTo>
                    <a:cubicBezTo>
                      <a:pt x="6" y="109"/>
                      <a:pt x="6" y="109"/>
                      <a:pt x="6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10"/>
                      <a:pt x="6" y="110"/>
                      <a:pt x="6" y="111"/>
                    </a:cubicBezTo>
                    <a:cubicBezTo>
                      <a:pt x="7" y="111"/>
                      <a:pt x="7" y="111"/>
                      <a:pt x="7" y="111"/>
                    </a:cubicBezTo>
                    <a:cubicBezTo>
                      <a:pt x="7" y="111"/>
                      <a:pt x="8" y="112"/>
                      <a:pt x="8" y="113"/>
                    </a:cubicBezTo>
                    <a:cubicBezTo>
                      <a:pt x="9" y="113"/>
                      <a:pt x="9" y="113"/>
                      <a:pt x="9" y="113"/>
                    </a:cubicBezTo>
                    <a:cubicBezTo>
                      <a:pt x="9" y="113"/>
                      <a:pt x="9" y="113"/>
                      <a:pt x="9" y="113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1" y="113"/>
                      <a:pt x="11" y="114"/>
                      <a:pt x="11" y="114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12" y="115"/>
                      <a:pt x="12" y="115"/>
                      <a:pt x="12" y="115"/>
                    </a:cubicBezTo>
                    <a:cubicBezTo>
                      <a:pt x="12" y="115"/>
                      <a:pt x="13" y="115"/>
                      <a:pt x="13" y="115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2" y="116"/>
                      <a:pt x="12" y="116"/>
                      <a:pt x="12" y="116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4" y="116"/>
                      <a:pt x="14" y="116"/>
                      <a:pt x="14" y="116"/>
                    </a:cubicBezTo>
                    <a:cubicBezTo>
                      <a:pt x="14" y="117"/>
                      <a:pt x="14" y="117"/>
                      <a:pt x="14" y="117"/>
                    </a:cubicBezTo>
                    <a:cubicBezTo>
                      <a:pt x="14" y="117"/>
                      <a:pt x="14" y="118"/>
                      <a:pt x="15" y="119"/>
                    </a:cubicBezTo>
                    <a:cubicBezTo>
                      <a:pt x="15" y="119"/>
                      <a:pt x="15" y="119"/>
                      <a:pt x="15" y="119"/>
                    </a:cubicBezTo>
                    <a:cubicBezTo>
                      <a:pt x="15" y="120"/>
                      <a:pt x="15" y="120"/>
                      <a:pt x="15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6" y="121"/>
                      <a:pt x="16" y="121"/>
                      <a:pt x="16" y="121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7" y="122"/>
                      <a:pt x="17" y="123"/>
                      <a:pt x="17" y="124"/>
                    </a:cubicBezTo>
                    <a:cubicBezTo>
                      <a:pt x="17" y="124"/>
                      <a:pt x="17" y="124"/>
                      <a:pt x="17" y="125"/>
                    </a:cubicBezTo>
                    <a:cubicBezTo>
                      <a:pt x="17" y="125"/>
                      <a:pt x="17" y="125"/>
                      <a:pt x="17" y="125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7"/>
                      <a:pt x="17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9"/>
                      <a:pt x="18" y="129"/>
                      <a:pt x="18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4" y="129"/>
                      <a:pt x="24" y="129"/>
                      <a:pt x="24" y="129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2"/>
                      <a:pt x="25" y="132"/>
                      <a:pt x="25" y="132"/>
                    </a:cubicBezTo>
                    <a:cubicBezTo>
                      <a:pt x="25" y="132"/>
                      <a:pt x="25" y="132"/>
                      <a:pt x="25" y="132"/>
                    </a:cubicBezTo>
                    <a:cubicBezTo>
                      <a:pt x="26" y="133"/>
                      <a:pt x="26" y="134"/>
                      <a:pt x="26" y="135"/>
                    </a:cubicBezTo>
                    <a:cubicBezTo>
                      <a:pt x="25" y="135"/>
                      <a:pt x="25" y="135"/>
                      <a:pt x="25" y="135"/>
                    </a:cubicBezTo>
                    <a:cubicBezTo>
                      <a:pt x="25" y="137"/>
                      <a:pt x="25" y="137"/>
                      <a:pt x="25" y="137"/>
                    </a:cubicBezTo>
                    <a:cubicBezTo>
                      <a:pt x="27" y="136"/>
                      <a:pt x="27" y="136"/>
                      <a:pt x="27" y="136"/>
                    </a:cubicBezTo>
                    <a:cubicBezTo>
                      <a:pt x="27" y="136"/>
                      <a:pt x="27" y="137"/>
                      <a:pt x="27" y="138"/>
                    </a:cubicBezTo>
                    <a:cubicBezTo>
                      <a:pt x="27" y="139"/>
                      <a:pt x="27" y="140"/>
                      <a:pt x="27" y="140"/>
                    </a:cubicBezTo>
                    <a:cubicBezTo>
                      <a:pt x="25" y="140"/>
                      <a:pt x="25" y="140"/>
                      <a:pt x="25" y="140"/>
                    </a:cubicBezTo>
                    <a:cubicBezTo>
                      <a:pt x="26" y="145"/>
                      <a:pt x="26" y="145"/>
                      <a:pt x="26" y="145"/>
                    </a:cubicBezTo>
                    <a:cubicBezTo>
                      <a:pt x="25" y="146"/>
                      <a:pt x="25" y="146"/>
                      <a:pt x="25" y="146"/>
                    </a:cubicBezTo>
                    <a:cubicBezTo>
                      <a:pt x="25" y="146"/>
                      <a:pt x="25" y="146"/>
                      <a:pt x="25" y="146"/>
                    </a:cubicBezTo>
                    <a:cubicBezTo>
                      <a:pt x="24" y="146"/>
                      <a:pt x="24" y="146"/>
                      <a:pt x="24" y="146"/>
                    </a:cubicBezTo>
                    <a:cubicBezTo>
                      <a:pt x="24" y="147"/>
                      <a:pt x="24" y="147"/>
                      <a:pt x="24" y="147"/>
                    </a:cubicBezTo>
                    <a:cubicBezTo>
                      <a:pt x="24" y="147"/>
                      <a:pt x="24" y="147"/>
                      <a:pt x="24" y="148"/>
                    </a:cubicBezTo>
                    <a:cubicBezTo>
                      <a:pt x="23" y="148"/>
                      <a:pt x="23" y="149"/>
                      <a:pt x="23" y="149"/>
                    </a:cubicBezTo>
                    <a:cubicBezTo>
                      <a:pt x="23" y="150"/>
                      <a:pt x="23" y="150"/>
                      <a:pt x="23" y="150"/>
                    </a:cubicBezTo>
                    <a:cubicBezTo>
                      <a:pt x="22" y="150"/>
                      <a:pt x="22" y="150"/>
                      <a:pt x="22" y="150"/>
                    </a:cubicBezTo>
                    <a:cubicBezTo>
                      <a:pt x="22" y="150"/>
                      <a:pt x="22" y="150"/>
                      <a:pt x="22" y="150"/>
                    </a:cubicBezTo>
                    <a:cubicBezTo>
                      <a:pt x="21" y="150"/>
                      <a:pt x="21" y="150"/>
                      <a:pt x="21" y="150"/>
                    </a:cubicBezTo>
                    <a:cubicBezTo>
                      <a:pt x="21" y="153"/>
                      <a:pt x="21" y="153"/>
                      <a:pt x="21" y="153"/>
                    </a:cubicBezTo>
                    <a:cubicBezTo>
                      <a:pt x="21" y="154"/>
                      <a:pt x="21" y="154"/>
                      <a:pt x="21" y="154"/>
                    </a:cubicBezTo>
                    <a:cubicBezTo>
                      <a:pt x="21" y="155"/>
                      <a:pt x="21" y="156"/>
                      <a:pt x="22" y="156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1" y="158"/>
                      <a:pt x="21" y="158"/>
                      <a:pt x="21" y="159"/>
                    </a:cubicBezTo>
                    <a:cubicBezTo>
                      <a:pt x="21" y="159"/>
                      <a:pt x="21" y="159"/>
                      <a:pt x="21" y="159"/>
                    </a:cubicBezTo>
                    <a:cubicBezTo>
                      <a:pt x="21" y="160"/>
                      <a:pt x="21" y="160"/>
                      <a:pt x="21" y="160"/>
                    </a:cubicBezTo>
                    <a:cubicBezTo>
                      <a:pt x="21" y="160"/>
                      <a:pt x="21" y="160"/>
                      <a:pt x="21" y="160"/>
                    </a:cubicBezTo>
                    <a:cubicBezTo>
                      <a:pt x="20" y="160"/>
                      <a:pt x="20" y="160"/>
                      <a:pt x="20" y="160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20" y="166"/>
                      <a:pt x="20" y="166"/>
                      <a:pt x="20" y="166"/>
                    </a:cubicBezTo>
                    <a:cubicBezTo>
                      <a:pt x="20" y="166"/>
                      <a:pt x="20" y="168"/>
                      <a:pt x="21" y="168"/>
                    </a:cubicBezTo>
                    <a:cubicBezTo>
                      <a:pt x="21" y="168"/>
                      <a:pt x="21" y="168"/>
                      <a:pt x="22" y="169"/>
                    </a:cubicBezTo>
                    <a:cubicBezTo>
                      <a:pt x="23" y="169"/>
                      <a:pt x="24" y="171"/>
                      <a:pt x="24" y="172"/>
                    </a:cubicBezTo>
                    <a:cubicBezTo>
                      <a:pt x="24" y="172"/>
                      <a:pt x="25" y="173"/>
                      <a:pt x="25" y="173"/>
                    </a:cubicBezTo>
                    <a:cubicBezTo>
                      <a:pt x="25" y="174"/>
                      <a:pt x="25" y="174"/>
                      <a:pt x="26" y="175"/>
                    </a:cubicBezTo>
                    <a:cubicBezTo>
                      <a:pt x="26" y="175"/>
                      <a:pt x="26" y="176"/>
                      <a:pt x="27" y="176"/>
                    </a:cubicBezTo>
                    <a:cubicBezTo>
                      <a:pt x="27" y="177"/>
                      <a:pt x="27" y="177"/>
                      <a:pt x="27" y="177"/>
                    </a:cubicBezTo>
                    <a:cubicBezTo>
                      <a:pt x="27" y="178"/>
                      <a:pt x="27" y="178"/>
                      <a:pt x="28" y="178"/>
                    </a:cubicBezTo>
                    <a:cubicBezTo>
                      <a:pt x="28" y="178"/>
                      <a:pt x="28" y="178"/>
                      <a:pt x="28" y="178"/>
                    </a:cubicBezTo>
                    <a:cubicBezTo>
                      <a:pt x="28" y="178"/>
                      <a:pt x="28" y="178"/>
                      <a:pt x="28" y="178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80"/>
                      <a:pt x="28" y="180"/>
                      <a:pt x="29" y="180"/>
                    </a:cubicBezTo>
                    <a:cubicBezTo>
                      <a:pt x="29" y="181"/>
                      <a:pt x="29" y="181"/>
                      <a:pt x="29" y="181"/>
                    </a:cubicBezTo>
                    <a:cubicBezTo>
                      <a:pt x="30" y="181"/>
                      <a:pt x="30" y="181"/>
                      <a:pt x="30" y="181"/>
                    </a:cubicBezTo>
                    <a:cubicBezTo>
                      <a:pt x="30" y="182"/>
                      <a:pt x="30" y="182"/>
                      <a:pt x="30" y="182"/>
                    </a:cubicBezTo>
                    <a:cubicBezTo>
                      <a:pt x="30" y="183"/>
                      <a:pt x="30" y="183"/>
                      <a:pt x="30" y="183"/>
                    </a:cubicBezTo>
                    <a:cubicBezTo>
                      <a:pt x="30" y="184"/>
                      <a:pt x="30" y="184"/>
                      <a:pt x="30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2" y="184"/>
                      <a:pt x="31" y="186"/>
                      <a:pt x="31" y="187"/>
                    </a:cubicBezTo>
                    <a:cubicBezTo>
                      <a:pt x="31" y="188"/>
                      <a:pt x="31" y="189"/>
                      <a:pt x="31" y="189"/>
                    </a:cubicBezTo>
                    <a:cubicBezTo>
                      <a:pt x="31" y="190"/>
                      <a:pt x="31" y="190"/>
                      <a:pt x="31" y="190"/>
                    </a:cubicBezTo>
                    <a:cubicBezTo>
                      <a:pt x="31" y="190"/>
                      <a:pt x="31" y="190"/>
                      <a:pt x="31" y="190"/>
                    </a:cubicBezTo>
                    <a:cubicBezTo>
                      <a:pt x="31" y="192"/>
                      <a:pt x="31" y="192"/>
                      <a:pt x="31" y="192"/>
                    </a:cubicBezTo>
                    <a:cubicBezTo>
                      <a:pt x="32" y="192"/>
                      <a:pt x="32" y="192"/>
                      <a:pt x="32" y="192"/>
                    </a:cubicBezTo>
                    <a:cubicBezTo>
                      <a:pt x="33" y="192"/>
                      <a:pt x="33" y="192"/>
                      <a:pt x="33" y="192"/>
                    </a:cubicBezTo>
                    <a:cubicBezTo>
                      <a:pt x="33" y="193"/>
                      <a:pt x="33" y="193"/>
                      <a:pt x="34" y="194"/>
                    </a:cubicBezTo>
                    <a:cubicBezTo>
                      <a:pt x="34" y="194"/>
                      <a:pt x="34" y="195"/>
                      <a:pt x="34" y="195"/>
                    </a:cubicBezTo>
                    <a:cubicBezTo>
                      <a:pt x="34" y="195"/>
                      <a:pt x="34" y="195"/>
                      <a:pt x="34" y="195"/>
                    </a:cubicBezTo>
                    <a:cubicBezTo>
                      <a:pt x="34" y="196"/>
                      <a:pt x="34" y="196"/>
                      <a:pt x="35" y="197"/>
                    </a:cubicBezTo>
                    <a:cubicBezTo>
                      <a:pt x="35" y="197"/>
                      <a:pt x="35" y="197"/>
                      <a:pt x="35" y="197"/>
                    </a:cubicBezTo>
                    <a:cubicBezTo>
                      <a:pt x="36" y="197"/>
                      <a:pt x="36" y="198"/>
                      <a:pt x="36" y="198"/>
                    </a:cubicBezTo>
                    <a:cubicBezTo>
                      <a:pt x="35" y="199"/>
                      <a:pt x="35" y="199"/>
                      <a:pt x="35" y="199"/>
                    </a:cubicBezTo>
                    <a:cubicBezTo>
                      <a:pt x="41" y="199"/>
                      <a:pt x="41" y="199"/>
                      <a:pt x="41" y="199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2"/>
                      <a:pt x="41" y="202"/>
                      <a:pt x="41" y="202"/>
                    </a:cubicBezTo>
                    <a:cubicBezTo>
                      <a:pt x="41" y="203"/>
                      <a:pt x="42" y="204"/>
                      <a:pt x="42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4" y="204"/>
                      <a:pt x="44" y="204"/>
                      <a:pt x="44" y="204"/>
                    </a:cubicBezTo>
                    <a:cubicBezTo>
                      <a:pt x="44" y="204"/>
                      <a:pt x="44" y="204"/>
                      <a:pt x="44" y="204"/>
                    </a:cubicBezTo>
                    <a:cubicBezTo>
                      <a:pt x="45" y="204"/>
                      <a:pt x="45" y="204"/>
                      <a:pt x="46" y="204"/>
                    </a:cubicBezTo>
                    <a:cubicBezTo>
                      <a:pt x="46" y="205"/>
                      <a:pt x="46" y="205"/>
                      <a:pt x="47" y="205"/>
                    </a:cubicBezTo>
                    <a:cubicBezTo>
                      <a:pt x="47" y="205"/>
                      <a:pt x="47" y="205"/>
                      <a:pt x="47" y="205"/>
                    </a:cubicBezTo>
                    <a:cubicBezTo>
                      <a:pt x="47" y="205"/>
                      <a:pt x="47" y="205"/>
                      <a:pt x="47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9" y="206"/>
                      <a:pt x="49" y="206"/>
                      <a:pt x="49" y="206"/>
                    </a:cubicBezTo>
                    <a:cubicBezTo>
                      <a:pt x="49" y="207"/>
                      <a:pt x="49" y="207"/>
                      <a:pt x="48" y="208"/>
                    </a:cubicBezTo>
                    <a:cubicBezTo>
                      <a:pt x="48" y="209"/>
                      <a:pt x="48" y="210"/>
                      <a:pt x="48" y="210"/>
                    </a:cubicBezTo>
                    <a:cubicBezTo>
                      <a:pt x="48" y="211"/>
                      <a:pt x="48" y="211"/>
                      <a:pt x="48" y="212"/>
                    </a:cubicBezTo>
                    <a:cubicBezTo>
                      <a:pt x="48" y="212"/>
                      <a:pt x="48" y="212"/>
                      <a:pt x="48" y="212"/>
                    </a:cubicBezTo>
                    <a:cubicBezTo>
                      <a:pt x="48" y="212"/>
                      <a:pt x="48" y="214"/>
                      <a:pt x="49" y="214"/>
                    </a:cubicBezTo>
                    <a:cubicBezTo>
                      <a:pt x="50" y="214"/>
                      <a:pt x="50" y="214"/>
                      <a:pt x="50" y="214"/>
                    </a:cubicBezTo>
                    <a:cubicBezTo>
                      <a:pt x="50" y="214"/>
                      <a:pt x="50" y="214"/>
                      <a:pt x="50" y="214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6"/>
                      <a:pt x="50" y="216"/>
                    </a:cubicBezTo>
                    <a:cubicBezTo>
                      <a:pt x="50" y="216"/>
                      <a:pt x="50" y="217"/>
                      <a:pt x="51" y="217"/>
                    </a:cubicBezTo>
                    <a:cubicBezTo>
                      <a:pt x="51" y="217"/>
                      <a:pt x="51" y="217"/>
                      <a:pt x="51" y="217"/>
                    </a:cubicBezTo>
                    <a:cubicBezTo>
                      <a:pt x="51" y="217"/>
                      <a:pt x="51" y="217"/>
                      <a:pt x="51" y="217"/>
                    </a:cubicBezTo>
                    <a:cubicBezTo>
                      <a:pt x="51" y="217"/>
                      <a:pt x="51" y="217"/>
                      <a:pt x="51" y="218"/>
                    </a:cubicBezTo>
                    <a:cubicBezTo>
                      <a:pt x="51" y="219"/>
                      <a:pt x="51" y="219"/>
                      <a:pt x="51" y="219"/>
                    </a:cubicBezTo>
                    <a:cubicBezTo>
                      <a:pt x="51" y="219"/>
                      <a:pt x="51" y="219"/>
                      <a:pt x="51" y="219"/>
                    </a:cubicBezTo>
                    <a:cubicBezTo>
                      <a:pt x="52" y="220"/>
                      <a:pt x="52" y="220"/>
                      <a:pt x="52" y="220"/>
                    </a:cubicBezTo>
                    <a:cubicBezTo>
                      <a:pt x="53" y="220"/>
                      <a:pt x="53" y="220"/>
                      <a:pt x="53" y="220"/>
                    </a:cubicBezTo>
                    <a:cubicBezTo>
                      <a:pt x="53" y="220"/>
                      <a:pt x="53" y="221"/>
                      <a:pt x="53" y="221"/>
                    </a:cubicBezTo>
                    <a:cubicBezTo>
                      <a:pt x="53" y="222"/>
                      <a:pt x="53" y="222"/>
                      <a:pt x="53" y="223"/>
                    </a:cubicBezTo>
                    <a:cubicBezTo>
                      <a:pt x="53" y="223"/>
                      <a:pt x="53" y="224"/>
                      <a:pt x="53" y="225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53" y="237"/>
                      <a:pt x="53" y="237"/>
                      <a:pt x="53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8"/>
                      <a:pt x="54" y="238"/>
                      <a:pt x="54" y="238"/>
                    </a:cubicBezTo>
                    <a:cubicBezTo>
                      <a:pt x="54" y="239"/>
                      <a:pt x="54" y="239"/>
                      <a:pt x="55" y="240"/>
                    </a:cubicBezTo>
                    <a:cubicBezTo>
                      <a:pt x="55" y="240"/>
                      <a:pt x="55" y="240"/>
                      <a:pt x="55" y="240"/>
                    </a:cubicBezTo>
                    <a:cubicBezTo>
                      <a:pt x="56" y="240"/>
                      <a:pt x="56" y="241"/>
                      <a:pt x="56" y="241"/>
                    </a:cubicBezTo>
                    <a:cubicBezTo>
                      <a:pt x="56" y="242"/>
                      <a:pt x="56" y="243"/>
                      <a:pt x="56" y="244"/>
                    </a:cubicBezTo>
                    <a:cubicBezTo>
                      <a:pt x="56" y="245"/>
                      <a:pt x="56" y="245"/>
                      <a:pt x="56" y="246"/>
                    </a:cubicBezTo>
                    <a:cubicBezTo>
                      <a:pt x="56" y="247"/>
                      <a:pt x="56" y="247"/>
                      <a:pt x="56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9"/>
                    </a:cubicBezTo>
                    <a:cubicBezTo>
                      <a:pt x="57" y="249"/>
                      <a:pt x="57" y="249"/>
                      <a:pt x="57" y="250"/>
                    </a:cubicBezTo>
                    <a:cubicBezTo>
                      <a:pt x="57" y="250"/>
                      <a:pt x="57" y="251"/>
                      <a:pt x="57" y="251"/>
                    </a:cubicBezTo>
                    <a:cubicBezTo>
                      <a:pt x="57" y="251"/>
                      <a:pt x="57" y="252"/>
                      <a:pt x="57" y="252"/>
                    </a:cubicBezTo>
                    <a:cubicBezTo>
                      <a:pt x="57" y="253"/>
                      <a:pt x="57" y="253"/>
                      <a:pt x="57" y="253"/>
                    </a:cubicBezTo>
                    <a:cubicBezTo>
                      <a:pt x="57" y="255"/>
                      <a:pt x="58" y="257"/>
                      <a:pt x="59" y="258"/>
                    </a:cubicBezTo>
                    <a:cubicBezTo>
                      <a:pt x="59" y="258"/>
                      <a:pt x="59" y="258"/>
                      <a:pt x="59" y="258"/>
                    </a:cubicBezTo>
                    <a:cubicBezTo>
                      <a:pt x="61" y="259"/>
                      <a:pt x="61" y="259"/>
                      <a:pt x="61" y="260"/>
                    </a:cubicBezTo>
                    <a:cubicBezTo>
                      <a:pt x="61" y="261"/>
                      <a:pt x="61" y="261"/>
                      <a:pt x="61" y="261"/>
                    </a:cubicBezTo>
                    <a:cubicBezTo>
                      <a:pt x="62" y="261"/>
                      <a:pt x="62" y="261"/>
                      <a:pt x="62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2"/>
                      <a:pt x="63" y="262"/>
                      <a:pt x="63" y="262"/>
                    </a:cubicBezTo>
                    <a:cubicBezTo>
                      <a:pt x="63" y="262"/>
                      <a:pt x="63" y="262"/>
                      <a:pt x="63" y="262"/>
                    </a:cubicBezTo>
                    <a:cubicBezTo>
                      <a:pt x="63" y="263"/>
                      <a:pt x="63" y="263"/>
                      <a:pt x="64" y="263"/>
                    </a:cubicBezTo>
                    <a:cubicBezTo>
                      <a:pt x="64" y="264"/>
                      <a:pt x="64" y="264"/>
                      <a:pt x="64" y="264"/>
                    </a:cubicBezTo>
                    <a:cubicBezTo>
                      <a:pt x="64" y="265"/>
                      <a:pt x="65" y="265"/>
                      <a:pt x="65" y="265"/>
                    </a:cubicBezTo>
                    <a:cubicBezTo>
                      <a:pt x="66" y="265"/>
                      <a:pt x="66" y="265"/>
                      <a:pt x="66" y="265"/>
                    </a:cubicBezTo>
                    <a:cubicBezTo>
                      <a:pt x="66" y="265"/>
                      <a:pt x="66" y="265"/>
                      <a:pt x="66" y="265"/>
                    </a:cubicBezTo>
                    <a:cubicBezTo>
                      <a:pt x="66" y="267"/>
                      <a:pt x="66" y="268"/>
                      <a:pt x="67" y="269"/>
                    </a:cubicBezTo>
                    <a:cubicBezTo>
                      <a:pt x="67" y="269"/>
                      <a:pt x="68" y="269"/>
                      <a:pt x="68" y="270"/>
                    </a:cubicBezTo>
                    <a:cubicBezTo>
                      <a:pt x="69" y="270"/>
                      <a:pt x="70" y="271"/>
                      <a:pt x="70" y="272"/>
                    </a:cubicBezTo>
                    <a:cubicBezTo>
                      <a:pt x="70" y="273"/>
                      <a:pt x="70" y="273"/>
                      <a:pt x="70" y="273"/>
                    </a:cubicBezTo>
                    <a:cubicBezTo>
                      <a:pt x="70" y="273"/>
                      <a:pt x="70" y="273"/>
                      <a:pt x="70" y="273"/>
                    </a:cubicBezTo>
                    <a:cubicBezTo>
                      <a:pt x="70" y="273"/>
                      <a:pt x="70" y="273"/>
                      <a:pt x="70" y="274"/>
                    </a:cubicBezTo>
                    <a:cubicBezTo>
                      <a:pt x="70" y="274"/>
                      <a:pt x="70" y="274"/>
                      <a:pt x="70" y="274"/>
                    </a:cubicBezTo>
                    <a:cubicBezTo>
                      <a:pt x="70" y="274"/>
                      <a:pt x="70" y="274"/>
                      <a:pt x="70" y="274"/>
                    </a:cubicBezTo>
                    <a:cubicBezTo>
                      <a:pt x="70" y="274"/>
                      <a:pt x="70" y="275"/>
                      <a:pt x="71" y="275"/>
                    </a:cubicBezTo>
                    <a:cubicBezTo>
                      <a:pt x="72" y="276"/>
                      <a:pt x="72" y="276"/>
                      <a:pt x="72" y="276"/>
                    </a:cubicBezTo>
                    <a:cubicBezTo>
                      <a:pt x="72" y="276"/>
                      <a:pt x="72" y="277"/>
                      <a:pt x="73" y="277"/>
                    </a:cubicBezTo>
                    <a:cubicBezTo>
                      <a:pt x="73" y="277"/>
                      <a:pt x="73" y="277"/>
                      <a:pt x="73" y="277"/>
                    </a:cubicBezTo>
                    <a:cubicBezTo>
                      <a:pt x="73" y="278"/>
                      <a:pt x="73" y="278"/>
                      <a:pt x="74" y="278"/>
                    </a:cubicBezTo>
                    <a:cubicBezTo>
                      <a:pt x="74" y="279"/>
                      <a:pt x="74" y="279"/>
                      <a:pt x="74" y="279"/>
                    </a:cubicBezTo>
                    <a:cubicBezTo>
                      <a:pt x="75" y="280"/>
                      <a:pt x="76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1"/>
                      <a:pt x="77" y="281"/>
                      <a:pt x="77" y="281"/>
                    </a:cubicBezTo>
                    <a:cubicBezTo>
                      <a:pt x="78" y="281"/>
                      <a:pt x="78" y="281"/>
                      <a:pt x="78" y="281"/>
                    </a:cubicBezTo>
                    <a:cubicBezTo>
                      <a:pt x="79" y="281"/>
                      <a:pt x="79" y="281"/>
                      <a:pt x="79" y="281"/>
                    </a:cubicBezTo>
                    <a:cubicBezTo>
                      <a:pt x="79" y="281"/>
                      <a:pt x="79" y="281"/>
                      <a:pt x="79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3"/>
                      <a:pt x="80" y="283"/>
                      <a:pt x="80" y="283"/>
                    </a:cubicBezTo>
                    <a:cubicBezTo>
                      <a:pt x="81" y="283"/>
                      <a:pt x="81" y="283"/>
                      <a:pt x="81" y="283"/>
                    </a:cubicBezTo>
                    <a:cubicBezTo>
                      <a:pt x="81" y="283"/>
                      <a:pt x="81" y="283"/>
                      <a:pt x="81" y="283"/>
                    </a:cubicBezTo>
                    <a:cubicBezTo>
                      <a:pt x="81" y="283"/>
                      <a:pt x="82" y="283"/>
                      <a:pt x="82" y="283"/>
                    </a:cubicBezTo>
                    <a:cubicBezTo>
                      <a:pt x="83" y="283"/>
                      <a:pt x="84" y="283"/>
                      <a:pt x="84" y="282"/>
                    </a:cubicBezTo>
                    <a:cubicBezTo>
                      <a:pt x="85" y="282"/>
                      <a:pt x="85" y="281"/>
                      <a:pt x="85" y="281"/>
                    </a:cubicBezTo>
                    <a:cubicBezTo>
                      <a:pt x="84" y="280"/>
                      <a:pt x="84" y="280"/>
                      <a:pt x="84" y="279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4" y="278"/>
                      <a:pt x="84" y="278"/>
                      <a:pt x="84" y="278"/>
                    </a:cubicBezTo>
                    <a:cubicBezTo>
                      <a:pt x="85" y="278"/>
                      <a:pt x="85" y="278"/>
                      <a:pt x="85" y="278"/>
                    </a:cubicBezTo>
                    <a:cubicBezTo>
                      <a:pt x="85" y="278"/>
                      <a:pt x="85" y="278"/>
                      <a:pt x="85" y="278"/>
                    </a:cubicBezTo>
                    <a:cubicBezTo>
                      <a:pt x="85" y="277"/>
                      <a:pt x="85" y="277"/>
                      <a:pt x="85" y="276"/>
                    </a:cubicBezTo>
                    <a:cubicBezTo>
                      <a:pt x="85" y="276"/>
                      <a:pt x="85" y="275"/>
                      <a:pt x="84" y="275"/>
                    </a:cubicBezTo>
                    <a:cubicBezTo>
                      <a:pt x="84" y="274"/>
                      <a:pt x="83" y="274"/>
                      <a:pt x="82" y="274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1"/>
                      <a:pt x="82" y="270"/>
                      <a:pt x="82" y="270"/>
                    </a:cubicBezTo>
                    <a:cubicBezTo>
                      <a:pt x="82" y="270"/>
                      <a:pt x="81" y="269"/>
                      <a:pt x="81" y="269"/>
                    </a:cubicBezTo>
                    <a:cubicBezTo>
                      <a:pt x="80" y="269"/>
                      <a:pt x="80" y="269"/>
                      <a:pt x="80" y="269"/>
                    </a:cubicBezTo>
                    <a:cubicBezTo>
                      <a:pt x="80" y="268"/>
                      <a:pt x="80" y="267"/>
                      <a:pt x="80" y="266"/>
                    </a:cubicBezTo>
                    <a:cubicBezTo>
                      <a:pt x="80" y="266"/>
                      <a:pt x="80" y="265"/>
                      <a:pt x="80" y="265"/>
                    </a:cubicBezTo>
                    <a:cubicBezTo>
                      <a:pt x="80" y="264"/>
                      <a:pt x="80" y="263"/>
                      <a:pt x="80" y="263"/>
                    </a:cubicBezTo>
                    <a:cubicBezTo>
                      <a:pt x="79" y="262"/>
                      <a:pt x="79" y="262"/>
                      <a:pt x="79" y="262"/>
                    </a:cubicBezTo>
                    <a:cubicBezTo>
                      <a:pt x="79" y="262"/>
                      <a:pt x="79" y="262"/>
                      <a:pt x="79" y="262"/>
                    </a:cubicBezTo>
                    <a:cubicBezTo>
                      <a:pt x="79" y="261"/>
                      <a:pt x="79" y="261"/>
                      <a:pt x="79" y="261"/>
                    </a:cubicBezTo>
                    <a:cubicBezTo>
                      <a:pt x="78" y="261"/>
                      <a:pt x="78" y="261"/>
                      <a:pt x="78" y="261"/>
                    </a:cubicBezTo>
                    <a:cubicBezTo>
                      <a:pt x="78" y="261"/>
                      <a:pt x="78" y="261"/>
                      <a:pt x="78" y="261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9" y="260"/>
                      <a:pt x="79" y="260"/>
                      <a:pt x="79" y="260"/>
                    </a:cubicBezTo>
                    <a:cubicBezTo>
                      <a:pt x="80" y="259"/>
                      <a:pt x="80" y="258"/>
                      <a:pt x="81" y="257"/>
                    </a:cubicBezTo>
                    <a:cubicBezTo>
                      <a:pt x="81" y="256"/>
                      <a:pt x="81" y="256"/>
                      <a:pt x="81" y="256"/>
                    </a:cubicBezTo>
                    <a:cubicBezTo>
                      <a:pt x="81" y="256"/>
                      <a:pt x="81" y="255"/>
                      <a:pt x="81" y="255"/>
                    </a:cubicBezTo>
                    <a:cubicBezTo>
                      <a:pt x="82" y="255"/>
                      <a:pt x="82" y="255"/>
                      <a:pt x="82" y="255"/>
                    </a:cubicBezTo>
                    <a:cubicBezTo>
                      <a:pt x="82" y="255"/>
                      <a:pt x="83" y="255"/>
                      <a:pt x="83" y="255"/>
                    </a:cubicBezTo>
                    <a:cubicBezTo>
                      <a:pt x="85" y="256"/>
                      <a:pt x="85" y="256"/>
                      <a:pt x="85" y="256"/>
                    </a:cubicBezTo>
                    <a:cubicBezTo>
                      <a:pt x="85" y="255"/>
                      <a:pt x="85" y="255"/>
                      <a:pt x="85" y="255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6" y="254"/>
                      <a:pt x="86" y="254"/>
                      <a:pt x="86" y="254"/>
                    </a:cubicBezTo>
                    <a:cubicBezTo>
                      <a:pt x="87" y="254"/>
                      <a:pt x="88" y="253"/>
                      <a:pt x="89" y="252"/>
                    </a:cubicBezTo>
                    <a:cubicBezTo>
                      <a:pt x="90" y="251"/>
                      <a:pt x="89" y="250"/>
                      <a:pt x="88" y="249"/>
                    </a:cubicBezTo>
                    <a:cubicBezTo>
                      <a:pt x="88" y="248"/>
                      <a:pt x="88" y="248"/>
                      <a:pt x="88" y="247"/>
                    </a:cubicBezTo>
                    <a:cubicBezTo>
                      <a:pt x="88" y="246"/>
                      <a:pt x="88" y="246"/>
                      <a:pt x="88" y="246"/>
                    </a:cubicBezTo>
                    <a:cubicBezTo>
                      <a:pt x="87" y="246"/>
                      <a:pt x="87" y="246"/>
                      <a:pt x="87" y="246"/>
                    </a:cubicBezTo>
                    <a:cubicBezTo>
                      <a:pt x="86" y="246"/>
                      <a:pt x="86" y="246"/>
                      <a:pt x="86" y="246"/>
                    </a:cubicBezTo>
                    <a:cubicBezTo>
                      <a:pt x="85" y="246"/>
                      <a:pt x="85" y="246"/>
                      <a:pt x="85" y="246"/>
                    </a:cubicBezTo>
                    <a:cubicBezTo>
                      <a:pt x="85" y="245"/>
                      <a:pt x="85" y="245"/>
                      <a:pt x="85" y="245"/>
                    </a:cubicBezTo>
                    <a:cubicBezTo>
                      <a:pt x="90" y="245"/>
                      <a:pt x="90" y="245"/>
                      <a:pt x="90" y="245"/>
                    </a:cubicBezTo>
                    <a:cubicBezTo>
                      <a:pt x="90" y="244"/>
                      <a:pt x="90" y="244"/>
                      <a:pt x="90" y="244"/>
                    </a:cubicBezTo>
                    <a:cubicBezTo>
                      <a:pt x="91" y="244"/>
                      <a:pt x="91" y="244"/>
                      <a:pt x="91" y="244"/>
                    </a:cubicBezTo>
                    <a:cubicBezTo>
                      <a:pt x="91" y="244"/>
                      <a:pt x="91" y="244"/>
                      <a:pt x="91" y="244"/>
                    </a:cubicBezTo>
                    <a:cubicBezTo>
                      <a:pt x="92" y="244"/>
                      <a:pt x="92" y="244"/>
                      <a:pt x="92" y="244"/>
                    </a:cubicBezTo>
                    <a:cubicBezTo>
                      <a:pt x="92" y="243"/>
                      <a:pt x="92" y="243"/>
                      <a:pt x="92" y="243"/>
                    </a:cubicBezTo>
                    <a:cubicBezTo>
                      <a:pt x="92" y="242"/>
                      <a:pt x="92" y="242"/>
                      <a:pt x="92" y="242"/>
                    </a:cubicBezTo>
                    <a:cubicBezTo>
                      <a:pt x="92" y="241"/>
                      <a:pt x="92" y="240"/>
                      <a:pt x="92" y="240"/>
                    </a:cubicBezTo>
                    <a:cubicBezTo>
                      <a:pt x="92" y="240"/>
                      <a:pt x="92" y="240"/>
                      <a:pt x="92" y="240"/>
                    </a:cubicBezTo>
                    <a:cubicBezTo>
                      <a:pt x="92" y="240"/>
                      <a:pt x="92" y="240"/>
                      <a:pt x="92" y="240"/>
                    </a:cubicBezTo>
                    <a:cubicBezTo>
                      <a:pt x="92" y="240"/>
                      <a:pt x="93" y="240"/>
                      <a:pt x="93" y="239"/>
                    </a:cubicBezTo>
                    <a:cubicBezTo>
                      <a:pt x="94" y="239"/>
                      <a:pt x="94" y="239"/>
                      <a:pt x="94" y="239"/>
                    </a:cubicBezTo>
                    <a:cubicBezTo>
                      <a:pt x="95" y="238"/>
                      <a:pt x="96" y="237"/>
                      <a:pt x="97" y="236"/>
                    </a:cubicBezTo>
                    <a:cubicBezTo>
                      <a:pt x="98" y="235"/>
                      <a:pt x="98" y="234"/>
                      <a:pt x="98" y="233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9" y="224"/>
                      <a:pt x="99" y="224"/>
                      <a:pt x="99" y="224"/>
                    </a:cubicBezTo>
                    <a:cubicBezTo>
                      <a:pt x="99" y="223"/>
                      <a:pt x="99" y="223"/>
                      <a:pt x="99" y="223"/>
                    </a:cubicBezTo>
                    <a:cubicBezTo>
                      <a:pt x="99" y="223"/>
                      <a:pt x="99" y="222"/>
                      <a:pt x="100" y="222"/>
                    </a:cubicBezTo>
                    <a:cubicBezTo>
                      <a:pt x="100" y="221"/>
                      <a:pt x="100" y="221"/>
                      <a:pt x="101" y="220"/>
                    </a:cubicBezTo>
                    <a:cubicBezTo>
                      <a:pt x="101" y="220"/>
                      <a:pt x="101" y="220"/>
                      <a:pt x="101" y="220"/>
                    </a:cubicBezTo>
                    <a:cubicBezTo>
                      <a:pt x="101" y="219"/>
                      <a:pt x="101" y="219"/>
                      <a:pt x="103" y="218"/>
                    </a:cubicBezTo>
                    <a:cubicBezTo>
                      <a:pt x="103" y="218"/>
                      <a:pt x="104" y="218"/>
                      <a:pt x="105" y="218"/>
                    </a:cubicBezTo>
                    <a:cubicBezTo>
                      <a:pt x="105" y="218"/>
                      <a:pt x="106" y="218"/>
                      <a:pt x="106" y="218"/>
                    </a:cubicBezTo>
                    <a:cubicBezTo>
                      <a:pt x="107" y="218"/>
                      <a:pt x="107" y="218"/>
                      <a:pt x="108" y="218"/>
                    </a:cubicBezTo>
                    <a:cubicBezTo>
                      <a:pt x="109" y="218"/>
                      <a:pt x="109" y="218"/>
                      <a:pt x="109" y="218"/>
                    </a:cubicBezTo>
                    <a:cubicBezTo>
                      <a:pt x="110" y="218"/>
                      <a:pt x="111" y="218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2" y="217"/>
                      <a:pt x="112" y="217"/>
                      <a:pt x="112" y="217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215"/>
                      <a:pt x="112" y="215"/>
                      <a:pt x="112" y="215"/>
                    </a:cubicBezTo>
                    <a:cubicBezTo>
                      <a:pt x="112" y="215"/>
                      <a:pt x="112" y="214"/>
                      <a:pt x="112" y="214"/>
                    </a:cubicBezTo>
                    <a:cubicBezTo>
                      <a:pt x="113" y="214"/>
                      <a:pt x="113" y="214"/>
                      <a:pt x="113" y="214"/>
                    </a:cubicBezTo>
                    <a:cubicBezTo>
                      <a:pt x="113" y="214"/>
                      <a:pt x="113" y="214"/>
                      <a:pt x="114" y="213"/>
                    </a:cubicBezTo>
                    <a:cubicBezTo>
                      <a:pt x="114" y="213"/>
                      <a:pt x="115" y="213"/>
                      <a:pt x="115" y="213"/>
                    </a:cubicBezTo>
                    <a:cubicBezTo>
                      <a:pt x="115" y="212"/>
                      <a:pt x="115" y="212"/>
                      <a:pt x="115" y="212"/>
                    </a:cubicBezTo>
                    <a:cubicBezTo>
                      <a:pt x="116" y="212"/>
                      <a:pt x="116" y="212"/>
                      <a:pt x="116" y="212"/>
                    </a:cubicBezTo>
                    <a:cubicBezTo>
                      <a:pt x="116" y="212"/>
                      <a:pt x="116" y="212"/>
                      <a:pt x="116" y="212"/>
                    </a:cubicBezTo>
                    <a:cubicBezTo>
                      <a:pt x="117" y="212"/>
                      <a:pt x="118" y="212"/>
                      <a:pt x="118" y="211"/>
                    </a:cubicBezTo>
                    <a:cubicBezTo>
                      <a:pt x="118" y="211"/>
                      <a:pt x="119" y="210"/>
                      <a:pt x="119" y="210"/>
                    </a:cubicBezTo>
                    <a:cubicBezTo>
                      <a:pt x="119" y="209"/>
                      <a:pt x="119" y="208"/>
                      <a:pt x="120" y="207"/>
                    </a:cubicBezTo>
                    <a:cubicBezTo>
                      <a:pt x="120" y="207"/>
                      <a:pt x="121" y="207"/>
                      <a:pt x="121" y="207"/>
                    </a:cubicBezTo>
                    <a:cubicBezTo>
                      <a:pt x="123" y="206"/>
                      <a:pt x="124" y="205"/>
                      <a:pt x="124" y="204"/>
                    </a:cubicBezTo>
                    <a:cubicBezTo>
                      <a:pt x="123" y="203"/>
                      <a:pt x="123" y="201"/>
                      <a:pt x="123" y="199"/>
                    </a:cubicBezTo>
                    <a:cubicBezTo>
                      <a:pt x="123" y="199"/>
                      <a:pt x="123" y="198"/>
                      <a:pt x="123" y="197"/>
                    </a:cubicBezTo>
                    <a:cubicBezTo>
                      <a:pt x="123" y="191"/>
                      <a:pt x="123" y="191"/>
                      <a:pt x="123" y="191"/>
                    </a:cubicBezTo>
                    <a:cubicBezTo>
                      <a:pt x="123" y="190"/>
                      <a:pt x="123" y="190"/>
                      <a:pt x="123" y="190"/>
                    </a:cubicBezTo>
                    <a:cubicBezTo>
                      <a:pt x="123" y="190"/>
                      <a:pt x="123" y="190"/>
                      <a:pt x="123" y="190"/>
                    </a:cubicBezTo>
                    <a:cubicBezTo>
                      <a:pt x="122" y="190"/>
                      <a:pt x="122" y="190"/>
                      <a:pt x="122" y="190"/>
                    </a:cubicBezTo>
                    <a:cubicBezTo>
                      <a:pt x="122" y="189"/>
                      <a:pt x="122" y="189"/>
                      <a:pt x="122" y="189"/>
                    </a:cubicBezTo>
                    <a:cubicBezTo>
                      <a:pt x="122" y="188"/>
                      <a:pt x="122" y="188"/>
                      <a:pt x="122" y="188"/>
                    </a:cubicBezTo>
                    <a:cubicBezTo>
                      <a:pt x="122" y="188"/>
                      <a:pt x="122" y="188"/>
                      <a:pt x="122" y="188"/>
                    </a:cubicBezTo>
                    <a:cubicBezTo>
                      <a:pt x="124" y="188"/>
                      <a:pt x="124" y="188"/>
                      <a:pt x="124" y="188"/>
                    </a:cubicBezTo>
                    <a:cubicBezTo>
                      <a:pt x="124" y="188"/>
                      <a:pt x="124" y="188"/>
                      <a:pt x="124" y="188"/>
                    </a:cubicBezTo>
                    <a:cubicBezTo>
                      <a:pt x="125" y="188"/>
                      <a:pt x="125" y="188"/>
                      <a:pt x="125" y="188"/>
                    </a:cubicBezTo>
                    <a:cubicBezTo>
                      <a:pt x="126" y="188"/>
                      <a:pt x="126" y="187"/>
                      <a:pt x="126" y="187"/>
                    </a:cubicBezTo>
                    <a:cubicBezTo>
                      <a:pt x="127" y="186"/>
                      <a:pt x="127" y="186"/>
                      <a:pt x="127" y="186"/>
                    </a:cubicBezTo>
                    <a:cubicBezTo>
                      <a:pt x="127" y="186"/>
                      <a:pt x="127" y="186"/>
                      <a:pt x="127" y="186"/>
                    </a:cubicBezTo>
                    <a:cubicBezTo>
                      <a:pt x="127" y="185"/>
                      <a:pt x="127" y="185"/>
                      <a:pt x="127" y="185"/>
                    </a:cubicBezTo>
                    <a:cubicBezTo>
                      <a:pt x="128" y="185"/>
                      <a:pt x="128" y="185"/>
                      <a:pt x="128" y="185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9" y="184"/>
                      <a:pt x="129" y="183"/>
                    </a:cubicBezTo>
                    <a:cubicBezTo>
                      <a:pt x="129" y="183"/>
                      <a:pt x="130" y="182"/>
                      <a:pt x="130" y="182"/>
                    </a:cubicBezTo>
                    <a:cubicBezTo>
                      <a:pt x="131" y="180"/>
                      <a:pt x="132" y="179"/>
                      <a:pt x="133" y="179"/>
                    </a:cubicBezTo>
                    <a:cubicBezTo>
                      <a:pt x="134" y="178"/>
                      <a:pt x="134" y="178"/>
                      <a:pt x="134" y="178"/>
                    </a:cubicBezTo>
                    <a:cubicBezTo>
                      <a:pt x="135" y="177"/>
                      <a:pt x="135" y="176"/>
                      <a:pt x="135" y="176"/>
                    </a:cubicBezTo>
                    <a:cubicBezTo>
                      <a:pt x="135" y="176"/>
                      <a:pt x="135" y="176"/>
                      <a:pt x="135" y="176"/>
                    </a:cubicBezTo>
                    <a:cubicBezTo>
                      <a:pt x="135" y="175"/>
                      <a:pt x="135" y="175"/>
                      <a:pt x="135" y="175"/>
                    </a:cubicBezTo>
                    <a:cubicBezTo>
                      <a:pt x="134" y="175"/>
                      <a:pt x="134" y="175"/>
                      <a:pt x="134" y="175"/>
                    </a:cubicBezTo>
                    <a:cubicBezTo>
                      <a:pt x="133" y="175"/>
                      <a:pt x="133" y="175"/>
                      <a:pt x="133" y="175"/>
                    </a:cubicBezTo>
                    <a:cubicBezTo>
                      <a:pt x="133" y="174"/>
                      <a:pt x="133" y="174"/>
                      <a:pt x="134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135" y="172"/>
                      <a:pt x="135" y="172"/>
                      <a:pt x="135" y="172"/>
                    </a:cubicBezTo>
                    <a:cubicBezTo>
                      <a:pt x="135" y="166"/>
                      <a:pt x="135" y="166"/>
                      <a:pt x="135" y="166"/>
                    </a:cubicBezTo>
                    <a:cubicBezTo>
                      <a:pt x="134" y="166"/>
                      <a:pt x="134" y="166"/>
                      <a:pt x="134" y="166"/>
                    </a:cubicBezTo>
                    <a:cubicBezTo>
                      <a:pt x="134" y="166"/>
                      <a:pt x="134" y="166"/>
                      <a:pt x="133" y="166"/>
                    </a:cubicBezTo>
                    <a:cubicBezTo>
                      <a:pt x="133" y="166"/>
                      <a:pt x="133" y="166"/>
                      <a:pt x="133" y="166"/>
                    </a:cubicBezTo>
                    <a:cubicBezTo>
                      <a:pt x="133" y="166"/>
                      <a:pt x="133" y="166"/>
                      <a:pt x="133" y="166"/>
                    </a:cubicBezTo>
                    <a:cubicBezTo>
                      <a:pt x="134" y="165"/>
                      <a:pt x="134" y="165"/>
                      <a:pt x="134" y="165"/>
                    </a:cubicBezTo>
                    <a:cubicBezTo>
                      <a:pt x="133" y="165"/>
                      <a:pt x="133" y="165"/>
                      <a:pt x="133" y="165"/>
                    </a:cubicBezTo>
                    <a:cubicBezTo>
                      <a:pt x="132" y="165"/>
                      <a:pt x="132" y="165"/>
                      <a:pt x="131" y="165"/>
                    </a:cubicBezTo>
                    <a:cubicBezTo>
                      <a:pt x="131" y="165"/>
                      <a:pt x="131" y="165"/>
                      <a:pt x="130" y="165"/>
                    </a:cubicBezTo>
                    <a:cubicBezTo>
                      <a:pt x="128" y="165"/>
                      <a:pt x="128" y="164"/>
                      <a:pt x="127" y="164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26" y="162"/>
                      <a:pt x="125" y="162"/>
                      <a:pt x="125" y="162"/>
                    </a:cubicBezTo>
                    <a:cubicBezTo>
                      <a:pt x="124" y="162"/>
                      <a:pt x="124" y="162"/>
                      <a:pt x="124" y="162"/>
                    </a:cubicBezTo>
                    <a:cubicBezTo>
                      <a:pt x="123" y="161"/>
                      <a:pt x="123" y="161"/>
                      <a:pt x="122" y="160"/>
                    </a:cubicBezTo>
                    <a:cubicBezTo>
                      <a:pt x="122" y="160"/>
                      <a:pt x="122" y="160"/>
                      <a:pt x="122" y="160"/>
                    </a:cubicBezTo>
                    <a:cubicBezTo>
                      <a:pt x="122" y="159"/>
                      <a:pt x="121" y="159"/>
                      <a:pt x="121" y="159"/>
                    </a:cubicBezTo>
                    <a:cubicBezTo>
                      <a:pt x="121" y="159"/>
                      <a:pt x="121" y="159"/>
                      <a:pt x="121" y="159"/>
                    </a:cubicBezTo>
                    <a:cubicBezTo>
                      <a:pt x="120" y="159"/>
                      <a:pt x="120" y="159"/>
                      <a:pt x="120" y="159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118" y="159"/>
                      <a:pt x="118" y="159"/>
                      <a:pt x="118" y="159"/>
                    </a:cubicBezTo>
                    <a:cubicBezTo>
                      <a:pt x="117" y="159"/>
                      <a:pt x="117" y="159"/>
                      <a:pt x="117" y="159"/>
                    </a:cubicBezTo>
                    <a:cubicBezTo>
                      <a:pt x="117" y="159"/>
                      <a:pt x="116" y="159"/>
                      <a:pt x="116" y="159"/>
                    </a:cubicBezTo>
                    <a:cubicBezTo>
                      <a:pt x="115" y="159"/>
                      <a:pt x="115" y="158"/>
                      <a:pt x="115" y="158"/>
                    </a:cubicBezTo>
                    <a:cubicBezTo>
                      <a:pt x="115" y="157"/>
                      <a:pt x="114" y="157"/>
                      <a:pt x="112" y="157"/>
                    </a:cubicBezTo>
                    <a:cubicBezTo>
                      <a:pt x="112" y="157"/>
                      <a:pt x="111" y="157"/>
                      <a:pt x="110" y="157"/>
                    </a:cubicBezTo>
                    <a:cubicBezTo>
                      <a:pt x="110" y="157"/>
                      <a:pt x="110" y="157"/>
                      <a:pt x="110" y="157"/>
                    </a:cubicBezTo>
                    <a:cubicBezTo>
                      <a:pt x="108" y="157"/>
                      <a:pt x="108" y="157"/>
                      <a:pt x="108" y="157"/>
                    </a:cubicBezTo>
                    <a:cubicBezTo>
                      <a:pt x="108" y="158"/>
                      <a:pt x="108" y="158"/>
                      <a:pt x="108" y="158"/>
                    </a:cubicBezTo>
                    <a:cubicBezTo>
                      <a:pt x="108" y="157"/>
                      <a:pt x="108" y="156"/>
                      <a:pt x="107" y="156"/>
                    </a:cubicBezTo>
                    <a:cubicBezTo>
                      <a:pt x="106" y="156"/>
                      <a:pt x="106" y="156"/>
                      <a:pt x="105" y="156"/>
                    </a:cubicBezTo>
                    <a:cubicBezTo>
                      <a:pt x="105" y="156"/>
                      <a:pt x="104" y="156"/>
                      <a:pt x="104" y="156"/>
                    </a:cubicBezTo>
                    <a:cubicBezTo>
                      <a:pt x="103" y="156"/>
                      <a:pt x="103" y="156"/>
                      <a:pt x="103" y="156"/>
                    </a:cubicBezTo>
                    <a:cubicBezTo>
                      <a:pt x="103" y="155"/>
                      <a:pt x="103" y="155"/>
                      <a:pt x="103" y="155"/>
                    </a:cubicBezTo>
                    <a:cubicBezTo>
                      <a:pt x="103" y="155"/>
                      <a:pt x="103" y="155"/>
                      <a:pt x="102" y="155"/>
                    </a:cubicBezTo>
                    <a:cubicBezTo>
                      <a:pt x="102" y="155"/>
                      <a:pt x="102" y="155"/>
                      <a:pt x="102" y="155"/>
                    </a:cubicBezTo>
                    <a:cubicBezTo>
                      <a:pt x="102" y="155"/>
                      <a:pt x="102" y="155"/>
                      <a:pt x="102" y="15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4"/>
                      <a:pt x="101" y="153"/>
                      <a:pt x="101" y="153"/>
                    </a:cubicBezTo>
                    <a:cubicBezTo>
                      <a:pt x="100" y="153"/>
                      <a:pt x="100" y="153"/>
                      <a:pt x="100" y="153"/>
                    </a:cubicBezTo>
                    <a:cubicBezTo>
                      <a:pt x="100" y="153"/>
                      <a:pt x="100" y="153"/>
                      <a:pt x="100" y="153"/>
                    </a:cubicBezTo>
                    <a:cubicBezTo>
                      <a:pt x="96" y="153"/>
                      <a:pt x="96" y="153"/>
                      <a:pt x="96" y="153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3" y="153"/>
                      <a:pt x="93" y="153"/>
                      <a:pt x="92" y="153"/>
                    </a:cubicBezTo>
                    <a:cubicBezTo>
                      <a:pt x="92" y="153"/>
                      <a:pt x="92" y="153"/>
                      <a:pt x="92" y="153"/>
                    </a:cubicBezTo>
                    <a:cubicBezTo>
                      <a:pt x="91" y="153"/>
                      <a:pt x="91" y="153"/>
                      <a:pt x="91" y="153"/>
                    </a:cubicBezTo>
                    <a:cubicBezTo>
                      <a:pt x="90" y="153"/>
                      <a:pt x="90" y="153"/>
                      <a:pt x="90" y="153"/>
                    </a:cubicBezTo>
                    <a:cubicBezTo>
                      <a:pt x="89" y="153"/>
                      <a:pt x="89" y="153"/>
                      <a:pt x="89" y="153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90" y="152"/>
                      <a:pt x="90" y="152"/>
                      <a:pt x="90" y="152"/>
                    </a:cubicBezTo>
                    <a:cubicBezTo>
                      <a:pt x="90" y="152"/>
                      <a:pt x="91" y="152"/>
                      <a:pt x="92" y="151"/>
                    </a:cubicBezTo>
                    <a:cubicBezTo>
                      <a:pt x="92" y="151"/>
                      <a:pt x="92" y="151"/>
                      <a:pt x="92" y="151"/>
                    </a:cubicBezTo>
                    <a:cubicBezTo>
                      <a:pt x="95" y="151"/>
                      <a:pt x="95" y="151"/>
                      <a:pt x="95" y="151"/>
                    </a:cubicBezTo>
                    <a:cubicBezTo>
                      <a:pt x="95" y="151"/>
                      <a:pt x="95" y="151"/>
                      <a:pt x="95" y="151"/>
                    </a:cubicBezTo>
                    <a:cubicBezTo>
                      <a:pt x="96" y="150"/>
                      <a:pt x="96" y="150"/>
                      <a:pt x="96" y="150"/>
                    </a:cubicBezTo>
                    <a:cubicBezTo>
                      <a:pt x="96" y="150"/>
                      <a:pt x="96" y="150"/>
                      <a:pt x="96" y="149"/>
                    </a:cubicBezTo>
                    <a:cubicBezTo>
                      <a:pt x="96" y="149"/>
                      <a:pt x="96" y="149"/>
                      <a:pt x="96" y="149"/>
                    </a:cubicBezTo>
                    <a:cubicBezTo>
                      <a:pt x="96" y="148"/>
                      <a:pt x="96" y="147"/>
                      <a:pt x="95" y="146"/>
                    </a:cubicBezTo>
                    <a:cubicBezTo>
                      <a:pt x="94" y="145"/>
                      <a:pt x="93" y="144"/>
                      <a:pt x="92" y="144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0" y="142"/>
                      <a:pt x="90" y="142"/>
                      <a:pt x="90" y="142"/>
                    </a:cubicBezTo>
                    <a:cubicBezTo>
                      <a:pt x="89" y="141"/>
                      <a:pt x="88" y="141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39"/>
                      <a:pt x="88" y="139"/>
                      <a:pt x="88" y="139"/>
                    </a:cubicBezTo>
                    <a:cubicBezTo>
                      <a:pt x="87" y="139"/>
                      <a:pt x="87" y="139"/>
                      <a:pt x="87" y="138"/>
                    </a:cubicBezTo>
                    <a:cubicBezTo>
                      <a:pt x="86" y="137"/>
                      <a:pt x="86" y="137"/>
                      <a:pt x="85" y="136"/>
                    </a:cubicBezTo>
                    <a:cubicBezTo>
                      <a:pt x="84" y="136"/>
                      <a:pt x="84" y="136"/>
                      <a:pt x="84" y="136"/>
                    </a:cubicBezTo>
                    <a:cubicBezTo>
                      <a:pt x="84" y="135"/>
                      <a:pt x="83" y="135"/>
                      <a:pt x="83" y="135"/>
                    </a:cubicBezTo>
                    <a:cubicBezTo>
                      <a:pt x="83" y="134"/>
                      <a:pt x="83" y="134"/>
                      <a:pt x="83" y="134"/>
                    </a:cubicBezTo>
                    <a:cubicBezTo>
                      <a:pt x="82" y="134"/>
                      <a:pt x="81" y="133"/>
                      <a:pt x="81" y="133"/>
                    </a:cubicBezTo>
                    <a:cubicBezTo>
                      <a:pt x="80" y="133"/>
                      <a:pt x="80" y="133"/>
                      <a:pt x="80" y="133"/>
                    </a:cubicBezTo>
                    <a:cubicBezTo>
                      <a:pt x="78" y="133"/>
                      <a:pt x="78" y="133"/>
                      <a:pt x="78" y="133"/>
                    </a:cubicBezTo>
                    <a:cubicBezTo>
                      <a:pt x="78" y="131"/>
                      <a:pt x="78" y="131"/>
                      <a:pt x="78" y="131"/>
                    </a:cubicBezTo>
                    <a:cubicBezTo>
                      <a:pt x="77" y="132"/>
                      <a:pt x="77" y="132"/>
                      <a:pt x="77" y="132"/>
                    </a:cubicBezTo>
                    <a:cubicBezTo>
                      <a:pt x="76" y="132"/>
                      <a:pt x="75" y="132"/>
                      <a:pt x="75" y="132"/>
                    </a:cubicBezTo>
                    <a:cubicBezTo>
                      <a:pt x="74" y="132"/>
                      <a:pt x="74" y="132"/>
                      <a:pt x="73" y="131"/>
                    </a:cubicBezTo>
                    <a:cubicBezTo>
                      <a:pt x="72" y="131"/>
                      <a:pt x="72" y="131"/>
                      <a:pt x="72" y="131"/>
                    </a:cubicBezTo>
                    <a:cubicBezTo>
                      <a:pt x="72" y="130"/>
                      <a:pt x="72" y="130"/>
                      <a:pt x="72" y="130"/>
                    </a:cubicBezTo>
                    <a:cubicBezTo>
                      <a:pt x="72" y="130"/>
                      <a:pt x="72" y="129"/>
                      <a:pt x="71" y="12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70" y="128"/>
                      <a:pt x="70" y="128"/>
                      <a:pt x="70" y="128"/>
                    </a:cubicBezTo>
                    <a:cubicBezTo>
                      <a:pt x="70" y="128"/>
                      <a:pt x="70" y="128"/>
                      <a:pt x="70" y="127"/>
                    </a:cubicBezTo>
                    <a:cubicBezTo>
                      <a:pt x="69" y="126"/>
                      <a:pt x="68" y="126"/>
                      <a:pt x="68" y="126"/>
                    </a:cubicBezTo>
                    <a:cubicBezTo>
                      <a:pt x="67" y="126"/>
                      <a:pt x="66" y="126"/>
                      <a:pt x="66" y="126"/>
                    </a:cubicBezTo>
                    <a:cubicBezTo>
                      <a:pt x="65" y="126"/>
                      <a:pt x="65" y="126"/>
                      <a:pt x="65" y="126"/>
                    </a:cubicBezTo>
                    <a:cubicBezTo>
                      <a:pt x="64" y="126"/>
                      <a:pt x="64" y="126"/>
                      <a:pt x="63" y="126"/>
                    </a:cubicBezTo>
                    <a:cubicBezTo>
                      <a:pt x="64" y="125"/>
                      <a:pt x="64" y="125"/>
                      <a:pt x="64" y="125"/>
                    </a:cubicBezTo>
                    <a:cubicBezTo>
                      <a:pt x="66" y="123"/>
                      <a:pt x="66" y="123"/>
                      <a:pt x="66" y="123"/>
                    </a:cubicBezTo>
                    <a:cubicBezTo>
                      <a:pt x="64" y="123"/>
                      <a:pt x="64" y="123"/>
                      <a:pt x="64" y="123"/>
                    </a:cubicBezTo>
                    <a:cubicBezTo>
                      <a:pt x="63" y="123"/>
                      <a:pt x="63" y="123"/>
                      <a:pt x="63" y="123"/>
                    </a:cubicBezTo>
                    <a:cubicBezTo>
                      <a:pt x="63" y="123"/>
                      <a:pt x="63" y="123"/>
                      <a:pt x="63" y="123"/>
                    </a:cubicBezTo>
                    <a:cubicBezTo>
                      <a:pt x="63" y="122"/>
                      <a:pt x="63" y="122"/>
                      <a:pt x="63" y="122"/>
                    </a:cubicBezTo>
                    <a:cubicBezTo>
                      <a:pt x="61" y="122"/>
                      <a:pt x="61" y="122"/>
                      <a:pt x="61" y="122"/>
                    </a:cubicBezTo>
                    <a:cubicBezTo>
                      <a:pt x="60" y="122"/>
                      <a:pt x="60" y="122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59" y="123"/>
                      <a:pt x="59" y="123"/>
                      <a:pt x="59" y="123"/>
                    </a:cubicBezTo>
                    <a:cubicBezTo>
                      <a:pt x="58" y="123"/>
                      <a:pt x="57" y="122"/>
                      <a:pt x="57" y="121"/>
                    </a:cubicBezTo>
                    <a:cubicBezTo>
                      <a:pt x="58" y="120"/>
                      <a:pt x="58" y="120"/>
                      <a:pt x="58" y="120"/>
                    </a:cubicBezTo>
                    <a:cubicBezTo>
                      <a:pt x="56" y="120"/>
                      <a:pt x="56" y="120"/>
                      <a:pt x="56" y="120"/>
                    </a:cubicBezTo>
                    <a:cubicBezTo>
                      <a:pt x="55" y="120"/>
                      <a:pt x="55" y="121"/>
                      <a:pt x="54" y="121"/>
                    </a:cubicBezTo>
                    <a:cubicBezTo>
                      <a:pt x="53" y="121"/>
                      <a:pt x="52" y="120"/>
                      <a:pt x="52" y="120"/>
                    </a:cubicBezTo>
                    <a:cubicBezTo>
                      <a:pt x="51" y="120"/>
                      <a:pt x="50" y="119"/>
                      <a:pt x="50" y="119"/>
                    </a:cubicBezTo>
                    <a:cubicBezTo>
                      <a:pt x="49" y="119"/>
                      <a:pt x="49" y="118"/>
                      <a:pt x="48" y="118"/>
                    </a:cubicBezTo>
                    <a:cubicBezTo>
                      <a:pt x="47" y="118"/>
                      <a:pt x="46" y="117"/>
                      <a:pt x="46" y="117"/>
                    </a:cubicBezTo>
                    <a:cubicBezTo>
                      <a:pt x="45" y="117"/>
                      <a:pt x="45" y="117"/>
                      <a:pt x="45" y="117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3" y="117"/>
                      <a:pt x="43" y="118"/>
                      <a:pt x="43" y="118"/>
                    </a:cubicBezTo>
                    <a:cubicBezTo>
                      <a:pt x="43" y="118"/>
                      <a:pt x="43" y="118"/>
                      <a:pt x="43" y="118"/>
                    </a:cubicBezTo>
                    <a:cubicBezTo>
                      <a:pt x="42" y="117"/>
                      <a:pt x="40" y="117"/>
                      <a:pt x="39" y="117"/>
                    </a:cubicBezTo>
                    <a:cubicBezTo>
                      <a:pt x="38" y="117"/>
                      <a:pt x="38" y="117"/>
                      <a:pt x="38" y="117"/>
                    </a:cubicBezTo>
                    <a:cubicBezTo>
                      <a:pt x="38" y="118"/>
                      <a:pt x="38" y="118"/>
                      <a:pt x="38" y="118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7" y="119"/>
                      <a:pt x="37" y="119"/>
                      <a:pt x="37" y="119"/>
                    </a:cubicBezTo>
                    <a:cubicBezTo>
                      <a:pt x="37" y="119"/>
                      <a:pt x="36" y="119"/>
                      <a:pt x="35" y="120"/>
                    </a:cubicBezTo>
                    <a:cubicBezTo>
                      <a:pt x="35" y="120"/>
                      <a:pt x="35" y="120"/>
                      <a:pt x="34" y="120"/>
                    </a:cubicBezTo>
                    <a:cubicBezTo>
                      <a:pt x="33" y="120"/>
                      <a:pt x="33" y="120"/>
                      <a:pt x="33" y="120"/>
                    </a:cubicBezTo>
                    <a:cubicBezTo>
                      <a:pt x="32" y="120"/>
                      <a:pt x="32" y="120"/>
                      <a:pt x="32" y="120"/>
                    </a:cubicBezTo>
                    <a:cubicBezTo>
                      <a:pt x="31" y="120"/>
                      <a:pt x="31" y="120"/>
                      <a:pt x="31" y="120"/>
                    </a:cubicBezTo>
                    <a:cubicBezTo>
                      <a:pt x="31" y="121"/>
                      <a:pt x="31" y="121"/>
                      <a:pt x="31" y="121"/>
                    </a:cubicBezTo>
                    <a:cubicBezTo>
                      <a:pt x="31" y="122"/>
                      <a:pt x="32" y="122"/>
                      <a:pt x="32" y="123"/>
                    </a:cubicBezTo>
                    <a:cubicBezTo>
                      <a:pt x="33" y="124"/>
                      <a:pt x="33" y="124"/>
                      <a:pt x="33" y="124"/>
                    </a:cubicBezTo>
                    <a:cubicBezTo>
                      <a:pt x="33" y="124"/>
                      <a:pt x="33" y="124"/>
                      <a:pt x="33" y="124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3" y="125"/>
                      <a:pt x="33" y="126"/>
                      <a:pt x="32" y="126"/>
                    </a:cubicBezTo>
                    <a:cubicBezTo>
                      <a:pt x="32" y="126"/>
                      <a:pt x="32" y="126"/>
                      <a:pt x="32" y="126"/>
                    </a:cubicBezTo>
                    <a:cubicBezTo>
                      <a:pt x="31" y="126"/>
                      <a:pt x="31" y="126"/>
                      <a:pt x="31" y="126"/>
                    </a:cubicBezTo>
                    <a:cubicBezTo>
                      <a:pt x="30" y="126"/>
                      <a:pt x="30" y="126"/>
                      <a:pt x="30" y="126"/>
                    </a:cubicBezTo>
                    <a:cubicBezTo>
                      <a:pt x="30" y="126"/>
                      <a:pt x="30" y="126"/>
                      <a:pt x="30" y="126"/>
                    </a:cubicBezTo>
                    <a:cubicBezTo>
                      <a:pt x="30" y="125"/>
                      <a:pt x="30" y="125"/>
                      <a:pt x="30" y="125"/>
                    </a:cubicBezTo>
                    <a:cubicBezTo>
                      <a:pt x="30" y="125"/>
                      <a:pt x="30" y="125"/>
                      <a:pt x="29" y="125"/>
                    </a:cubicBezTo>
                    <a:cubicBezTo>
                      <a:pt x="29" y="124"/>
                      <a:pt x="29" y="124"/>
                      <a:pt x="29" y="124"/>
                    </a:cubicBezTo>
                    <a:cubicBezTo>
                      <a:pt x="29" y="124"/>
                      <a:pt x="29" y="124"/>
                      <a:pt x="29" y="124"/>
                    </a:cubicBezTo>
                    <a:cubicBezTo>
                      <a:pt x="29" y="123"/>
                      <a:pt x="29" y="123"/>
                      <a:pt x="29" y="123"/>
                    </a:cubicBezTo>
                    <a:cubicBezTo>
                      <a:pt x="28" y="122"/>
                      <a:pt x="27" y="122"/>
                      <a:pt x="27" y="122"/>
                    </a:cubicBezTo>
                    <a:cubicBezTo>
                      <a:pt x="26" y="122"/>
                      <a:pt x="26" y="122"/>
                      <a:pt x="25" y="122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4" y="123"/>
                      <a:pt x="23" y="123"/>
                      <a:pt x="23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2"/>
                      <a:pt x="21" y="122"/>
                      <a:pt x="20" y="122"/>
                    </a:cubicBezTo>
                    <a:cubicBezTo>
                      <a:pt x="20" y="121"/>
                      <a:pt x="20" y="121"/>
                      <a:pt x="20" y="121"/>
                    </a:cubicBezTo>
                    <a:cubicBezTo>
                      <a:pt x="20" y="121"/>
                      <a:pt x="20" y="120"/>
                      <a:pt x="20" y="120"/>
                    </a:cubicBezTo>
                    <a:cubicBezTo>
                      <a:pt x="19" y="120"/>
                      <a:pt x="19" y="120"/>
                      <a:pt x="19" y="120"/>
                    </a:cubicBezTo>
                    <a:cubicBezTo>
                      <a:pt x="19" y="119"/>
                      <a:pt x="19" y="119"/>
                      <a:pt x="19" y="118"/>
                    </a:cubicBezTo>
                    <a:cubicBezTo>
                      <a:pt x="19" y="118"/>
                      <a:pt x="19" y="118"/>
                      <a:pt x="19" y="117"/>
                    </a:cubicBezTo>
                    <a:cubicBezTo>
                      <a:pt x="19" y="117"/>
                      <a:pt x="19" y="117"/>
                      <a:pt x="19" y="117"/>
                    </a:cubicBezTo>
                    <a:cubicBezTo>
                      <a:pt x="19" y="117"/>
                      <a:pt x="20" y="117"/>
                      <a:pt x="20" y="117"/>
                    </a:cubicBezTo>
                    <a:cubicBezTo>
                      <a:pt x="21" y="117"/>
                      <a:pt x="22" y="116"/>
                      <a:pt x="23" y="115"/>
                    </a:cubicBezTo>
                    <a:cubicBezTo>
                      <a:pt x="24" y="114"/>
                      <a:pt x="23" y="113"/>
                      <a:pt x="23" y="112"/>
                    </a:cubicBezTo>
                    <a:cubicBezTo>
                      <a:pt x="23" y="112"/>
                      <a:pt x="23" y="112"/>
                      <a:pt x="23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1"/>
                      <a:pt x="22" y="111"/>
                    </a:cubicBezTo>
                    <a:cubicBezTo>
                      <a:pt x="22" y="110"/>
                      <a:pt x="22" y="109"/>
                      <a:pt x="22" y="109"/>
                    </a:cubicBezTo>
                    <a:cubicBezTo>
                      <a:pt x="22" y="108"/>
                      <a:pt x="22" y="107"/>
                      <a:pt x="22" y="107"/>
                    </a:cubicBezTo>
                    <a:cubicBezTo>
                      <a:pt x="22" y="107"/>
                      <a:pt x="21" y="106"/>
                      <a:pt x="20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8" y="106"/>
                      <a:pt x="18" y="106"/>
                      <a:pt x="18" y="106"/>
                    </a:cubicBezTo>
                    <a:cubicBezTo>
                      <a:pt x="17" y="106"/>
                      <a:pt x="17" y="106"/>
                      <a:pt x="17" y="106"/>
                    </a:cubicBezTo>
                    <a:cubicBezTo>
                      <a:pt x="16" y="106"/>
                      <a:pt x="16" y="105"/>
                      <a:pt x="16" y="105"/>
                    </a:cubicBezTo>
                    <a:cubicBezTo>
                      <a:pt x="16" y="105"/>
                      <a:pt x="16" y="105"/>
                      <a:pt x="16" y="105"/>
                    </a:cubicBezTo>
                    <a:cubicBezTo>
                      <a:pt x="16" y="105"/>
                      <a:pt x="16" y="104"/>
                      <a:pt x="16" y="103"/>
                    </a:cubicBezTo>
                    <a:cubicBezTo>
                      <a:pt x="16" y="103"/>
                      <a:pt x="16" y="103"/>
                      <a:pt x="16" y="103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17" y="102"/>
                      <a:pt x="17" y="102"/>
                      <a:pt x="17" y="102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7" y="101"/>
                      <a:pt x="17" y="100"/>
                      <a:pt x="17" y="99"/>
                    </a:cubicBezTo>
                    <a:cubicBezTo>
                      <a:pt x="17" y="99"/>
                      <a:pt x="17" y="99"/>
                      <a:pt x="17" y="99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9" y="99"/>
                      <a:pt x="19" y="99"/>
                      <a:pt x="19" y="99"/>
                    </a:cubicBezTo>
                    <a:cubicBezTo>
                      <a:pt x="20" y="99"/>
                      <a:pt x="21" y="99"/>
                      <a:pt x="22" y="96"/>
                    </a:cubicBezTo>
                    <a:cubicBezTo>
                      <a:pt x="22" y="95"/>
                      <a:pt x="22" y="94"/>
                      <a:pt x="22" y="93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20" y="91"/>
                      <a:pt x="20" y="91"/>
                      <a:pt x="19" y="91"/>
                    </a:cubicBezTo>
                    <a:cubicBezTo>
                      <a:pt x="19" y="91"/>
                      <a:pt x="18" y="91"/>
                      <a:pt x="18" y="92"/>
                    </a:cubicBezTo>
                    <a:cubicBezTo>
                      <a:pt x="16" y="92"/>
                      <a:pt x="16" y="93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96"/>
                      <a:pt x="12" y="97"/>
                      <a:pt x="12" y="97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8"/>
                      <a:pt x="11" y="98"/>
                      <a:pt x="11" y="98"/>
                    </a:cubicBezTo>
                    <a:cubicBezTo>
                      <a:pt x="10" y="98"/>
                      <a:pt x="9" y="99"/>
                      <a:pt x="9" y="100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7"/>
                      <a:pt x="9" y="97"/>
                      <a:pt x="9" y="97"/>
                    </a:cubicBezTo>
                    <a:cubicBezTo>
                      <a:pt x="9" y="96"/>
                      <a:pt x="8" y="96"/>
                      <a:pt x="8" y="96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7" y="95"/>
                      <a:pt x="7" y="95"/>
                      <a:pt x="7" y="95"/>
                    </a:cubicBezTo>
                    <a:cubicBezTo>
                      <a:pt x="7" y="94"/>
                      <a:pt x="7" y="94"/>
                      <a:pt x="7" y="94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9" y="94"/>
                      <a:pt x="9" y="94"/>
                      <a:pt x="9" y="94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10" y="92"/>
                      <a:pt x="10" y="92"/>
                      <a:pt x="10" y="92"/>
                    </a:cubicBezTo>
                    <a:cubicBezTo>
                      <a:pt x="10" y="91"/>
                      <a:pt x="10" y="91"/>
                      <a:pt x="10" y="91"/>
                    </a:cubicBezTo>
                    <a:cubicBezTo>
                      <a:pt x="10" y="91"/>
                      <a:pt x="10" y="91"/>
                      <a:pt x="10" y="91"/>
                    </a:cubicBezTo>
                    <a:cubicBezTo>
                      <a:pt x="10" y="90"/>
                      <a:pt x="10" y="89"/>
                      <a:pt x="10" y="89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12" y="89"/>
                      <a:pt x="12" y="89"/>
                      <a:pt x="12" y="89"/>
                    </a:cubicBezTo>
                    <a:cubicBezTo>
                      <a:pt x="12" y="88"/>
                      <a:pt x="12" y="88"/>
                      <a:pt x="12" y="88"/>
                    </a:cubicBezTo>
                    <a:cubicBezTo>
                      <a:pt x="12" y="87"/>
                      <a:pt x="12" y="87"/>
                      <a:pt x="12" y="87"/>
                    </a:cubicBezTo>
                    <a:cubicBezTo>
                      <a:pt x="11" y="86"/>
                      <a:pt x="12" y="85"/>
                      <a:pt x="12" y="85"/>
                    </a:cubicBezTo>
                    <a:cubicBezTo>
                      <a:pt x="12" y="85"/>
                      <a:pt x="12" y="85"/>
                      <a:pt x="12" y="85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3" y="84"/>
                      <a:pt x="13" y="84"/>
                      <a:pt x="13" y="84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3"/>
                      <a:pt x="13" y="82"/>
                      <a:pt x="13" y="82"/>
                    </a:cubicBezTo>
                    <a:cubicBezTo>
                      <a:pt x="13" y="82"/>
                      <a:pt x="13" y="82"/>
                      <a:pt x="13" y="82"/>
                    </a:cubicBezTo>
                    <a:cubicBezTo>
                      <a:pt x="14" y="82"/>
                      <a:pt x="14" y="82"/>
                      <a:pt x="14" y="82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4" y="80"/>
                      <a:pt x="14" y="80"/>
                      <a:pt x="14" y="80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6" y="79"/>
                      <a:pt x="16" y="78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7" y="77"/>
                      <a:pt x="17" y="76"/>
                      <a:pt x="18" y="76"/>
                    </a:cubicBezTo>
                    <a:cubicBezTo>
                      <a:pt x="19" y="75"/>
                      <a:pt x="20" y="74"/>
                      <a:pt x="20" y="73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22" y="73"/>
                      <a:pt x="23" y="73"/>
                      <a:pt x="23" y="73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5" y="73"/>
                      <a:pt x="26" y="72"/>
                      <a:pt x="27" y="72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8" y="71"/>
                      <a:pt x="29" y="70"/>
                      <a:pt x="30" y="70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2" y="71"/>
                      <a:pt x="33" y="72"/>
                      <a:pt x="33" y="73"/>
                    </a:cubicBezTo>
                    <a:cubicBezTo>
                      <a:pt x="33" y="75"/>
                      <a:pt x="33" y="76"/>
                      <a:pt x="33" y="77"/>
                    </a:cubicBezTo>
                    <a:cubicBezTo>
                      <a:pt x="32" y="77"/>
                      <a:pt x="32" y="77"/>
                      <a:pt x="32" y="77"/>
                    </a:cubicBezTo>
                    <a:cubicBezTo>
                      <a:pt x="31" y="77"/>
                      <a:pt x="31" y="77"/>
                      <a:pt x="31" y="77"/>
                    </a:cubicBezTo>
                    <a:cubicBezTo>
                      <a:pt x="31" y="79"/>
                      <a:pt x="31" y="79"/>
                      <a:pt x="31" y="79"/>
                    </a:cubicBezTo>
                    <a:cubicBezTo>
                      <a:pt x="31" y="80"/>
                      <a:pt x="32" y="80"/>
                      <a:pt x="32" y="80"/>
                    </a:cubicBezTo>
                    <a:cubicBezTo>
                      <a:pt x="32" y="80"/>
                      <a:pt x="32" y="80"/>
                      <a:pt x="32" y="80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2" y="82"/>
                      <a:pt x="32" y="82"/>
                      <a:pt x="32" y="82"/>
                    </a:cubicBezTo>
                    <a:cubicBezTo>
                      <a:pt x="34" y="82"/>
                      <a:pt x="34" y="82"/>
                      <a:pt x="34" y="82"/>
                    </a:cubicBezTo>
                    <a:cubicBezTo>
                      <a:pt x="36" y="82"/>
                      <a:pt x="36" y="79"/>
                      <a:pt x="36" y="78"/>
                    </a:cubicBezTo>
                    <a:cubicBezTo>
                      <a:pt x="36" y="77"/>
                      <a:pt x="36" y="76"/>
                      <a:pt x="36" y="76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74"/>
                      <a:pt x="37" y="73"/>
                      <a:pt x="38" y="73"/>
                    </a:cubicBezTo>
                    <a:cubicBezTo>
                      <a:pt x="38" y="73"/>
                      <a:pt x="38" y="73"/>
                      <a:pt x="38" y="73"/>
                    </a:cubicBezTo>
                    <a:cubicBezTo>
                      <a:pt x="39" y="73"/>
                      <a:pt x="39" y="73"/>
                      <a:pt x="39" y="73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70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1" y="69"/>
                      <a:pt x="42" y="69"/>
                      <a:pt x="42" y="68"/>
                    </a:cubicBezTo>
                    <a:cubicBezTo>
                      <a:pt x="42" y="68"/>
                      <a:pt x="42" y="68"/>
                      <a:pt x="42" y="68"/>
                    </a:cubicBezTo>
                    <a:cubicBezTo>
                      <a:pt x="42" y="68"/>
                      <a:pt x="43" y="67"/>
                      <a:pt x="43" y="67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5" y="66"/>
                      <a:pt x="45" y="65"/>
                      <a:pt x="44" y="64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7" y="63"/>
                      <a:pt x="47" y="63"/>
                      <a:pt x="47" y="62"/>
                    </a:cubicBezTo>
                    <a:cubicBezTo>
                      <a:pt x="48" y="62"/>
                      <a:pt x="48" y="61"/>
                      <a:pt x="49" y="60"/>
                    </a:cubicBezTo>
                    <a:cubicBezTo>
                      <a:pt x="50" y="60"/>
                      <a:pt x="50" y="59"/>
                      <a:pt x="51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3" y="59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4" y="58"/>
                      <a:pt x="54" y="57"/>
                      <a:pt x="54" y="57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6" y="56"/>
                      <a:pt x="56" y="56"/>
                      <a:pt x="56" y="55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56" y="52"/>
                      <a:pt x="57" y="52"/>
                      <a:pt x="57" y="51"/>
                    </a:cubicBezTo>
                    <a:cubicBezTo>
                      <a:pt x="58" y="50"/>
                      <a:pt x="59" y="48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2" y="47"/>
                      <a:pt x="62" y="47"/>
                      <a:pt x="62" y="47"/>
                    </a:cubicBezTo>
                    <a:cubicBezTo>
                      <a:pt x="63" y="47"/>
                      <a:pt x="63" y="47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7" y="46"/>
                      <a:pt x="68" y="45"/>
                      <a:pt x="68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69" y="43"/>
                      <a:pt x="69" y="42"/>
                      <a:pt x="69" y="42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1" y="39"/>
                      <a:pt x="71" y="39"/>
                    </a:cubicBezTo>
                    <a:cubicBezTo>
                      <a:pt x="71" y="39"/>
                      <a:pt x="71" y="39"/>
                      <a:pt x="71" y="39"/>
                    </a:cubicBezTo>
                    <a:cubicBezTo>
                      <a:pt x="72" y="39"/>
                      <a:pt x="72" y="39"/>
                      <a:pt x="72" y="39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3" y="37"/>
                      <a:pt x="73" y="37"/>
                      <a:pt x="73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6" y="36"/>
                      <a:pt x="76" y="36"/>
                      <a:pt x="76" y="36"/>
                    </a:cubicBezTo>
                    <a:cubicBezTo>
                      <a:pt x="77" y="36"/>
                      <a:pt x="78" y="35"/>
                      <a:pt x="78" y="35"/>
                    </a:cubicBezTo>
                    <a:cubicBezTo>
                      <a:pt x="78" y="34"/>
                      <a:pt x="78" y="34"/>
                      <a:pt x="78" y="34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80" y="35"/>
                      <a:pt x="80" y="35"/>
                      <a:pt x="80" y="35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2" y="34"/>
                      <a:pt x="82" y="34"/>
                    </a:cubicBezTo>
                    <a:cubicBezTo>
                      <a:pt x="82" y="33"/>
                      <a:pt x="82" y="33"/>
                      <a:pt x="82" y="33"/>
                    </a:cubicBezTo>
                    <a:cubicBezTo>
                      <a:pt x="83" y="33"/>
                      <a:pt x="83" y="32"/>
                      <a:pt x="83" y="31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79" y="30"/>
                      <a:pt x="79" y="30"/>
                      <a:pt x="79" y="31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7" y="31"/>
                      <a:pt x="77" y="31"/>
                      <a:pt x="77" y="31"/>
                    </a:cubicBezTo>
                    <a:cubicBezTo>
                      <a:pt x="76" y="30"/>
                      <a:pt x="76" y="30"/>
                      <a:pt x="76" y="30"/>
                    </a:cubicBezTo>
                    <a:cubicBezTo>
                      <a:pt x="76" y="30"/>
                      <a:pt x="76" y="30"/>
                      <a:pt x="76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79" y="29"/>
                      <a:pt x="79" y="29"/>
                      <a:pt x="79" y="29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4" y="26"/>
                      <a:pt x="94" y="26"/>
                      <a:pt x="94" y="26"/>
                    </a:cubicBezTo>
                    <a:cubicBezTo>
                      <a:pt x="95" y="26"/>
                      <a:pt x="95" y="26"/>
                      <a:pt x="95" y="26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3"/>
                      <a:pt x="96" y="23"/>
                      <a:pt x="96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8" y="23"/>
                    </a:cubicBezTo>
                    <a:cubicBezTo>
                      <a:pt x="98" y="23"/>
                      <a:pt x="99" y="23"/>
                      <a:pt x="99" y="23"/>
                    </a:cubicBezTo>
                    <a:cubicBezTo>
                      <a:pt x="100" y="23"/>
                      <a:pt x="100" y="23"/>
                      <a:pt x="101" y="23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102" y="23"/>
                      <a:pt x="102" y="23"/>
                      <a:pt x="102" y="23"/>
                    </a:cubicBezTo>
                    <a:cubicBezTo>
                      <a:pt x="103" y="23"/>
                      <a:pt x="103" y="22"/>
                      <a:pt x="103" y="22"/>
                    </a:cubicBezTo>
                    <a:cubicBezTo>
                      <a:pt x="104" y="21"/>
                      <a:pt x="104" y="21"/>
                      <a:pt x="104" y="20"/>
                    </a:cubicBezTo>
                    <a:cubicBezTo>
                      <a:pt x="103" y="19"/>
                      <a:pt x="103" y="18"/>
                      <a:pt x="103" y="18"/>
                    </a:cubicBezTo>
                    <a:cubicBezTo>
                      <a:pt x="103" y="18"/>
                      <a:pt x="103" y="18"/>
                      <a:pt x="103" y="18"/>
                    </a:cubicBezTo>
                    <a:cubicBezTo>
                      <a:pt x="102" y="17"/>
                      <a:pt x="102" y="17"/>
                      <a:pt x="102" y="16"/>
                    </a:cubicBezTo>
                    <a:cubicBezTo>
                      <a:pt x="102" y="11"/>
                      <a:pt x="102" y="11"/>
                      <a:pt x="102" y="11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0" y="11"/>
                      <a:pt x="100" y="12"/>
                      <a:pt x="99" y="12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8" y="12"/>
                      <a:pt x="98" y="12"/>
                      <a:pt x="98" y="12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9"/>
                      <a:pt x="97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89" y="8"/>
                      <a:pt x="89" y="9"/>
                      <a:pt x="88" y="9"/>
                    </a:cubicBezTo>
                    <a:cubicBezTo>
                      <a:pt x="88" y="10"/>
                      <a:pt x="88" y="11"/>
                      <a:pt x="87" y="11"/>
                    </a:cubicBezTo>
                    <a:cubicBezTo>
                      <a:pt x="87" y="11"/>
                      <a:pt x="86" y="11"/>
                      <a:pt x="86" y="11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2" y="14"/>
                      <a:pt x="82" y="15"/>
                      <a:pt x="81" y="15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80" y="16"/>
                      <a:pt x="80" y="16"/>
                      <a:pt x="80" y="17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8" y="18"/>
                      <a:pt x="77" y="19"/>
                      <a:pt x="76" y="19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21"/>
                      <a:pt x="74" y="21"/>
                      <a:pt x="74" y="21"/>
                    </a:cubicBezTo>
                    <a:cubicBezTo>
                      <a:pt x="73" y="21"/>
                      <a:pt x="73" y="22"/>
                      <a:pt x="73" y="23"/>
                    </a:cubicBezTo>
                    <a:cubicBezTo>
                      <a:pt x="73" y="23"/>
                      <a:pt x="73" y="23"/>
                      <a:pt x="73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2" y="22"/>
                      <a:pt x="73" y="22"/>
                      <a:pt x="73" y="21"/>
                    </a:cubicBezTo>
                    <a:cubicBezTo>
                      <a:pt x="73" y="20"/>
                      <a:pt x="73" y="19"/>
                      <a:pt x="72" y="18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7"/>
                      <a:pt x="72" y="16"/>
                      <a:pt x="72" y="16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5" y="14"/>
                      <a:pt x="75" y="13"/>
                      <a:pt x="75" y="13"/>
                    </a:cubicBezTo>
                    <a:cubicBezTo>
                      <a:pt x="75" y="13"/>
                      <a:pt x="75" y="13"/>
                      <a:pt x="75" y="13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1" y="9"/>
                      <a:pt x="82" y="8"/>
                      <a:pt x="82" y="8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5" y="7"/>
                      <a:pt x="85" y="7"/>
                      <a:pt x="85" y="7"/>
                    </a:cubicBezTo>
                    <a:cubicBezTo>
                      <a:pt x="86" y="7"/>
                      <a:pt x="86" y="7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7" y="6"/>
                      <a:pt x="87" y="6"/>
                    </a:cubicBezTo>
                    <a:cubicBezTo>
                      <a:pt x="87" y="6"/>
                      <a:pt x="87" y="6"/>
                      <a:pt x="87" y="6"/>
                    </a:cubicBezTo>
                    <a:cubicBezTo>
                      <a:pt x="88" y="5"/>
                      <a:pt x="88" y="5"/>
                      <a:pt x="88" y="4"/>
                    </a:cubicBezTo>
                    <a:cubicBezTo>
                      <a:pt x="89" y="3"/>
                      <a:pt x="89" y="2"/>
                      <a:pt x="89" y="2"/>
                    </a:cubicBezTo>
                    <a:cubicBezTo>
                      <a:pt x="88" y="0"/>
                      <a:pt x="87" y="0"/>
                      <a:pt x="86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3"/>
              <p:cNvSpPr>
                <a:spLocks noEditPoints="1"/>
              </p:cNvSpPr>
              <p:nvPr/>
            </p:nvSpPr>
            <p:spPr bwMode="auto">
              <a:xfrm>
                <a:off x="4164" y="2301"/>
                <a:ext cx="31" cy="55"/>
              </a:xfrm>
              <a:custGeom>
                <a:avLst/>
                <a:gdLst>
                  <a:gd name="T0" fmla="*/ 12 w 13"/>
                  <a:gd name="T1" fmla="*/ 0 h 23"/>
                  <a:gd name="T2" fmla="*/ 12 w 13"/>
                  <a:gd name="T3" fmla="*/ 0 h 23"/>
                  <a:gd name="T4" fmla="*/ 12 w 13"/>
                  <a:gd name="T5" fmla="*/ 0 h 23"/>
                  <a:gd name="T6" fmla="*/ 12 w 13"/>
                  <a:gd name="T7" fmla="*/ 0 h 23"/>
                  <a:gd name="T8" fmla="*/ 9 w 13"/>
                  <a:gd name="T9" fmla="*/ 0 h 23"/>
                  <a:gd name="T10" fmla="*/ 7 w 13"/>
                  <a:gd name="T11" fmla="*/ 2 h 23"/>
                  <a:gd name="T12" fmla="*/ 6 w 13"/>
                  <a:gd name="T13" fmla="*/ 4 h 23"/>
                  <a:gd name="T14" fmla="*/ 5 w 13"/>
                  <a:gd name="T15" fmla="*/ 6 h 23"/>
                  <a:gd name="T16" fmla="*/ 5 w 13"/>
                  <a:gd name="T17" fmla="*/ 6 h 23"/>
                  <a:gd name="T18" fmla="*/ 4 w 13"/>
                  <a:gd name="T19" fmla="*/ 7 h 23"/>
                  <a:gd name="T20" fmla="*/ 3 w 13"/>
                  <a:gd name="T21" fmla="*/ 9 h 23"/>
                  <a:gd name="T22" fmla="*/ 3 w 13"/>
                  <a:gd name="T23" fmla="*/ 9 h 23"/>
                  <a:gd name="T24" fmla="*/ 3 w 13"/>
                  <a:gd name="T25" fmla="*/ 10 h 23"/>
                  <a:gd name="T26" fmla="*/ 2 w 13"/>
                  <a:gd name="T27" fmla="*/ 14 h 23"/>
                  <a:gd name="T28" fmla="*/ 2 w 13"/>
                  <a:gd name="T29" fmla="*/ 14 h 23"/>
                  <a:gd name="T30" fmla="*/ 1 w 13"/>
                  <a:gd name="T31" fmla="*/ 14 h 23"/>
                  <a:gd name="T32" fmla="*/ 0 w 13"/>
                  <a:gd name="T33" fmla="*/ 19 h 23"/>
                  <a:gd name="T34" fmla="*/ 1 w 13"/>
                  <a:gd name="T35" fmla="*/ 21 h 23"/>
                  <a:gd name="T36" fmla="*/ 0 w 13"/>
                  <a:gd name="T37" fmla="*/ 22 h 23"/>
                  <a:gd name="T38" fmla="*/ 1 w 13"/>
                  <a:gd name="T39" fmla="*/ 23 h 23"/>
                  <a:gd name="T40" fmla="*/ 2 w 13"/>
                  <a:gd name="T41" fmla="*/ 23 h 23"/>
                  <a:gd name="T42" fmla="*/ 6 w 13"/>
                  <a:gd name="T43" fmla="*/ 19 h 23"/>
                  <a:gd name="T44" fmla="*/ 6 w 13"/>
                  <a:gd name="T45" fmla="*/ 18 h 23"/>
                  <a:gd name="T46" fmla="*/ 7 w 13"/>
                  <a:gd name="T47" fmla="*/ 18 h 23"/>
                  <a:gd name="T48" fmla="*/ 7 w 13"/>
                  <a:gd name="T49" fmla="*/ 16 h 23"/>
                  <a:gd name="T50" fmla="*/ 7 w 13"/>
                  <a:gd name="T51" fmla="*/ 14 h 23"/>
                  <a:gd name="T52" fmla="*/ 7 w 13"/>
                  <a:gd name="T53" fmla="*/ 14 h 23"/>
                  <a:gd name="T54" fmla="*/ 7 w 13"/>
                  <a:gd name="T55" fmla="*/ 13 h 23"/>
                  <a:gd name="T56" fmla="*/ 7 w 13"/>
                  <a:gd name="T57" fmla="*/ 12 h 23"/>
                  <a:gd name="T58" fmla="*/ 7 w 13"/>
                  <a:gd name="T59" fmla="*/ 12 h 23"/>
                  <a:gd name="T60" fmla="*/ 8 w 13"/>
                  <a:gd name="T61" fmla="*/ 10 h 23"/>
                  <a:gd name="T62" fmla="*/ 8 w 13"/>
                  <a:gd name="T63" fmla="*/ 10 h 23"/>
                  <a:gd name="T64" fmla="*/ 8 w 13"/>
                  <a:gd name="T65" fmla="*/ 9 h 23"/>
                  <a:gd name="T66" fmla="*/ 8 w 13"/>
                  <a:gd name="T67" fmla="*/ 9 h 23"/>
                  <a:gd name="T68" fmla="*/ 9 w 13"/>
                  <a:gd name="T69" fmla="*/ 9 h 23"/>
                  <a:gd name="T70" fmla="*/ 12 w 13"/>
                  <a:gd name="T71" fmla="*/ 2 h 23"/>
                  <a:gd name="T72" fmla="*/ 12 w 13"/>
                  <a:gd name="T73" fmla="*/ 3 h 23"/>
                  <a:gd name="T74" fmla="*/ 11 w 13"/>
                  <a:gd name="T75" fmla="*/ 3 h 23"/>
                  <a:gd name="T76" fmla="*/ 11 w 13"/>
                  <a:gd name="T77" fmla="*/ 2 h 23"/>
                  <a:gd name="T78" fmla="*/ 10 w 13"/>
                  <a:gd name="T79" fmla="*/ 1 h 23"/>
                  <a:gd name="T80" fmla="*/ 10 w 13"/>
                  <a:gd name="T81" fmla="*/ 0 h 23"/>
                  <a:gd name="T82" fmla="*/ 9 w 13"/>
                  <a:gd name="T8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" h="23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moveTo>
                      <a:pt x="9" y="0"/>
                    </a:moveTo>
                    <a:cubicBezTo>
                      <a:pt x="9" y="1"/>
                      <a:pt x="8" y="1"/>
                      <a:pt x="7" y="2"/>
                    </a:cubicBezTo>
                    <a:cubicBezTo>
                      <a:pt x="7" y="3"/>
                      <a:pt x="6" y="3"/>
                      <a:pt x="6" y="4"/>
                    </a:cubicBezTo>
                    <a:cubicBezTo>
                      <a:pt x="5" y="4"/>
                      <a:pt x="5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8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11"/>
                      <a:pt x="2" y="12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5"/>
                      <a:pt x="0" y="17"/>
                      <a:pt x="0" y="19"/>
                    </a:cubicBezTo>
                    <a:cubicBezTo>
                      <a:pt x="1" y="20"/>
                      <a:pt x="1" y="21"/>
                      <a:pt x="1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5" y="23"/>
                      <a:pt x="5" y="20"/>
                      <a:pt x="6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7"/>
                      <a:pt x="7" y="16"/>
                      <a:pt x="7" y="16"/>
                    </a:cubicBezTo>
                    <a:cubicBezTo>
                      <a:pt x="7" y="15"/>
                      <a:pt x="7" y="15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2"/>
                      <a:pt x="8" y="11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1" y="8"/>
                      <a:pt x="13" y="5"/>
                      <a:pt x="12" y="2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0" y="1"/>
                      <a:pt x="10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4"/>
              <p:cNvSpPr>
                <a:spLocks/>
              </p:cNvSpPr>
              <p:nvPr/>
            </p:nvSpPr>
            <p:spPr bwMode="auto">
              <a:xfrm>
                <a:off x="4188" y="2298"/>
                <a:ext cx="7" cy="10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1 w 3"/>
                  <a:gd name="T7" fmla="*/ 3 h 4"/>
                  <a:gd name="T8" fmla="*/ 1 w 3"/>
                  <a:gd name="T9" fmla="*/ 4 h 4"/>
                  <a:gd name="T10" fmla="*/ 2 w 3"/>
                  <a:gd name="T11" fmla="*/ 4 h 4"/>
                  <a:gd name="T12" fmla="*/ 2 w 3"/>
                  <a:gd name="T13" fmla="*/ 3 h 4"/>
                  <a:gd name="T14" fmla="*/ 3 w 3"/>
                  <a:gd name="T15" fmla="*/ 2 h 4"/>
                  <a:gd name="T16" fmla="*/ 2 w 3"/>
                  <a:gd name="T17" fmla="*/ 1 h 4"/>
                  <a:gd name="T18" fmla="*/ 2 w 3"/>
                  <a:gd name="T19" fmla="*/ 1 h 4"/>
                  <a:gd name="T20" fmla="*/ 1 w 3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1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1286968" y="2408232"/>
            <a:ext cx="1069141" cy="1068755"/>
            <a:chOff x="1405281" y="2304581"/>
            <a:chExt cx="1069002" cy="1069002"/>
          </a:xfrm>
        </p:grpSpPr>
        <p:sp>
          <p:nvSpPr>
            <p:cNvPr id="51" name="椭圆 50"/>
            <p:cNvSpPr/>
            <p:nvPr/>
          </p:nvSpPr>
          <p:spPr>
            <a:xfrm>
              <a:off x="1405281" y="2304581"/>
              <a:ext cx="1069002" cy="106900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80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52" name="Group 8"/>
            <p:cNvGrpSpPr>
              <a:grpSpLocks noChangeAspect="1"/>
            </p:cNvGrpSpPr>
            <p:nvPr/>
          </p:nvGrpSpPr>
          <p:grpSpPr bwMode="auto">
            <a:xfrm>
              <a:off x="1713254" y="2577981"/>
              <a:ext cx="453054" cy="496424"/>
              <a:chOff x="3437" y="2282"/>
              <a:chExt cx="679" cy="744"/>
            </a:xfrm>
            <a:solidFill>
              <a:srgbClr val="FFB850"/>
            </a:solidFill>
          </p:grpSpPr>
          <p:sp>
            <p:nvSpPr>
              <p:cNvPr id="53" name="Freeform 9"/>
              <p:cNvSpPr>
                <a:spLocks/>
              </p:cNvSpPr>
              <p:nvPr/>
            </p:nvSpPr>
            <p:spPr bwMode="auto">
              <a:xfrm>
                <a:off x="3595" y="2282"/>
                <a:ext cx="364" cy="379"/>
              </a:xfrm>
              <a:custGeom>
                <a:avLst/>
                <a:gdLst>
                  <a:gd name="T0" fmla="*/ 50 w 152"/>
                  <a:gd name="T1" fmla="*/ 147 h 159"/>
                  <a:gd name="T2" fmla="*/ 39 w 152"/>
                  <a:gd name="T3" fmla="*/ 147 h 159"/>
                  <a:gd name="T4" fmla="*/ 76 w 152"/>
                  <a:gd name="T5" fmla="*/ 159 h 159"/>
                  <a:gd name="T6" fmla="*/ 114 w 152"/>
                  <a:gd name="T7" fmla="*/ 147 h 159"/>
                  <a:gd name="T8" fmla="*/ 103 w 152"/>
                  <a:gd name="T9" fmla="*/ 147 h 159"/>
                  <a:gd name="T10" fmla="*/ 152 w 152"/>
                  <a:gd name="T11" fmla="*/ 76 h 159"/>
                  <a:gd name="T12" fmla="*/ 76 w 152"/>
                  <a:gd name="T13" fmla="*/ 0 h 159"/>
                  <a:gd name="T14" fmla="*/ 0 w 152"/>
                  <a:gd name="T15" fmla="*/ 76 h 159"/>
                  <a:gd name="T16" fmla="*/ 50 w 152"/>
                  <a:gd name="T17" fmla="*/ 147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2" h="159">
                    <a:moveTo>
                      <a:pt x="50" y="147"/>
                    </a:moveTo>
                    <a:cubicBezTo>
                      <a:pt x="39" y="147"/>
                      <a:pt x="39" y="147"/>
                      <a:pt x="39" y="147"/>
                    </a:cubicBezTo>
                    <a:cubicBezTo>
                      <a:pt x="39" y="152"/>
                      <a:pt x="53" y="159"/>
                      <a:pt x="76" y="159"/>
                    </a:cubicBezTo>
                    <a:cubicBezTo>
                      <a:pt x="99" y="159"/>
                      <a:pt x="113" y="152"/>
                      <a:pt x="114" y="147"/>
                    </a:cubicBezTo>
                    <a:cubicBezTo>
                      <a:pt x="103" y="147"/>
                      <a:pt x="103" y="147"/>
                      <a:pt x="103" y="147"/>
                    </a:cubicBezTo>
                    <a:cubicBezTo>
                      <a:pt x="131" y="136"/>
                      <a:pt x="152" y="108"/>
                      <a:pt x="152" y="76"/>
                    </a:cubicBezTo>
                    <a:cubicBezTo>
                      <a:pt x="152" y="34"/>
                      <a:pt x="118" y="0"/>
                      <a:pt x="76" y="0"/>
                    </a:cubicBezTo>
                    <a:cubicBezTo>
                      <a:pt x="34" y="0"/>
                      <a:pt x="0" y="34"/>
                      <a:pt x="0" y="76"/>
                    </a:cubicBezTo>
                    <a:cubicBezTo>
                      <a:pt x="0" y="108"/>
                      <a:pt x="21" y="136"/>
                      <a:pt x="50" y="147"/>
                    </a:cubicBez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10"/>
              <p:cNvSpPr>
                <a:spLocks/>
              </p:cNvSpPr>
              <p:nvPr/>
            </p:nvSpPr>
            <p:spPr bwMode="auto">
              <a:xfrm>
                <a:off x="3437" y="2633"/>
                <a:ext cx="679" cy="393"/>
              </a:xfrm>
              <a:custGeom>
                <a:avLst/>
                <a:gdLst>
                  <a:gd name="T0" fmla="*/ 222 w 284"/>
                  <a:gd name="T1" fmla="*/ 0 h 165"/>
                  <a:gd name="T2" fmla="*/ 188 w 284"/>
                  <a:gd name="T3" fmla="*/ 0 h 165"/>
                  <a:gd name="T4" fmla="*/ 154 w 284"/>
                  <a:gd name="T5" fmla="*/ 19 h 165"/>
                  <a:gd name="T6" fmla="*/ 154 w 284"/>
                  <a:gd name="T7" fmla="*/ 134 h 165"/>
                  <a:gd name="T8" fmla="*/ 143 w 284"/>
                  <a:gd name="T9" fmla="*/ 146 h 165"/>
                  <a:gd name="T10" fmla="*/ 131 w 284"/>
                  <a:gd name="T11" fmla="*/ 134 h 165"/>
                  <a:gd name="T12" fmla="*/ 131 w 284"/>
                  <a:gd name="T13" fmla="*/ 19 h 165"/>
                  <a:gd name="T14" fmla="*/ 97 w 284"/>
                  <a:gd name="T15" fmla="*/ 0 h 165"/>
                  <a:gd name="T16" fmla="*/ 63 w 284"/>
                  <a:gd name="T17" fmla="*/ 0 h 165"/>
                  <a:gd name="T18" fmla="*/ 0 w 284"/>
                  <a:gd name="T19" fmla="*/ 86 h 165"/>
                  <a:gd name="T20" fmla="*/ 0 w 284"/>
                  <a:gd name="T21" fmla="*/ 165 h 165"/>
                  <a:gd name="T22" fmla="*/ 284 w 284"/>
                  <a:gd name="T23" fmla="*/ 165 h 165"/>
                  <a:gd name="T24" fmla="*/ 284 w 284"/>
                  <a:gd name="T25" fmla="*/ 86 h 165"/>
                  <a:gd name="T26" fmla="*/ 222 w 284"/>
                  <a:gd name="T2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4" h="165">
                    <a:moveTo>
                      <a:pt x="222" y="0"/>
                    </a:move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10"/>
                      <a:pt x="172" y="17"/>
                      <a:pt x="154" y="19"/>
                    </a:cubicBezTo>
                    <a:cubicBezTo>
                      <a:pt x="154" y="134"/>
                      <a:pt x="154" y="134"/>
                      <a:pt x="154" y="134"/>
                    </a:cubicBezTo>
                    <a:cubicBezTo>
                      <a:pt x="154" y="140"/>
                      <a:pt x="149" y="146"/>
                      <a:pt x="143" y="146"/>
                    </a:cubicBezTo>
                    <a:cubicBezTo>
                      <a:pt x="136" y="146"/>
                      <a:pt x="131" y="140"/>
                      <a:pt x="131" y="134"/>
                    </a:cubicBezTo>
                    <a:cubicBezTo>
                      <a:pt x="131" y="19"/>
                      <a:pt x="131" y="19"/>
                      <a:pt x="131" y="19"/>
                    </a:cubicBezTo>
                    <a:cubicBezTo>
                      <a:pt x="113" y="17"/>
                      <a:pt x="97" y="11"/>
                      <a:pt x="97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28" y="0"/>
                      <a:pt x="0" y="39"/>
                      <a:pt x="0" y="86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284" y="165"/>
                      <a:pt x="284" y="165"/>
                      <a:pt x="284" y="165"/>
                    </a:cubicBezTo>
                    <a:cubicBezTo>
                      <a:pt x="284" y="86"/>
                      <a:pt x="284" y="86"/>
                      <a:pt x="284" y="86"/>
                    </a:cubicBezTo>
                    <a:cubicBezTo>
                      <a:pt x="284" y="39"/>
                      <a:pt x="256" y="0"/>
                      <a:pt x="222" y="0"/>
                    </a:cubicBez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2845615" y="2186271"/>
            <a:ext cx="1513224" cy="1512677"/>
            <a:chOff x="2963726" y="2082568"/>
            <a:chExt cx="1513027" cy="1513027"/>
          </a:xfrm>
        </p:grpSpPr>
        <p:sp>
          <p:nvSpPr>
            <p:cNvPr id="56" name="椭圆 55"/>
            <p:cNvSpPr/>
            <p:nvPr/>
          </p:nvSpPr>
          <p:spPr>
            <a:xfrm>
              <a:off x="2963726" y="2082568"/>
              <a:ext cx="1513027" cy="1513027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80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57" name="Group 13"/>
            <p:cNvGrpSpPr>
              <a:grpSpLocks noChangeAspect="1"/>
            </p:cNvGrpSpPr>
            <p:nvPr/>
          </p:nvGrpSpPr>
          <p:grpSpPr bwMode="auto">
            <a:xfrm>
              <a:off x="3445866" y="2597595"/>
              <a:ext cx="548745" cy="555223"/>
              <a:chOff x="2426" y="2781"/>
              <a:chExt cx="593" cy="600"/>
            </a:xfrm>
            <a:solidFill>
              <a:srgbClr val="01ACBE"/>
            </a:solidFill>
          </p:grpSpPr>
          <p:sp>
            <p:nvSpPr>
              <p:cNvPr id="58" name="Freeform 14"/>
              <p:cNvSpPr>
                <a:spLocks/>
              </p:cNvSpPr>
              <p:nvPr/>
            </p:nvSpPr>
            <p:spPr bwMode="auto">
              <a:xfrm>
                <a:off x="2442" y="2805"/>
                <a:ext cx="577" cy="576"/>
              </a:xfrm>
              <a:custGeom>
                <a:avLst/>
                <a:gdLst>
                  <a:gd name="T0" fmla="*/ 0 w 241"/>
                  <a:gd name="T1" fmla="*/ 115 h 241"/>
                  <a:gd name="T2" fmla="*/ 0 w 241"/>
                  <a:gd name="T3" fmla="*/ 121 h 241"/>
                  <a:gd name="T4" fmla="*/ 121 w 241"/>
                  <a:gd name="T5" fmla="*/ 241 h 241"/>
                  <a:gd name="T6" fmla="*/ 241 w 241"/>
                  <a:gd name="T7" fmla="*/ 121 h 241"/>
                  <a:gd name="T8" fmla="*/ 121 w 241"/>
                  <a:gd name="T9" fmla="*/ 0 h 241"/>
                  <a:gd name="T10" fmla="*/ 121 w 241"/>
                  <a:gd name="T11" fmla="*/ 115 h 241"/>
                  <a:gd name="T12" fmla="*/ 0 w 241"/>
                  <a:gd name="T13" fmla="*/ 11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1">
                    <a:moveTo>
                      <a:pt x="0" y="115"/>
                    </a:moveTo>
                    <a:cubicBezTo>
                      <a:pt x="0" y="117"/>
                      <a:pt x="0" y="119"/>
                      <a:pt x="0" y="121"/>
                    </a:cubicBezTo>
                    <a:cubicBezTo>
                      <a:pt x="0" y="187"/>
                      <a:pt x="54" y="241"/>
                      <a:pt x="121" y="241"/>
                    </a:cubicBezTo>
                    <a:cubicBezTo>
                      <a:pt x="187" y="241"/>
                      <a:pt x="241" y="187"/>
                      <a:pt x="241" y="121"/>
                    </a:cubicBezTo>
                    <a:cubicBezTo>
                      <a:pt x="241" y="54"/>
                      <a:pt x="187" y="0"/>
                      <a:pt x="121" y="0"/>
                    </a:cubicBezTo>
                    <a:cubicBezTo>
                      <a:pt x="121" y="115"/>
                      <a:pt x="121" y="115"/>
                      <a:pt x="121" y="115"/>
                    </a:cubicBez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15"/>
              <p:cNvSpPr>
                <a:spLocks noEditPoints="1"/>
              </p:cNvSpPr>
              <p:nvPr/>
            </p:nvSpPr>
            <p:spPr bwMode="auto">
              <a:xfrm>
                <a:off x="2426" y="2781"/>
                <a:ext cx="275" cy="273"/>
              </a:xfrm>
              <a:custGeom>
                <a:avLst/>
                <a:gdLst>
                  <a:gd name="T0" fmla="*/ 0 w 115"/>
                  <a:gd name="T1" fmla="*/ 114 h 114"/>
                  <a:gd name="T2" fmla="*/ 115 w 115"/>
                  <a:gd name="T3" fmla="*/ 114 h 114"/>
                  <a:gd name="T4" fmla="*/ 115 w 115"/>
                  <a:gd name="T5" fmla="*/ 0 h 114"/>
                  <a:gd name="T6" fmla="*/ 0 w 115"/>
                  <a:gd name="T7" fmla="*/ 114 h 114"/>
                  <a:gd name="T8" fmla="*/ 15 w 115"/>
                  <a:gd name="T9" fmla="*/ 104 h 114"/>
                  <a:gd name="T10" fmla="*/ 104 w 115"/>
                  <a:gd name="T11" fmla="*/ 14 h 114"/>
                  <a:gd name="T12" fmla="*/ 104 w 115"/>
                  <a:gd name="T13" fmla="*/ 104 h 114"/>
                  <a:gd name="T14" fmla="*/ 15 w 115"/>
                  <a:gd name="T15" fmla="*/ 10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114">
                    <a:moveTo>
                      <a:pt x="0" y="114"/>
                    </a:moveTo>
                    <a:cubicBezTo>
                      <a:pt x="115" y="114"/>
                      <a:pt x="115" y="114"/>
                      <a:pt x="115" y="114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51" y="0"/>
                      <a:pt x="0" y="51"/>
                      <a:pt x="0" y="114"/>
                    </a:cubicBezTo>
                    <a:close/>
                    <a:moveTo>
                      <a:pt x="15" y="104"/>
                    </a:moveTo>
                    <a:cubicBezTo>
                      <a:pt x="15" y="54"/>
                      <a:pt x="55" y="14"/>
                      <a:pt x="104" y="14"/>
                    </a:cubicBezTo>
                    <a:cubicBezTo>
                      <a:pt x="104" y="104"/>
                      <a:pt x="104" y="104"/>
                      <a:pt x="104" y="104"/>
                    </a:cubicBezTo>
                    <a:lnTo>
                      <a:pt x="15" y="104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7594375" y="2186271"/>
            <a:ext cx="1513224" cy="1512677"/>
            <a:chOff x="7711867" y="2082568"/>
            <a:chExt cx="1513027" cy="1513027"/>
          </a:xfrm>
        </p:grpSpPr>
        <p:sp>
          <p:nvSpPr>
            <p:cNvPr id="61" name="椭圆 60"/>
            <p:cNvSpPr/>
            <p:nvPr/>
          </p:nvSpPr>
          <p:spPr>
            <a:xfrm>
              <a:off x="7711867" y="2082568"/>
              <a:ext cx="1513027" cy="1513027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80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2" name="Group 18"/>
            <p:cNvGrpSpPr>
              <a:grpSpLocks noChangeAspect="1"/>
            </p:cNvGrpSpPr>
            <p:nvPr/>
          </p:nvGrpSpPr>
          <p:grpSpPr bwMode="auto">
            <a:xfrm>
              <a:off x="8210363" y="2596869"/>
              <a:ext cx="480351" cy="447599"/>
              <a:chOff x="3802" y="2858"/>
              <a:chExt cx="616" cy="574"/>
            </a:xfrm>
            <a:solidFill>
              <a:srgbClr val="E87071"/>
            </a:solidFill>
          </p:grpSpPr>
          <p:sp>
            <p:nvSpPr>
              <p:cNvPr id="63" name="Rectangle 19"/>
              <p:cNvSpPr>
                <a:spLocks noChangeArrowheads="1"/>
              </p:cNvSpPr>
              <p:nvPr/>
            </p:nvSpPr>
            <p:spPr bwMode="auto">
              <a:xfrm>
                <a:off x="3802" y="3205"/>
                <a:ext cx="129" cy="227"/>
              </a:xfrm>
              <a:prstGeom prst="rect">
                <a:avLst/>
              </a:pr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Rectangle 20"/>
              <p:cNvSpPr>
                <a:spLocks noChangeArrowheads="1"/>
              </p:cNvSpPr>
              <p:nvPr/>
            </p:nvSpPr>
            <p:spPr bwMode="auto">
              <a:xfrm>
                <a:off x="3964" y="3174"/>
                <a:ext cx="129" cy="258"/>
              </a:xfrm>
              <a:prstGeom prst="rect">
                <a:avLst/>
              </a:pr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Rectangle 21"/>
              <p:cNvSpPr>
                <a:spLocks noChangeArrowheads="1"/>
              </p:cNvSpPr>
              <p:nvPr/>
            </p:nvSpPr>
            <p:spPr bwMode="auto">
              <a:xfrm>
                <a:off x="4129" y="3131"/>
                <a:ext cx="129" cy="301"/>
              </a:xfrm>
              <a:prstGeom prst="rect">
                <a:avLst/>
              </a:pr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Rectangle 22"/>
              <p:cNvSpPr>
                <a:spLocks noChangeArrowheads="1"/>
              </p:cNvSpPr>
              <p:nvPr/>
            </p:nvSpPr>
            <p:spPr bwMode="auto">
              <a:xfrm>
                <a:off x="4289" y="3078"/>
                <a:ext cx="129" cy="354"/>
              </a:xfrm>
              <a:prstGeom prst="rect">
                <a:avLst/>
              </a:pr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23"/>
              <p:cNvSpPr>
                <a:spLocks/>
              </p:cNvSpPr>
              <p:nvPr/>
            </p:nvSpPr>
            <p:spPr bwMode="auto">
              <a:xfrm>
                <a:off x="3888" y="2858"/>
                <a:ext cx="370" cy="270"/>
              </a:xfrm>
              <a:custGeom>
                <a:avLst/>
                <a:gdLst>
                  <a:gd name="T0" fmla="*/ 94 w 155"/>
                  <a:gd name="T1" fmla="*/ 21 h 113"/>
                  <a:gd name="T2" fmla="*/ 0 w 155"/>
                  <a:gd name="T3" fmla="*/ 72 h 113"/>
                  <a:gd name="T4" fmla="*/ 114 w 155"/>
                  <a:gd name="T5" fmla="*/ 63 h 113"/>
                  <a:gd name="T6" fmla="*/ 122 w 155"/>
                  <a:gd name="T7" fmla="*/ 82 h 113"/>
                  <a:gd name="T8" fmla="*/ 155 w 155"/>
                  <a:gd name="T9" fmla="*/ 0 h 113"/>
                  <a:gd name="T10" fmla="*/ 85 w 155"/>
                  <a:gd name="T11" fmla="*/ 2 h 113"/>
                  <a:gd name="T12" fmla="*/ 94 w 155"/>
                  <a:gd name="T13" fmla="*/ 2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3">
                    <a:moveTo>
                      <a:pt x="94" y="21"/>
                    </a:moveTo>
                    <a:cubicBezTo>
                      <a:pt x="85" y="33"/>
                      <a:pt x="53" y="68"/>
                      <a:pt x="0" y="72"/>
                    </a:cubicBezTo>
                    <a:cubicBezTo>
                      <a:pt x="0" y="72"/>
                      <a:pt x="31" y="113"/>
                      <a:pt x="114" y="63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85" y="2"/>
                      <a:pt x="85" y="2"/>
                      <a:pt x="85" y="2"/>
                    </a:cubicBezTo>
                    <a:lnTo>
                      <a:pt x="94" y="21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9597106" y="2408232"/>
            <a:ext cx="1069141" cy="1068755"/>
            <a:chOff x="9714337" y="2304581"/>
            <a:chExt cx="1069002" cy="1069002"/>
          </a:xfrm>
        </p:grpSpPr>
        <p:sp>
          <p:nvSpPr>
            <p:cNvPr id="69" name="椭圆 68"/>
            <p:cNvSpPr/>
            <p:nvPr/>
          </p:nvSpPr>
          <p:spPr>
            <a:xfrm>
              <a:off x="9714337" y="2304581"/>
              <a:ext cx="1069002" cy="106900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80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70" name="Group 26"/>
            <p:cNvGrpSpPr>
              <a:grpSpLocks noChangeAspect="1"/>
            </p:cNvGrpSpPr>
            <p:nvPr/>
          </p:nvGrpSpPr>
          <p:grpSpPr bwMode="auto">
            <a:xfrm>
              <a:off x="9894736" y="2651824"/>
              <a:ext cx="752143" cy="372881"/>
              <a:chOff x="5676" y="2597"/>
              <a:chExt cx="1061" cy="526"/>
            </a:xfrm>
            <a:solidFill>
              <a:srgbClr val="00AF92"/>
            </a:solidFill>
          </p:grpSpPr>
          <p:sp>
            <p:nvSpPr>
              <p:cNvPr id="71" name="Freeform 27"/>
              <p:cNvSpPr>
                <a:spLocks/>
              </p:cNvSpPr>
              <p:nvPr/>
            </p:nvSpPr>
            <p:spPr bwMode="auto">
              <a:xfrm>
                <a:off x="5747" y="2597"/>
                <a:ext cx="181" cy="115"/>
              </a:xfrm>
              <a:custGeom>
                <a:avLst/>
                <a:gdLst>
                  <a:gd name="T0" fmla="*/ 25 w 76"/>
                  <a:gd name="T1" fmla="*/ 48 h 48"/>
                  <a:gd name="T2" fmla="*/ 64 w 76"/>
                  <a:gd name="T3" fmla="*/ 44 h 48"/>
                  <a:gd name="T4" fmla="*/ 76 w 76"/>
                  <a:gd name="T5" fmla="*/ 13 h 48"/>
                  <a:gd name="T6" fmla="*/ 39 w 76"/>
                  <a:gd name="T7" fmla="*/ 15 h 48"/>
                  <a:gd name="T8" fmla="*/ 23 w 76"/>
                  <a:gd name="T9" fmla="*/ 10 h 48"/>
                  <a:gd name="T10" fmla="*/ 7 w 76"/>
                  <a:gd name="T11" fmla="*/ 20 h 48"/>
                  <a:gd name="T12" fmla="*/ 25 w 76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48">
                    <a:moveTo>
                      <a:pt x="25" y="48"/>
                    </a:moveTo>
                    <a:cubicBezTo>
                      <a:pt x="64" y="44"/>
                      <a:pt x="64" y="44"/>
                      <a:pt x="64" y="44"/>
                    </a:cubicBezTo>
                    <a:cubicBezTo>
                      <a:pt x="66" y="36"/>
                      <a:pt x="69" y="26"/>
                      <a:pt x="76" y="13"/>
                    </a:cubicBezTo>
                    <a:cubicBezTo>
                      <a:pt x="76" y="13"/>
                      <a:pt x="70" y="0"/>
                      <a:pt x="39" y="15"/>
                    </a:cubicBezTo>
                    <a:cubicBezTo>
                      <a:pt x="39" y="15"/>
                      <a:pt x="32" y="14"/>
                      <a:pt x="23" y="10"/>
                    </a:cubicBezTo>
                    <a:cubicBezTo>
                      <a:pt x="23" y="10"/>
                      <a:pt x="0" y="4"/>
                      <a:pt x="7" y="20"/>
                    </a:cubicBezTo>
                    <a:lnTo>
                      <a:pt x="25" y="48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28"/>
              <p:cNvSpPr>
                <a:spLocks noEditPoints="1"/>
              </p:cNvSpPr>
              <p:nvPr/>
            </p:nvSpPr>
            <p:spPr bwMode="auto">
              <a:xfrm>
                <a:off x="5759" y="2613"/>
                <a:ext cx="169" cy="101"/>
              </a:xfrm>
              <a:custGeom>
                <a:avLst/>
                <a:gdLst>
                  <a:gd name="T0" fmla="*/ 20 w 71"/>
                  <a:gd name="T1" fmla="*/ 42 h 42"/>
                  <a:gd name="T2" fmla="*/ 2 w 71"/>
                  <a:gd name="T3" fmla="*/ 13 h 42"/>
                  <a:gd name="T4" fmla="*/ 1 w 71"/>
                  <a:gd name="T5" fmla="*/ 4 h 42"/>
                  <a:gd name="T6" fmla="*/ 10 w 71"/>
                  <a:gd name="T7" fmla="*/ 1 h 42"/>
                  <a:gd name="T8" fmla="*/ 18 w 71"/>
                  <a:gd name="T9" fmla="*/ 2 h 42"/>
                  <a:gd name="T10" fmla="*/ 18 w 71"/>
                  <a:gd name="T11" fmla="*/ 2 h 42"/>
                  <a:gd name="T12" fmla="*/ 34 w 71"/>
                  <a:gd name="T13" fmla="*/ 8 h 42"/>
                  <a:gd name="T14" fmla="*/ 59 w 71"/>
                  <a:gd name="T15" fmla="*/ 0 h 42"/>
                  <a:gd name="T16" fmla="*/ 71 w 71"/>
                  <a:gd name="T17" fmla="*/ 6 h 42"/>
                  <a:gd name="T18" fmla="*/ 71 w 71"/>
                  <a:gd name="T19" fmla="*/ 6 h 42"/>
                  <a:gd name="T20" fmla="*/ 71 w 71"/>
                  <a:gd name="T21" fmla="*/ 6 h 42"/>
                  <a:gd name="T22" fmla="*/ 60 w 71"/>
                  <a:gd name="T23" fmla="*/ 37 h 42"/>
                  <a:gd name="T24" fmla="*/ 60 w 71"/>
                  <a:gd name="T25" fmla="*/ 37 h 42"/>
                  <a:gd name="T26" fmla="*/ 20 w 71"/>
                  <a:gd name="T27" fmla="*/ 42 h 42"/>
                  <a:gd name="T28" fmla="*/ 10 w 71"/>
                  <a:gd name="T29" fmla="*/ 2 h 42"/>
                  <a:gd name="T30" fmla="*/ 2 w 71"/>
                  <a:gd name="T31" fmla="*/ 5 h 42"/>
                  <a:gd name="T32" fmla="*/ 3 w 71"/>
                  <a:gd name="T33" fmla="*/ 13 h 42"/>
                  <a:gd name="T34" fmla="*/ 20 w 71"/>
                  <a:gd name="T35" fmla="*/ 40 h 42"/>
                  <a:gd name="T36" fmla="*/ 59 w 71"/>
                  <a:gd name="T37" fmla="*/ 36 h 42"/>
                  <a:gd name="T38" fmla="*/ 70 w 71"/>
                  <a:gd name="T39" fmla="*/ 6 h 42"/>
                  <a:gd name="T40" fmla="*/ 59 w 71"/>
                  <a:gd name="T41" fmla="*/ 1 h 42"/>
                  <a:gd name="T42" fmla="*/ 34 w 71"/>
                  <a:gd name="T43" fmla="*/ 9 h 42"/>
                  <a:gd name="T44" fmla="*/ 34 w 71"/>
                  <a:gd name="T45" fmla="*/ 9 h 42"/>
                  <a:gd name="T46" fmla="*/ 34 w 71"/>
                  <a:gd name="T47" fmla="*/ 9 h 42"/>
                  <a:gd name="T48" fmla="*/ 18 w 71"/>
                  <a:gd name="T49" fmla="*/ 3 h 42"/>
                  <a:gd name="T50" fmla="*/ 10 w 71"/>
                  <a:gd name="T51" fmla="*/ 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1" h="42">
                    <a:moveTo>
                      <a:pt x="20" y="42"/>
                    </a:moveTo>
                    <a:cubicBezTo>
                      <a:pt x="2" y="13"/>
                      <a:pt x="2" y="13"/>
                      <a:pt x="2" y="13"/>
                    </a:cubicBezTo>
                    <a:cubicBezTo>
                      <a:pt x="0" y="9"/>
                      <a:pt x="0" y="6"/>
                      <a:pt x="1" y="4"/>
                    </a:cubicBezTo>
                    <a:cubicBezTo>
                      <a:pt x="3" y="2"/>
                      <a:pt x="6" y="1"/>
                      <a:pt x="10" y="1"/>
                    </a:cubicBezTo>
                    <a:cubicBezTo>
                      <a:pt x="14" y="1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6" y="6"/>
                      <a:pt x="33" y="7"/>
                      <a:pt x="34" y="8"/>
                    </a:cubicBezTo>
                    <a:cubicBezTo>
                      <a:pt x="44" y="3"/>
                      <a:pt x="52" y="0"/>
                      <a:pt x="59" y="0"/>
                    </a:cubicBezTo>
                    <a:cubicBezTo>
                      <a:pt x="69" y="0"/>
                      <a:pt x="71" y="6"/>
                      <a:pt x="71" y="6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66" y="17"/>
                      <a:pt x="62" y="28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lnTo>
                      <a:pt x="20" y="42"/>
                    </a:lnTo>
                    <a:close/>
                    <a:moveTo>
                      <a:pt x="10" y="2"/>
                    </a:moveTo>
                    <a:cubicBezTo>
                      <a:pt x="7" y="2"/>
                      <a:pt x="4" y="3"/>
                      <a:pt x="2" y="5"/>
                    </a:cubicBezTo>
                    <a:cubicBezTo>
                      <a:pt x="1" y="7"/>
                      <a:pt x="1" y="9"/>
                      <a:pt x="3" y="13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61" y="27"/>
                      <a:pt x="64" y="17"/>
                      <a:pt x="70" y="6"/>
                    </a:cubicBezTo>
                    <a:cubicBezTo>
                      <a:pt x="70" y="5"/>
                      <a:pt x="67" y="1"/>
                      <a:pt x="59" y="1"/>
                    </a:cubicBezTo>
                    <a:cubicBezTo>
                      <a:pt x="52" y="1"/>
                      <a:pt x="44" y="4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27" y="8"/>
                      <a:pt x="18" y="3"/>
                    </a:cubicBezTo>
                    <a:cubicBezTo>
                      <a:pt x="17" y="3"/>
                      <a:pt x="14" y="2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29"/>
              <p:cNvSpPr>
                <a:spLocks/>
              </p:cNvSpPr>
              <p:nvPr/>
            </p:nvSpPr>
            <p:spPr bwMode="auto">
              <a:xfrm>
                <a:off x="5795" y="2709"/>
                <a:ext cx="119" cy="43"/>
              </a:xfrm>
              <a:custGeom>
                <a:avLst/>
                <a:gdLst>
                  <a:gd name="T0" fmla="*/ 41 w 50"/>
                  <a:gd name="T1" fmla="*/ 0 h 18"/>
                  <a:gd name="T2" fmla="*/ 7 w 50"/>
                  <a:gd name="T3" fmla="*/ 4 h 18"/>
                  <a:gd name="T4" fmla="*/ 1 w 50"/>
                  <a:gd name="T5" fmla="*/ 12 h 18"/>
                  <a:gd name="T6" fmla="*/ 8 w 50"/>
                  <a:gd name="T7" fmla="*/ 17 h 18"/>
                  <a:gd name="T8" fmla="*/ 43 w 50"/>
                  <a:gd name="T9" fmla="*/ 14 h 18"/>
                  <a:gd name="T10" fmla="*/ 49 w 50"/>
                  <a:gd name="T11" fmla="*/ 6 h 18"/>
                  <a:gd name="T12" fmla="*/ 41 w 50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18">
                    <a:moveTo>
                      <a:pt x="41" y="0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3" y="5"/>
                      <a:pt x="0" y="8"/>
                      <a:pt x="1" y="12"/>
                    </a:cubicBezTo>
                    <a:cubicBezTo>
                      <a:pt x="1" y="15"/>
                      <a:pt x="5" y="18"/>
                      <a:pt x="8" y="17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7" y="13"/>
                      <a:pt x="50" y="10"/>
                      <a:pt x="49" y="6"/>
                    </a:cubicBezTo>
                    <a:cubicBezTo>
                      <a:pt x="49" y="3"/>
                      <a:pt x="45" y="0"/>
                      <a:pt x="41" y="0"/>
                    </a:cubicBez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30"/>
              <p:cNvSpPr>
                <a:spLocks noEditPoints="1"/>
              </p:cNvSpPr>
              <p:nvPr/>
            </p:nvSpPr>
            <p:spPr bwMode="auto">
              <a:xfrm>
                <a:off x="5795" y="2707"/>
                <a:ext cx="119" cy="45"/>
              </a:xfrm>
              <a:custGeom>
                <a:avLst/>
                <a:gdLst>
                  <a:gd name="T0" fmla="*/ 8 w 50"/>
                  <a:gd name="T1" fmla="*/ 19 h 19"/>
                  <a:gd name="T2" fmla="*/ 0 w 50"/>
                  <a:gd name="T3" fmla="*/ 13 h 19"/>
                  <a:gd name="T4" fmla="*/ 2 w 50"/>
                  <a:gd name="T5" fmla="*/ 7 h 19"/>
                  <a:gd name="T6" fmla="*/ 7 w 50"/>
                  <a:gd name="T7" fmla="*/ 5 h 19"/>
                  <a:gd name="T8" fmla="*/ 41 w 50"/>
                  <a:gd name="T9" fmla="*/ 1 h 19"/>
                  <a:gd name="T10" fmla="*/ 50 w 50"/>
                  <a:gd name="T11" fmla="*/ 7 h 19"/>
                  <a:gd name="T12" fmla="*/ 48 w 50"/>
                  <a:gd name="T13" fmla="*/ 12 h 19"/>
                  <a:gd name="T14" fmla="*/ 43 w 50"/>
                  <a:gd name="T15" fmla="*/ 15 h 19"/>
                  <a:gd name="T16" fmla="*/ 9 w 50"/>
                  <a:gd name="T17" fmla="*/ 19 h 19"/>
                  <a:gd name="T18" fmla="*/ 8 w 50"/>
                  <a:gd name="T19" fmla="*/ 19 h 19"/>
                  <a:gd name="T20" fmla="*/ 42 w 50"/>
                  <a:gd name="T21" fmla="*/ 2 h 19"/>
                  <a:gd name="T22" fmla="*/ 41 w 50"/>
                  <a:gd name="T23" fmla="*/ 2 h 19"/>
                  <a:gd name="T24" fmla="*/ 7 w 50"/>
                  <a:gd name="T25" fmla="*/ 6 h 19"/>
                  <a:gd name="T26" fmla="*/ 3 w 50"/>
                  <a:gd name="T27" fmla="*/ 8 h 19"/>
                  <a:gd name="T28" fmla="*/ 1 w 50"/>
                  <a:gd name="T29" fmla="*/ 12 h 19"/>
                  <a:gd name="T30" fmla="*/ 8 w 50"/>
                  <a:gd name="T31" fmla="*/ 18 h 19"/>
                  <a:gd name="T32" fmla="*/ 43 w 50"/>
                  <a:gd name="T33" fmla="*/ 14 h 19"/>
                  <a:gd name="T34" fmla="*/ 47 w 50"/>
                  <a:gd name="T35" fmla="*/ 12 h 19"/>
                  <a:gd name="T36" fmla="*/ 49 w 50"/>
                  <a:gd name="T37" fmla="*/ 7 h 19"/>
                  <a:gd name="T38" fmla="*/ 42 w 50"/>
                  <a:gd name="T3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0" h="19">
                    <a:moveTo>
                      <a:pt x="8" y="19"/>
                    </a:moveTo>
                    <a:cubicBezTo>
                      <a:pt x="4" y="19"/>
                      <a:pt x="0" y="16"/>
                      <a:pt x="0" y="13"/>
                    </a:cubicBezTo>
                    <a:cubicBezTo>
                      <a:pt x="0" y="11"/>
                      <a:pt x="0" y="9"/>
                      <a:pt x="2" y="7"/>
                    </a:cubicBezTo>
                    <a:cubicBezTo>
                      <a:pt x="3" y="6"/>
                      <a:pt x="5" y="5"/>
                      <a:pt x="7" y="5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5" y="0"/>
                      <a:pt x="49" y="3"/>
                      <a:pt x="50" y="7"/>
                    </a:cubicBezTo>
                    <a:cubicBezTo>
                      <a:pt x="50" y="9"/>
                      <a:pt x="49" y="11"/>
                      <a:pt x="48" y="12"/>
                    </a:cubicBezTo>
                    <a:cubicBezTo>
                      <a:pt x="47" y="14"/>
                      <a:pt x="45" y="15"/>
                      <a:pt x="43" y="15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8" y="19"/>
                      <a:pt x="8" y="19"/>
                      <a:pt x="8" y="19"/>
                    </a:cubicBezTo>
                    <a:close/>
                    <a:moveTo>
                      <a:pt x="42" y="2"/>
                    </a:moveTo>
                    <a:cubicBezTo>
                      <a:pt x="42" y="2"/>
                      <a:pt x="42" y="2"/>
                      <a:pt x="41" y="2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5" y="6"/>
                      <a:pt x="4" y="7"/>
                      <a:pt x="3" y="8"/>
                    </a:cubicBezTo>
                    <a:cubicBezTo>
                      <a:pt x="1" y="9"/>
                      <a:pt x="1" y="11"/>
                      <a:pt x="1" y="12"/>
                    </a:cubicBezTo>
                    <a:cubicBezTo>
                      <a:pt x="2" y="16"/>
                      <a:pt x="5" y="18"/>
                      <a:pt x="8" y="1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6" y="13"/>
                      <a:pt x="47" y="12"/>
                    </a:cubicBezTo>
                    <a:cubicBezTo>
                      <a:pt x="48" y="10"/>
                      <a:pt x="49" y="9"/>
                      <a:pt x="49" y="7"/>
                    </a:cubicBezTo>
                    <a:cubicBezTo>
                      <a:pt x="48" y="4"/>
                      <a:pt x="45" y="2"/>
                      <a:pt x="4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31"/>
              <p:cNvSpPr>
                <a:spLocks noEditPoints="1"/>
              </p:cNvSpPr>
              <p:nvPr/>
            </p:nvSpPr>
            <p:spPr bwMode="auto">
              <a:xfrm>
                <a:off x="5676" y="2752"/>
                <a:ext cx="424" cy="371"/>
              </a:xfrm>
              <a:custGeom>
                <a:avLst/>
                <a:gdLst>
                  <a:gd name="T0" fmla="*/ 153 w 178"/>
                  <a:gd name="T1" fmla="*/ 137 h 155"/>
                  <a:gd name="T2" fmla="*/ 157 w 178"/>
                  <a:gd name="T3" fmla="*/ 137 h 155"/>
                  <a:gd name="T4" fmla="*/ 165 w 178"/>
                  <a:gd name="T5" fmla="*/ 138 h 155"/>
                  <a:gd name="T6" fmla="*/ 168 w 178"/>
                  <a:gd name="T7" fmla="*/ 139 h 155"/>
                  <a:gd name="T8" fmla="*/ 176 w 178"/>
                  <a:gd name="T9" fmla="*/ 135 h 155"/>
                  <a:gd name="T10" fmla="*/ 172 w 178"/>
                  <a:gd name="T11" fmla="*/ 128 h 155"/>
                  <a:gd name="T12" fmla="*/ 166 w 178"/>
                  <a:gd name="T13" fmla="*/ 105 h 155"/>
                  <a:gd name="T14" fmla="*/ 134 w 178"/>
                  <a:gd name="T15" fmla="*/ 34 h 155"/>
                  <a:gd name="T16" fmla="*/ 95 w 178"/>
                  <a:gd name="T17" fmla="*/ 2 h 155"/>
                  <a:gd name="T18" fmla="*/ 94 w 178"/>
                  <a:gd name="T19" fmla="*/ 0 h 155"/>
                  <a:gd name="T20" fmla="*/ 58 w 178"/>
                  <a:gd name="T21" fmla="*/ 4 h 155"/>
                  <a:gd name="T22" fmla="*/ 35 w 178"/>
                  <a:gd name="T23" fmla="*/ 37 h 155"/>
                  <a:gd name="T24" fmla="*/ 21 w 178"/>
                  <a:gd name="T25" fmla="*/ 133 h 155"/>
                  <a:gd name="T26" fmla="*/ 15 w 178"/>
                  <a:gd name="T27" fmla="*/ 148 h 155"/>
                  <a:gd name="T28" fmla="*/ 15 w 178"/>
                  <a:gd name="T29" fmla="*/ 153 h 155"/>
                  <a:gd name="T30" fmla="*/ 24 w 178"/>
                  <a:gd name="T31" fmla="*/ 153 h 155"/>
                  <a:gd name="T32" fmla="*/ 36 w 178"/>
                  <a:gd name="T33" fmla="*/ 150 h 155"/>
                  <a:gd name="T34" fmla="*/ 36 w 178"/>
                  <a:gd name="T35" fmla="*/ 150 h 155"/>
                  <a:gd name="T36" fmla="*/ 36 w 178"/>
                  <a:gd name="T37" fmla="*/ 150 h 155"/>
                  <a:gd name="T38" fmla="*/ 68 w 178"/>
                  <a:gd name="T39" fmla="*/ 153 h 155"/>
                  <a:gd name="T40" fmla="*/ 153 w 178"/>
                  <a:gd name="T41" fmla="*/ 137 h 155"/>
                  <a:gd name="T42" fmla="*/ 67 w 178"/>
                  <a:gd name="T43" fmla="*/ 57 h 155"/>
                  <a:gd name="T44" fmla="*/ 81 w 178"/>
                  <a:gd name="T45" fmla="*/ 50 h 155"/>
                  <a:gd name="T46" fmla="*/ 80 w 178"/>
                  <a:gd name="T47" fmla="*/ 42 h 155"/>
                  <a:gd name="T48" fmla="*/ 86 w 178"/>
                  <a:gd name="T49" fmla="*/ 41 h 155"/>
                  <a:gd name="T50" fmla="*/ 88 w 178"/>
                  <a:gd name="T51" fmla="*/ 49 h 155"/>
                  <a:gd name="T52" fmla="*/ 102 w 178"/>
                  <a:gd name="T53" fmla="*/ 50 h 155"/>
                  <a:gd name="T54" fmla="*/ 100 w 178"/>
                  <a:gd name="T55" fmla="*/ 55 h 155"/>
                  <a:gd name="T56" fmla="*/ 75 w 178"/>
                  <a:gd name="T57" fmla="*/ 62 h 155"/>
                  <a:gd name="T58" fmla="*/ 92 w 178"/>
                  <a:gd name="T59" fmla="*/ 70 h 155"/>
                  <a:gd name="T60" fmla="*/ 106 w 178"/>
                  <a:gd name="T61" fmla="*/ 92 h 155"/>
                  <a:gd name="T62" fmla="*/ 93 w 178"/>
                  <a:gd name="T63" fmla="*/ 98 h 155"/>
                  <a:gd name="T64" fmla="*/ 94 w 178"/>
                  <a:gd name="T65" fmla="*/ 106 h 155"/>
                  <a:gd name="T66" fmla="*/ 87 w 178"/>
                  <a:gd name="T67" fmla="*/ 107 h 155"/>
                  <a:gd name="T68" fmla="*/ 86 w 178"/>
                  <a:gd name="T69" fmla="*/ 99 h 155"/>
                  <a:gd name="T70" fmla="*/ 69 w 178"/>
                  <a:gd name="T71" fmla="*/ 97 h 155"/>
                  <a:gd name="T72" fmla="*/ 70 w 178"/>
                  <a:gd name="T73" fmla="*/ 92 h 155"/>
                  <a:gd name="T74" fmla="*/ 97 w 178"/>
                  <a:gd name="T75" fmla="*/ 90 h 155"/>
                  <a:gd name="T76" fmla="*/ 93 w 178"/>
                  <a:gd name="T77" fmla="*/ 78 h 155"/>
                  <a:gd name="T78" fmla="*/ 78 w 178"/>
                  <a:gd name="T79" fmla="*/ 74 h 155"/>
                  <a:gd name="T80" fmla="*/ 67 w 178"/>
                  <a:gd name="T81" fmla="*/ 5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8" h="155">
                    <a:moveTo>
                      <a:pt x="153" y="137"/>
                    </a:moveTo>
                    <a:cubicBezTo>
                      <a:pt x="153" y="137"/>
                      <a:pt x="154" y="137"/>
                      <a:pt x="157" y="137"/>
                    </a:cubicBezTo>
                    <a:cubicBezTo>
                      <a:pt x="160" y="137"/>
                      <a:pt x="162" y="137"/>
                      <a:pt x="165" y="138"/>
                    </a:cubicBezTo>
                    <a:cubicBezTo>
                      <a:pt x="165" y="138"/>
                      <a:pt x="166" y="139"/>
                      <a:pt x="168" y="139"/>
                    </a:cubicBezTo>
                    <a:cubicBezTo>
                      <a:pt x="172" y="139"/>
                      <a:pt x="174" y="137"/>
                      <a:pt x="176" y="135"/>
                    </a:cubicBezTo>
                    <a:cubicBezTo>
                      <a:pt x="176" y="135"/>
                      <a:pt x="178" y="132"/>
                      <a:pt x="172" y="128"/>
                    </a:cubicBezTo>
                    <a:cubicBezTo>
                      <a:pt x="172" y="128"/>
                      <a:pt x="162" y="123"/>
                      <a:pt x="166" y="105"/>
                    </a:cubicBezTo>
                    <a:cubicBezTo>
                      <a:pt x="166" y="105"/>
                      <a:pt x="171" y="57"/>
                      <a:pt x="134" y="34"/>
                    </a:cubicBezTo>
                    <a:cubicBezTo>
                      <a:pt x="133" y="33"/>
                      <a:pt x="96" y="10"/>
                      <a:pt x="95" y="2"/>
                    </a:cubicBezTo>
                    <a:cubicBezTo>
                      <a:pt x="95" y="2"/>
                      <a:pt x="95" y="1"/>
                      <a:pt x="94" y="0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4" y="12"/>
                      <a:pt x="46" y="24"/>
                      <a:pt x="35" y="37"/>
                    </a:cubicBezTo>
                    <a:cubicBezTo>
                      <a:pt x="35" y="37"/>
                      <a:pt x="0" y="78"/>
                      <a:pt x="21" y="133"/>
                    </a:cubicBezTo>
                    <a:cubicBezTo>
                      <a:pt x="21" y="134"/>
                      <a:pt x="22" y="137"/>
                      <a:pt x="15" y="148"/>
                    </a:cubicBezTo>
                    <a:cubicBezTo>
                      <a:pt x="15" y="148"/>
                      <a:pt x="14" y="151"/>
                      <a:pt x="15" y="153"/>
                    </a:cubicBezTo>
                    <a:cubicBezTo>
                      <a:pt x="16" y="155"/>
                      <a:pt x="19" y="155"/>
                      <a:pt x="24" y="153"/>
                    </a:cubicBezTo>
                    <a:cubicBezTo>
                      <a:pt x="24" y="153"/>
                      <a:pt x="28" y="151"/>
                      <a:pt x="36" y="150"/>
                    </a:cubicBezTo>
                    <a:cubicBezTo>
                      <a:pt x="36" y="150"/>
                      <a:pt x="36" y="150"/>
                      <a:pt x="36" y="150"/>
                    </a:cubicBezTo>
                    <a:cubicBezTo>
                      <a:pt x="36" y="150"/>
                      <a:pt x="36" y="150"/>
                      <a:pt x="36" y="150"/>
                    </a:cubicBezTo>
                    <a:cubicBezTo>
                      <a:pt x="36" y="150"/>
                      <a:pt x="49" y="153"/>
                      <a:pt x="68" y="153"/>
                    </a:cubicBezTo>
                    <a:cubicBezTo>
                      <a:pt x="88" y="153"/>
                      <a:pt x="119" y="150"/>
                      <a:pt x="153" y="137"/>
                    </a:cubicBezTo>
                    <a:close/>
                    <a:moveTo>
                      <a:pt x="67" y="57"/>
                    </a:moveTo>
                    <a:cubicBezTo>
                      <a:pt x="67" y="57"/>
                      <a:pt x="69" y="52"/>
                      <a:pt x="81" y="50"/>
                    </a:cubicBezTo>
                    <a:cubicBezTo>
                      <a:pt x="80" y="42"/>
                      <a:pt x="80" y="42"/>
                      <a:pt x="80" y="42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8" y="49"/>
                      <a:pt x="88" y="49"/>
                      <a:pt x="88" y="49"/>
                    </a:cubicBezTo>
                    <a:cubicBezTo>
                      <a:pt x="88" y="49"/>
                      <a:pt x="96" y="48"/>
                      <a:pt x="102" y="50"/>
                    </a:cubicBezTo>
                    <a:cubicBezTo>
                      <a:pt x="100" y="55"/>
                      <a:pt x="100" y="55"/>
                      <a:pt x="100" y="55"/>
                    </a:cubicBezTo>
                    <a:cubicBezTo>
                      <a:pt x="100" y="55"/>
                      <a:pt x="78" y="52"/>
                      <a:pt x="75" y="62"/>
                    </a:cubicBezTo>
                    <a:cubicBezTo>
                      <a:pt x="75" y="62"/>
                      <a:pt x="73" y="69"/>
                      <a:pt x="92" y="70"/>
                    </a:cubicBezTo>
                    <a:cubicBezTo>
                      <a:pt x="92" y="70"/>
                      <a:pt x="119" y="73"/>
                      <a:pt x="106" y="92"/>
                    </a:cubicBezTo>
                    <a:cubicBezTo>
                      <a:pt x="106" y="92"/>
                      <a:pt x="102" y="97"/>
                      <a:pt x="93" y="98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87" y="107"/>
                      <a:pt x="87" y="107"/>
                      <a:pt x="87" y="107"/>
                    </a:cubicBezTo>
                    <a:cubicBezTo>
                      <a:pt x="86" y="99"/>
                      <a:pt x="86" y="99"/>
                      <a:pt x="86" y="99"/>
                    </a:cubicBezTo>
                    <a:cubicBezTo>
                      <a:pt x="86" y="99"/>
                      <a:pt x="75" y="100"/>
                      <a:pt x="69" y="97"/>
                    </a:cubicBezTo>
                    <a:cubicBezTo>
                      <a:pt x="70" y="92"/>
                      <a:pt x="70" y="92"/>
                      <a:pt x="70" y="92"/>
                    </a:cubicBezTo>
                    <a:cubicBezTo>
                      <a:pt x="70" y="92"/>
                      <a:pt x="84" y="98"/>
                      <a:pt x="97" y="90"/>
                    </a:cubicBezTo>
                    <a:cubicBezTo>
                      <a:pt x="97" y="90"/>
                      <a:pt x="108" y="82"/>
                      <a:pt x="93" y="78"/>
                    </a:cubicBezTo>
                    <a:cubicBezTo>
                      <a:pt x="93" y="78"/>
                      <a:pt x="85" y="76"/>
                      <a:pt x="78" y="74"/>
                    </a:cubicBezTo>
                    <a:cubicBezTo>
                      <a:pt x="78" y="74"/>
                      <a:pt x="60" y="70"/>
                      <a:pt x="67" y="57"/>
                    </a:cubicBez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32"/>
              <p:cNvSpPr>
                <a:spLocks/>
              </p:cNvSpPr>
              <p:nvPr/>
            </p:nvSpPr>
            <p:spPr bwMode="auto">
              <a:xfrm>
                <a:off x="6433" y="2606"/>
                <a:ext cx="176" cy="108"/>
              </a:xfrm>
              <a:custGeom>
                <a:avLst/>
                <a:gdLst>
                  <a:gd name="T0" fmla="*/ 21 w 74"/>
                  <a:gd name="T1" fmla="*/ 45 h 45"/>
                  <a:gd name="T2" fmla="*/ 60 w 74"/>
                  <a:gd name="T3" fmla="*/ 44 h 45"/>
                  <a:gd name="T4" fmla="*/ 74 w 74"/>
                  <a:gd name="T5" fmla="*/ 15 h 45"/>
                  <a:gd name="T6" fmla="*/ 38 w 74"/>
                  <a:gd name="T7" fmla="*/ 14 h 45"/>
                  <a:gd name="T8" fmla="*/ 23 w 74"/>
                  <a:gd name="T9" fmla="*/ 8 h 45"/>
                  <a:gd name="T10" fmla="*/ 6 w 74"/>
                  <a:gd name="T11" fmla="*/ 17 h 45"/>
                  <a:gd name="T12" fmla="*/ 21 w 74"/>
                  <a:gd name="T1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45">
                    <a:moveTo>
                      <a:pt x="21" y="45"/>
                    </a:moveTo>
                    <a:cubicBezTo>
                      <a:pt x="60" y="44"/>
                      <a:pt x="60" y="44"/>
                      <a:pt x="60" y="44"/>
                    </a:cubicBezTo>
                    <a:cubicBezTo>
                      <a:pt x="62" y="37"/>
                      <a:pt x="66" y="27"/>
                      <a:pt x="74" y="15"/>
                    </a:cubicBezTo>
                    <a:cubicBezTo>
                      <a:pt x="74" y="15"/>
                      <a:pt x="69" y="2"/>
                      <a:pt x="38" y="14"/>
                    </a:cubicBezTo>
                    <a:cubicBezTo>
                      <a:pt x="38" y="14"/>
                      <a:pt x="31" y="13"/>
                      <a:pt x="23" y="8"/>
                    </a:cubicBezTo>
                    <a:cubicBezTo>
                      <a:pt x="23" y="8"/>
                      <a:pt x="0" y="0"/>
                      <a:pt x="6" y="17"/>
                    </a:cubicBezTo>
                    <a:lnTo>
                      <a:pt x="21" y="45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33"/>
              <p:cNvSpPr>
                <a:spLocks noEditPoints="1"/>
              </p:cNvSpPr>
              <p:nvPr/>
            </p:nvSpPr>
            <p:spPr bwMode="auto">
              <a:xfrm>
                <a:off x="6442" y="2621"/>
                <a:ext cx="167" cy="95"/>
              </a:xfrm>
              <a:custGeom>
                <a:avLst/>
                <a:gdLst>
                  <a:gd name="T0" fmla="*/ 17 w 70"/>
                  <a:gd name="T1" fmla="*/ 40 h 40"/>
                  <a:gd name="T2" fmla="*/ 2 w 70"/>
                  <a:gd name="T3" fmla="*/ 11 h 40"/>
                  <a:gd name="T4" fmla="*/ 2 w 70"/>
                  <a:gd name="T5" fmla="*/ 2 h 40"/>
                  <a:gd name="T6" fmla="*/ 9 w 70"/>
                  <a:gd name="T7" fmla="*/ 0 h 40"/>
                  <a:gd name="T8" fmla="*/ 19 w 70"/>
                  <a:gd name="T9" fmla="*/ 1 h 40"/>
                  <a:gd name="T10" fmla="*/ 19 w 70"/>
                  <a:gd name="T11" fmla="*/ 1 h 40"/>
                  <a:gd name="T12" fmla="*/ 34 w 70"/>
                  <a:gd name="T13" fmla="*/ 8 h 40"/>
                  <a:gd name="T14" fmla="*/ 56 w 70"/>
                  <a:gd name="T15" fmla="*/ 2 h 40"/>
                  <a:gd name="T16" fmla="*/ 70 w 70"/>
                  <a:gd name="T17" fmla="*/ 9 h 40"/>
                  <a:gd name="T18" fmla="*/ 70 w 70"/>
                  <a:gd name="T19" fmla="*/ 9 h 40"/>
                  <a:gd name="T20" fmla="*/ 70 w 70"/>
                  <a:gd name="T21" fmla="*/ 10 h 40"/>
                  <a:gd name="T22" fmla="*/ 56 w 70"/>
                  <a:gd name="T23" fmla="*/ 39 h 40"/>
                  <a:gd name="T24" fmla="*/ 56 w 70"/>
                  <a:gd name="T25" fmla="*/ 39 h 40"/>
                  <a:gd name="T26" fmla="*/ 17 w 70"/>
                  <a:gd name="T27" fmla="*/ 40 h 40"/>
                  <a:gd name="T28" fmla="*/ 9 w 70"/>
                  <a:gd name="T29" fmla="*/ 1 h 40"/>
                  <a:gd name="T30" fmla="*/ 3 w 70"/>
                  <a:gd name="T31" fmla="*/ 3 h 40"/>
                  <a:gd name="T32" fmla="*/ 3 w 70"/>
                  <a:gd name="T33" fmla="*/ 11 h 40"/>
                  <a:gd name="T34" fmla="*/ 17 w 70"/>
                  <a:gd name="T35" fmla="*/ 39 h 40"/>
                  <a:gd name="T36" fmla="*/ 55 w 70"/>
                  <a:gd name="T37" fmla="*/ 38 h 40"/>
                  <a:gd name="T38" fmla="*/ 69 w 70"/>
                  <a:gd name="T39" fmla="*/ 9 h 40"/>
                  <a:gd name="T40" fmla="*/ 56 w 70"/>
                  <a:gd name="T41" fmla="*/ 4 h 40"/>
                  <a:gd name="T42" fmla="*/ 34 w 70"/>
                  <a:gd name="T43" fmla="*/ 9 h 40"/>
                  <a:gd name="T44" fmla="*/ 34 w 70"/>
                  <a:gd name="T45" fmla="*/ 9 h 40"/>
                  <a:gd name="T46" fmla="*/ 34 w 70"/>
                  <a:gd name="T47" fmla="*/ 9 h 40"/>
                  <a:gd name="T48" fmla="*/ 18 w 70"/>
                  <a:gd name="T49" fmla="*/ 2 h 40"/>
                  <a:gd name="T50" fmla="*/ 9 w 70"/>
                  <a:gd name="T51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0" h="40">
                    <a:moveTo>
                      <a:pt x="17" y="40"/>
                    </a:moveTo>
                    <a:cubicBezTo>
                      <a:pt x="2" y="11"/>
                      <a:pt x="2" y="11"/>
                      <a:pt x="2" y="11"/>
                    </a:cubicBezTo>
                    <a:cubicBezTo>
                      <a:pt x="0" y="7"/>
                      <a:pt x="0" y="4"/>
                      <a:pt x="2" y="2"/>
                    </a:cubicBezTo>
                    <a:cubicBezTo>
                      <a:pt x="3" y="0"/>
                      <a:pt x="5" y="0"/>
                      <a:pt x="9" y="0"/>
                    </a:cubicBezTo>
                    <a:cubicBezTo>
                      <a:pt x="14" y="0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6" y="6"/>
                      <a:pt x="33" y="8"/>
                      <a:pt x="34" y="8"/>
                    </a:cubicBezTo>
                    <a:cubicBezTo>
                      <a:pt x="43" y="4"/>
                      <a:pt x="50" y="2"/>
                      <a:pt x="56" y="2"/>
                    </a:cubicBezTo>
                    <a:cubicBezTo>
                      <a:pt x="68" y="2"/>
                      <a:pt x="70" y="9"/>
                      <a:pt x="70" y="9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64" y="20"/>
                      <a:pt x="59" y="30"/>
                      <a:pt x="56" y="39"/>
                    </a:cubicBezTo>
                    <a:cubicBezTo>
                      <a:pt x="56" y="39"/>
                      <a:pt x="56" y="39"/>
                      <a:pt x="56" y="39"/>
                    </a:cubicBezTo>
                    <a:lnTo>
                      <a:pt x="17" y="40"/>
                    </a:lnTo>
                    <a:close/>
                    <a:moveTo>
                      <a:pt x="9" y="1"/>
                    </a:moveTo>
                    <a:cubicBezTo>
                      <a:pt x="6" y="1"/>
                      <a:pt x="4" y="1"/>
                      <a:pt x="3" y="3"/>
                    </a:cubicBezTo>
                    <a:cubicBezTo>
                      <a:pt x="1" y="4"/>
                      <a:pt x="1" y="7"/>
                      <a:pt x="3" y="11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8" y="29"/>
                      <a:pt x="63" y="19"/>
                      <a:pt x="69" y="9"/>
                    </a:cubicBezTo>
                    <a:cubicBezTo>
                      <a:pt x="69" y="8"/>
                      <a:pt x="66" y="4"/>
                      <a:pt x="56" y="4"/>
                    </a:cubicBezTo>
                    <a:cubicBezTo>
                      <a:pt x="50" y="4"/>
                      <a:pt x="43" y="5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3" y="9"/>
                      <a:pt x="27" y="8"/>
                      <a:pt x="18" y="2"/>
                    </a:cubicBezTo>
                    <a:cubicBezTo>
                      <a:pt x="18" y="2"/>
                      <a:pt x="13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34"/>
              <p:cNvSpPr>
                <a:spLocks/>
              </p:cNvSpPr>
              <p:nvPr/>
            </p:nvSpPr>
            <p:spPr bwMode="auto">
              <a:xfrm>
                <a:off x="6471" y="2721"/>
                <a:ext cx="114" cy="34"/>
              </a:xfrm>
              <a:custGeom>
                <a:avLst/>
                <a:gdLst>
                  <a:gd name="T0" fmla="*/ 40 w 48"/>
                  <a:gd name="T1" fmla="*/ 0 h 14"/>
                  <a:gd name="T2" fmla="*/ 6 w 48"/>
                  <a:gd name="T3" fmla="*/ 1 h 14"/>
                  <a:gd name="T4" fmla="*/ 0 w 48"/>
                  <a:gd name="T5" fmla="*/ 7 h 14"/>
                  <a:gd name="T6" fmla="*/ 7 w 48"/>
                  <a:gd name="T7" fmla="*/ 14 h 14"/>
                  <a:gd name="T8" fmla="*/ 41 w 48"/>
                  <a:gd name="T9" fmla="*/ 13 h 14"/>
                  <a:gd name="T10" fmla="*/ 48 w 48"/>
                  <a:gd name="T11" fmla="*/ 6 h 14"/>
                  <a:gd name="T12" fmla="*/ 40 w 48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">
                    <a:moveTo>
                      <a:pt x="40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3" y="1"/>
                      <a:pt x="0" y="4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5" y="12"/>
                      <a:pt x="48" y="10"/>
                      <a:pt x="48" y="6"/>
                    </a:cubicBezTo>
                    <a:cubicBezTo>
                      <a:pt x="47" y="2"/>
                      <a:pt x="44" y="0"/>
                      <a:pt x="40" y="0"/>
                    </a:cubicBez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35"/>
              <p:cNvSpPr>
                <a:spLocks noEditPoints="1"/>
              </p:cNvSpPr>
              <p:nvPr/>
            </p:nvSpPr>
            <p:spPr bwMode="auto">
              <a:xfrm>
                <a:off x="6468" y="2719"/>
                <a:ext cx="117" cy="36"/>
              </a:xfrm>
              <a:custGeom>
                <a:avLst/>
                <a:gdLst>
                  <a:gd name="T0" fmla="*/ 8 w 49"/>
                  <a:gd name="T1" fmla="*/ 15 h 15"/>
                  <a:gd name="T2" fmla="*/ 0 w 49"/>
                  <a:gd name="T3" fmla="*/ 8 h 15"/>
                  <a:gd name="T4" fmla="*/ 2 w 49"/>
                  <a:gd name="T5" fmla="*/ 3 h 15"/>
                  <a:gd name="T6" fmla="*/ 7 w 49"/>
                  <a:gd name="T7" fmla="*/ 1 h 15"/>
                  <a:gd name="T8" fmla="*/ 42 w 49"/>
                  <a:gd name="T9" fmla="*/ 0 h 15"/>
                  <a:gd name="T10" fmla="*/ 49 w 49"/>
                  <a:gd name="T11" fmla="*/ 7 h 15"/>
                  <a:gd name="T12" fmla="*/ 42 w 49"/>
                  <a:gd name="T13" fmla="*/ 14 h 15"/>
                  <a:gd name="T14" fmla="*/ 8 w 49"/>
                  <a:gd name="T15" fmla="*/ 15 h 15"/>
                  <a:gd name="T16" fmla="*/ 42 w 49"/>
                  <a:gd name="T17" fmla="*/ 1 h 15"/>
                  <a:gd name="T18" fmla="*/ 41 w 49"/>
                  <a:gd name="T19" fmla="*/ 1 h 15"/>
                  <a:gd name="T20" fmla="*/ 7 w 49"/>
                  <a:gd name="T21" fmla="*/ 2 h 15"/>
                  <a:gd name="T22" fmla="*/ 3 w 49"/>
                  <a:gd name="T23" fmla="*/ 4 h 15"/>
                  <a:gd name="T24" fmla="*/ 1 w 49"/>
                  <a:gd name="T25" fmla="*/ 8 h 15"/>
                  <a:gd name="T26" fmla="*/ 8 w 49"/>
                  <a:gd name="T27" fmla="*/ 14 h 15"/>
                  <a:gd name="T28" fmla="*/ 8 w 49"/>
                  <a:gd name="T29" fmla="*/ 14 h 15"/>
                  <a:gd name="T30" fmla="*/ 42 w 49"/>
                  <a:gd name="T31" fmla="*/ 13 h 15"/>
                  <a:gd name="T32" fmla="*/ 48 w 49"/>
                  <a:gd name="T33" fmla="*/ 7 h 15"/>
                  <a:gd name="T34" fmla="*/ 42 w 49"/>
                  <a:gd name="T35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15">
                    <a:moveTo>
                      <a:pt x="8" y="15"/>
                    </a:moveTo>
                    <a:cubicBezTo>
                      <a:pt x="4" y="15"/>
                      <a:pt x="0" y="12"/>
                      <a:pt x="0" y="8"/>
                    </a:cubicBezTo>
                    <a:cubicBezTo>
                      <a:pt x="0" y="6"/>
                      <a:pt x="1" y="5"/>
                      <a:pt x="2" y="3"/>
                    </a:cubicBezTo>
                    <a:cubicBezTo>
                      <a:pt x="4" y="2"/>
                      <a:pt x="5" y="1"/>
                      <a:pt x="7" y="1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6" y="0"/>
                      <a:pt x="49" y="3"/>
                      <a:pt x="49" y="7"/>
                    </a:cubicBezTo>
                    <a:cubicBezTo>
                      <a:pt x="49" y="11"/>
                      <a:pt x="46" y="14"/>
                      <a:pt x="42" y="14"/>
                    </a:cubicBezTo>
                    <a:lnTo>
                      <a:pt x="8" y="15"/>
                    </a:lnTo>
                    <a:close/>
                    <a:moveTo>
                      <a:pt x="42" y="1"/>
                    </a:moveTo>
                    <a:cubicBezTo>
                      <a:pt x="41" y="1"/>
                      <a:pt x="41" y="1"/>
                      <a:pt x="41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2" y="5"/>
                      <a:pt x="1" y="7"/>
                      <a:pt x="1" y="8"/>
                    </a:cubicBezTo>
                    <a:cubicBezTo>
                      <a:pt x="1" y="12"/>
                      <a:pt x="4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5" y="13"/>
                      <a:pt x="48" y="10"/>
                      <a:pt x="48" y="7"/>
                    </a:cubicBezTo>
                    <a:cubicBezTo>
                      <a:pt x="48" y="4"/>
                      <a:pt x="45" y="1"/>
                      <a:pt x="42" y="1"/>
                    </a:cubicBezTo>
                    <a:close/>
                  </a:path>
                </a:pathLst>
              </a:custGeom>
              <a:solidFill>
                <a:srgbClr val="A8C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36"/>
              <p:cNvSpPr>
                <a:spLocks noEditPoints="1"/>
              </p:cNvSpPr>
              <p:nvPr/>
            </p:nvSpPr>
            <p:spPr bwMode="auto">
              <a:xfrm>
                <a:off x="6335" y="2762"/>
                <a:ext cx="402" cy="354"/>
              </a:xfrm>
              <a:custGeom>
                <a:avLst/>
                <a:gdLst>
                  <a:gd name="T0" fmla="*/ 163 w 169"/>
                  <a:gd name="T1" fmla="*/ 131 h 148"/>
                  <a:gd name="T2" fmla="*/ 159 w 169"/>
                  <a:gd name="T3" fmla="*/ 108 h 148"/>
                  <a:gd name="T4" fmla="*/ 135 w 169"/>
                  <a:gd name="T5" fmla="*/ 36 h 148"/>
                  <a:gd name="T6" fmla="*/ 99 w 169"/>
                  <a:gd name="T7" fmla="*/ 2 h 148"/>
                  <a:gd name="T8" fmla="*/ 99 w 169"/>
                  <a:gd name="T9" fmla="*/ 0 h 148"/>
                  <a:gd name="T10" fmla="*/ 63 w 169"/>
                  <a:gd name="T11" fmla="*/ 1 h 148"/>
                  <a:gd name="T12" fmla="*/ 38 w 169"/>
                  <a:gd name="T13" fmla="*/ 31 h 148"/>
                  <a:gd name="T14" fmla="*/ 15 w 169"/>
                  <a:gd name="T15" fmla="*/ 124 h 148"/>
                  <a:gd name="T16" fmla="*/ 8 w 169"/>
                  <a:gd name="T17" fmla="*/ 139 h 148"/>
                  <a:gd name="T18" fmla="*/ 8 w 169"/>
                  <a:gd name="T19" fmla="*/ 139 h 148"/>
                  <a:gd name="T20" fmla="*/ 7 w 169"/>
                  <a:gd name="T21" fmla="*/ 143 h 148"/>
                  <a:gd name="T22" fmla="*/ 16 w 169"/>
                  <a:gd name="T23" fmla="*/ 144 h 148"/>
                  <a:gd name="T24" fmla="*/ 28 w 169"/>
                  <a:gd name="T25" fmla="*/ 142 h 148"/>
                  <a:gd name="T26" fmla="*/ 28 w 169"/>
                  <a:gd name="T27" fmla="*/ 142 h 148"/>
                  <a:gd name="T28" fmla="*/ 29 w 169"/>
                  <a:gd name="T29" fmla="*/ 142 h 148"/>
                  <a:gd name="T30" fmla="*/ 78 w 169"/>
                  <a:gd name="T31" fmla="*/ 148 h 148"/>
                  <a:gd name="T32" fmla="*/ 143 w 169"/>
                  <a:gd name="T33" fmla="*/ 139 h 148"/>
                  <a:gd name="T34" fmla="*/ 155 w 169"/>
                  <a:gd name="T35" fmla="*/ 141 h 148"/>
                  <a:gd name="T36" fmla="*/ 159 w 169"/>
                  <a:gd name="T37" fmla="*/ 142 h 148"/>
                  <a:gd name="T38" fmla="*/ 167 w 169"/>
                  <a:gd name="T39" fmla="*/ 138 h 148"/>
                  <a:gd name="T40" fmla="*/ 163 w 169"/>
                  <a:gd name="T41" fmla="*/ 131 h 148"/>
                  <a:gd name="T42" fmla="*/ 107 w 169"/>
                  <a:gd name="T43" fmla="*/ 101 h 148"/>
                  <a:gd name="T44" fmla="*/ 56 w 169"/>
                  <a:gd name="T45" fmla="*/ 100 h 148"/>
                  <a:gd name="T46" fmla="*/ 56 w 169"/>
                  <a:gd name="T47" fmla="*/ 96 h 148"/>
                  <a:gd name="T48" fmla="*/ 70 w 169"/>
                  <a:gd name="T49" fmla="*/ 79 h 148"/>
                  <a:gd name="T50" fmla="*/ 70 w 169"/>
                  <a:gd name="T51" fmla="*/ 73 h 148"/>
                  <a:gd name="T52" fmla="*/ 57 w 169"/>
                  <a:gd name="T53" fmla="*/ 73 h 148"/>
                  <a:gd name="T54" fmla="*/ 57 w 169"/>
                  <a:gd name="T55" fmla="*/ 67 h 148"/>
                  <a:gd name="T56" fmla="*/ 68 w 169"/>
                  <a:gd name="T57" fmla="*/ 67 h 148"/>
                  <a:gd name="T58" fmla="*/ 67 w 169"/>
                  <a:gd name="T59" fmla="*/ 57 h 148"/>
                  <a:gd name="T60" fmla="*/ 91 w 169"/>
                  <a:gd name="T61" fmla="*/ 39 h 148"/>
                  <a:gd name="T62" fmla="*/ 104 w 169"/>
                  <a:gd name="T63" fmla="*/ 41 h 148"/>
                  <a:gd name="T64" fmla="*/ 102 w 169"/>
                  <a:gd name="T65" fmla="*/ 47 h 148"/>
                  <a:gd name="T66" fmla="*/ 91 w 169"/>
                  <a:gd name="T67" fmla="*/ 45 h 148"/>
                  <a:gd name="T68" fmla="*/ 77 w 169"/>
                  <a:gd name="T69" fmla="*/ 57 h 148"/>
                  <a:gd name="T70" fmla="*/ 79 w 169"/>
                  <a:gd name="T71" fmla="*/ 67 h 148"/>
                  <a:gd name="T72" fmla="*/ 97 w 169"/>
                  <a:gd name="T73" fmla="*/ 67 h 148"/>
                  <a:gd name="T74" fmla="*/ 96 w 169"/>
                  <a:gd name="T75" fmla="*/ 73 h 148"/>
                  <a:gd name="T76" fmla="*/ 80 w 169"/>
                  <a:gd name="T77" fmla="*/ 73 h 148"/>
                  <a:gd name="T78" fmla="*/ 79 w 169"/>
                  <a:gd name="T79" fmla="*/ 83 h 148"/>
                  <a:gd name="T80" fmla="*/ 71 w 169"/>
                  <a:gd name="T81" fmla="*/ 93 h 148"/>
                  <a:gd name="T82" fmla="*/ 71 w 169"/>
                  <a:gd name="T83" fmla="*/ 94 h 148"/>
                  <a:gd name="T84" fmla="*/ 107 w 169"/>
                  <a:gd name="T85" fmla="*/ 94 h 148"/>
                  <a:gd name="T86" fmla="*/ 107 w 169"/>
                  <a:gd name="T87" fmla="*/ 10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9" h="148">
                    <a:moveTo>
                      <a:pt x="163" y="131"/>
                    </a:moveTo>
                    <a:cubicBezTo>
                      <a:pt x="163" y="131"/>
                      <a:pt x="154" y="125"/>
                      <a:pt x="159" y="108"/>
                    </a:cubicBezTo>
                    <a:cubicBezTo>
                      <a:pt x="159" y="108"/>
                      <a:pt x="168" y="62"/>
                      <a:pt x="135" y="36"/>
                    </a:cubicBezTo>
                    <a:cubicBezTo>
                      <a:pt x="133" y="35"/>
                      <a:pt x="100" y="10"/>
                      <a:pt x="99" y="2"/>
                    </a:cubicBezTo>
                    <a:cubicBezTo>
                      <a:pt x="99" y="2"/>
                      <a:pt x="99" y="1"/>
                      <a:pt x="99" y="0"/>
                    </a:cubicBezTo>
                    <a:cubicBezTo>
                      <a:pt x="63" y="1"/>
                      <a:pt x="63" y="1"/>
                      <a:pt x="63" y="1"/>
                    </a:cubicBezTo>
                    <a:cubicBezTo>
                      <a:pt x="58" y="9"/>
                      <a:pt x="50" y="19"/>
                      <a:pt x="38" y="31"/>
                    </a:cubicBezTo>
                    <a:cubicBezTo>
                      <a:pt x="37" y="32"/>
                      <a:pt x="0" y="69"/>
                      <a:pt x="15" y="124"/>
                    </a:cubicBezTo>
                    <a:cubicBezTo>
                      <a:pt x="15" y="125"/>
                      <a:pt x="16" y="128"/>
                      <a:pt x="8" y="139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8" y="139"/>
                      <a:pt x="6" y="142"/>
                      <a:pt x="7" y="143"/>
                    </a:cubicBezTo>
                    <a:cubicBezTo>
                      <a:pt x="9" y="145"/>
                      <a:pt x="12" y="145"/>
                      <a:pt x="16" y="144"/>
                    </a:cubicBezTo>
                    <a:cubicBezTo>
                      <a:pt x="16" y="144"/>
                      <a:pt x="21" y="143"/>
                      <a:pt x="28" y="142"/>
                    </a:cubicBezTo>
                    <a:cubicBezTo>
                      <a:pt x="28" y="142"/>
                      <a:pt x="28" y="142"/>
                      <a:pt x="28" y="142"/>
                    </a:cubicBezTo>
                    <a:cubicBezTo>
                      <a:pt x="29" y="142"/>
                      <a:pt x="29" y="142"/>
                      <a:pt x="29" y="142"/>
                    </a:cubicBezTo>
                    <a:cubicBezTo>
                      <a:pt x="29" y="142"/>
                      <a:pt x="48" y="148"/>
                      <a:pt x="78" y="148"/>
                    </a:cubicBezTo>
                    <a:cubicBezTo>
                      <a:pt x="100" y="148"/>
                      <a:pt x="122" y="145"/>
                      <a:pt x="143" y="139"/>
                    </a:cubicBezTo>
                    <a:cubicBezTo>
                      <a:pt x="143" y="139"/>
                      <a:pt x="149" y="138"/>
                      <a:pt x="155" y="141"/>
                    </a:cubicBezTo>
                    <a:cubicBezTo>
                      <a:pt x="155" y="141"/>
                      <a:pt x="157" y="142"/>
                      <a:pt x="159" y="142"/>
                    </a:cubicBezTo>
                    <a:cubicBezTo>
                      <a:pt x="162" y="142"/>
                      <a:pt x="165" y="140"/>
                      <a:pt x="167" y="138"/>
                    </a:cubicBezTo>
                    <a:cubicBezTo>
                      <a:pt x="167" y="138"/>
                      <a:pt x="169" y="135"/>
                      <a:pt x="163" y="131"/>
                    </a:cubicBezTo>
                    <a:close/>
                    <a:moveTo>
                      <a:pt x="107" y="101"/>
                    </a:moveTo>
                    <a:cubicBezTo>
                      <a:pt x="56" y="100"/>
                      <a:pt x="56" y="100"/>
                      <a:pt x="56" y="100"/>
                    </a:cubicBezTo>
                    <a:cubicBezTo>
                      <a:pt x="56" y="96"/>
                      <a:pt x="56" y="96"/>
                      <a:pt x="56" y="96"/>
                    </a:cubicBezTo>
                    <a:cubicBezTo>
                      <a:pt x="64" y="93"/>
                      <a:pt x="70" y="86"/>
                      <a:pt x="70" y="79"/>
                    </a:cubicBezTo>
                    <a:cubicBezTo>
                      <a:pt x="70" y="77"/>
                      <a:pt x="70" y="75"/>
                      <a:pt x="70" y="73"/>
                    </a:cubicBezTo>
                    <a:cubicBezTo>
                      <a:pt x="57" y="73"/>
                      <a:pt x="57" y="73"/>
                      <a:pt x="57" y="73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4"/>
                      <a:pt x="67" y="61"/>
                      <a:pt x="67" y="57"/>
                    </a:cubicBezTo>
                    <a:cubicBezTo>
                      <a:pt x="67" y="46"/>
                      <a:pt x="77" y="39"/>
                      <a:pt x="91" y="39"/>
                    </a:cubicBezTo>
                    <a:cubicBezTo>
                      <a:pt x="97" y="39"/>
                      <a:pt x="102" y="40"/>
                      <a:pt x="104" y="41"/>
                    </a:cubicBezTo>
                    <a:cubicBezTo>
                      <a:pt x="102" y="47"/>
                      <a:pt x="102" y="47"/>
                      <a:pt x="102" y="47"/>
                    </a:cubicBezTo>
                    <a:cubicBezTo>
                      <a:pt x="100" y="46"/>
                      <a:pt x="96" y="45"/>
                      <a:pt x="91" y="45"/>
                    </a:cubicBezTo>
                    <a:cubicBezTo>
                      <a:pt x="81" y="45"/>
                      <a:pt x="77" y="50"/>
                      <a:pt x="77" y="57"/>
                    </a:cubicBezTo>
                    <a:cubicBezTo>
                      <a:pt x="77" y="61"/>
                      <a:pt x="78" y="64"/>
                      <a:pt x="79" y="67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80" y="76"/>
                      <a:pt x="80" y="80"/>
                      <a:pt x="79" y="83"/>
                    </a:cubicBezTo>
                    <a:cubicBezTo>
                      <a:pt x="78" y="87"/>
                      <a:pt x="75" y="91"/>
                      <a:pt x="71" y="93"/>
                    </a:cubicBezTo>
                    <a:cubicBezTo>
                      <a:pt x="71" y="94"/>
                      <a:pt x="71" y="94"/>
                      <a:pt x="71" y="94"/>
                    </a:cubicBezTo>
                    <a:cubicBezTo>
                      <a:pt x="107" y="94"/>
                      <a:pt x="107" y="94"/>
                      <a:pt x="107" y="94"/>
                    </a:cubicBezTo>
                    <a:lnTo>
                      <a:pt x="107" y="101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37"/>
              <p:cNvSpPr>
                <a:spLocks/>
              </p:cNvSpPr>
              <p:nvPr/>
            </p:nvSpPr>
            <p:spPr bwMode="auto">
              <a:xfrm>
                <a:off x="6147" y="2633"/>
                <a:ext cx="129" cy="81"/>
              </a:xfrm>
              <a:custGeom>
                <a:avLst/>
                <a:gdLst>
                  <a:gd name="T0" fmla="*/ 14 w 54"/>
                  <a:gd name="T1" fmla="*/ 34 h 34"/>
                  <a:gd name="T2" fmla="*/ 43 w 54"/>
                  <a:gd name="T3" fmla="*/ 34 h 34"/>
                  <a:gd name="T4" fmla="*/ 54 w 54"/>
                  <a:gd name="T5" fmla="*/ 13 h 34"/>
                  <a:gd name="T6" fmla="*/ 28 w 54"/>
                  <a:gd name="T7" fmla="*/ 12 h 34"/>
                  <a:gd name="T8" fmla="*/ 16 w 54"/>
                  <a:gd name="T9" fmla="*/ 6 h 34"/>
                  <a:gd name="T10" fmla="*/ 4 w 54"/>
                  <a:gd name="T11" fmla="*/ 13 h 34"/>
                  <a:gd name="T12" fmla="*/ 14 w 54"/>
                  <a:gd name="T1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34">
                    <a:moveTo>
                      <a:pt x="14" y="34"/>
                    </a:moveTo>
                    <a:cubicBezTo>
                      <a:pt x="43" y="34"/>
                      <a:pt x="43" y="34"/>
                      <a:pt x="43" y="34"/>
                    </a:cubicBezTo>
                    <a:cubicBezTo>
                      <a:pt x="45" y="29"/>
                      <a:pt x="48" y="22"/>
                      <a:pt x="54" y="13"/>
                    </a:cubicBezTo>
                    <a:cubicBezTo>
                      <a:pt x="54" y="13"/>
                      <a:pt x="51" y="3"/>
                      <a:pt x="28" y="12"/>
                    </a:cubicBezTo>
                    <a:cubicBezTo>
                      <a:pt x="28" y="12"/>
                      <a:pt x="22" y="11"/>
                      <a:pt x="16" y="6"/>
                    </a:cubicBezTo>
                    <a:cubicBezTo>
                      <a:pt x="16" y="6"/>
                      <a:pt x="0" y="0"/>
                      <a:pt x="4" y="13"/>
                    </a:cubicBezTo>
                    <a:lnTo>
                      <a:pt x="14" y="34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38"/>
              <p:cNvSpPr>
                <a:spLocks noEditPoints="1"/>
              </p:cNvSpPr>
              <p:nvPr/>
            </p:nvSpPr>
            <p:spPr bwMode="auto">
              <a:xfrm>
                <a:off x="6152" y="2642"/>
                <a:ext cx="126" cy="74"/>
              </a:xfrm>
              <a:custGeom>
                <a:avLst/>
                <a:gdLst>
                  <a:gd name="T0" fmla="*/ 12 w 53"/>
                  <a:gd name="T1" fmla="*/ 31 h 31"/>
                  <a:gd name="T2" fmla="*/ 1 w 53"/>
                  <a:gd name="T3" fmla="*/ 9 h 31"/>
                  <a:gd name="T4" fmla="*/ 2 w 53"/>
                  <a:gd name="T5" fmla="*/ 2 h 31"/>
                  <a:gd name="T6" fmla="*/ 7 w 53"/>
                  <a:gd name="T7" fmla="*/ 0 h 31"/>
                  <a:gd name="T8" fmla="*/ 15 w 53"/>
                  <a:gd name="T9" fmla="*/ 2 h 31"/>
                  <a:gd name="T10" fmla="*/ 15 w 53"/>
                  <a:gd name="T11" fmla="*/ 2 h 31"/>
                  <a:gd name="T12" fmla="*/ 25 w 53"/>
                  <a:gd name="T13" fmla="*/ 7 h 31"/>
                  <a:gd name="T14" fmla="*/ 42 w 53"/>
                  <a:gd name="T15" fmla="*/ 3 h 31"/>
                  <a:gd name="T16" fmla="*/ 53 w 53"/>
                  <a:gd name="T17" fmla="*/ 9 h 31"/>
                  <a:gd name="T18" fmla="*/ 53 w 53"/>
                  <a:gd name="T19" fmla="*/ 9 h 31"/>
                  <a:gd name="T20" fmla="*/ 53 w 53"/>
                  <a:gd name="T21" fmla="*/ 9 h 31"/>
                  <a:gd name="T22" fmla="*/ 42 w 53"/>
                  <a:gd name="T23" fmla="*/ 31 h 31"/>
                  <a:gd name="T24" fmla="*/ 42 w 53"/>
                  <a:gd name="T25" fmla="*/ 31 h 31"/>
                  <a:gd name="T26" fmla="*/ 12 w 53"/>
                  <a:gd name="T27" fmla="*/ 31 h 31"/>
                  <a:gd name="T28" fmla="*/ 7 w 53"/>
                  <a:gd name="T29" fmla="*/ 1 h 31"/>
                  <a:gd name="T30" fmla="*/ 2 w 53"/>
                  <a:gd name="T31" fmla="*/ 3 h 31"/>
                  <a:gd name="T32" fmla="*/ 2 w 53"/>
                  <a:gd name="T33" fmla="*/ 9 h 31"/>
                  <a:gd name="T34" fmla="*/ 13 w 53"/>
                  <a:gd name="T35" fmla="*/ 30 h 31"/>
                  <a:gd name="T36" fmla="*/ 41 w 53"/>
                  <a:gd name="T37" fmla="*/ 30 h 31"/>
                  <a:gd name="T38" fmla="*/ 52 w 53"/>
                  <a:gd name="T39" fmla="*/ 9 h 31"/>
                  <a:gd name="T40" fmla="*/ 42 w 53"/>
                  <a:gd name="T41" fmla="*/ 4 h 31"/>
                  <a:gd name="T42" fmla="*/ 26 w 53"/>
                  <a:gd name="T43" fmla="*/ 8 h 31"/>
                  <a:gd name="T44" fmla="*/ 26 w 53"/>
                  <a:gd name="T45" fmla="*/ 8 h 31"/>
                  <a:gd name="T46" fmla="*/ 25 w 53"/>
                  <a:gd name="T47" fmla="*/ 8 h 31"/>
                  <a:gd name="T48" fmla="*/ 14 w 53"/>
                  <a:gd name="T49" fmla="*/ 3 h 31"/>
                  <a:gd name="T50" fmla="*/ 7 w 53"/>
                  <a:gd name="T51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3" h="31">
                    <a:moveTo>
                      <a:pt x="12" y="31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0" y="6"/>
                      <a:pt x="0" y="4"/>
                      <a:pt x="2" y="2"/>
                    </a:cubicBezTo>
                    <a:cubicBezTo>
                      <a:pt x="3" y="1"/>
                      <a:pt x="4" y="0"/>
                      <a:pt x="7" y="0"/>
                    </a:cubicBezTo>
                    <a:cubicBezTo>
                      <a:pt x="10" y="0"/>
                      <a:pt x="14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20" y="6"/>
                      <a:pt x="25" y="7"/>
                      <a:pt x="25" y="7"/>
                    </a:cubicBezTo>
                    <a:cubicBezTo>
                      <a:pt x="32" y="5"/>
                      <a:pt x="37" y="3"/>
                      <a:pt x="42" y="3"/>
                    </a:cubicBezTo>
                    <a:cubicBezTo>
                      <a:pt x="51" y="3"/>
                      <a:pt x="53" y="9"/>
                      <a:pt x="53" y="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48" y="17"/>
                      <a:pt x="44" y="24"/>
                      <a:pt x="42" y="31"/>
                    </a:cubicBezTo>
                    <a:cubicBezTo>
                      <a:pt x="42" y="31"/>
                      <a:pt x="42" y="31"/>
                      <a:pt x="42" y="31"/>
                    </a:cubicBezTo>
                    <a:lnTo>
                      <a:pt x="12" y="31"/>
                    </a:lnTo>
                    <a:close/>
                    <a:moveTo>
                      <a:pt x="7" y="1"/>
                    </a:moveTo>
                    <a:cubicBezTo>
                      <a:pt x="5" y="1"/>
                      <a:pt x="3" y="2"/>
                      <a:pt x="2" y="3"/>
                    </a:cubicBezTo>
                    <a:cubicBezTo>
                      <a:pt x="1" y="4"/>
                      <a:pt x="1" y="6"/>
                      <a:pt x="2" y="9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3" y="23"/>
                      <a:pt x="47" y="16"/>
                      <a:pt x="52" y="9"/>
                    </a:cubicBezTo>
                    <a:cubicBezTo>
                      <a:pt x="51" y="8"/>
                      <a:pt x="49" y="4"/>
                      <a:pt x="42" y="4"/>
                    </a:cubicBezTo>
                    <a:cubicBezTo>
                      <a:pt x="37" y="4"/>
                      <a:pt x="32" y="6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0" y="7"/>
                      <a:pt x="14" y="3"/>
                    </a:cubicBezTo>
                    <a:cubicBezTo>
                      <a:pt x="14" y="3"/>
                      <a:pt x="10" y="1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39"/>
              <p:cNvSpPr>
                <a:spLocks/>
              </p:cNvSpPr>
              <p:nvPr/>
            </p:nvSpPr>
            <p:spPr bwMode="auto">
              <a:xfrm>
                <a:off x="6171" y="2721"/>
                <a:ext cx="86" cy="24"/>
              </a:xfrm>
              <a:custGeom>
                <a:avLst/>
                <a:gdLst>
                  <a:gd name="T0" fmla="*/ 31 w 36"/>
                  <a:gd name="T1" fmla="*/ 0 h 10"/>
                  <a:gd name="T2" fmla="*/ 5 w 36"/>
                  <a:gd name="T3" fmla="*/ 0 h 10"/>
                  <a:gd name="T4" fmla="*/ 0 w 36"/>
                  <a:gd name="T5" fmla="*/ 5 h 10"/>
                  <a:gd name="T6" fmla="*/ 5 w 36"/>
                  <a:gd name="T7" fmla="*/ 10 h 10"/>
                  <a:gd name="T8" fmla="*/ 31 w 36"/>
                  <a:gd name="T9" fmla="*/ 10 h 10"/>
                  <a:gd name="T10" fmla="*/ 36 w 36"/>
                  <a:gd name="T11" fmla="*/ 5 h 10"/>
                  <a:gd name="T12" fmla="*/ 31 w 36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0">
                    <a:moveTo>
                      <a:pt x="31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10"/>
                      <a:pt x="5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4" y="10"/>
                      <a:pt x="36" y="7"/>
                      <a:pt x="36" y="5"/>
                    </a:cubicBezTo>
                    <a:cubicBezTo>
                      <a:pt x="36" y="2"/>
                      <a:pt x="34" y="0"/>
                      <a:pt x="31" y="0"/>
                    </a:cubicBez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4" name="Freeform 40"/>
              <p:cNvSpPr>
                <a:spLocks noEditPoints="1"/>
              </p:cNvSpPr>
              <p:nvPr/>
            </p:nvSpPr>
            <p:spPr bwMode="auto">
              <a:xfrm>
                <a:off x="6171" y="2719"/>
                <a:ext cx="86" cy="26"/>
              </a:xfrm>
              <a:custGeom>
                <a:avLst/>
                <a:gdLst>
                  <a:gd name="T0" fmla="*/ 5 w 36"/>
                  <a:gd name="T1" fmla="*/ 11 h 11"/>
                  <a:gd name="T2" fmla="*/ 0 w 36"/>
                  <a:gd name="T3" fmla="*/ 6 h 11"/>
                  <a:gd name="T4" fmla="*/ 1 w 36"/>
                  <a:gd name="T5" fmla="*/ 2 h 11"/>
                  <a:gd name="T6" fmla="*/ 5 w 36"/>
                  <a:gd name="T7" fmla="*/ 0 h 11"/>
                  <a:gd name="T8" fmla="*/ 31 w 36"/>
                  <a:gd name="T9" fmla="*/ 0 h 11"/>
                  <a:gd name="T10" fmla="*/ 36 w 36"/>
                  <a:gd name="T11" fmla="*/ 6 h 11"/>
                  <a:gd name="T12" fmla="*/ 31 w 36"/>
                  <a:gd name="T13" fmla="*/ 11 h 11"/>
                  <a:gd name="T14" fmla="*/ 5 w 36"/>
                  <a:gd name="T15" fmla="*/ 11 h 11"/>
                  <a:gd name="T16" fmla="*/ 31 w 36"/>
                  <a:gd name="T17" fmla="*/ 1 h 11"/>
                  <a:gd name="T18" fmla="*/ 5 w 36"/>
                  <a:gd name="T19" fmla="*/ 1 h 11"/>
                  <a:gd name="T20" fmla="*/ 2 w 36"/>
                  <a:gd name="T21" fmla="*/ 3 h 11"/>
                  <a:gd name="T22" fmla="*/ 1 w 36"/>
                  <a:gd name="T23" fmla="*/ 6 h 11"/>
                  <a:gd name="T24" fmla="*/ 5 w 36"/>
                  <a:gd name="T25" fmla="*/ 10 h 11"/>
                  <a:gd name="T26" fmla="*/ 5 w 36"/>
                  <a:gd name="T27" fmla="*/ 11 h 11"/>
                  <a:gd name="T28" fmla="*/ 5 w 36"/>
                  <a:gd name="T29" fmla="*/ 10 h 11"/>
                  <a:gd name="T30" fmla="*/ 31 w 36"/>
                  <a:gd name="T31" fmla="*/ 10 h 11"/>
                  <a:gd name="T32" fmla="*/ 35 w 36"/>
                  <a:gd name="T33" fmla="*/ 6 h 11"/>
                  <a:gd name="T34" fmla="*/ 31 w 36"/>
                  <a:gd name="T35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" h="11">
                    <a:moveTo>
                      <a:pt x="5" y="11"/>
                    </a:moveTo>
                    <a:cubicBezTo>
                      <a:pt x="2" y="11"/>
                      <a:pt x="0" y="9"/>
                      <a:pt x="0" y="6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4" y="0"/>
                      <a:pt x="36" y="3"/>
                      <a:pt x="36" y="6"/>
                    </a:cubicBezTo>
                    <a:cubicBezTo>
                      <a:pt x="36" y="9"/>
                      <a:pt x="34" y="11"/>
                      <a:pt x="31" y="11"/>
                    </a:cubicBezTo>
                    <a:lnTo>
                      <a:pt x="5" y="11"/>
                    </a:lnTo>
                    <a:close/>
                    <a:moveTo>
                      <a:pt x="31" y="1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3" y="2"/>
                      <a:pt x="2" y="3"/>
                    </a:cubicBezTo>
                    <a:cubicBezTo>
                      <a:pt x="1" y="3"/>
                      <a:pt x="1" y="5"/>
                      <a:pt x="1" y="6"/>
                    </a:cubicBezTo>
                    <a:cubicBezTo>
                      <a:pt x="1" y="8"/>
                      <a:pt x="3" y="10"/>
                      <a:pt x="5" y="10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3" y="10"/>
                      <a:pt x="35" y="8"/>
                      <a:pt x="35" y="6"/>
                    </a:cubicBezTo>
                    <a:cubicBezTo>
                      <a:pt x="35" y="3"/>
                      <a:pt x="33" y="1"/>
                      <a:pt x="3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Freeform 41"/>
              <p:cNvSpPr>
                <a:spLocks noEditPoints="1"/>
              </p:cNvSpPr>
              <p:nvPr/>
            </p:nvSpPr>
            <p:spPr bwMode="auto">
              <a:xfrm>
                <a:off x="6066" y="2752"/>
                <a:ext cx="300" cy="264"/>
              </a:xfrm>
              <a:custGeom>
                <a:avLst/>
                <a:gdLst>
                  <a:gd name="T0" fmla="*/ 120 w 126"/>
                  <a:gd name="T1" fmla="*/ 99 h 110"/>
                  <a:gd name="T2" fmla="*/ 118 w 126"/>
                  <a:gd name="T3" fmla="*/ 82 h 110"/>
                  <a:gd name="T4" fmla="*/ 101 w 126"/>
                  <a:gd name="T5" fmla="*/ 28 h 110"/>
                  <a:gd name="T6" fmla="*/ 76 w 126"/>
                  <a:gd name="T7" fmla="*/ 2 h 110"/>
                  <a:gd name="T8" fmla="*/ 75 w 126"/>
                  <a:gd name="T9" fmla="*/ 0 h 110"/>
                  <a:gd name="T10" fmla="*/ 48 w 126"/>
                  <a:gd name="T11" fmla="*/ 0 h 110"/>
                  <a:gd name="T12" fmla="*/ 29 w 126"/>
                  <a:gd name="T13" fmla="*/ 22 h 110"/>
                  <a:gd name="T14" fmla="*/ 10 w 126"/>
                  <a:gd name="T15" fmla="*/ 91 h 110"/>
                  <a:gd name="T16" fmla="*/ 4 w 126"/>
                  <a:gd name="T17" fmla="*/ 102 h 110"/>
                  <a:gd name="T18" fmla="*/ 4 w 126"/>
                  <a:gd name="T19" fmla="*/ 105 h 110"/>
                  <a:gd name="T20" fmla="*/ 10 w 126"/>
                  <a:gd name="T21" fmla="*/ 106 h 110"/>
                  <a:gd name="T22" fmla="*/ 19 w 126"/>
                  <a:gd name="T23" fmla="*/ 105 h 110"/>
                  <a:gd name="T24" fmla="*/ 19 w 126"/>
                  <a:gd name="T25" fmla="*/ 105 h 110"/>
                  <a:gd name="T26" fmla="*/ 20 w 126"/>
                  <a:gd name="T27" fmla="*/ 105 h 110"/>
                  <a:gd name="T28" fmla="*/ 61 w 126"/>
                  <a:gd name="T29" fmla="*/ 110 h 110"/>
                  <a:gd name="T30" fmla="*/ 105 w 126"/>
                  <a:gd name="T31" fmla="*/ 104 h 110"/>
                  <a:gd name="T32" fmla="*/ 107 w 126"/>
                  <a:gd name="T33" fmla="*/ 104 h 110"/>
                  <a:gd name="T34" fmla="*/ 114 w 126"/>
                  <a:gd name="T35" fmla="*/ 106 h 110"/>
                  <a:gd name="T36" fmla="*/ 118 w 126"/>
                  <a:gd name="T37" fmla="*/ 107 h 110"/>
                  <a:gd name="T38" fmla="*/ 123 w 126"/>
                  <a:gd name="T39" fmla="*/ 104 h 110"/>
                  <a:gd name="T40" fmla="*/ 120 w 126"/>
                  <a:gd name="T41" fmla="*/ 99 h 110"/>
                  <a:gd name="T42" fmla="*/ 81 w 126"/>
                  <a:gd name="T43" fmla="*/ 55 h 110"/>
                  <a:gd name="T44" fmla="*/ 81 w 126"/>
                  <a:gd name="T45" fmla="*/ 58 h 110"/>
                  <a:gd name="T46" fmla="*/ 53 w 126"/>
                  <a:gd name="T47" fmla="*/ 57 h 110"/>
                  <a:gd name="T48" fmla="*/ 53 w 126"/>
                  <a:gd name="T49" fmla="*/ 62 h 110"/>
                  <a:gd name="T50" fmla="*/ 81 w 126"/>
                  <a:gd name="T51" fmla="*/ 62 h 110"/>
                  <a:gd name="T52" fmla="*/ 81 w 126"/>
                  <a:gd name="T53" fmla="*/ 66 h 110"/>
                  <a:gd name="T54" fmla="*/ 53 w 126"/>
                  <a:gd name="T55" fmla="*/ 65 h 110"/>
                  <a:gd name="T56" fmla="*/ 67 w 126"/>
                  <a:gd name="T57" fmla="*/ 80 h 110"/>
                  <a:gd name="T58" fmla="*/ 83 w 126"/>
                  <a:gd name="T59" fmla="*/ 78 h 110"/>
                  <a:gd name="T60" fmla="*/ 85 w 126"/>
                  <a:gd name="T61" fmla="*/ 83 h 110"/>
                  <a:gd name="T62" fmla="*/ 54 w 126"/>
                  <a:gd name="T63" fmla="*/ 81 h 110"/>
                  <a:gd name="T64" fmla="*/ 45 w 126"/>
                  <a:gd name="T65" fmla="*/ 65 h 110"/>
                  <a:gd name="T66" fmla="*/ 38 w 126"/>
                  <a:gd name="T67" fmla="*/ 65 h 110"/>
                  <a:gd name="T68" fmla="*/ 39 w 126"/>
                  <a:gd name="T69" fmla="*/ 61 h 110"/>
                  <a:gd name="T70" fmla="*/ 44 w 126"/>
                  <a:gd name="T71" fmla="*/ 61 h 110"/>
                  <a:gd name="T72" fmla="*/ 45 w 126"/>
                  <a:gd name="T73" fmla="*/ 58 h 110"/>
                  <a:gd name="T74" fmla="*/ 39 w 126"/>
                  <a:gd name="T75" fmla="*/ 57 h 110"/>
                  <a:gd name="T76" fmla="*/ 39 w 126"/>
                  <a:gd name="T77" fmla="*/ 53 h 110"/>
                  <a:gd name="T78" fmla="*/ 45 w 126"/>
                  <a:gd name="T79" fmla="*/ 53 h 110"/>
                  <a:gd name="T80" fmla="*/ 67 w 126"/>
                  <a:gd name="T81" fmla="*/ 35 h 110"/>
                  <a:gd name="T82" fmla="*/ 86 w 126"/>
                  <a:gd name="T83" fmla="*/ 38 h 110"/>
                  <a:gd name="T84" fmla="*/ 83 w 126"/>
                  <a:gd name="T85" fmla="*/ 43 h 110"/>
                  <a:gd name="T86" fmla="*/ 54 w 126"/>
                  <a:gd name="T87" fmla="*/ 54 h 110"/>
                  <a:gd name="T88" fmla="*/ 81 w 126"/>
                  <a:gd name="T89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6" h="110">
                    <a:moveTo>
                      <a:pt x="120" y="99"/>
                    </a:moveTo>
                    <a:cubicBezTo>
                      <a:pt x="120" y="99"/>
                      <a:pt x="114" y="94"/>
                      <a:pt x="118" y="82"/>
                    </a:cubicBezTo>
                    <a:cubicBezTo>
                      <a:pt x="118" y="82"/>
                      <a:pt x="126" y="48"/>
                      <a:pt x="101" y="28"/>
                    </a:cubicBezTo>
                    <a:cubicBezTo>
                      <a:pt x="99" y="26"/>
                      <a:pt x="76" y="7"/>
                      <a:pt x="76" y="2"/>
                    </a:cubicBezTo>
                    <a:cubicBezTo>
                      <a:pt x="76" y="1"/>
                      <a:pt x="75" y="1"/>
                      <a:pt x="75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5" y="6"/>
                      <a:pt x="38" y="13"/>
                      <a:pt x="29" y="22"/>
                    </a:cubicBezTo>
                    <a:cubicBezTo>
                      <a:pt x="29" y="22"/>
                      <a:pt x="0" y="49"/>
                      <a:pt x="10" y="91"/>
                    </a:cubicBezTo>
                    <a:cubicBezTo>
                      <a:pt x="10" y="92"/>
                      <a:pt x="10" y="94"/>
                      <a:pt x="4" y="102"/>
                    </a:cubicBezTo>
                    <a:cubicBezTo>
                      <a:pt x="4" y="102"/>
                      <a:pt x="3" y="104"/>
                      <a:pt x="4" y="105"/>
                    </a:cubicBezTo>
                    <a:cubicBezTo>
                      <a:pt x="5" y="106"/>
                      <a:pt x="7" y="107"/>
                      <a:pt x="10" y="106"/>
                    </a:cubicBezTo>
                    <a:cubicBezTo>
                      <a:pt x="10" y="106"/>
                      <a:pt x="14" y="105"/>
                      <a:pt x="19" y="105"/>
                    </a:cubicBezTo>
                    <a:cubicBezTo>
                      <a:pt x="19" y="105"/>
                      <a:pt x="19" y="105"/>
                      <a:pt x="19" y="105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5"/>
                      <a:pt x="36" y="110"/>
                      <a:pt x="61" y="110"/>
                    </a:cubicBezTo>
                    <a:cubicBezTo>
                      <a:pt x="76" y="110"/>
                      <a:pt x="91" y="108"/>
                      <a:pt x="105" y="104"/>
                    </a:cubicBezTo>
                    <a:cubicBezTo>
                      <a:pt x="105" y="104"/>
                      <a:pt x="106" y="104"/>
                      <a:pt x="107" y="104"/>
                    </a:cubicBezTo>
                    <a:cubicBezTo>
                      <a:pt x="109" y="104"/>
                      <a:pt x="112" y="105"/>
                      <a:pt x="114" y="106"/>
                    </a:cubicBezTo>
                    <a:cubicBezTo>
                      <a:pt x="114" y="106"/>
                      <a:pt x="116" y="107"/>
                      <a:pt x="118" y="107"/>
                    </a:cubicBezTo>
                    <a:cubicBezTo>
                      <a:pt x="119" y="107"/>
                      <a:pt x="121" y="106"/>
                      <a:pt x="123" y="104"/>
                    </a:cubicBezTo>
                    <a:cubicBezTo>
                      <a:pt x="123" y="104"/>
                      <a:pt x="125" y="102"/>
                      <a:pt x="120" y="99"/>
                    </a:cubicBezTo>
                    <a:close/>
                    <a:moveTo>
                      <a:pt x="81" y="55"/>
                    </a:moveTo>
                    <a:cubicBezTo>
                      <a:pt x="81" y="58"/>
                      <a:pt x="81" y="58"/>
                      <a:pt x="81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2" y="61"/>
                      <a:pt x="53" y="62"/>
                    </a:cubicBezTo>
                    <a:cubicBezTo>
                      <a:pt x="81" y="62"/>
                      <a:pt x="81" y="62"/>
                      <a:pt x="81" y="62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78"/>
                      <a:pt x="67" y="80"/>
                    </a:cubicBezTo>
                    <a:cubicBezTo>
                      <a:pt x="67" y="80"/>
                      <a:pt x="76" y="82"/>
                      <a:pt x="83" y="78"/>
                    </a:cubicBezTo>
                    <a:cubicBezTo>
                      <a:pt x="85" y="83"/>
                      <a:pt x="85" y="83"/>
                      <a:pt x="85" y="83"/>
                    </a:cubicBezTo>
                    <a:cubicBezTo>
                      <a:pt x="85" y="83"/>
                      <a:pt x="71" y="91"/>
                      <a:pt x="54" y="81"/>
                    </a:cubicBezTo>
                    <a:cubicBezTo>
                      <a:pt x="54" y="81"/>
                      <a:pt x="46" y="76"/>
                      <a:pt x="45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0"/>
                      <a:pt x="45" y="58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53"/>
                      <a:pt x="48" y="37"/>
                      <a:pt x="67" y="35"/>
                    </a:cubicBezTo>
                    <a:cubicBezTo>
                      <a:pt x="67" y="35"/>
                      <a:pt x="81" y="33"/>
                      <a:pt x="86" y="38"/>
                    </a:cubicBezTo>
                    <a:cubicBezTo>
                      <a:pt x="83" y="43"/>
                      <a:pt x="83" y="43"/>
                      <a:pt x="83" y="43"/>
                    </a:cubicBezTo>
                    <a:cubicBezTo>
                      <a:pt x="83" y="43"/>
                      <a:pt x="61" y="33"/>
                      <a:pt x="54" y="54"/>
                    </a:cubicBezTo>
                    <a:lnTo>
                      <a:pt x="81" y="55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2410179" y="2911342"/>
            <a:ext cx="375324" cy="60900"/>
            <a:chOff x="2490242" y="3398543"/>
            <a:chExt cx="375275" cy="60914"/>
          </a:xfrm>
        </p:grpSpPr>
        <p:sp>
          <p:nvSpPr>
            <p:cNvPr id="87" name="椭圆 86"/>
            <p:cNvSpPr/>
            <p:nvPr/>
          </p:nvSpPr>
          <p:spPr>
            <a:xfrm>
              <a:off x="2490242" y="3398543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2804603" y="3398543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89" name="直接连接符 88"/>
            <p:cNvCxnSpPr>
              <a:stCxn id="87" idx="6"/>
              <a:endCxn id="88" idx="2"/>
            </p:cNvCxnSpPr>
            <p:nvPr/>
          </p:nvCxnSpPr>
          <p:spPr>
            <a:xfrm>
              <a:off x="2551156" y="3429000"/>
              <a:ext cx="253447" cy="0"/>
            </a:xfrm>
            <a:prstGeom prst="line">
              <a:avLst/>
            </a:prstGeom>
            <a:ln w="158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组合 89"/>
          <p:cNvGrpSpPr/>
          <p:nvPr/>
        </p:nvGrpSpPr>
        <p:grpSpPr>
          <a:xfrm>
            <a:off x="4425133" y="2911342"/>
            <a:ext cx="375324" cy="60900"/>
            <a:chOff x="2490242" y="3398543"/>
            <a:chExt cx="375275" cy="60914"/>
          </a:xfrm>
        </p:grpSpPr>
        <p:sp>
          <p:nvSpPr>
            <p:cNvPr id="91" name="椭圆 90"/>
            <p:cNvSpPr/>
            <p:nvPr/>
          </p:nvSpPr>
          <p:spPr>
            <a:xfrm>
              <a:off x="2490242" y="3398543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2804603" y="3398543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93" name="直接连接符 92"/>
            <p:cNvCxnSpPr>
              <a:stCxn id="91" idx="6"/>
              <a:endCxn id="92" idx="2"/>
            </p:cNvCxnSpPr>
            <p:nvPr/>
          </p:nvCxnSpPr>
          <p:spPr>
            <a:xfrm>
              <a:off x="2551156" y="3429000"/>
              <a:ext cx="253447" cy="0"/>
            </a:xfrm>
            <a:prstGeom prst="line">
              <a:avLst/>
            </a:prstGeom>
            <a:ln w="158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组合 93"/>
          <p:cNvGrpSpPr/>
          <p:nvPr/>
        </p:nvGrpSpPr>
        <p:grpSpPr>
          <a:xfrm>
            <a:off x="7155179" y="2911342"/>
            <a:ext cx="375324" cy="60900"/>
            <a:chOff x="2490242" y="3398543"/>
            <a:chExt cx="375275" cy="60914"/>
          </a:xfrm>
        </p:grpSpPr>
        <p:sp>
          <p:nvSpPr>
            <p:cNvPr id="95" name="椭圆 94"/>
            <p:cNvSpPr/>
            <p:nvPr/>
          </p:nvSpPr>
          <p:spPr>
            <a:xfrm>
              <a:off x="2490242" y="3398543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2804603" y="3398543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97" name="直接连接符 96"/>
            <p:cNvCxnSpPr>
              <a:stCxn id="95" idx="6"/>
              <a:endCxn id="96" idx="2"/>
            </p:cNvCxnSpPr>
            <p:nvPr/>
          </p:nvCxnSpPr>
          <p:spPr>
            <a:xfrm>
              <a:off x="2551156" y="3429000"/>
              <a:ext cx="253447" cy="0"/>
            </a:xfrm>
            <a:prstGeom prst="line">
              <a:avLst/>
            </a:prstGeom>
            <a:ln w="158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组合 97"/>
          <p:cNvGrpSpPr/>
          <p:nvPr/>
        </p:nvGrpSpPr>
        <p:grpSpPr>
          <a:xfrm>
            <a:off x="9170018" y="2911342"/>
            <a:ext cx="375324" cy="60900"/>
            <a:chOff x="2490242" y="3398543"/>
            <a:chExt cx="375275" cy="60914"/>
          </a:xfrm>
        </p:grpSpPr>
        <p:sp>
          <p:nvSpPr>
            <p:cNvPr id="99" name="椭圆 98"/>
            <p:cNvSpPr/>
            <p:nvPr/>
          </p:nvSpPr>
          <p:spPr>
            <a:xfrm>
              <a:off x="2490242" y="3398543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2804603" y="3398543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01" name="直接连接符 100"/>
            <p:cNvCxnSpPr>
              <a:stCxn id="99" idx="6"/>
              <a:endCxn id="100" idx="2"/>
            </p:cNvCxnSpPr>
            <p:nvPr/>
          </p:nvCxnSpPr>
          <p:spPr>
            <a:xfrm>
              <a:off x="2551156" y="3429000"/>
              <a:ext cx="253447" cy="0"/>
            </a:xfrm>
            <a:prstGeom prst="line">
              <a:avLst/>
            </a:prstGeom>
            <a:ln w="158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组合 101"/>
          <p:cNvGrpSpPr/>
          <p:nvPr/>
        </p:nvGrpSpPr>
        <p:grpSpPr>
          <a:xfrm>
            <a:off x="2565914" y="2913871"/>
            <a:ext cx="64135" cy="1207850"/>
            <a:chOff x="2684061" y="2810338"/>
            <a:chExt cx="64126" cy="1208130"/>
          </a:xfrm>
        </p:grpSpPr>
        <p:sp>
          <p:nvSpPr>
            <p:cNvPr id="103" name="椭圆 102"/>
            <p:cNvSpPr/>
            <p:nvPr/>
          </p:nvSpPr>
          <p:spPr>
            <a:xfrm>
              <a:off x="2684061" y="2810338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04" name="直接连接符 103"/>
            <p:cNvCxnSpPr>
              <a:stCxn id="103" idx="4"/>
            </p:cNvCxnSpPr>
            <p:nvPr/>
          </p:nvCxnSpPr>
          <p:spPr>
            <a:xfrm>
              <a:off x="2714518" y="2871252"/>
              <a:ext cx="0" cy="1118939"/>
            </a:xfrm>
            <a:prstGeom prst="line">
              <a:avLst/>
            </a:prstGeom>
            <a:ln w="158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椭圆 104"/>
            <p:cNvSpPr/>
            <p:nvPr/>
          </p:nvSpPr>
          <p:spPr>
            <a:xfrm>
              <a:off x="2687273" y="3957554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2252834" y="4100433"/>
            <a:ext cx="686967" cy="686719"/>
            <a:chOff x="2371020" y="3997173"/>
            <a:chExt cx="686878" cy="686878"/>
          </a:xfrm>
        </p:grpSpPr>
        <p:grpSp>
          <p:nvGrpSpPr>
            <p:cNvPr id="107" name="组合 106"/>
            <p:cNvGrpSpPr/>
            <p:nvPr/>
          </p:nvGrpSpPr>
          <p:grpSpPr>
            <a:xfrm>
              <a:off x="2371020" y="3997173"/>
              <a:ext cx="686878" cy="686878"/>
              <a:chOff x="1313407" y="4404486"/>
              <a:chExt cx="1245608" cy="1245608"/>
            </a:xfrm>
          </p:grpSpPr>
          <p:sp>
            <p:nvSpPr>
              <p:cNvPr id="109" name="椭圆 108"/>
              <p:cNvSpPr/>
              <p:nvPr/>
            </p:nvSpPr>
            <p:spPr>
              <a:xfrm>
                <a:off x="1313407" y="4404486"/>
                <a:ext cx="1245608" cy="1245608"/>
              </a:xfrm>
              <a:prstGeom prst="ellipse">
                <a:avLst/>
              </a:prstGeom>
              <a:noFill/>
              <a:ln w="15875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1405281" y="4473515"/>
                <a:ext cx="1069002" cy="1069002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97000"/>
                    </a:schemeClr>
                  </a:gs>
                  <a:gs pos="0">
                    <a:schemeClr val="bg1">
                      <a:lumMod val="80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8" name="文本框 111"/>
            <p:cNvSpPr txBox="1"/>
            <p:nvPr/>
          </p:nvSpPr>
          <p:spPr>
            <a:xfrm>
              <a:off x="2416853" y="4111608"/>
              <a:ext cx="580086" cy="46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E8B438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400" dirty="0">
                <a:solidFill>
                  <a:srgbClr val="E8B438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9320838" y="2913871"/>
            <a:ext cx="64695" cy="1207850"/>
            <a:chOff x="9438105" y="2810338"/>
            <a:chExt cx="64686" cy="1208130"/>
          </a:xfrm>
        </p:grpSpPr>
        <p:grpSp>
          <p:nvGrpSpPr>
            <p:cNvPr id="112" name="组合 111"/>
            <p:cNvGrpSpPr/>
            <p:nvPr/>
          </p:nvGrpSpPr>
          <p:grpSpPr>
            <a:xfrm>
              <a:off x="9438105" y="2810338"/>
              <a:ext cx="60914" cy="1179853"/>
              <a:chOff x="9438105" y="2810338"/>
              <a:chExt cx="60914" cy="1179853"/>
            </a:xfrm>
          </p:grpSpPr>
          <p:sp>
            <p:nvSpPr>
              <p:cNvPr id="114" name="椭圆 113"/>
              <p:cNvSpPr/>
              <p:nvPr/>
            </p:nvSpPr>
            <p:spPr>
              <a:xfrm>
                <a:off x="9438105" y="2810338"/>
                <a:ext cx="60914" cy="6091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15" name="直接连接符 114"/>
              <p:cNvCxnSpPr>
                <a:stCxn id="114" idx="4"/>
              </p:cNvCxnSpPr>
              <p:nvPr/>
            </p:nvCxnSpPr>
            <p:spPr>
              <a:xfrm>
                <a:off x="9468562" y="2871252"/>
                <a:ext cx="0" cy="1118939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3" name="椭圆 112"/>
            <p:cNvSpPr/>
            <p:nvPr/>
          </p:nvSpPr>
          <p:spPr>
            <a:xfrm>
              <a:off x="9441877" y="3957554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9008317" y="4100433"/>
            <a:ext cx="686967" cy="686719"/>
            <a:chOff x="9125624" y="3997173"/>
            <a:chExt cx="686878" cy="686878"/>
          </a:xfrm>
        </p:grpSpPr>
        <p:grpSp>
          <p:nvGrpSpPr>
            <p:cNvPr id="117" name="组合 116"/>
            <p:cNvGrpSpPr/>
            <p:nvPr/>
          </p:nvGrpSpPr>
          <p:grpSpPr>
            <a:xfrm>
              <a:off x="9125624" y="3997173"/>
              <a:ext cx="686878" cy="686878"/>
              <a:chOff x="1313407" y="4404486"/>
              <a:chExt cx="1245608" cy="1245608"/>
            </a:xfrm>
          </p:grpSpPr>
          <p:sp>
            <p:nvSpPr>
              <p:cNvPr id="119" name="椭圆 118"/>
              <p:cNvSpPr/>
              <p:nvPr/>
            </p:nvSpPr>
            <p:spPr>
              <a:xfrm>
                <a:off x="1313407" y="4404486"/>
                <a:ext cx="1245608" cy="1245608"/>
              </a:xfrm>
              <a:prstGeom prst="ellipse">
                <a:avLst/>
              </a:prstGeom>
              <a:noFill/>
              <a:ln w="15875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1405281" y="4473515"/>
                <a:ext cx="1069002" cy="1069002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97000"/>
                    </a:schemeClr>
                  </a:gs>
                  <a:gs pos="0">
                    <a:schemeClr val="bg1">
                      <a:lumMod val="80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8" name="文本框 112"/>
            <p:cNvSpPr txBox="1"/>
            <p:nvPr/>
          </p:nvSpPr>
          <p:spPr>
            <a:xfrm>
              <a:off x="9183619" y="4111608"/>
              <a:ext cx="580086" cy="46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E8B438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400" dirty="0">
                <a:solidFill>
                  <a:srgbClr val="E8B438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21" name="弧形 120"/>
          <p:cNvSpPr/>
          <p:nvPr/>
        </p:nvSpPr>
        <p:spPr>
          <a:xfrm>
            <a:off x="4765511" y="1737479"/>
            <a:ext cx="2416455" cy="2408626"/>
          </a:xfrm>
          <a:prstGeom prst="arc">
            <a:avLst>
              <a:gd name="adj1" fmla="val 49290"/>
              <a:gd name="adj2" fmla="val 16215601"/>
            </a:avLst>
          </a:prstGeom>
          <a:ln w="158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5860706" y="1712070"/>
            <a:ext cx="1685383" cy="129588"/>
            <a:chOff x="5978426" y="1608274"/>
            <a:chExt cx="1685163" cy="129619"/>
          </a:xfrm>
        </p:grpSpPr>
        <p:cxnSp>
          <p:nvCxnSpPr>
            <p:cNvPr id="123" name="直接连接符 122"/>
            <p:cNvCxnSpPr>
              <a:stCxn id="121" idx="2"/>
            </p:cNvCxnSpPr>
            <p:nvPr/>
          </p:nvCxnSpPr>
          <p:spPr>
            <a:xfrm flipV="1">
              <a:off x="5978426" y="1737881"/>
              <a:ext cx="1551095" cy="12"/>
            </a:xfrm>
            <a:prstGeom prst="line">
              <a:avLst/>
            </a:prstGeom>
            <a:ln w="158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椭圆 123"/>
            <p:cNvSpPr/>
            <p:nvPr/>
          </p:nvSpPr>
          <p:spPr>
            <a:xfrm>
              <a:off x="7602675" y="1608274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7522785" y="1416007"/>
            <a:ext cx="686967" cy="686719"/>
            <a:chOff x="7640285" y="1312127"/>
            <a:chExt cx="686878" cy="686878"/>
          </a:xfrm>
        </p:grpSpPr>
        <p:grpSp>
          <p:nvGrpSpPr>
            <p:cNvPr id="126" name="组合 125"/>
            <p:cNvGrpSpPr/>
            <p:nvPr/>
          </p:nvGrpSpPr>
          <p:grpSpPr>
            <a:xfrm>
              <a:off x="7640285" y="1312127"/>
              <a:ext cx="686878" cy="686878"/>
              <a:chOff x="1313407" y="4404486"/>
              <a:chExt cx="1245608" cy="1245608"/>
            </a:xfrm>
          </p:grpSpPr>
          <p:sp>
            <p:nvSpPr>
              <p:cNvPr id="128" name="椭圆 127"/>
              <p:cNvSpPr/>
              <p:nvPr/>
            </p:nvSpPr>
            <p:spPr>
              <a:xfrm>
                <a:off x="1313407" y="4404486"/>
                <a:ext cx="1245608" cy="1245608"/>
              </a:xfrm>
              <a:prstGeom prst="ellipse">
                <a:avLst/>
              </a:prstGeom>
              <a:noFill/>
              <a:ln w="15875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椭圆 128"/>
              <p:cNvSpPr/>
              <p:nvPr/>
            </p:nvSpPr>
            <p:spPr>
              <a:xfrm>
                <a:off x="1405281" y="4473515"/>
                <a:ext cx="1069002" cy="1069002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97000"/>
                    </a:schemeClr>
                  </a:gs>
                  <a:gs pos="0">
                    <a:schemeClr val="bg1">
                      <a:lumMod val="80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7" name="文本框 121"/>
            <p:cNvSpPr txBox="1"/>
            <p:nvPr/>
          </p:nvSpPr>
          <p:spPr>
            <a:xfrm>
              <a:off x="7703987" y="1415098"/>
              <a:ext cx="580086" cy="46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E8B438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400" dirty="0">
                <a:solidFill>
                  <a:srgbClr val="E8B438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2938092" y="4129356"/>
            <a:ext cx="3309672" cy="912179"/>
            <a:chOff x="3056191" y="4026105"/>
            <a:chExt cx="3309241" cy="912390"/>
          </a:xfrm>
        </p:grpSpPr>
        <p:sp>
          <p:nvSpPr>
            <p:cNvPr id="131" name="文本框 103"/>
            <p:cNvSpPr txBox="1"/>
            <p:nvPr/>
          </p:nvSpPr>
          <p:spPr>
            <a:xfrm>
              <a:off x="3056191" y="4026105"/>
              <a:ext cx="1725053" cy="338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E8B438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32" name="文本框 23"/>
            <p:cNvSpPr txBox="1"/>
            <p:nvPr/>
          </p:nvSpPr>
          <p:spPr>
            <a:xfrm>
              <a:off x="3070869" y="4365898"/>
              <a:ext cx="3294563" cy="572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点击添加文字说明详情介绍点击添加文字说明详情</a:t>
              </a:r>
              <a:r>
                <a:rPr lang="zh-CN" altLang="en-US" sz="12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介绍</a:t>
              </a: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</a:t>
              </a:r>
              <a:r>
                <a:rPr lang="zh-CN" altLang="en-US" sz="12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文字文字</a:t>
              </a: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说明详情</a:t>
              </a:r>
              <a:r>
                <a:rPr lang="zh-CN" altLang="en-US" sz="12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介绍</a:t>
              </a:r>
              <a:endPara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8210043" y="1288126"/>
            <a:ext cx="3294992" cy="877355"/>
            <a:chOff x="8327454" y="1184217"/>
            <a:chExt cx="3294563" cy="877558"/>
          </a:xfrm>
        </p:grpSpPr>
        <p:sp>
          <p:nvSpPr>
            <p:cNvPr id="134" name="文本框 126"/>
            <p:cNvSpPr txBox="1"/>
            <p:nvPr/>
          </p:nvSpPr>
          <p:spPr>
            <a:xfrm>
              <a:off x="8330218" y="1184217"/>
              <a:ext cx="1725051" cy="338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E8B438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35" name="文本框 23"/>
            <p:cNvSpPr txBox="1"/>
            <p:nvPr/>
          </p:nvSpPr>
          <p:spPr>
            <a:xfrm>
              <a:off x="8327454" y="1489178"/>
              <a:ext cx="3294563" cy="572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点击添加文字说明详情介绍点击添加文字说明详情</a:t>
              </a:r>
              <a:r>
                <a:rPr lang="zh-CN" altLang="en-US" sz="12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介绍</a:t>
              </a: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</a:t>
              </a:r>
              <a:r>
                <a:rPr lang="zh-CN" altLang="en-US" sz="12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文字文字</a:t>
              </a: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说明详情</a:t>
              </a:r>
              <a:r>
                <a:rPr lang="zh-CN" altLang="en-US" sz="12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介绍</a:t>
              </a:r>
              <a:endPara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6553641" y="4129359"/>
            <a:ext cx="2449843" cy="912179"/>
            <a:chOff x="6671270" y="4026105"/>
            <a:chExt cx="2449524" cy="912390"/>
          </a:xfrm>
        </p:grpSpPr>
        <p:sp>
          <p:nvSpPr>
            <p:cNvPr id="137" name="文本框 109"/>
            <p:cNvSpPr txBox="1"/>
            <p:nvPr/>
          </p:nvSpPr>
          <p:spPr>
            <a:xfrm>
              <a:off x="7395742" y="4026105"/>
              <a:ext cx="1725052" cy="338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rgbClr val="E8B438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38" name="文本框 23"/>
            <p:cNvSpPr txBox="1"/>
            <p:nvPr/>
          </p:nvSpPr>
          <p:spPr>
            <a:xfrm>
              <a:off x="6671270" y="4365898"/>
              <a:ext cx="2390840" cy="572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点击添加文字说明详情介绍点击添加文字说明详情</a:t>
              </a:r>
              <a:r>
                <a:rPr lang="zh-CN" altLang="en-US" sz="12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介绍</a:t>
              </a:r>
              <a:endPara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9" name="文本框 113"/>
          <p:cNvSpPr txBox="1"/>
          <p:nvPr/>
        </p:nvSpPr>
        <p:spPr>
          <a:xfrm>
            <a:off x="1602188" y="5476949"/>
            <a:ext cx="87624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单击添加详细文字说明，或复制文本黏贴自此右键只保留文字单击添加详细文字说明，或复制文本黏贴自此右键只保留文字单击添加详细文字说明，或复制文本黏贴自此右键只保留文字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单击添加详细文字说明，或复制文本黏贴自此右键只保留文字单击添加详细文字说明，或复制文本黏贴自此右键只保留文字单击添加详细文字说明，或复制文本黏贴自此右键只保留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0" name="文本框 139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0478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45" dur="100" fill="hold"/>
                                        <p:tgtEl>
                                          <p:spTgt spid="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7" dur="200" fill="hold"/>
                                        <p:tgtEl>
                                          <p:spTgt spid="3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9" dur="100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1" dur="200" fill="hold"/>
                                        <p:tgtEl>
                                          <p:spTgt spid="3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7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9" dur="100" fill="hold"/>
                                        <p:tgtEl>
                                          <p:spTgt spid="5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1" dur="200" fill="hold"/>
                                        <p:tgtEl>
                                          <p:spTgt spid="5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63" dur="100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5" dur="200" fill="hold"/>
                                        <p:tgtEl>
                                          <p:spTgt spid="5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4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73" dur="100" fill="hold"/>
                                        <p:tgtEl>
                                          <p:spTgt spid="6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5" dur="200" fill="hold"/>
                                        <p:tgtEl>
                                          <p:spTgt spid="60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7" dur="100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79" dur="200" fill="hold"/>
                                        <p:tgtEl>
                                          <p:spTgt spid="6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1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87" dur="10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89" dur="200" fill="hold"/>
                                        <p:tgtEl>
                                          <p:spTgt spid="50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91" dur="100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3" dur="200" fill="hold"/>
                                        <p:tgtEl>
                                          <p:spTgt spid="5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8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01" dur="100" fill="hold"/>
                                        <p:tgtEl>
                                          <p:spTgt spid="6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03" dur="200" fill="hold"/>
                                        <p:tgtEl>
                                          <p:spTgt spid="6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05" dur="100" fill="hold"/>
                                        <p:tgtEl>
                                          <p:spTgt spid="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7" dur="200" fill="hold"/>
                                        <p:tgtEl>
                                          <p:spTgt spid="6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5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9" dur="100" fill="hold"/>
                                        <p:tgtEl>
                                          <p:spTgt spid="10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21" dur="200" fill="hold"/>
                                        <p:tgtEl>
                                          <p:spTgt spid="10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23" dur="100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25" dur="200" fill="hold"/>
                                        <p:tgtEl>
                                          <p:spTgt spid="10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70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12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1700"/>
                            </p:stCondLst>
                            <p:childTnLst>
                              <p:par>
                                <p:cTn id="1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41" dur="100" fill="hold"/>
                                        <p:tgtEl>
                                          <p:spTgt spid="1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43" dur="200" fill="hold"/>
                                        <p:tgtEl>
                                          <p:spTgt spid="11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45" dur="100" fill="hold"/>
                                        <p:tgtEl>
                                          <p:spTgt spid="1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47" dur="200" fill="hold"/>
                                        <p:tgtEl>
                                          <p:spTgt spid="11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400"/>
                            </p:stCondLst>
                            <p:childTnLst>
                              <p:par>
                                <p:cTn id="1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900"/>
                            </p:stCondLst>
                            <p:childTnLst>
                              <p:par>
                                <p:cTn id="1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3400"/>
                            </p:stCondLst>
                            <p:childTnLst>
                              <p:par>
                                <p:cTn id="1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63" dur="100" fill="hold"/>
                                        <p:tgtEl>
                                          <p:spTgt spid="1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5" dur="200" fill="hold"/>
                                        <p:tgtEl>
                                          <p:spTgt spid="12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67" dur="100" fill="hold"/>
                                        <p:tgtEl>
                                          <p:spTgt spid="1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8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9" dur="200" fill="hold"/>
                                        <p:tgtEl>
                                          <p:spTgt spid="12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4100"/>
                            </p:stCondLst>
                            <p:childTnLst>
                              <p:par>
                                <p:cTn id="1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4600"/>
                            </p:stCondLst>
                            <p:childTnLst>
                              <p:par>
                                <p:cTn id="17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5100"/>
                            </p:stCondLst>
                            <p:childTnLst>
                              <p:par>
                                <p:cTn id="17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121" grpId="0" animBg="1"/>
      <p:bldP spid="139" grpId="0"/>
      <p:bldP spid="14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5" name="同心圆 4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6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endCxn id="9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8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>
              <a:stCxn id="8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同心圆 13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>
              <a:stCxn id="16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同心圆 22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直接连接符 25"/>
            <p:cNvCxnSpPr>
              <a:stCxn id="23" idx="4"/>
              <a:endCxn id="22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5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23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6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融资用途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903328" y="1578721"/>
            <a:ext cx="1654293" cy="2303723"/>
            <a:chOff x="4111044" y="2066925"/>
            <a:chExt cx="1783258" cy="2484214"/>
          </a:xfrm>
        </p:grpSpPr>
        <p:sp>
          <p:nvSpPr>
            <p:cNvPr id="34" name="任意多边形 33"/>
            <p:cNvSpPr/>
            <p:nvPr/>
          </p:nvSpPr>
          <p:spPr>
            <a:xfrm rot="5400000">
              <a:off x="3760566" y="2417403"/>
              <a:ext cx="2484214" cy="1783258"/>
            </a:xfrm>
            <a:custGeom>
              <a:avLst/>
              <a:gdLst>
                <a:gd name="connsiteX0" fmla="*/ 287596 w 5488683"/>
                <a:gd name="connsiteY0" fmla="*/ 0 h 3467100"/>
                <a:gd name="connsiteX1" fmla="*/ 3904312 w 5488683"/>
                <a:gd name="connsiteY1" fmla="*/ 0 h 3467100"/>
                <a:gd name="connsiteX2" fmla="*/ 4107673 w 5488683"/>
                <a:gd name="connsiteY2" fmla="*/ 84235 h 3467100"/>
                <a:gd name="connsiteX3" fmla="*/ 4120504 w 5488683"/>
                <a:gd name="connsiteY3" fmla="*/ 103266 h 3467100"/>
                <a:gd name="connsiteX4" fmla="*/ 4132097 w 5488683"/>
                <a:gd name="connsiteY4" fmla="*/ 114048 h 3467100"/>
                <a:gd name="connsiteX5" fmla="*/ 5431942 w 5488683"/>
                <a:gd name="connsiteY5" fmla="*/ 1592709 h 3467100"/>
                <a:gd name="connsiteX6" fmla="*/ 5411241 w 5488683"/>
                <a:gd name="connsiteY6" fmla="*/ 1914371 h 3467100"/>
                <a:gd name="connsiteX7" fmla="*/ 5407389 w 5488683"/>
                <a:gd name="connsiteY7" fmla="*/ 1917124 h 3467100"/>
                <a:gd name="connsiteX8" fmla="*/ 5399001 w 5488683"/>
                <a:gd name="connsiteY8" fmla="*/ 1931710 h 3467100"/>
                <a:gd name="connsiteX9" fmla="*/ 4132097 w 5488683"/>
                <a:gd name="connsiteY9" fmla="*/ 3372897 h 3467100"/>
                <a:gd name="connsiteX10" fmla="*/ 4060071 w 5488683"/>
                <a:gd name="connsiteY10" fmla="*/ 3427704 h 3467100"/>
                <a:gd name="connsiteX11" fmla="*/ 4020167 w 5488683"/>
                <a:gd name="connsiteY11" fmla="*/ 3442377 h 3467100"/>
                <a:gd name="connsiteX12" fmla="*/ 4016258 w 5488683"/>
                <a:gd name="connsiteY12" fmla="*/ 3444500 h 3467100"/>
                <a:gd name="connsiteX13" fmla="*/ 3904312 w 5488683"/>
                <a:gd name="connsiteY13" fmla="*/ 3467100 h 3467100"/>
                <a:gd name="connsiteX14" fmla="*/ 287596 w 5488683"/>
                <a:gd name="connsiteY14" fmla="*/ 3467100 h 3467100"/>
                <a:gd name="connsiteX15" fmla="*/ 0 w 5488683"/>
                <a:gd name="connsiteY15" fmla="*/ 3179504 h 3467100"/>
                <a:gd name="connsiteX16" fmla="*/ 0 w 5488683"/>
                <a:gd name="connsiteY16" fmla="*/ 287596 h 3467100"/>
                <a:gd name="connsiteX17" fmla="*/ 287596 w 5488683"/>
                <a:gd name="connsiteY17" fmla="*/ 0 h 346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88683" h="3467100">
                  <a:moveTo>
                    <a:pt x="287596" y="0"/>
                  </a:moveTo>
                  <a:lnTo>
                    <a:pt x="3904312" y="0"/>
                  </a:lnTo>
                  <a:cubicBezTo>
                    <a:pt x="3983730" y="0"/>
                    <a:pt x="4055629" y="32190"/>
                    <a:pt x="4107673" y="84235"/>
                  </a:cubicBezTo>
                  <a:lnTo>
                    <a:pt x="4120504" y="103266"/>
                  </a:lnTo>
                  <a:lnTo>
                    <a:pt x="4132097" y="114048"/>
                  </a:lnTo>
                  <a:lnTo>
                    <a:pt x="5431942" y="1592709"/>
                  </a:lnTo>
                  <a:cubicBezTo>
                    <a:pt x="5515051" y="1687251"/>
                    <a:pt x="5505782" y="1831263"/>
                    <a:pt x="5411241" y="1914371"/>
                  </a:cubicBezTo>
                  <a:lnTo>
                    <a:pt x="5407389" y="1917124"/>
                  </a:lnTo>
                  <a:lnTo>
                    <a:pt x="5399001" y="1931710"/>
                  </a:lnTo>
                  <a:lnTo>
                    <a:pt x="4132097" y="3372897"/>
                  </a:lnTo>
                  <a:cubicBezTo>
                    <a:pt x="4111320" y="3396533"/>
                    <a:pt x="4086737" y="3414838"/>
                    <a:pt x="4060071" y="3427704"/>
                  </a:cubicBezTo>
                  <a:lnTo>
                    <a:pt x="4020167" y="3442377"/>
                  </a:lnTo>
                  <a:lnTo>
                    <a:pt x="4016258" y="3444500"/>
                  </a:lnTo>
                  <a:cubicBezTo>
                    <a:pt x="3981850" y="3459053"/>
                    <a:pt x="3944021" y="3467100"/>
                    <a:pt x="3904312" y="3467100"/>
                  </a:cubicBezTo>
                  <a:lnTo>
                    <a:pt x="287596" y="3467100"/>
                  </a:lnTo>
                  <a:cubicBezTo>
                    <a:pt x="128761" y="3467100"/>
                    <a:pt x="0" y="3338339"/>
                    <a:pt x="0" y="3179504"/>
                  </a:cubicBezTo>
                  <a:lnTo>
                    <a:pt x="0" y="287596"/>
                  </a:lnTo>
                  <a:cubicBezTo>
                    <a:pt x="0" y="128761"/>
                    <a:pt x="128761" y="0"/>
                    <a:pt x="28759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6000"/>
                  </a:schemeClr>
                </a:gs>
              </a:gsLst>
              <a:lin ang="18900000" scaled="0"/>
              <a:tileRect/>
            </a:gradFill>
            <a:ln w="25400">
              <a:noFill/>
            </a:ln>
            <a:effectLst>
              <a:outerShdw blurRad="177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 rot="5400000">
              <a:off x="3760566" y="2417403"/>
              <a:ext cx="2484214" cy="1783258"/>
            </a:xfrm>
            <a:custGeom>
              <a:avLst/>
              <a:gdLst>
                <a:gd name="connsiteX0" fmla="*/ 287596 w 5488683"/>
                <a:gd name="connsiteY0" fmla="*/ 0 h 3467100"/>
                <a:gd name="connsiteX1" fmla="*/ 3904312 w 5488683"/>
                <a:gd name="connsiteY1" fmla="*/ 0 h 3467100"/>
                <a:gd name="connsiteX2" fmla="*/ 4107673 w 5488683"/>
                <a:gd name="connsiteY2" fmla="*/ 84235 h 3467100"/>
                <a:gd name="connsiteX3" fmla="*/ 4120504 w 5488683"/>
                <a:gd name="connsiteY3" fmla="*/ 103266 h 3467100"/>
                <a:gd name="connsiteX4" fmla="*/ 4132097 w 5488683"/>
                <a:gd name="connsiteY4" fmla="*/ 114048 h 3467100"/>
                <a:gd name="connsiteX5" fmla="*/ 5431942 w 5488683"/>
                <a:gd name="connsiteY5" fmla="*/ 1592709 h 3467100"/>
                <a:gd name="connsiteX6" fmla="*/ 5411241 w 5488683"/>
                <a:gd name="connsiteY6" fmla="*/ 1914371 h 3467100"/>
                <a:gd name="connsiteX7" fmla="*/ 5407389 w 5488683"/>
                <a:gd name="connsiteY7" fmla="*/ 1917124 h 3467100"/>
                <a:gd name="connsiteX8" fmla="*/ 5399001 w 5488683"/>
                <a:gd name="connsiteY8" fmla="*/ 1931710 h 3467100"/>
                <a:gd name="connsiteX9" fmla="*/ 4132097 w 5488683"/>
                <a:gd name="connsiteY9" fmla="*/ 3372897 h 3467100"/>
                <a:gd name="connsiteX10" fmla="*/ 4060071 w 5488683"/>
                <a:gd name="connsiteY10" fmla="*/ 3427704 h 3467100"/>
                <a:gd name="connsiteX11" fmla="*/ 4020167 w 5488683"/>
                <a:gd name="connsiteY11" fmla="*/ 3442377 h 3467100"/>
                <a:gd name="connsiteX12" fmla="*/ 4016258 w 5488683"/>
                <a:gd name="connsiteY12" fmla="*/ 3444500 h 3467100"/>
                <a:gd name="connsiteX13" fmla="*/ 3904312 w 5488683"/>
                <a:gd name="connsiteY13" fmla="*/ 3467100 h 3467100"/>
                <a:gd name="connsiteX14" fmla="*/ 287596 w 5488683"/>
                <a:gd name="connsiteY14" fmla="*/ 3467100 h 3467100"/>
                <a:gd name="connsiteX15" fmla="*/ 0 w 5488683"/>
                <a:gd name="connsiteY15" fmla="*/ 3179504 h 3467100"/>
                <a:gd name="connsiteX16" fmla="*/ 0 w 5488683"/>
                <a:gd name="connsiteY16" fmla="*/ 287596 h 3467100"/>
                <a:gd name="connsiteX17" fmla="*/ 287596 w 5488683"/>
                <a:gd name="connsiteY17" fmla="*/ 0 h 346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88683" h="3467100">
                  <a:moveTo>
                    <a:pt x="287596" y="0"/>
                  </a:moveTo>
                  <a:lnTo>
                    <a:pt x="3904312" y="0"/>
                  </a:lnTo>
                  <a:cubicBezTo>
                    <a:pt x="3983730" y="0"/>
                    <a:pt x="4055629" y="32190"/>
                    <a:pt x="4107673" y="84235"/>
                  </a:cubicBezTo>
                  <a:lnTo>
                    <a:pt x="4120504" y="103266"/>
                  </a:lnTo>
                  <a:lnTo>
                    <a:pt x="4132097" y="114048"/>
                  </a:lnTo>
                  <a:lnTo>
                    <a:pt x="5431942" y="1592709"/>
                  </a:lnTo>
                  <a:cubicBezTo>
                    <a:pt x="5515051" y="1687251"/>
                    <a:pt x="5505782" y="1831263"/>
                    <a:pt x="5411241" y="1914371"/>
                  </a:cubicBezTo>
                  <a:lnTo>
                    <a:pt x="5407389" y="1917124"/>
                  </a:lnTo>
                  <a:lnTo>
                    <a:pt x="5399001" y="1931710"/>
                  </a:lnTo>
                  <a:lnTo>
                    <a:pt x="4132097" y="3372897"/>
                  </a:lnTo>
                  <a:cubicBezTo>
                    <a:pt x="4111320" y="3396533"/>
                    <a:pt x="4086737" y="3414838"/>
                    <a:pt x="4060071" y="3427704"/>
                  </a:cubicBezTo>
                  <a:lnTo>
                    <a:pt x="4020167" y="3442377"/>
                  </a:lnTo>
                  <a:lnTo>
                    <a:pt x="4016258" y="3444500"/>
                  </a:lnTo>
                  <a:cubicBezTo>
                    <a:pt x="3981850" y="3459053"/>
                    <a:pt x="3944021" y="3467100"/>
                    <a:pt x="3904312" y="3467100"/>
                  </a:cubicBezTo>
                  <a:lnTo>
                    <a:pt x="287596" y="3467100"/>
                  </a:lnTo>
                  <a:cubicBezTo>
                    <a:pt x="128761" y="3467100"/>
                    <a:pt x="0" y="3338339"/>
                    <a:pt x="0" y="3179504"/>
                  </a:cubicBezTo>
                  <a:lnTo>
                    <a:pt x="0" y="287596"/>
                  </a:lnTo>
                  <a:cubicBezTo>
                    <a:pt x="0" y="128761"/>
                    <a:pt x="128761" y="0"/>
                    <a:pt x="287596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18900000" scaled="0"/>
              <a:tileRect/>
            </a:gradFill>
            <a:ln w="25400"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068186" y="1578721"/>
            <a:ext cx="1654293" cy="2303723"/>
            <a:chOff x="4111044" y="2066925"/>
            <a:chExt cx="1783258" cy="2484214"/>
          </a:xfrm>
        </p:grpSpPr>
        <p:sp>
          <p:nvSpPr>
            <p:cNvPr id="37" name="任意多边形 36"/>
            <p:cNvSpPr/>
            <p:nvPr/>
          </p:nvSpPr>
          <p:spPr>
            <a:xfrm rot="5400000">
              <a:off x="3760566" y="2417403"/>
              <a:ext cx="2484214" cy="1783258"/>
            </a:xfrm>
            <a:custGeom>
              <a:avLst/>
              <a:gdLst>
                <a:gd name="connsiteX0" fmla="*/ 287596 w 5488683"/>
                <a:gd name="connsiteY0" fmla="*/ 0 h 3467100"/>
                <a:gd name="connsiteX1" fmla="*/ 3904312 w 5488683"/>
                <a:gd name="connsiteY1" fmla="*/ 0 h 3467100"/>
                <a:gd name="connsiteX2" fmla="*/ 4107673 w 5488683"/>
                <a:gd name="connsiteY2" fmla="*/ 84235 h 3467100"/>
                <a:gd name="connsiteX3" fmla="*/ 4120504 w 5488683"/>
                <a:gd name="connsiteY3" fmla="*/ 103266 h 3467100"/>
                <a:gd name="connsiteX4" fmla="*/ 4132097 w 5488683"/>
                <a:gd name="connsiteY4" fmla="*/ 114048 h 3467100"/>
                <a:gd name="connsiteX5" fmla="*/ 5431942 w 5488683"/>
                <a:gd name="connsiteY5" fmla="*/ 1592709 h 3467100"/>
                <a:gd name="connsiteX6" fmla="*/ 5411241 w 5488683"/>
                <a:gd name="connsiteY6" fmla="*/ 1914371 h 3467100"/>
                <a:gd name="connsiteX7" fmla="*/ 5407389 w 5488683"/>
                <a:gd name="connsiteY7" fmla="*/ 1917124 h 3467100"/>
                <a:gd name="connsiteX8" fmla="*/ 5399001 w 5488683"/>
                <a:gd name="connsiteY8" fmla="*/ 1931710 h 3467100"/>
                <a:gd name="connsiteX9" fmla="*/ 4132097 w 5488683"/>
                <a:gd name="connsiteY9" fmla="*/ 3372897 h 3467100"/>
                <a:gd name="connsiteX10" fmla="*/ 4060071 w 5488683"/>
                <a:gd name="connsiteY10" fmla="*/ 3427704 h 3467100"/>
                <a:gd name="connsiteX11" fmla="*/ 4020167 w 5488683"/>
                <a:gd name="connsiteY11" fmla="*/ 3442377 h 3467100"/>
                <a:gd name="connsiteX12" fmla="*/ 4016258 w 5488683"/>
                <a:gd name="connsiteY12" fmla="*/ 3444500 h 3467100"/>
                <a:gd name="connsiteX13" fmla="*/ 3904312 w 5488683"/>
                <a:gd name="connsiteY13" fmla="*/ 3467100 h 3467100"/>
                <a:gd name="connsiteX14" fmla="*/ 287596 w 5488683"/>
                <a:gd name="connsiteY14" fmla="*/ 3467100 h 3467100"/>
                <a:gd name="connsiteX15" fmla="*/ 0 w 5488683"/>
                <a:gd name="connsiteY15" fmla="*/ 3179504 h 3467100"/>
                <a:gd name="connsiteX16" fmla="*/ 0 w 5488683"/>
                <a:gd name="connsiteY16" fmla="*/ 287596 h 3467100"/>
                <a:gd name="connsiteX17" fmla="*/ 287596 w 5488683"/>
                <a:gd name="connsiteY17" fmla="*/ 0 h 346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88683" h="3467100">
                  <a:moveTo>
                    <a:pt x="287596" y="0"/>
                  </a:moveTo>
                  <a:lnTo>
                    <a:pt x="3904312" y="0"/>
                  </a:lnTo>
                  <a:cubicBezTo>
                    <a:pt x="3983730" y="0"/>
                    <a:pt x="4055629" y="32190"/>
                    <a:pt x="4107673" y="84235"/>
                  </a:cubicBezTo>
                  <a:lnTo>
                    <a:pt x="4120504" y="103266"/>
                  </a:lnTo>
                  <a:lnTo>
                    <a:pt x="4132097" y="114048"/>
                  </a:lnTo>
                  <a:lnTo>
                    <a:pt x="5431942" y="1592709"/>
                  </a:lnTo>
                  <a:cubicBezTo>
                    <a:pt x="5515051" y="1687251"/>
                    <a:pt x="5505782" y="1831263"/>
                    <a:pt x="5411241" y="1914371"/>
                  </a:cubicBezTo>
                  <a:lnTo>
                    <a:pt x="5407389" y="1917124"/>
                  </a:lnTo>
                  <a:lnTo>
                    <a:pt x="5399001" y="1931710"/>
                  </a:lnTo>
                  <a:lnTo>
                    <a:pt x="4132097" y="3372897"/>
                  </a:lnTo>
                  <a:cubicBezTo>
                    <a:pt x="4111320" y="3396533"/>
                    <a:pt x="4086737" y="3414838"/>
                    <a:pt x="4060071" y="3427704"/>
                  </a:cubicBezTo>
                  <a:lnTo>
                    <a:pt x="4020167" y="3442377"/>
                  </a:lnTo>
                  <a:lnTo>
                    <a:pt x="4016258" y="3444500"/>
                  </a:lnTo>
                  <a:cubicBezTo>
                    <a:pt x="3981850" y="3459053"/>
                    <a:pt x="3944021" y="3467100"/>
                    <a:pt x="3904312" y="3467100"/>
                  </a:cubicBezTo>
                  <a:lnTo>
                    <a:pt x="287596" y="3467100"/>
                  </a:lnTo>
                  <a:cubicBezTo>
                    <a:pt x="128761" y="3467100"/>
                    <a:pt x="0" y="3338339"/>
                    <a:pt x="0" y="3179504"/>
                  </a:cubicBezTo>
                  <a:lnTo>
                    <a:pt x="0" y="287596"/>
                  </a:lnTo>
                  <a:cubicBezTo>
                    <a:pt x="0" y="128761"/>
                    <a:pt x="128761" y="0"/>
                    <a:pt x="28759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6000"/>
                  </a:schemeClr>
                </a:gs>
              </a:gsLst>
              <a:lin ang="18900000" scaled="0"/>
              <a:tileRect/>
            </a:gradFill>
            <a:ln w="25400">
              <a:noFill/>
            </a:ln>
            <a:effectLst>
              <a:outerShdw blurRad="177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 rot="5400000">
              <a:off x="3760566" y="2417403"/>
              <a:ext cx="2484214" cy="1783258"/>
            </a:xfrm>
            <a:custGeom>
              <a:avLst/>
              <a:gdLst>
                <a:gd name="connsiteX0" fmla="*/ 287596 w 5488683"/>
                <a:gd name="connsiteY0" fmla="*/ 0 h 3467100"/>
                <a:gd name="connsiteX1" fmla="*/ 3904312 w 5488683"/>
                <a:gd name="connsiteY1" fmla="*/ 0 h 3467100"/>
                <a:gd name="connsiteX2" fmla="*/ 4107673 w 5488683"/>
                <a:gd name="connsiteY2" fmla="*/ 84235 h 3467100"/>
                <a:gd name="connsiteX3" fmla="*/ 4120504 w 5488683"/>
                <a:gd name="connsiteY3" fmla="*/ 103266 h 3467100"/>
                <a:gd name="connsiteX4" fmla="*/ 4132097 w 5488683"/>
                <a:gd name="connsiteY4" fmla="*/ 114048 h 3467100"/>
                <a:gd name="connsiteX5" fmla="*/ 5431942 w 5488683"/>
                <a:gd name="connsiteY5" fmla="*/ 1592709 h 3467100"/>
                <a:gd name="connsiteX6" fmla="*/ 5411241 w 5488683"/>
                <a:gd name="connsiteY6" fmla="*/ 1914371 h 3467100"/>
                <a:gd name="connsiteX7" fmla="*/ 5407389 w 5488683"/>
                <a:gd name="connsiteY7" fmla="*/ 1917124 h 3467100"/>
                <a:gd name="connsiteX8" fmla="*/ 5399001 w 5488683"/>
                <a:gd name="connsiteY8" fmla="*/ 1931710 h 3467100"/>
                <a:gd name="connsiteX9" fmla="*/ 4132097 w 5488683"/>
                <a:gd name="connsiteY9" fmla="*/ 3372897 h 3467100"/>
                <a:gd name="connsiteX10" fmla="*/ 4060071 w 5488683"/>
                <a:gd name="connsiteY10" fmla="*/ 3427704 h 3467100"/>
                <a:gd name="connsiteX11" fmla="*/ 4020167 w 5488683"/>
                <a:gd name="connsiteY11" fmla="*/ 3442377 h 3467100"/>
                <a:gd name="connsiteX12" fmla="*/ 4016258 w 5488683"/>
                <a:gd name="connsiteY12" fmla="*/ 3444500 h 3467100"/>
                <a:gd name="connsiteX13" fmla="*/ 3904312 w 5488683"/>
                <a:gd name="connsiteY13" fmla="*/ 3467100 h 3467100"/>
                <a:gd name="connsiteX14" fmla="*/ 287596 w 5488683"/>
                <a:gd name="connsiteY14" fmla="*/ 3467100 h 3467100"/>
                <a:gd name="connsiteX15" fmla="*/ 0 w 5488683"/>
                <a:gd name="connsiteY15" fmla="*/ 3179504 h 3467100"/>
                <a:gd name="connsiteX16" fmla="*/ 0 w 5488683"/>
                <a:gd name="connsiteY16" fmla="*/ 287596 h 3467100"/>
                <a:gd name="connsiteX17" fmla="*/ 287596 w 5488683"/>
                <a:gd name="connsiteY17" fmla="*/ 0 h 346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88683" h="3467100">
                  <a:moveTo>
                    <a:pt x="287596" y="0"/>
                  </a:moveTo>
                  <a:lnTo>
                    <a:pt x="3904312" y="0"/>
                  </a:lnTo>
                  <a:cubicBezTo>
                    <a:pt x="3983730" y="0"/>
                    <a:pt x="4055629" y="32190"/>
                    <a:pt x="4107673" y="84235"/>
                  </a:cubicBezTo>
                  <a:lnTo>
                    <a:pt x="4120504" y="103266"/>
                  </a:lnTo>
                  <a:lnTo>
                    <a:pt x="4132097" y="114048"/>
                  </a:lnTo>
                  <a:lnTo>
                    <a:pt x="5431942" y="1592709"/>
                  </a:lnTo>
                  <a:cubicBezTo>
                    <a:pt x="5515051" y="1687251"/>
                    <a:pt x="5505782" y="1831263"/>
                    <a:pt x="5411241" y="1914371"/>
                  </a:cubicBezTo>
                  <a:lnTo>
                    <a:pt x="5407389" y="1917124"/>
                  </a:lnTo>
                  <a:lnTo>
                    <a:pt x="5399001" y="1931710"/>
                  </a:lnTo>
                  <a:lnTo>
                    <a:pt x="4132097" y="3372897"/>
                  </a:lnTo>
                  <a:cubicBezTo>
                    <a:pt x="4111320" y="3396533"/>
                    <a:pt x="4086737" y="3414838"/>
                    <a:pt x="4060071" y="3427704"/>
                  </a:cubicBezTo>
                  <a:lnTo>
                    <a:pt x="4020167" y="3442377"/>
                  </a:lnTo>
                  <a:lnTo>
                    <a:pt x="4016258" y="3444500"/>
                  </a:lnTo>
                  <a:cubicBezTo>
                    <a:pt x="3981850" y="3459053"/>
                    <a:pt x="3944021" y="3467100"/>
                    <a:pt x="3904312" y="3467100"/>
                  </a:cubicBezTo>
                  <a:lnTo>
                    <a:pt x="287596" y="3467100"/>
                  </a:lnTo>
                  <a:cubicBezTo>
                    <a:pt x="128761" y="3467100"/>
                    <a:pt x="0" y="3338339"/>
                    <a:pt x="0" y="3179504"/>
                  </a:cubicBezTo>
                  <a:lnTo>
                    <a:pt x="0" y="287596"/>
                  </a:lnTo>
                  <a:cubicBezTo>
                    <a:pt x="0" y="128761"/>
                    <a:pt x="128761" y="0"/>
                    <a:pt x="287596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18900000" scaled="0"/>
              <a:tileRect/>
            </a:gradFill>
            <a:ln w="25400"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233044" y="1578721"/>
            <a:ext cx="1654293" cy="2303723"/>
            <a:chOff x="4111044" y="2066925"/>
            <a:chExt cx="1783258" cy="2484214"/>
          </a:xfrm>
        </p:grpSpPr>
        <p:sp>
          <p:nvSpPr>
            <p:cNvPr id="40" name="任意多边形 39"/>
            <p:cNvSpPr/>
            <p:nvPr/>
          </p:nvSpPr>
          <p:spPr>
            <a:xfrm rot="5400000">
              <a:off x="3760566" y="2417403"/>
              <a:ext cx="2484214" cy="1783258"/>
            </a:xfrm>
            <a:custGeom>
              <a:avLst/>
              <a:gdLst>
                <a:gd name="connsiteX0" fmla="*/ 287596 w 5488683"/>
                <a:gd name="connsiteY0" fmla="*/ 0 h 3467100"/>
                <a:gd name="connsiteX1" fmla="*/ 3904312 w 5488683"/>
                <a:gd name="connsiteY1" fmla="*/ 0 h 3467100"/>
                <a:gd name="connsiteX2" fmla="*/ 4107673 w 5488683"/>
                <a:gd name="connsiteY2" fmla="*/ 84235 h 3467100"/>
                <a:gd name="connsiteX3" fmla="*/ 4120504 w 5488683"/>
                <a:gd name="connsiteY3" fmla="*/ 103266 h 3467100"/>
                <a:gd name="connsiteX4" fmla="*/ 4132097 w 5488683"/>
                <a:gd name="connsiteY4" fmla="*/ 114048 h 3467100"/>
                <a:gd name="connsiteX5" fmla="*/ 5431942 w 5488683"/>
                <a:gd name="connsiteY5" fmla="*/ 1592709 h 3467100"/>
                <a:gd name="connsiteX6" fmla="*/ 5411241 w 5488683"/>
                <a:gd name="connsiteY6" fmla="*/ 1914371 h 3467100"/>
                <a:gd name="connsiteX7" fmla="*/ 5407389 w 5488683"/>
                <a:gd name="connsiteY7" fmla="*/ 1917124 h 3467100"/>
                <a:gd name="connsiteX8" fmla="*/ 5399001 w 5488683"/>
                <a:gd name="connsiteY8" fmla="*/ 1931710 h 3467100"/>
                <a:gd name="connsiteX9" fmla="*/ 4132097 w 5488683"/>
                <a:gd name="connsiteY9" fmla="*/ 3372897 h 3467100"/>
                <a:gd name="connsiteX10" fmla="*/ 4060071 w 5488683"/>
                <a:gd name="connsiteY10" fmla="*/ 3427704 h 3467100"/>
                <a:gd name="connsiteX11" fmla="*/ 4020167 w 5488683"/>
                <a:gd name="connsiteY11" fmla="*/ 3442377 h 3467100"/>
                <a:gd name="connsiteX12" fmla="*/ 4016258 w 5488683"/>
                <a:gd name="connsiteY12" fmla="*/ 3444500 h 3467100"/>
                <a:gd name="connsiteX13" fmla="*/ 3904312 w 5488683"/>
                <a:gd name="connsiteY13" fmla="*/ 3467100 h 3467100"/>
                <a:gd name="connsiteX14" fmla="*/ 287596 w 5488683"/>
                <a:gd name="connsiteY14" fmla="*/ 3467100 h 3467100"/>
                <a:gd name="connsiteX15" fmla="*/ 0 w 5488683"/>
                <a:gd name="connsiteY15" fmla="*/ 3179504 h 3467100"/>
                <a:gd name="connsiteX16" fmla="*/ 0 w 5488683"/>
                <a:gd name="connsiteY16" fmla="*/ 287596 h 3467100"/>
                <a:gd name="connsiteX17" fmla="*/ 287596 w 5488683"/>
                <a:gd name="connsiteY17" fmla="*/ 0 h 346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88683" h="3467100">
                  <a:moveTo>
                    <a:pt x="287596" y="0"/>
                  </a:moveTo>
                  <a:lnTo>
                    <a:pt x="3904312" y="0"/>
                  </a:lnTo>
                  <a:cubicBezTo>
                    <a:pt x="3983730" y="0"/>
                    <a:pt x="4055629" y="32190"/>
                    <a:pt x="4107673" y="84235"/>
                  </a:cubicBezTo>
                  <a:lnTo>
                    <a:pt x="4120504" y="103266"/>
                  </a:lnTo>
                  <a:lnTo>
                    <a:pt x="4132097" y="114048"/>
                  </a:lnTo>
                  <a:lnTo>
                    <a:pt x="5431942" y="1592709"/>
                  </a:lnTo>
                  <a:cubicBezTo>
                    <a:pt x="5515051" y="1687251"/>
                    <a:pt x="5505782" y="1831263"/>
                    <a:pt x="5411241" y="1914371"/>
                  </a:cubicBezTo>
                  <a:lnTo>
                    <a:pt x="5407389" y="1917124"/>
                  </a:lnTo>
                  <a:lnTo>
                    <a:pt x="5399001" y="1931710"/>
                  </a:lnTo>
                  <a:lnTo>
                    <a:pt x="4132097" y="3372897"/>
                  </a:lnTo>
                  <a:cubicBezTo>
                    <a:pt x="4111320" y="3396533"/>
                    <a:pt x="4086737" y="3414838"/>
                    <a:pt x="4060071" y="3427704"/>
                  </a:cubicBezTo>
                  <a:lnTo>
                    <a:pt x="4020167" y="3442377"/>
                  </a:lnTo>
                  <a:lnTo>
                    <a:pt x="4016258" y="3444500"/>
                  </a:lnTo>
                  <a:cubicBezTo>
                    <a:pt x="3981850" y="3459053"/>
                    <a:pt x="3944021" y="3467100"/>
                    <a:pt x="3904312" y="3467100"/>
                  </a:cubicBezTo>
                  <a:lnTo>
                    <a:pt x="287596" y="3467100"/>
                  </a:lnTo>
                  <a:cubicBezTo>
                    <a:pt x="128761" y="3467100"/>
                    <a:pt x="0" y="3338339"/>
                    <a:pt x="0" y="3179504"/>
                  </a:cubicBezTo>
                  <a:lnTo>
                    <a:pt x="0" y="287596"/>
                  </a:lnTo>
                  <a:cubicBezTo>
                    <a:pt x="0" y="128761"/>
                    <a:pt x="128761" y="0"/>
                    <a:pt x="28759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6000"/>
                  </a:schemeClr>
                </a:gs>
              </a:gsLst>
              <a:lin ang="18900000" scaled="0"/>
              <a:tileRect/>
            </a:gradFill>
            <a:ln w="25400">
              <a:noFill/>
            </a:ln>
            <a:effectLst>
              <a:outerShdw blurRad="177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 rot="5400000">
              <a:off x="3760566" y="2417403"/>
              <a:ext cx="2484214" cy="1783258"/>
            </a:xfrm>
            <a:custGeom>
              <a:avLst/>
              <a:gdLst>
                <a:gd name="connsiteX0" fmla="*/ 287596 w 5488683"/>
                <a:gd name="connsiteY0" fmla="*/ 0 h 3467100"/>
                <a:gd name="connsiteX1" fmla="*/ 3904312 w 5488683"/>
                <a:gd name="connsiteY1" fmla="*/ 0 h 3467100"/>
                <a:gd name="connsiteX2" fmla="*/ 4107673 w 5488683"/>
                <a:gd name="connsiteY2" fmla="*/ 84235 h 3467100"/>
                <a:gd name="connsiteX3" fmla="*/ 4120504 w 5488683"/>
                <a:gd name="connsiteY3" fmla="*/ 103266 h 3467100"/>
                <a:gd name="connsiteX4" fmla="*/ 4132097 w 5488683"/>
                <a:gd name="connsiteY4" fmla="*/ 114048 h 3467100"/>
                <a:gd name="connsiteX5" fmla="*/ 5431942 w 5488683"/>
                <a:gd name="connsiteY5" fmla="*/ 1592709 h 3467100"/>
                <a:gd name="connsiteX6" fmla="*/ 5411241 w 5488683"/>
                <a:gd name="connsiteY6" fmla="*/ 1914371 h 3467100"/>
                <a:gd name="connsiteX7" fmla="*/ 5407389 w 5488683"/>
                <a:gd name="connsiteY7" fmla="*/ 1917124 h 3467100"/>
                <a:gd name="connsiteX8" fmla="*/ 5399001 w 5488683"/>
                <a:gd name="connsiteY8" fmla="*/ 1931710 h 3467100"/>
                <a:gd name="connsiteX9" fmla="*/ 4132097 w 5488683"/>
                <a:gd name="connsiteY9" fmla="*/ 3372897 h 3467100"/>
                <a:gd name="connsiteX10" fmla="*/ 4060071 w 5488683"/>
                <a:gd name="connsiteY10" fmla="*/ 3427704 h 3467100"/>
                <a:gd name="connsiteX11" fmla="*/ 4020167 w 5488683"/>
                <a:gd name="connsiteY11" fmla="*/ 3442377 h 3467100"/>
                <a:gd name="connsiteX12" fmla="*/ 4016258 w 5488683"/>
                <a:gd name="connsiteY12" fmla="*/ 3444500 h 3467100"/>
                <a:gd name="connsiteX13" fmla="*/ 3904312 w 5488683"/>
                <a:gd name="connsiteY13" fmla="*/ 3467100 h 3467100"/>
                <a:gd name="connsiteX14" fmla="*/ 287596 w 5488683"/>
                <a:gd name="connsiteY14" fmla="*/ 3467100 h 3467100"/>
                <a:gd name="connsiteX15" fmla="*/ 0 w 5488683"/>
                <a:gd name="connsiteY15" fmla="*/ 3179504 h 3467100"/>
                <a:gd name="connsiteX16" fmla="*/ 0 w 5488683"/>
                <a:gd name="connsiteY16" fmla="*/ 287596 h 3467100"/>
                <a:gd name="connsiteX17" fmla="*/ 287596 w 5488683"/>
                <a:gd name="connsiteY17" fmla="*/ 0 h 346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88683" h="3467100">
                  <a:moveTo>
                    <a:pt x="287596" y="0"/>
                  </a:moveTo>
                  <a:lnTo>
                    <a:pt x="3904312" y="0"/>
                  </a:lnTo>
                  <a:cubicBezTo>
                    <a:pt x="3983730" y="0"/>
                    <a:pt x="4055629" y="32190"/>
                    <a:pt x="4107673" y="84235"/>
                  </a:cubicBezTo>
                  <a:lnTo>
                    <a:pt x="4120504" y="103266"/>
                  </a:lnTo>
                  <a:lnTo>
                    <a:pt x="4132097" y="114048"/>
                  </a:lnTo>
                  <a:lnTo>
                    <a:pt x="5431942" y="1592709"/>
                  </a:lnTo>
                  <a:cubicBezTo>
                    <a:pt x="5515051" y="1687251"/>
                    <a:pt x="5505782" y="1831263"/>
                    <a:pt x="5411241" y="1914371"/>
                  </a:cubicBezTo>
                  <a:lnTo>
                    <a:pt x="5407389" y="1917124"/>
                  </a:lnTo>
                  <a:lnTo>
                    <a:pt x="5399001" y="1931710"/>
                  </a:lnTo>
                  <a:lnTo>
                    <a:pt x="4132097" y="3372897"/>
                  </a:lnTo>
                  <a:cubicBezTo>
                    <a:pt x="4111320" y="3396533"/>
                    <a:pt x="4086737" y="3414838"/>
                    <a:pt x="4060071" y="3427704"/>
                  </a:cubicBezTo>
                  <a:lnTo>
                    <a:pt x="4020167" y="3442377"/>
                  </a:lnTo>
                  <a:lnTo>
                    <a:pt x="4016258" y="3444500"/>
                  </a:lnTo>
                  <a:cubicBezTo>
                    <a:pt x="3981850" y="3459053"/>
                    <a:pt x="3944021" y="3467100"/>
                    <a:pt x="3904312" y="3467100"/>
                  </a:cubicBezTo>
                  <a:lnTo>
                    <a:pt x="287596" y="3467100"/>
                  </a:lnTo>
                  <a:cubicBezTo>
                    <a:pt x="128761" y="3467100"/>
                    <a:pt x="0" y="3338339"/>
                    <a:pt x="0" y="3179504"/>
                  </a:cubicBezTo>
                  <a:lnTo>
                    <a:pt x="0" y="287596"/>
                  </a:lnTo>
                  <a:cubicBezTo>
                    <a:pt x="0" y="128761"/>
                    <a:pt x="128761" y="0"/>
                    <a:pt x="287596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18900000" scaled="0"/>
              <a:tileRect/>
            </a:gradFill>
            <a:ln w="25400"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397902" y="1578721"/>
            <a:ext cx="1654293" cy="2303723"/>
            <a:chOff x="4111044" y="2066925"/>
            <a:chExt cx="1783258" cy="2484214"/>
          </a:xfrm>
        </p:grpSpPr>
        <p:sp>
          <p:nvSpPr>
            <p:cNvPr id="43" name="任意多边形 42"/>
            <p:cNvSpPr/>
            <p:nvPr/>
          </p:nvSpPr>
          <p:spPr>
            <a:xfrm rot="5400000">
              <a:off x="3760566" y="2417403"/>
              <a:ext cx="2484214" cy="1783258"/>
            </a:xfrm>
            <a:custGeom>
              <a:avLst/>
              <a:gdLst>
                <a:gd name="connsiteX0" fmla="*/ 287596 w 5488683"/>
                <a:gd name="connsiteY0" fmla="*/ 0 h 3467100"/>
                <a:gd name="connsiteX1" fmla="*/ 3904312 w 5488683"/>
                <a:gd name="connsiteY1" fmla="*/ 0 h 3467100"/>
                <a:gd name="connsiteX2" fmla="*/ 4107673 w 5488683"/>
                <a:gd name="connsiteY2" fmla="*/ 84235 h 3467100"/>
                <a:gd name="connsiteX3" fmla="*/ 4120504 w 5488683"/>
                <a:gd name="connsiteY3" fmla="*/ 103266 h 3467100"/>
                <a:gd name="connsiteX4" fmla="*/ 4132097 w 5488683"/>
                <a:gd name="connsiteY4" fmla="*/ 114048 h 3467100"/>
                <a:gd name="connsiteX5" fmla="*/ 5431942 w 5488683"/>
                <a:gd name="connsiteY5" fmla="*/ 1592709 h 3467100"/>
                <a:gd name="connsiteX6" fmla="*/ 5411241 w 5488683"/>
                <a:gd name="connsiteY6" fmla="*/ 1914371 h 3467100"/>
                <a:gd name="connsiteX7" fmla="*/ 5407389 w 5488683"/>
                <a:gd name="connsiteY7" fmla="*/ 1917124 h 3467100"/>
                <a:gd name="connsiteX8" fmla="*/ 5399001 w 5488683"/>
                <a:gd name="connsiteY8" fmla="*/ 1931710 h 3467100"/>
                <a:gd name="connsiteX9" fmla="*/ 4132097 w 5488683"/>
                <a:gd name="connsiteY9" fmla="*/ 3372897 h 3467100"/>
                <a:gd name="connsiteX10" fmla="*/ 4060071 w 5488683"/>
                <a:gd name="connsiteY10" fmla="*/ 3427704 h 3467100"/>
                <a:gd name="connsiteX11" fmla="*/ 4020167 w 5488683"/>
                <a:gd name="connsiteY11" fmla="*/ 3442377 h 3467100"/>
                <a:gd name="connsiteX12" fmla="*/ 4016258 w 5488683"/>
                <a:gd name="connsiteY12" fmla="*/ 3444500 h 3467100"/>
                <a:gd name="connsiteX13" fmla="*/ 3904312 w 5488683"/>
                <a:gd name="connsiteY13" fmla="*/ 3467100 h 3467100"/>
                <a:gd name="connsiteX14" fmla="*/ 287596 w 5488683"/>
                <a:gd name="connsiteY14" fmla="*/ 3467100 h 3467100"/>
                <a:gd name="connsiteX15" fmla="*/ 0 w 5488683"/>
                <a:gd name="connsiteY15" fmla="*/ 3179504 h 3467100"/>
                <a:gd name="connsiteX16" fmla="*/ 0 w 5488683"/>
                <a:gd name="connsiteY16" fmla="*/ 287596 h 3467100"/>
                <a:gd name="connsiteX17" fmla="*/ 287596 w 5488683"/>
                <a:gd name="connsiteY17" fmla="*/ 0 h 346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88683" h="3467100">
                  <a:moveTo>
                    <a:pt x="287596" y="0"/>
                  </a:moveTo>
                  <a:lnTo>
                    <a:pt x="3904312" y="0"/>
                  </a:lnTo>
                  <a:cubicBezTo>
                    <a:pt x="3983730" y="0"/>
                    <a:pt x="4055629" y="32190"/>
                    <a:pt x="4107673" y="84235"/>
                  </a:cubicBezTo>
                  <a:lnTo>
                    <a:pt x="4120504" y="103266"/>
                  </a:lnTo>
                  <a:lnTo>
                    <a:pt x="4132097" y="114048"/>
                  </a:lnTo>
                  <a:lnTo>
                    <a:pt x="5431942" y="1592709"/>
                  </a:lnTo>
                  <a:cubicBezTo>
                    <a:pt x="5515051" y="1687251"/>
                    <a:pt x="5505782" y="1831263"/>
                    <a:pt x="5411241" y="1914371"/>
                  </a:cubicBezTo>
                  <a:lnTo>
                    <a:pt x="5407389" y="1917124"/>
                  </a:lnTo>
                  <a:lnTo>
                    <a:pt x="5399001" y="1931710"/>
                  </a:lnTo>
                  <a:lnTo>
                    <a:pt x="4132097" y="3372897"/>
                  </a:lnTo>
                  <a:cubicBezTo>
                    <a:pt x="4111320" y="3396533"/>
                    <a:pt x="4086737" y="3414838"/>
                    <a:pt x="4060071" y="3427704"/>
                  </a:cubicBezTo>
                  <a:lnTo>
                    <a:pt x="4020167" y="3442377"/>
                  </a:lnTo>
                  <a:lnTo>
                    <a:pt x="4016258" y="3444500"/>
                  </a:lnTo>
                  <a:cubicBezTo>
                    <a:pt x="3981850" y="3459053"/>
                    <a:pt x="3944021" y="3467100"/>
                    <a:pt x="3904312" y="3467100"/>
                  </a:cubicBezTo>
                  <a:lnTo>
                    <a:pt x="287596" y="3467100"/>
                  </a:lnTo>
                  <a:cubicBezTo>
                    <a:pt x="128761" y="3467100"/>
                    <a:pt x="0" y="3338339"/>
                    <a:pt x="0" y="3179504"/>
                  </a:cubicBezTo>
                  <a:lnTo>
                    <a:pt x="0" y="287596"/>
                  </a:lnTo>
                  <a:cubicBezTo>
                    <a:pt x="0" y="128761"/>
                    <a:pt x="128761" y="0"/>
                    <a:pt x="28759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6000"/>
                  </a:schemeClr>
                </a:gs>
              </a:gsLst>
              <a:lin ang="18900000" scaled="0"/>
              <a:tileRect/>
            </a:gradFill>
            <a:ln w="25400">
              <a:noFill/>
            </a:ln>
            <a:effectLst>
              <a:outerShdw blurRad="177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 rot="5400000">
              <a:off x="3760566" y="2417403"/>
              <a:ext cx="2484214" cy="1783258"/>
            </a:xfrm>
            <a:custGeom>
              <a:avLst/>
              <a:gdLst>
                <a:gd name="connsiteX0" fmla="*/ 287596 w 5488683"/>
                <a:gd name="connsiteY0" fmla="*/ 0 h 3467100"/>
                <a:gd name="connsiteX1" fmla="*/ 3904312 w 5488683"/>
                <a:gd name="connsiteY1" fmla="*/ 0 h 3467100"/>
                <a:gd name="connsiteX2" fmla="*/ 4107673 w 5488683"/>
                <a:gd name="connsiteY2" fmla="*/ 84235 h 3467100"/>
                <a:gd name="connsiteX3" fmla="*/ 4120504 w 5488683"/>
                <a:gd name="connsiteY3" fmla="*/ 103266 h 3467100"/>
                <a:gd name="connsiteX4" fmla="*/ 4132097 w 5488683"/>
                <a:gd name="connsiteY4" fmla="*/ 114048 h 3467100"/>
                <a:gd name="connsiteX5" fmla="*/ 5431942 w 5488683"/>
                <a:gd name="connsiteY5" fmla="*/ 1592709 h 3467100"/>
                <a:gd name="connsiteX6" fmla="*/ 5411241 w 5488683"/>
                <a:gd name="connsiteY6" fmla="*/ 1914371 h 3467100"/>
                <a:gd name="connsiteX7" fmla="*/ 5407389 w 5488683"/>
                <a:gd name="connsiteY7" fmla="*/ 1917124 h 3467100"/>
                <a:gd name="connsiteX8" fmla="*/ 5399001 w 5488683"/>
                <a:gd name="connsiteY8" fmla="*/ 1931710 h 3467100"/>
                <a:gd name="connsiteX9" fmla="*/ 4132097 w 5488683"/>
                <a:gd name="connsiteY9" fmla="*/ 3372897 h 3467100"/>
                <a:gd name="connsiteX10" fmla="*/ 4060071 w 5488683"/>
                <a:gd name="connsiteY10" fmla="*/ 3427704 h 3467100"/>
                <a:gd name="connsiteX11" fmla="*/ 4020167 w 5488683"/>
                <a:gd name="connsiteY11" fmla="*/ 3442377 h 3467100"/>
                <a:gd name="connsiteX12" fmla="*/ 4016258 w 5488683"/>
                <a:gd name="connsiteY12" fmla="*/ 3444500 h 3467100"/>
                <a:gd name="connsiteX13" fmla="*/ 3904312 w 5488683"/>
                <a:gd name="connsiteY13" fmla="*/ 3467100 h 3467100"/>
                <a:gd name="connsiteX14" fmla="*/ 287596 w 5488683"/>
                <a:gd name="connsiteY14" fmla="*/ 3467100 h 3467100"/>
                <a:gd name="connsiteX15" fmla="*/ 0 w 5488683"/>
                <a:gd name="connsiteY15" fmla="*/ 3179504 h 3467100"/>
                <a:gd name="connsiteX16" fmla="*/ 0 w 5488683"/>
                <a:gd name="connsiteY16" fmla="*/ 287596 h 3467100"/>
                <a:gd name="connsiteX17" fmla="*/ 287596 w 5488683"/>
                <a:gd name="connsiteY17" fmla="*/ 0 h 346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88683" h="3467100">
                  <a:moveTo>
                    <a:pt x="287596" y="0"/>
                  </a:moveTo>
                  <a:lnTo>
                    <a:pt x="3904312" y="0"/>
                  </a:lnTo>
                  <a:cubicBezTo>
                    <a:pt x="3983730" y="0"/>
                    <a:pt x="4055629" y="32190"/>
                    <a:pt x="4107673" y="84235"/>
                  </a:cubicBezTo>
                  <a:lnTo>
                    <a:pt x="4120504" y="103266"/>
                  </a:lnTo>
                  <a:lnTo>
                    <a:pt x="4132097" y="114048"/>
                  </a:lnTo>
                  <a:lnTo>
                    <a:pt x="5431942" y="1592709"/>
                  </a:lnTo>
                  <a:cubicBezTo>
                    <a:pt x="5515051" y="1687251"/>
                    <a:pt x="5505782" y="1831263"/>
                    <a:pt x="5411241" y="1914371"/>
                  </a:cubicBezTo>
                  <a:lnTo>
                    <a:pt x="5407389" y="1917124"/>
                  </a:lnTo>
                  <a:lnTo>
                    <a:pt x="5399001" y="1931710"/>
                  </a:lnTo>
                  <a:lnTo>
                    <a:pt x="4132097" y="3372897"/>
                  </a:lnTo>
                  <a:cubicBezTo>
                    <a:pt x="4111320" y="3396533"/>
                    <a:pt x="4086737" y="3414838"/>
                    <a:pt x="4060071" y="3427704"/>
                  </a:cubicBezTo>
                  <a:lnTo>
                    <a:pt x="4020167" y="3442377"/>
                  </a:lnTo>
                  <a:lnTo>
                    <a:pt x="4016258" y="3444500"/>
                  </a:lnTo>
                  <a:cubicBezTo>
                    <a:pt x="3981850" y="3459053"/>
                    <a:pt x="3944021" y="3467100"/>
                    <a:pt x="3904312" y="3467100"/>
                  </a:cubicBezTo>
                  <a:lnTo>
                    <a:pt x="287596" y="3467100"/>
                  </a:lnTo>
                  <a:cubicBezTo>
                    <a:pt x="128761" y="3467100"/>
                    <a:pt x="0" y="3338339"/>
                    <a:pt x="0" y="3179504"/>
                  </a:cubicBezTo>
                  <a:lnTo>
                    <a:pt x="0" y="287596"/>
                  </a:lnTo>
                  <a:cubicBezTo>
                    <a:pt x="0" y="128761"/>
                    <a:pt x="128761" y="0"/>
                    <a:pt x="287596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18900000" scaled="0"/>
              <a:tileRect/>
            </a:gradFill>
            <a:ln w="25400"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324014" y="1811323"/>
            <a:ext cx="812927" cy="812633"/>
            <a:chOff x="1331259" y="1867171"/>
            <a:chExt cx="812821" cy="812821"/>
          </a:xfrm>
        </p:grpSpPr>
        <p:sp>
          <p:nvSpPr>
            <p:cNvPr id="46" name="椭圆 45"/>
            <p:cNvSpPr/>
            <p:nvPr/>
          </p:nvSpPr>
          <p:spPr>
            <a:xfrm>
              <a:off x="1331259" y="1867171"/>
              <a:ext cx="812821" cy="812821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100000"/>
                  </a:schemeClr>
                </a:gs>
                <a:gs pos="0">
                  <a:schemeClr val="bg1">
                    <a:lumMod val="68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47" name="Group 8"/>
            <p:cNvGrpSpPr>
              <a:grpSpLocks noChangeAspect="1"/>
            </p:cNvGrpSpPr>
            <p:nvPr/>
          </p:nvGrpSpPr>
          <p:grpSpPr bwMode="auto">
            <a:xfrm>
              <a:off x="1553336" y="2061608"/>
              <a:ext cx="368665" cy="403955"/>
              <a:chOff x="3437" y="2282"/>
              <a:chExt cx="679" cy="744"/>
            </a:xfrm>
            <a:solidFill>
              <a:srgbClr val="FFB850"/>
            </a:solidFill>
          </p:grpSpPr>
          <p:sp>
            <p:nvSpPr>
              <p:cNvPr id="48" name="Freeform 9"/>
              <p:cNvSpPr>
                <a:spLocks/>
              </p:cNvSpPr>
              <p:nvPr/>
            </p:nvSpPr>
            <p:spPr bwMode="auto">
              <a:xfrm>
                <a:off x="3595" y="2282"/>
                <a:ext cx="364" cy="379"/>
              </a:xfrm>
              <a:custGeom>
                <a:avLst/>
                <a:gdLst>
                  <a:gd name="T0" fmla="*/ 50 w 152"/>
                  <a:gd name="T1" fmla="*/ 147 h 159"/>
                  <a:gd name="T2" fmla="*/ 39 w 152"/>
                  <a:gd name="T3" fmla="*/ 147 h 159"/>
                  <a:gd name="T4" fmla="*/ 76 w 152"/>
                  <a:gd name="T5" fmla="*/ 159 h 159"/>
                  <a:gd name="T6" fmla="*/ 114 w 152"/>
                  <a:gd name="T7" fmla="*/ 147 h 159"/>
                  <a:gd name="T8" fmla="*/ 103 w 152"/>
                  <a:gd name="T9" fmla="*/ 147 h 159"/>
                  <a:gd name="T10" fmla="*/ 152 w 152"/>
                  <a:gd name="T11" fmla="*/ 76 h 159"/>
                  <a:gd name="T12" fmla="*/ 76 w 152"/>
                  <a:gd name="T13" fmla="*/ 0 h 159"/>
                  <a:gd name="T14" fmla="*/ 0 w 152"/>
                  <a:gd name="T15" fmla="*/ 76 h 159"/>
                  <a:gd name="T16" fmla="*/ 50 w 152"/>
                  <a:gd name="T17" fmla="*/ 147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2" h="159">
                    <a:moveTo>
                      <a:pt x="50" y="147"/>
                    </a:moveTo>
                    <a:cubicBezTo>
                      <a:pt x="39" y="147"/>
                      <a:pt x="39" y="147"/>
                      <a:pt x="39" y="147"/>
                    </a:cubicBezTo>
                    <a:cubicBezTo>
                      <a:pt x="39" y="152"/>
                      <a:pt x="53" y="159"/>
                      <a:pt x="76" y="159"/>
                    </a:cubicBezTo>
                    <a:cubicBezTo>
                      <a:pt x="99" y="159"/>
                      <a:pt x="113" y="152"/>
                      <a:pt x="114" y="147"/>
                    </a:cubicBezTo>
                    <a:cubicBezTo>
                      <a:pt x="103" y="147"/>
                      <a:pt x="103" y="147"/>
                      <a:pt x="103" y="147"/>
                    </a:cubicBezTo>
                    <a:cubicBezTo>
                      <a:pt x="131" y="136"/>
                      <a:pt x="152" y="108"/>
                      <a:pt x="152" y="76"/>
                    </a:cubicBezTo>
                    <a:cubicBezTo>
                      <a:pt x="152" y="34"/>
                      <a:pt x="118" y="0"/>
                      <a:pt x="76" y="0"/>
                    </a:cubicBezTo>
                    <a:cubicBezTo>
                      <a:pt x="34" y="0"/>
                      <a:pt x="0" y="34"/>
                      <a:pt x="0" y="76"/>
                    </a:cubicBezTo>
                    <a:cubicBezTo>
                      <a:pt x="0" y="108"/>
                      <a:pt x="21" y="136"/>
                      <a:pt x="50" y="147"/>
                    </a:cubicBez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10"/>
              <p:cNvSpPr>
                <a:spLocks/>
              </p:cNvSpPr>
              <p:nvPr/>
            </p:nvSpPr>
            <p:spPr bwMode="auto">
              <a:xfrm>
                <a:off x="3437" y="2633"/>
                <a:ext cx="679" cy="393"/>
              </a:xfrm>
              <a:custGeom>
                <a:avLst/>
                <a:gdLst>
                  <a:gd name="T0" fmla="*/ 222 w 284"/>
                  <a:gd name="T1" fmla="*/ 0 h 165"/>
                  <a:gd name="T2" fmla="*/ 188 w 284"/>
                  <a:gd name="T3" fmla="*/ 0 h 165"/>
                  <a:gd name="T4" fmla="*/ 154 w 284"/>
                  <a:gd name="T5" fmla="*/ 19 h 165"/>
                  <a:gd name="T6" fmla="*/ 154 w 284"/>
                  <a:gd name="T7" fmla="*/ 134 h 165"/>
                  <a:gd name="T8" fmla="*/ 143 w 284"/>
                  <a:gd name="T9" fmla="*/ 146 h 165"/>
                  <a:gd name="T10" fmla="*/ 131 w 284"/>
                  <a:gd name="T11" fmla="*/ 134 h 165"/>
                  <a:gd name="T12" fmla="*/ 131 w 284"/>
                  <a:gd name="T13" fmla="*/ 19 h 165"/>
                  <a:gd name="T14" fmla="*/ 97 w 284"/>
                  <a:gd name="T15" fmla="*/ 0 h 165"/>
                  <a:gd name="T16" fmla="*/ 63 w 284"/>
                  <a:gd name="T17" fmla="*/ 0 h 165"/>
                  <a:gd name="T18" fmla="*/ 0 w 284"/>
                  <a:gd name="T19" fmla="*/ 86 h 165"/>
                  <a:gd name="T20" fmla="*/ 0 w 284"/>
                  <a:gd name="T21" fmla="*/ 165 h 165"/>
                  <a:gd name="T22" fmla="*/ 284 w 284"/>
                  <a:gd name="T23" fmla="*/ 165 h 165"/>
                  <a:gd name="T24" fmla="*/ 284 w 284"/>
                  <a:gd name="T25" fmla="*/ 86 h 165"/>
                  <a:gd name="T26" fmla="*/ 222 w 284"/>
                  <a:gd name="T27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4" h="165">
                    <a:moveTo>
                      <a:pt x="222" y="0"/>
                    </a:move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10"/>
                      <a:pt x="172" y="17"/>
                      <a:pt x="154" y="19"/>
                    </a:cubicBezTo>
                    <a:cubicBezTo>
                      <a:pt x="154" y="134"/>
                      <a:pt x="154" y="134"/>
                      <a:pt x="154" y="134"/>
                    </a:cubicBezTo>
                    <a:cubicBezTo>
                      <a:pt x="154" y="140"/>
                      <a:pt x="149" y="146"/>
                      <a:pt x="143" y="146"/>
                    </a:cubicBezTo>
                    <a:cubicBezTo>
                      <a:pt x="136" y="146"/>
                      <a:pt x="131" y="140"/>
                      <a:pt x="131" y="134"/>
                    </a:cubicBezTo>
                    <a:cubicBezTo>
                      <a:pt x="131" y="19"/>
                      <a:pt x="131" y="19"/>
                      <a:pt x="131" y="19"/>
                    </a:cubicBezTo>
                    <a:cubicBezTo>
                      <a:pt x="113" y="17"/>
                      <a:pt x="97" y="11"/>
                      <a:pt x="97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28" y="0"/>
                      <a:pt x="0" y="39"/>
                      <a:pt x="0" y="86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284" y="165"/>
                      <a:pt x="284" y="165"/>
                      <a:pt x="284" y="165"/>
                    </a:cubicBezTo>
                    <a:cubicBezTo>
                      <a:pt x="284" y="86"/>
                      <a:pt x="284" y="86"/>
                      <a:pt x="284" y="86"/>
                    </a:cubicBezTo>
                    <a:cubicBezTo>
                      <a:pt x="284" y="39"/>
                      <a:pt x="256" y="0"/>
                      <a:pt x="222" y="0"/>
                    </a:cubicBez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4488870" y="1811323"/>
            <a:ext cx="812927" cy="812633"/>
            <a:chOff x="3495834" y="1867171"/>
            <a:chExt cx="812821" cy="812821"/>
          </a:xfrm>
        </p:grpSpPr>
        <p:sp>
          <p:nvSpPr>
            <p:cNvPr id="51" name="椭圆 50"/>
            <p:cNvSpPr/>
            <p:nvPr/>
          </p:nvSpPr>
          <p:spPr>
            <a:xfrm>
              <a:off x="3495834" y="1867171"/>
              <a:ext cx="812821" cy="812821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100000"/>
                  </a:schemeClr>
                </a:gs>
                <a:gs pos="0">
                  <a:schemeClr val="bg1">
                    <a:lumMod val="68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52" name="Group 13"/>
            <p:cNvGrpSpPr>
              <a:grpSpLocks noChangeAspect="1"/>
            </p:cNvGrpSpPr>
            <p:nvPr/>
          </p:nvGrpSpPr>
          <p:grpSpPr bwMode="auto">
            <a:xfrm>
              <a:off x="3700110" y="2056524"/>
              <a:ext cx="404267" cy="409040"/>
              <a:chOff x="2426" y="2781"/>
              <a:chExt cx="593" cy="600"/>
            </a:xfrm>
            <a:solidFill>
              <a:srgbClr val="01ACBE"/>
            </a:solidFill>
          </p:grpSpPr>
          <p:sp>
            <p:nvSpPr>
              <p:cNvPr id="53" name="Freeform 14"/>
              <p:cNvSpPr>
                <a:spLocks/>
              </p:cNvSpPr>
              <p:nvPr/>
            </p:nvSpPr>
            <p:spPr bwMode="auto">
              <a:xfrm>
                <a:off x="2442" y="2805"/>
                <a:ext cx="577" cy="576"/>
              </a:xfrm>
              <a:custGeom>
                <a:avLst/>
                <a:gdLst>
                  <a:gd name="T0" fmla="*/ 0 w 241"/>
                  <a:gd name="T1" fmla="*/ 115 h 241"/>
                  <a:gd name="T2" fmla="*/ 0 w 241"/>
                  <a:gd name="T3" fmla="*/ 121 h 241"/>
                  <a:gd name="T4" fmla="*/ 121 w 241"/>
                  <a:gd name="T5" fmla="*/ 241 h 241"/>
                  <a:gd name="T6" fmla="*/ 241 w 241"/>
                  <a:gd name="T7" fmla="*/ 121 h 241"/>
                  <a:gd name="T8" fmla="*/ 121 w 241"/>
                  <a:gd name="T9" fmla="*/ 0 h 241"/>
                  <a:gd name="T10" fmla="*/ 121 w 241"/>
                  <a:gd name="T11" fmla="*/ 115 h 241"/>
                  <a:gd name="T12" fmla="*/ 0 w 241"/>
                  <a:gd name="T13" fmla="*/ 11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1">
                    <a:moveTo>
                      <a:pt x="0" y="115"/>
                    </a:moveTo>
                    <a:cubicBezTo>
                      <a:pt x="0" y="117"/>
                      <a:pt x="0" y="119"/>
                      <a:pt x="0" y="121"/>
                    </a:cubicBezTo>
                    <a:cubicBezTo>
                      <a:pt x="0" y="187"/>
                      <a:pt x="54" y="241"/>
                      <a:pt x="121" y="241"/>
                    </a:cubicBezTo>
                    <a:cubicBezTo>
                      <a:pt x="187" y="241"/>
                      <a:pt x="241" y="187"/>
                      <a:pt x="241" y="121"/>
                    </a:cubicBezTo>
                    <a:cubicBezTo>
                      <a:pt x="241" y="54"/>
                      <a:pt x="187" y="0"/>
                      <a:pt x="121" y="0"/>
                    </a:cubicBezTo>
                    <a:cubicBezTo>
                      <a:pt x="121" y="115"/>
                      <a:pt x="121" y="115"/>
                      <a:pt x="121" y="115"/>
                    </a:cubicBez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15"/>
              <p:cNvSpPr>
                <a:spLocks noEditPoints="1"/>
              </p:cNvSpPr>
              <p:nvPr/>
            </p:nvSpPr>
            <p:spPr bwMode="auto">
              <a:xfrm>
                <a:off x="2426" y="2781"/>
                <a:ext cx="275" cy="273"/>
              </a:xfrm>
              <a:custGeom>
                <a:avLst/>
                <a:gdLst>
                  <a:gd name="T0" fmla="*/ 0 w 115"/>
                  <a:gd name="T1" fmla="*/ 114 h 114"/>
                  <a:gd name="T2" fmla="*/ 115 w 115"/>
                  <a:gd name="T3" fmla="*/ 114 h 114"/>
                  <a:gd name="T4" fmla="*/ 115 w 115"/>
                  <a:gd name="T5" fmla="*/ 0 h 114"/>
                  <a:gd name="T6" fmla="*/ 0 w 115"/>
                  <a:gd name="T7" fmla="*/ 114 h 114"/>
                  <a:gd name="T8" fmla="*/ 15 w 115"/>
                  <a:gd name="T9" fmla="*/ 104 h 114"/>
                  <a:gd name="T10" fmla="*/ 104 w 115"/>
                  <a:gd name="T11" fmla="*/ 14 h 114"/>
                  <a:gd name="T12" fmla="*/ 104 w 115"/>
                  <a:gd name="T13" fmla="*/ 104 h 114"/>
                  <a:gd name="T14" fmla="*/ 15 w 115"/>
                  <a:gd name="T15" fmla="*/ 10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114">
                    <a:moveTo>
                      <a:pt x="0" y="114"/>
                    </a:moveTo>
                    <a:cubicBezTo>
                      <a:pt x="115" y="114"/>
                      <a:pt x="115" y="114"/>
                      <a:pt x="115" y="114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51" y="0"/>
                      <a:pt x="0" y="51"/>
                      <a:pt x="0" y="114"/>
                    </a:cubicBezTo>
                    <a:close/>
                    <a:moveTo>
                      <a:pt x="15" y="104"/>
                    </a:moveTo>
                    <a:cubicBezTo>
                      <a:pt x="15" y="54"/>
                      <a:pt x="55" y="14"/>
                      <a:pt x="104" y="14"/>
                    </a:cubicBezTo>
                    <a:cubicBezTo>
                      <a:pt x="104" y="104"/>
                      <a:pt x="104" y="104"/>
                      <a:pt x="104" y="104"/>
                    </a:cubicBezTo>
                    <a:lnTo>
                      <a:pt x="15" y="104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6653729" y="1811323"/>
            <a:ext cx="812927" cy="812633"/>
            <a:chOff x="5660411" y="1867171"/>
            <a:chExt cx="812821" cy="812821"/>
          </a:xfrm>
        </p:grpSpPr>
        <p:sp>
          <p:nvSpPr>
            <p:cNvPr id="56" name="椭圆 55"/>
            <p:cNvSpPr/>
            <p:nvPr/>
          </p:nvSpPr>
          <p:spPr>
            <a:xfrm>
              <a:off x="5660411" y="1867171"/>
              <a:ext cx="812821" cy="812821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100000"/>
                  </a:schemeClr>
                </a:gs>
                <a:gs pos="0">
                  <a:schemeClr val="bg1">
                    <a:lumMod val="68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57" name="Group 18"/>
            <p:cNvGrpSpPr>
              <a:grpSpLocks noChangeAspect="1"/>
            </p:cNvGrpSpPr>
            <p:nvPr/>
          </p:nvGrpSpPr>
          <p:grpSpPr bwMode="auto">
            <a:xfrm>
              <a:off x="5856846" y="2071730"/>
              <a:ext cx="419948" cy="391314"/>
              <a:chOff x="3802" y="2858"/>
              <a:chExt cx="616" cy="574"/>
            </a:xfrm>
            <a:solidFill>
              <a:srgbClr val="E87071"/>
            </a:solidFill>
          </p:grpSpPr>
          <p:sp>
            <p:nvSpPr>
              <p:cNvPr id="58" name="Rectangle 19"/>
              <p:cNvSpPr>
                <a:spLocks noChangeArrowheads="1"/>
              </p:cNvSpPr>
              <p:nvPr/>
            </p:nvSpPr>
            <p:spPr bwMode="auto">
              <a:xfrm>
                <a:off x="3802" y="3205"/>
                <a:ext cx="129" cy="227"/>
              </a:xfrm>
              <a:prstGeom prst="rect">
                <a:avLst/>
              </a:pr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Rectangle 20"/>
              <p:cNvSpPr>
                <a:spLocks noChangeArrowheads="1"/>
              </p:cNvSpPr>
              <p:nvPr/>
            </p:nvSpPr>
            <p:spPr bwMode="auto">
              <a:xfrm>
                <a:off x="3964" y="3174"/>
                <a:ext cx="129" cy="258"/>
              </a:xfrm>
              <a:prstGeom prst="rect">
                <a:avLst/>
              </a:pr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Rectangle 21"/>
              <p:cNvSpPr>
                <a:spLocks noChangeArrowheads="1"/>
              </p:cNvSpPr>
              <p:nvPr/>
            </p:nvSpPr>
            <p:spPr bwMode="auto">
              <a:xfrm>
                <a:off x="4129" y="3131"/>
                <a:ext cx="129" cy="301"/>
              </a:xfrm>
              <a:prstGeom prst="rect">
                <a:avLst/>
              </a:pr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Rectangle 22"/>
              <p:cNvSpPr>
                <a:spLocks noChangeArrowheads="1"/>
              </p:cNvSpPr>
              <p:nvPr/>
            </p:nvSpPr>
            <p:spPr bwMode="auto">
              <a:xfrm>
                <a:off x="4289" y="3078"/>
                <a:ext cx="129" cy="354"/>
              </a:xfrm>
              <a:prstGeom prst="rect">
                <a:avLst/>
              </a:pr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23"/>
              <p:cNvSpPr>
                <a:spLocks/>
              </p:cNvSpPr>
              <p:nvPr/>
            </p:nvSpPr>
            <p:spPr bwMode="auto">
              <a:xfrm>
                <a:off x="3888" y="2858"/>
                <a:ext cx="370" cy="270"/>
              </a:xfrm>
              <a:custGeom>
                <a:avLst/>
                <a:gdLst>
                  <a:gd name="T0" fmla="*/ 94 w 155"/>
                  <a:gd name="T1" fmla="*/ 21 h 113"/>
                  <a:gd name="T2" fmla="*/ 0 w 155"/>
                  <a:gd name="T3" fmla="*/ 72 h 113"/>
                  <a:gd name="T4" fmla="*/ 114 w 155"/>
                  <a:gd name="T5" fmla="*/ 63 h 113"/>
                  <a:gd name="T6" fmla="*/ 122 w 155"/>
                  <a:gd name="T7" fmla="*/ 82 h 113"/>
                  <a:gd name="T8" fmla="*/ 155 w 155"/>
                  <a:gd name="T9" fmla="*/ 0 h 113"/>
                  <a:gd name="T10" fmla="*/ 85 w 155"/>
                  <a:gd name="T11" fmla="*/ 2 h 113"/>
                  <a:gd name="T12" fmla="*/ 94 w 155"/>
                  <a:gd name="T13" fmla="*/ 2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3">
                    <a:moveTo>
                      <a:pt x="94" y="21"/>
                    </a:moveTo>
                    <a:cubicBezTo>
                      <a:pt x="85" y="33"/>
                      <a:pt x="53" y="68"/>
                      <a:pt x="0" y="72"/>
                    </a:cubicBezTo>
                    <a:cubicBezTo>
                      <a:pt x="0" y="72"/>
                      <a:pt x="31" y="113"/>
                      <a:pt x="114" y="63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85" y="2"/>
                      <a:pt x="85" y="2"/>
                      <a:pt x="85" y="2"/>
                    </a:cubicBezTo>
                    <a:lnTo>
                      <a:pt x="94" y="21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8818586" y="1811323"/>
            <a:ext cx="812927" cy="812633"/>
            <a:chOff x="7824986" y="1867171"/>
            <a:chExt cx="812821" cy="812821"/>
          </a:xfrm>
        </p:grpSpPr>
        <p:sp>
          <p:nvSpPr>
            <p:cNvPr id="64" name="椭圆 63"/>
            <p:cNvSpPr/>
            <p:nvPr/>
          </p:nvSpPr>
          <p:spPr>
            <a:xfrm>
              <a:off x="7824986" y="1867171"/>
              <a:ext cx="812821" cy="812821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100000"/>
                  </a:schemeClr>
                </a:gs>
                <a:gs pos="0">
                  <a:schemeClr val="bg1">
                    <a:lumMod val="68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5" name="Group 26"/>
            <p:cNvGrpSpPr>
              <a:grpSpLocks noChangeAspect="1"/>
            </p:cNvGrpSpPr>
            <p:nvPr/>
          </p:nvGrpSpPr>
          <p:grpSpPr bwMode="auto">
            <a:xfrm>
              <a:off x="7959675" y="2193629"/>
              <a:ext cx="543441" cy="269415"/>
              <a:chOff x="5676" y="2597"/>
              <a:chExt cx="1061" cy="526"/>
            </a:xfrm>
            <a:solidFill>
              <a:srgbClr val="00AF92"/>
            </a:solidFill>
          </p:grpSpPr>
          <p:sp>
            <p:nvSpPr>
              <p:cNvPr id="66" name="Freeform 27"/>
              <p:cNvSpPr>
                <a:spLocks/>
              </p:cNvSpPr>
              <p:nvPr/>
            </p:nvSpPr>
            <p:spPr bwMode="auto">
              <a:xfrm>
                <a:off x="5747" y="2597"/>
                <a:ext cx="181" cy="115"/>
              </a:xfrm>
              <a:custGeom>
                <a:avLst/>
                <a:gdLst>
                  <a:gd name="T0" fmla="*/ 25 w 76"/>
                  <a:gd name="T1" fmla="*/ 48 h 48"/>
                  <a:gd name="T2" fmla="*/ 64 w 76"/>
                  <a:gd name="T3" fmla="*/ 44 h 48"/>
                  <a:gd name="T4" fmla="*/ 76 w 76"/>
                  <a:gd name="T5" fmla="*/ 13 h 48"/>
                  <a:gd name="T6" fmla="*/ 39 w 76"/>
                  <a:gd name="T7" fmla="*/ 15 h 48"/>
                  <a:gd name="T8" fmla="*/ 23 w 76"/>
                  <a:gd name="T9" fmla="*/ 10 h 48"/>
                  <a:gd name="T10" fmla="*/ 7 w 76"/>
                  <a:gd name="T11" fmla="*/ 20 h 48"/>
                  <a:gd name="T12" fmla="*/ 25 w 76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48">
                    <a:moveTo>
                      <a:pt x="25" y="48"/>
                    </a:moveTo>
                    <a:cubicBezTo>
                      <a:pt x="64" y="44"/>
                      <a:pt x="64" y="44"/>
                      <a:pt x="64" y="44"/>
                    </a:cubicBezTo>
                    <a:cubicBezTo>
                      <a:pt x="66" y="36"/>
                      <a:pt x="69" y="26"/>
                      <a:pt x="76" y="13"/>
                    </a:cubicBezTo>
                    <a:cubicBezTo>
                      <a:pt x="76" y="13"/>
                      <a:pt x="70" y="0"/>
                      <a:pt x="39" y="15"/>
                    </a:cubicBezTo>
                    <a:cubicBezTo>
                      <a:pt x="39" y="15"/>
                      <a:pt x="32" y="14"/>
                      <a:pt x="23" y="10"/>
                    </a:cubicBezTo>
                    <a:cubicBezTo>
                      <a:pt x="23" y="10"/>
                      <a:pt x="0" y="4"/>
                      <a:pt x="7" y="20"/>
                    </a:cubicBezTo>
                    <a:lnTo>
                      <a:pt x="25" y="48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28"/>
              <p:cNvSpPr>
                <a:spLocks noEditPoints="1"/>
              </p:cNvSpPr>
              <p:nvPr/>
            </p:nvSpPr>
            <p:spPr bwMode="auto">
              <a:xfrm>
                <a:off x="5759" y="2613"/>
                <a:ext cx="169" cy="101"/>
              </a:xfrm>
              <a:custGeom>
                <a:avLst/>
                <a:gdLst>
                  <a:gd name="T0" fmla="*/ 20 w 71"/>
                  <a:gd name="T1" fmla="*/ 42 h 42"/>
                  <a:gd name="T2" fmla="*/ 2 w 71"/>
                  <a:gd name="T3" fmla="*/ 13 h 42"/>
                  <a:gd name="T4" fmla="*/ 1 w 71"/>
                  <a:gd name="T5" fmla="*/ 4 h 42"/>
                  <a:gd name="T6" fmla="*/ 10 w 71"/>
                  <a:gd name="T7" fmla="*/ 1 h 42"/>
                  <a:gd name="T8" fmla="*/ 18 w 71"/>
                  <a:gd name="T9" fmla="*/ 2 h 42"/>
                  <a:gd name="T10" fmla="*/ 18 w 71"/>
                  <a:gd name="T11" fmla="*/ 2 h 42"/>
                  <a:gd name="T12" fmla="*/ 34 w 71"/>
                  <a:gd name="T13" fmla="*/ 8 h 42"/>
                  <a:gd name="T14" fmla="*/ 59 w 71"/>
                  <a:gd name="T15" fmla="*/ 0 h 42"/>
                  <a:gd name="T16" fmla="*/ 71 w 71"/>
                  <a:gd name="T17" fmla="*/ 6 h 42"/>
                  <a:gd name="T18" fmla="*/ 71 w 71"/>
                  <a:gd name="T19" fmla="*/ 6 h 42"/>
                  <a:gd name="T20" fmla="*/ 71 w 71"/>
                  <a:gd name="T21" fmla="*/ 6 h 42"/>
                  <a:gd name="T22" fmla="*/ 60 w 71"/>
                  <a:gd name="T23" fmla="*/ 37 h 42"/>
                  <a:gd name="T24" fmla="*/ 60 w 71"/>
                  <a:gd name="T25" fmla="*/ 37 h 42"/>
                  <a:gd name="T26" fmla="*/ 20 w 71"/>
                  <a:gd name="T27" fmla="*/ 42 h 42"/>
                  <a:gd name="T28" fmla="*/ 10 w 71"/>
                  <a:gd name="T29" fmla="*/ 2 h 42"/>
                  <a:gd name="T30" fmla="*/ 2 w 71"/>
                  <a:gd name="T31" fmla="*/ 5 h 42"/>
                  <a:gd name="T32" fmla="*/ 3 w 71"/>
                  <a:gd name="T33" fmla="*/ 13 h 42"/>
                  <a:gd name="T34" fmla="*/ 20 w 71"/>
                  <a:gd name="T35" fmla="*/ 40 h 42"/>
                  <a:gd name="T36" fmla="*/ 59 w 71"/>
                  <a:gd name="T37" fmla="*/ 36 h 42"/>
                  <a:gd name="T38" fmla="*/ 70 w 71"/>
                  <a:gd name="T39" fmla="*/ 6 h 42"/>
                  <a:gd name="T40" fmla="*/ 59 w 71"/>
                  <a:gd name="T41" fmla="*/ 1 h 42"/>
                  <a:gd name="T42" fmla="*/ 34 w 71"/>
                  <a:gd name="T43" fmla="*/ 9 h 42"/>
                  <a:gd name="T44" fmla="*/ 34 w 71"/>
                  <a:gd name="T45" fmla="*/ 9 h 42"/>
                  <a:gd name="T46" fmla="*/ 34 w 71"/>
                  <a:gd name="T47" fmla="*/ 9 h 42"/>
                  <a:gd name="T48" fmla="*/ 18 w 71"/>
                  <a:gd name="T49" fmla="*/ 3 h 42"/>
                  <a:gd name="T50" fmla="*/ 10 w 71"/>
                  <a:gd name="T51" fmla="*/ 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1" h="42">
                    <a:moveTo>
                      <a:pt x="20" y="42"/>
                    </a:moveTo>
                    <a:cubicBezTo>
                      <a:pt x="2" y="13"/>
                      <a:pt x="2" y="13"/>
                      <a:pt x="2" y="13"/>
                    </a:cubicBezTo>
                    <a:cubicBezTo>
                      <a:pt x="0" y="9"/>
                      <a:pt x="0" y="6"/>
                      <a:pt x="1" y="4"/>
                    </a:cubicBezTo>
                    <a:cubicBezTo>
                      <a:pt x="3" y="2"/>
                      <a:pt x="6" y="1"/>
                      <a:pt x="10" y="1"/>
                    </a:cubicBezTo>
                    <a:cubicBezTo>
                      <a:pt x="14" y="1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6" y="6"/>
                      <a:pt x="33" y="7"/>
                      <a:pt x="34" y="8"/>
                    </a:cubicBezTo>
                    <a:cubicBezTo>
                      <a:pt x="44" y="3"/>
                      <a:pt x="52" y="0"/>
                      <a:pt x="59" y="0"/>
                    </a:cubicBezTo>
                    <a:cubicBezTo>
                      <a:pt x="69" y="0"/>
                      <a:pt x="71" y="6"/>
                      <a:pt x="71" y="6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66" y="17"/>
                      <a:pt x="62" y="28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lnTo>
                      <a:pt x="20" y="42"/>
                    </a:lnTo>
                    <a:close/>
                    <a:moveTo>
                      <a:pt x="10" y="2"/>
                    </a:moveTo>
                    <a:cubicBezTo>
                      <a:pt x="7" y="2"/>
                      <a:pt x="4" y="3"/>
                      <a:pt x="2" y="5"/>
                    </a:cubicBezTo>
                    <a:cubicBezTo>
                      <a:pt x="1" y="7"/>
                      <a:pt x="1" y="9"/>
                      <a:pt x="3" y="13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61" y="27"/>
                      <a:pt x="64" y="17"/>
                      <a:pt x="70" y="6"/>
                    </a:cubicBezTo>
                    <a:cubicBezTo>
                      <a:pt x="70" y="5"/>
                      <a:pt x="67" y="1"/>
                      <a:pt x="59" y="1"/>
                    </a:cubicBezTo>
                    <a:cubicBezTo>
                      <a:pt x="52" y="1"/>
                      <a:pt x="44" y="4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27" y="8"/>
                      <a:pt x="18" y="3"/>
                    </a:cubicBezTo>
                    <a:cubicBezTo>
                      <a:pt x="17" y="3"/>
                      <a:pt x="14" y="2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29"/>
              <p:cNvSpPr>
                <a:spLocks/>
              </p:cNvSpPr>
              <p:nvPr/>
            </p:nvSpPr>
            <p:spPr bwMode="auto">
              <a:xfrm>
                <a:off x="5795" y="2709"/>
                <a:ext cx="119" cy="43"/>
              </a:xfrm>
              <a:custGeom>
                <a:avLst/>
                <a:gdLst>
                  <a:gd name="T0" fmla="*/ 41 w 50"/>
                  <a:gd name="T1" fmla="*/ 0 h 18"/>
                  <a:gd name="T2" fmla="*/ 7 w 50"/>
                  <a:gd name="T3" fmla="*/ 4 h 18"/>
                  <a:gd name="T4" fmla="*/ 1 w 50"/>
                  <a:gd name="T5" fmla="*/ 12 h 18"/>
                  <a:gd name="T6" fmla="*/ 8 w 50"/>
                  <a:gd name="T7" fmla="*/ 17 h 18"/>
                  <a:gd name="T8" fmla="*/ 43 w 50"/>
                  <a:gd name="T9" fmla="*/ 14 h 18"/>
                  <a:gd name="T10" fmla="*/ 49 w 50"/>
                  <a:gd name="T11" fmla="*/ 6 h 18"/>
                  <a:gd name="T12" fmla="*/ 41 w 50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18">
                    <a:moveTo>
                      <a:pt x="41" y="0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3" y="5"/>
                      <a:pt x="0" y="8"/>
                      <a:pt x="1" y="12"/>
                    </a:cubicBezTo>
                    <a:cubicBezTo>
                      <a:pt x="1" y="15"/>
                      <a:pt x="5" y="18"/>
                      <a:pt x="8" y="17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7" y="13"/>
                      <a:pt x="50" y="10"/>
                      <a:pt x="49" y="6"/>
                    </a:cubicBezTo>
                    <a:cubicBezTo>
                      <a:pt x="49" y="3"/>
                      <a:pt x="45" y="0"/>
                      <a:pt x="41" y="0"/>
                    </a:cubicBez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30"/>
              <p:cNvSpPr>
                <a:spLocks noEditPoints="1"/>
              </p:cNvSpPr>
              <p:nvPr/>
            </p:nvSpPr>
            <p:spPr bwMode="auto">
              <a:xfrm>
                <a:off x="5795" y="2707"/>
                <a:ext cx="119" cy="45"/>
              </a:xfrm>
              <a:custGeom>
                <a:avLst/>
                <a:gdLst>
                  <a:gd name="T0" fmla="*/ 8 w 50"/>
                  <a:gd name="T1" fmla="*/ 19 h 19"/>
                  <a:gd name="T2" fmla="*/ 0 w 50"/>
                  <a:gd name="T3" fmla="*/ 13 h 19"/>
                  <a:gd name="T4" fmla="*/ 2 w 50"/>
                  <a:gd name="T5" fmla="*/ 7 h 19"/>
                  <a:gd name="T6" fmla="*/ 7 w 50"/>
                  <a:gd name="T7" fmla="*/ 5 h 19"/>
                  <a:gd name="T8" fmla="*/ 41 w 50"/>
                  <a:gd name="T9" fmla="*/ 1 h 19"/>
                  <a:gd name="T10" fmla="*/ 50 w 50"/>
                  <a:gd name="T11" fmla="*/ 7 h 19"/>
                  <a:gd name="T12" fmla="*/ 48 w 50"/>
                  <a:gd name="T13" fmla="*/ 12 h 19"/>
                  <a:gd name="T14" fmla="*/ 43 w 50"/>
                  <a:gd name="T15" fmla="*/ 15 h 19"/>
                  <a:gd name="T16" fmla="*/ 9 w 50"/>
                  <a:gd name="T17" fmla="*/ 19 h 19"/>
                  <a:gd name="T18" fmla="*/ 8 w 50"/>
                  <a:gd name="T19" fmla="*/ 19 h 19"/>
                  <a:gd name="T20" fmla="*/ 42 w 50"/>
                  <a:gd name="T21" fmla="*/ 2 h 19"/>
                  <a:gd name="T22" fmla="*/ 41 w 50"/>
                  <a:gd name="T23" fmla="*/ 2 h 19"/>
                  <a:gd name="T24" fmla="*/ 7 w 50"/>
                  <a:gd name="T25" fmla="*/ 6 h 19"/>
                  <a:gd name="T26" fmla="*/ 3 w 50"/>
                  <a:gd name="T27" fmla="*/ 8 h 19"/>
                  <a:gd name="T28" fmla="*/ 1 w 50"/>
                  <a:gd name="T29" fmla="*/ 12 h 19"/>
                  <a:gd name="T30" fmla="*/ 8 w 50"/>
                  <a:gd name="T31" fmla="*/ 18 h 19"/>
                  <a:gd name="T32" fmla="*/ 43 w 50"/>
                  <a:gd name="T33" fmla="*/ 14 h 19"/>
                  <a:gd name="T34" fmla="*/ 47 w 50"/>
                  <a:gd name="T35" fmla="*/ 12 h 19"/>
                  <a:gd name="T36" fmla="*/ 49 w 50"/>
                  <a:gd name="T37" fmla="*/ 7 h 19"/>
                  <a:gd name="T38" fmla="*/ 42 w 50"/>
                  <a:gd name="T3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0" h="19">
                    <a:moveTo>
                      <a:pt x="8" y="19"/>
                    </a:moveTo>
                    <a:cubicBezTo>
                      <a:pt x="4" y="19"/>
                      <a:pt x="0" y="16"/>
                      <a:pt x="0" y="13"/>
                    </a:cubicBezTo>
                    <a:cubicBezTo>
                      <a:pt x="0" y="11"/>
                      <a:pt x="0" y="9"/>
                      <a:pt x="2" y="7"/>
                    </a:cubicBezTo>
                    <a:cubicBezTo>
                      <a:pt x="3" y="6"/>
                      <a:pt x="5" y="5"/>
                      <a:pt x="7" y="5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5" y="0"/>
                      <a:pt x="49" y="3"/>
                      <a:pt x="50" y="7"/>
                    </a:cubicBezTo>
                    <a:cubicBezTo>
                      <a:pt x="50" y="9"/>
                      <a:pt x="49" y="11"/>
                      <a:pt x="48" y="12"/>
                    </a:cubicBezTo>
                    <a:cubicBezTo>
                      <a:pt x="47" y="14"/>
                      <a:pt x="45" y="15"/>
                      <a:pt x="43" y="15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8" y="19"/>
                      <a:pt x="8" y="19"/>
                      <a:pt x="8" y="19"/>
                    </a:cubicBezTo>
                    <a:close/>
                    <a:moveTo>
                      <a:pt x="42" y="2"/>
                    </a:moveTo>
                    <a:cubicBezTo>
                      <a:pt x="42" y="2"/>
                      <a:pt x="42" y="2"/>
                      <a:pt x="41" y="2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5" y="6"/>
                      <a:pt x="4" y="7"/>
                      <a:pt x="3" y="8"/>
                    </a:cubicBezTo>
                    <a:cubicBezTo>
                      <a:pt x="1" y="9"/>
                      <a:pt x="1" y="11"/>
                      <a:pt x="1" y="12"/>
                    </a:cubicBezTo>
                    <a:cubicBezTo>
                      <a:pt x="2" y="16"/>
                      <a:pt x="5" y="18"/>
                      <a:pt x="8" y="1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6" y="13"/>
                      <a:pt x="47" y="12"/>
                    </a:cubicBezTo>
                    <a:cubicBezTo>
                      <a:pt x="48" y="10"/>
                      <a:pt x="49" y="9"/>
                      <a:pt x="49" y="7"/>
                    </a:cubicBezTo>
                    <a:cubicBezTo>
                      <a:pt x="48" y="4"/>
                      <a:pt x="45" y="2"/>
                      <a:pt x="4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31"/>
              <p:cNvSpPr>
                <a:spLocks noEditPoints="1"/>
              </p:cNvSpPr>
              <p:nvPr/>
            </p:nvSpPr>
            <p:spPr bwMode="auto">
              <a:xfrm>
                <a:off x="5676" y="2752"/>
                <a:ext cx="424" cy="371"/>
              </a:xfrm>
              <a:custGeom>
                <a:avLst/>
                <a:gdLst>
                  <a:gd name="T0" fmla="*/ 153 w 178"/>
                  <a:gd name="T1" fmla="*/ 137 h 155"/>
                  <a:gd name="T2" fmla="*/ 157 w 178"/>
                  <a:gd name="T3" fmla="*/ 137 h 155"/>
                  <a:gd name="T4" fmla="*/ 165 w 178"/>
                  <a:gd name="T5" fmla="*/ 138 h 155"/>
                  <a:gd name="T6" fmla="*/ 168 w 178"/>
                  <a:gd name="T7" fmla="*/ 139 h 155"/>
                  <a:gd name="T8" fmla="*/ 176 w 178"/>
                  <a:gd name="T9" fmla="*/ 135 h 155"/>
                  <a:gd name="T10" fmla="*/ 172 w 178"/>
                  <a:gd name="T11" fmla="*/ 128 h 155"/>
                  <a:gd name="T12" fmla="*/ 166 w 178"/>
                  <a:gd name="T13" fmla="*/ 105 h 155"/>
                  <a:gd name="T14" fmla="*/ 134 w 178"/>
                  <a:gd name="T15" fmla="*/ 34 h 155"/>
                  <a:gd name="T16" fmla="*/ 95 w 178"/>
                  <a:gd name="T17" fmla="*/ 2 h 155"/>
                  <a:gd name="T18" fmla="*/ 94 w 178"/>
                  <a:gd name="T19" fmla="*/ 0 h 155"/>
                  <a:gd name="T20" fmla="*/ 58 w 178"/>
                  <a:gd name="T21" fmla="*/ 4 h 155"/>
                  <a:gd name="T22" fmla="*/ 35 w 178"/>
                  <a:gd name="T23" fmla="*/ 37 h 155"/>
                  <a:gd name="T24" fmla="*/ 21 w 178"/>
                  <a:gd name="T25" fmla="*/ 133 h 155"/>
                  <a:gd name="T26" fmla="*/ 15 w 178"/>
                  <a:gd name="T27" fmla="*/ 148 h 155"/>
                  <a:gd name="T28" fmla="*/ 15 w 178"/>
                  <a:gd name="T29" fmla="*/ 153 h 155"/>
                  <a:gd name="T30" fmla="*/ 24 w 178"/>
                  <a:gd name="T31" fmla="*/ 153 h 155"/>
                  <a:gd name="T32" fmla="*/ 36 w 178"/>
                  <a:gd name="T33" fmla="*/ 150 h 155"/>
                  <a:gd name="T34" fmla="*/ 36 w 178"/>
                  <a:gd name="T35" fmla="*/ 150 h 155"/>
                  <a:gd name="T36" fmla="*/ 36 w 178"/>
                  <a:gd name="T37" fmla="*/ 150 h 155"/>
                  <a:gd name="T38" fmla="*/ 68 w 178"/>
                  <a:gd name="T39" fmla="*/ 153 h 155"/>
                  <a:gd name="T40" fmla="*/ 153 w 178"/>
                  <a:gd name="T41" fmla="*/ 137 h 155"/>
                  <a:gd name="T42" fmla="*/ 67 w 178"/>
                  <a:gd name="T43" fmla="*/ 57 h 155"/>
                  <a:gd name="T44" fmla="*/ 81 w 178"/>
                  <a:gd name="T45" fmla="*/ 50 h 155"/>
                  <a:gd name="T46" fmla="*/ 80 w 178"/>
                  <a:gd name="T47" fmla="*/ 42 h 155"/>
                  <a:gd name="T48" fmla="*/ 86 w 178"/>
                  <a:gd name="T49" fmla="*/ 41 h 155"/>
                  <a:gd name="T50" fmla="*/ 88 w 178"/>
                  <a:gd name="T51" fmla="*/ 49 h 155"/>
                  <a:gd name="T52" fmla="*/ 102 w 178"/>
                  <a:gd name="T53" fmla="*/ 50 h 155"/>
                  <a:gd name="T54" fmla="*/ 100 w 178"/>
                  <a:gd name="T55" fmla="*/ 55 h 155"/>
                  <a:gd name="T56" fmla="*/ 75 w 178"/>
                  <a:gd name="T57" fmla="*/ 62 h 155"/>
                  <a:gd name="T58" fmla="*/ 92 w 178"/>
                  <a:gd name="T59" fmla="*/ 70 h 155"/>
                  <a:gd name="T60" fmla="*/ 106 w 178"/>
                  <a:gd name="T61" fmla="*/ 92 h 155"/>
                  <a:gd name="T62" fmla="*/ 93 w 178"/>
                  <a:gd name="T63" fmla="*/ 98 h 155"/>
                  <a:gd name="T64" fmla="*/ 94 w 178"/>
                  <a:gd name="T65" fmla="*/ 106 h 155"/>
                  <a:gd name="T66" fmla="*/ 87 w 178"/>
                  <a:gd name="T67" fmla="*/ 107 h 155"/>
                  <a:gd name="T68" fmla="*/ 86 w 178"/>
                  <a:gd name="T69" fmla="*/ 99 h 155"/>
                  <a:gd name="T70" fmla="*/ 69 w 178"/>
                  <a:gd name="T71" fmla="*/ 97 h 155"/>
                  <a:gd name="T72" fmla="*/ 70 w 178"/>
                  <a:gd name="T73" fmla="*/ 92 h 155"/>
                  <a:gd name="T74" fmla="*/ 97 w 178"/>
                  <a:gd name="T75" fmla="*/ 90 h 155"/>
                  <a:gd name="T76" fmla="*/ 93 w 178"/>
                  <a:gd name="T77" fmla="*/ 78 h 155"/>
                  <a:gd name="T78" fmla="*/ 78 w 178"/>
                  <a:gd name="T79" fmla="*/ 74 h 155"/>
                  <a:gd name="T80" fmla="*/ 67 w 178"/>
                  <a:gd name="T81" fmla="*/ 5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8" h="155">
                    <a:moveTo>
                      <a:pt x="153" y="137"/>
                    </a:moveTo>
                    <a:cubicBezTo>
                      <a:pt x="153" y="137"/>
                      <a:pt x="154" y="137"/>
                      <a:pt x="157" y="137"/>
                    </a:cubicBezTo>
                    <a:cubicBezTo>
                      <a:pt x="160" y="137"/>
                      <a:pt x="162" y="137"/>
                      <a:pt x="165" y="138"/>
                    </a:cubicBezTo>
                    <a:cubicBezTo>
                      <a:pt x="165" y="138"/>
                      <a:pt x="166" y="139"/>
                      <a:pt x="168" y="139"/>
                    </a:cubicBezTo>
                    <a:cubicBezTo>
                      <a:pt x="172" y="139"/>
                      <a:pt x="174" y="137"/>
                      <a:pt x="176" y="135"/>
                    </a:cubicBezTo>
                    <a:cubicBezTo>
                      <a:pt x="176" y="135"/>
                      <a:pt x="178" y="132"/>
                      <a:pt x="172" y="128"/>
                    </a:cubicBezTo>
                    <a:cubicBezTo>
                      <a:pt x="172" y="128"/>
                      <a:pt x="162" y="123"/>
                      <a:pt x="166" y="105"/>
                    </a:cubicBezTo>
                    <a:cubicBezTo>
                      <a:pt x="166" y="105"/>
                      <a:pt x="171" y="57"/>
                      <a:pt x="134" y="34"/>
                    </a:cubicBezTo>
                    <a:cubicBezTo>
                      <a:pt x="133" y="33"/>
                      <a:pt x="96" y="10"/>
                      <a:pt x="95" y="2"/>
                    </a:cubicBezTo>
                    <a:cubicBezTo>
                      <a:pt x="95" y="2"/>
                      <a:pt x="95" y="1"/>
                      <a:pt x="94" y="0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4" y="12"/>
                      <a:pt x="46" y="24"/>
                      <a:pt x="35" y="37"/>
                    </a:cubicBezTo>
                    <a:cubicBezTo>
                      <a:pt x="35" y="37"/>
                      <a:pt x="0" y="78"/>
                      <a:pt x="21" y="133"/>
                    </a:cubicBezTo>
                    <a:cubicBezTo>
                      <a:pt x="21" y="134"/>
                      <a:pt x="22" y="137"/>
                      <a:pt x="15" y="148"/>
                    </a:cubicBezTo>
                    <a:cubicBezTo>
                      <a:pt x="15" y="148"/>
                      <a:pt x="14" y="151"/>
                      <a:pt x="15" y="153"/>
                    </a:cubicBezTo>
                    <a:cubicBezTo>
                      <a:pt x="16" y="155"/>
                      <a:pt x="19" y="155"/>
                      <a:pt x="24" y="153"/>
                    </a:cubicBezTo>
                    <a:cubicBezTo>
                      <a:pt x="24" y="153"/>
                      <a:pt x="28" y="151"/>
                      <a:pt x="36" y="150"/>
                    </a:cubicBezTo>
                    <a:cubicBezTo>
                      <a:pt x="36" y="150"/>
                      <a:pt x="36" y="150"/>
                      <a:pt x="36" y="150"/>
                    </a:cubicBezTo>
                    <a:cubicBezTo>
                      <a:pt x="36" y="150"/>
                      <a:pt x="36" y="150"/>
                      <a:pt x="36" y="150"/>
                    </a:cubicBezTo>
                    <a:cubicBezTo>
                      <a:pt x="36" y="150"/>
                      <a:pt x="49" y="153"/>
                      <a:pt x="68" y="153"/>
                    </a:cubicBezTo>
                    <a:cubicBezTo>
                      <a:pt x="88" y="153"/>
                      <a:pt x="119" y="150"/>
                      <a:pt x="153" y="137"/>
                    </a:cubicBezTo>
                    <a:close/>
                    <a:moveTo>
                      <a:pt x="67" y="57"/>
                    </a:moveTo>
                    <a:cubicBezTo>
                      <a:pt x="67" y="57"/>
                      <a:pt x="69" y="52"/>
                      <a:pt x="81" y="50"/>
                    </a:cubicBezTo>
                    <a:cubicBezTo>
                      <a:pt x="80" y="42"/>
                      <a:pt x="80" y="42"/>
                      <a:pt x="80" y="42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8" y="49"/>
                      <a:pt x="88" y="49"/>
                      <a:pt x="88" y="49"/>
                    </a:cubicBezTo>
                    <a:cubicBezTo>
                      <a:pt x="88" y="49"/>
                      <a:pt x="96" y="48"/>
                      <a:pt x="102" y="50"/>
                    </a:cubicBezTo>
                    <a:cubicBezTo>
                      <a:pt x="100" y="55"/>
                      <a:pt x="100" y="55"/>
                      <a:pt x="100" y="55"/>
                    </a:cubicBezTo>
                    <a:cubicBezTo>
                      <a:pt x="100" y="55"/>
                      <a:pt x="78" y="52"/>
                      <a:pt x="75" y="62"/>
                    </a:cubicBezTo>
                    <a:cubicBezTo>
                      <a:pt x="75" y="62"/>
                      <a:pt x="73" y="69"/>
                      <a:pt x="92" y="70"/>
                    </a:cubicBezTo>
                    <a:cubicBezTo>
                      <a:pt x="92" y="70"/>
                      <a:pt x="119" y="73"/>
                      <a:pt x="106" y="92"/>
                    </a:cubicBezTo>
                    <a:cubicBezTo>
                      <a:pt x="106" y="92"/>
                      <a:pt x="102" y="97"/>
                      <a:pt x="93" y="98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87" y="107"/>
                      <a:pt x="87" y="107"/>
                      <a:pt x="87" y="107"/>
                    </a:cubicBezTo>
                    <a:cubicBezTo>
                      <a:pt x="86" y="99"/>
                      <a:pt x="86" y="99"/>
                      <a:pt x="86" y="99"/>
                    </a:cubicBezTo>
                    <a:cubicBezTo>
                      <a:pt x="86" y="99"/>
                      <a:pt x="75" y="100"/>
                      <a:pt x="69" y="97"/>
                    </a:cubicBezTo>
                    <a:cubicBezTo>
                      <a:pt x="70" y="92"/>
                      <a:pt x="70" y="92"/>
                      <a:pt x="70" y="92"/>
                    </a:cubicBezTo>
                    <a:cubicBezTo>
                      <a:pt x="70" y="92"/>
                      <a:pt x="84" y="98"/>
                      <a:pt x="97" y="90"/>
                    </a:cubicBezTo>
                    <a:cubicBezTo>
                      <a:pt x="97" y="90"/>
                      <a:pt x="108" y="82"/>
                      <a:pt x="93" y="78"/>
                    </a:cubicBezTo>
                    <a:cubicBezTo>
                      <a:pt x="93" y="78"/>
                      <a:pt x="85" y="76"/>
                      <a:pt x="78" y="74"/>
                    </a:cubicBezTo>
                    <a:cubicBezTo>
                      <a:pt x="78" y="74"/>
                      <a:pt x="60" y="70"/>
                      <a:pt x="67" y="57"/>
                    </a:cubicBez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32"/>
              <p:cNvSpPr>
                <a:spLocks/>
              </p:cNvSpPr>
              <p:nvPr/>
            </p:nvSpPr>
            <p:spPr bwMode="auto">
              <a:xfrm>
                <a:off x="6433" y="2606"/>
                <a:ext cx="176" cy="108"/>
              </a:xfrm>
              <a:custGeom>
                <a:avLst/>
                <a:gdLst>
                  <a:gd name="T0" fmla="*/ 21 w 74"/>
                  <a:gd name="T1" fmla="*/ 45 h 45"/>
                  <a:gd name="T2" fmla="*/ 60 w 74"/>
                  <a:gd name="T3" fmla="*/ 44 h 45"/>
                  <a:gd name="T4" fmla="*/ 74 w 74"/>
                  <a:gd name="T5" fmla="*/ 15 h 45"/>
                  <a:gd name="T6" fmla="*/ 38 w 74"/>
                  <a:gd name="T7" fmla="*/ 14 h 45"/>
                  <a:gd name="T8" fmla="*/ 23 w 74"/>
                  <a:gd name="T9" fmla="*/ 8 h 45"/>
                  <a:gd name="T10" fmla="*/ 6 w 74"/>
                  <a:gd name="T11" fmla="*/ 17 h 45"/>
                  <a:gd name="T12" fmla="*/ 21 w 74"/>
                  <a:gd name="T1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45">
                    <a:moveTo>
                      <a:pt x="21" y="45"/>
                    </a:moveTo>
                    <a:cubicBezTo>
                      <a:pt x="60" y="44"/>
                      <a:pt x="60" y="44"/>
                      <a:pt x="60" y="44"/>
                    </a:cubicBezTo>
                    <a:cubicBezTo>
                      <a:pt x="62" y="37"/>
                      <a:pt x="66" y="27"/>
                      <a:pt x="74" y="15"/>
                    </a:cubicBezTo>
                    <a:cubicBezTo>
                      <a:pt x="74" y="15"/>
                      <a:pt x="69" y="2"/>
                      <a:pt x="38" y="14"/>
                    </a:cubicBezTo>
                    <a:cubicBezTo>
                      <a:pt x="38" y="14"/>
                      <a:pt x="31" y="13"/>
                      <a:pt x="23" y="8"/>
                    </a:cubicBezTo>
                    <a:cubicBezTo>
                      <a:pt x="23" y="8"/>
                      <a:pt x="0" y="0"/>
                      <a:pt x="6" y="17"/>
                    </a:cubicBezTo>
                    <a:lnTo>
                      <a:pt x="21" y="45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33"/>
              <p:cNvSpPr>
                <a:spLocks noEditPoints="1"/>
              </p:cNvSpPr>
              <p:nvPr/>
            </p:nvSpPr>
            <p:spPr bwMode="auto">
              <a:xfrm>
                <a:off x="6442" y="2621"/>
                <a:ext cx="167" cy="95"/>
              </a:xfrm>
              <a:custGeom>
                <a:avLst/>
                <a:gdLst>
                  <a:gd name="T0" fmla="*/ 17 w 70"/>
                  <a:gd name="T1" fmla="*/ 40 h 40"/>
                  <a:gd name="T2" fmla="*/ 2 w 70"/>
                  <a:gd name="T3" fmla="*/ 11 h 40"/>
                  <a:gd name="T4" fmla="*/ 2 w 70"/>
                  <a:gd name="T5" fmla="*/ 2 h 40"/>
                  <a:gd name="T6" fmla="*/ 9 w 70"/>
                  <a:gd name="T7" fmla="*/ 0 h 40"/>
                  <a:gd name="T8" fmla="*/ 19 w 70"/>
                  <a:gd name="T9" fmla="*/ 1 h 40"/>
                  <a:gd name="T10" fmla="*/ 19 w 70"/>
                  <a:gd name="T11" fmla="*/ 1 h 40"/>
                  <a:gd name="T12" fmla="*/ 34 w 70"/>
                  <a:gd name="T13" fmla="*/ 8 h 40"/>
                  <a:gd name="T14" fmla="*/ 56 w 70"/>
                  <a:gd name="T15" fmla="*/ 2 h 40"/>
                  <a:gd name="T16" fmla="*/ 70 w 70"/>
                  <a:gd name="T17" fmla="*/ 9 h 40"/>
                  <a:gd name="T18" fmla="*/ 70 w 70"/>
                  <a:gd name="T19" fmla="*/ 9 h 40"/>
                  <a:gd name="T20" fmla="*/ 70 w 70"/>
                  <a:gd name="T21" fmla="*/ 10 h 40"/>
                  <a:gd name="T22" fmla="*/ 56 w 70"/>
                  <a:gd name="T23" fmla="*/ 39 h 40"/>
                  <a:gd name="T24" fmla="*/ 56 w 70"/>
                  <a:gd name="T25" fmla="*/ 39 h 40"/>
                  <a:gd name="T26" fmla="*/ 17 w 70"/>
                  <a:gd name="T27" fmla="*/ 40 h 40"/>
                  <a:gd name="T28" fmla="*/ 9 w 70"/>
                  <a:gd name="T29" fmla="*/ 1 h 40"/>
                  <a:gd name="T30" fmla="*/ 3 w 70"/>
                  <a:gd name="T31" fmla="*/ 3 h 40"/>
                  <a:gd name="T32" fmla="*/ 3 w 70"/>
                  <a:gd name="T33" fmla="*/ 11 h 40"/>
                  <a:gd name="T34" fmla="*/ 17 w 70"/>
                  <a:gd name="T35" fmla="*/ 39 h 40"/>
                  <a:gd name="T36" fmla="*/ 55 w 70"/>
                  <a:gd name="T37" fmla="*/ 38 h 40"/>
                  <a:gd name="T38" fmla="*/ 69 w 70"/>
                  <a:gd name="T39" fmla="*/ 9 h 40"/>
                  <a:gd name="T40" fmla="*/ 56 w 70"/>
                  <a:gd name="T41" fmla="*/ 4 h 40"/>
                  <a:gd name="T42" fmla="*/ 34 w 70"/>
                  <a:gd name="T43" fmla="*/ 9 h 40"/>
                  <a:gd name="T44" fmla="*/ 34 w 70"/>
                  <a:gd name="T45" fmla="*/ 9 h 40"/>
                  <a:gd name="T46" fmla="*/ 34 w 70"/>
                  <a:gd name="T47" fmla="*/ 9 h 40"/>
                  <a:gd name="T48" fmla="*/ 18 w 70"/>
                  <a:gd name="T49" fmla="*/ 2 h 40"/>
                  <a:gd name="T50" fmla="*/ 9 w 70"/>
                  <a:gd name="T51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0" h="40">
                    <a:moveTo>
                      <a:pt x="17" y="40"/>
                    </a:moveTo>
                    <a:cubicBezTo>
                      <a:pt x="2" y="11"/>
                      <a:pt x="2" y="11"/>
                      <a:pt x="2" y="11"/>
                    </a:cubicBezTo>
                    <a:cubicBezTo>
                      <a:pt x="0" y="7"/>
                      <a:pt x="0" y="4"/>
                      <a:pt x="2" y="2"/>
                    </a:cubicBezTo>
                    <a:cubicBezTo>
                      <a:pt x="3" y="0"/>
                      <a:pt x="5" y="0"/>
                      <a:pt x="9" y="0"/>
                    </a:cubicBezTo>
                    <a:cubicBezTo>
                      <a:pt x="14" y="0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6" y="6"/>
                      <a:pt x="33" y="8"/>
                      <a:pt x="34" y="8"/>
                    </a:cubicBezTo>
                    <a:cubicBezTo>
                      <a:pt x="43" y="4"/>
                      <a:pt x="50" y="2"/>
                      <a:pt x="56" y="2"/>
                    </a:cubicBezTo>
                    <a:cubicBezTo>
                      <a:pt x="68" y="2"/>
                      <a:pt x="70" y="9"/>
                      <a:pt x="70" y="9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64" y="20"/>
                      <a:pt x="59" y="30"/>
                      <a:pt x="56" y="39"/>
                    </a:cubicBezTo>
                    <a:cubicBezTo>
                      <a:pt x="56" y="39"/>
                      <a:pt x="56" y="39"/>
                      <a:pt x="56" y="39"/>
                    </a:cubicBezTo>
                    <a:lnTo>
                      <a:pt x="17" y="40"/>
                    </a:lnTo>
                    <a:close/>
                    <a:moveTo>
                      <a:pt x="9" y="1"/>
                    </a:moveTo>
                    <a:cubicBezTo>
                      <a:pt x="6" y="1"/>
                      <a:pt x="4" y="1"/>
                      <a:pt x="3" y="3"/>
                    </a:cubicBezTo>
                    <a:cubicBezTo>
                      <a:pt x="1" y="4"/>
                      <a:pt x="1" y="7"/>
                      <a:pt x="3" y="11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8" y="29"/>
                      <a:pt x="63" y="19"/>
                      <a:pt x="69" y="9"/>
                    </a:cubicBezTo>
                    <a:cubicBezTo>
                      <a:pt x="69" y="8"/>
                      <a:pt x="66" y="4"/>
                      <a:pt x="56" y="4"/>
                    </a:cubicBezTo>
                    <a:cubicBezTo>
                      <a:pt x="50" y="4"/>
                      <a:pt x="43" y="5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3" y="9"/>
                      <a:pt x="27" y="8"/>
                      <a:pt x="18" y="2"/>
                    </a:cubicBezTo>
                    <a:cubicBezTo>
                      <a:pt x="18" y="2"/>
                      <a:pt x="13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34"/>
              <p:cNvSpPr>
                <a:spLocks/>
              </p:cNvSpPr>
              <p:nvPr/>
            </p:nvSpPr>
            <p:spPr bwMode="auto">
              <a:xfrm>
                <a:off x="6471" y="2721"/>
                <a:ext cx="114" cy="34"/>
              </a:xfrm>
              <a:custGeom>
                <a:avLst/>
                <a:gdLst>
                  <a:gd name="T0" fmla="*/ 40 w 48"/>
                  <a:gd name="T1" fmla="*/ 0 h 14"/>
                  <a:gd name="T2" fmla="*/ 6 w 48"/>
                  <a:gd name="T3" fmla="*/ 1 h 14"/>
                  <a:gd name="T4" fmla="*/ 0 w 48"/>
                  <a:gd name="T5" fmla="*/ 7 h 14"/>
                  <a:gd name="T6" fmla="*/ 7 w 48"/>
                  <a:gd name="T7" fmla="*/ 14 h 14"/>
                  <a:gd name="T8" fmla="*/ 41 w 48"/>
                  <a:gd name="T9" fmla="*/ 13 h 14"/>
                  <a:gd name="T10" fmla="*/ 48 w 48"/>
                  <a:gd name="T11" fmla="*/ 6 h 14"/>
                  <a:gd name="T12" fmla="*/ 40 w 48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">
                    <a:moveTo>
                      <a:pt x="40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3" y="1"/>
                      <a:pt x="0" y="4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5" y="12"/>
                      <a:pt x="48" y="10"/>
                      <a:pt x="48" y="6"/>
                    </a:cubicBezTo>
                    <a:cubicBezTo>
                      <a:pt x="47" y="2"/>
                      <a:pt x="44" y="0"/>
                      <a:pt x="40" y="0"/>
                    </a:cubicBez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35"/>
              <p:cNvSpPr>
                <a:spLocks noEditPoints="1"/>
              </p:cNvSpPr>
              <p:nvPr/>
            </p:nvSpPr>
            <p:spPr bwMode="auto">
              <a:xfrm>
                <a:off x="6468" y="2719"/>
                <a:ext cx="117" cy="36"/>
              </a:xfrm>
              <a:custGeom>
                <a:avLst/>
                <a:gdLst>
                  <a:gd name="T0" fmla="*/ 8 w 49"/>
                  <a:gd name="T1" fmla="*/ 15 h 15"/>
                  <a:gd name="T2" fmla="*/ 0 w 49"/>
                  <a:gd name="T3" fmla="*/ 8 h 15"/>
                  <a:gd name="T4" fmla="*/ 2 w 49"/>
                  <a:gd name="T5" fmla="*/ 3 h 15"/>
                  <a:gd name="T6" fmla="*/ 7 w 49"/>
                  <a:gd name="T7" fmla="*/ 1 h 15"/>
                  <a:gd name="T8" fmla="*/ 42 w 49"/>
                  <a:gd name="T9" fmla="*/ 0 h 15"/>
                  <a:gd name="T10" fmla="*/ 49 w 49"/>
                  <a:gd name="T11" fmla="*/ 7 h 15"/>
                  <a:gd name="T12" fmla="*/ 42 w 49"/>
                  <a:gd name="T13" fmla="*/ 14 h 15"/>
                  <a:gd name="T14" fmla="*/ 8 w 49"/>
                  <a:gd name="T15" fmla="*/ 15 h 15"/>
                  <a:gd name="T16" fmla="*/ 42 w 49"/>
                  <a:gd name="T17" fmla="*/ 1 h 15"/>
                  <a:gd name="T18" fmla="*/ 41 w 49"/>
                  <a:gd name="T19" fmla="*/ 1 h 15"/>
                  <a:gd name="T20" fmla="*/ 7 w 49"/>
                  <a:gd name="T21" fmla="*/ 2 h 15"/>
                  <a:gd name="T22" fmla="*/ 3 w 49"/>
                  <a:gd name="T23" fmla="*/ 4 h 15"/>
                  <a:gd name="T24" fmla="*/ 1 w 49"/>
                  <a:gd name="T25" fmla="*/ 8 h 15"/>
                  <a:gd name="T26" fmla="*/ 8 w 49"/>
                  <a:gd name="T27" fmla="*/ 14 h 15"/>
                  <a:gd name="T28" fmla="*/ 8 w 49"/>
                  <a:gd name="T29" fmla="*/ 14 h 15"/>
                  <a:gd name="T30" fmla="*/ 42 w 49"/>
                  <a:gd name="T31" fmla="*/ 13 h 15"/>
                  <a:gd name="T32" fmla="*/ 48 w 49"/>
                  <a:gd name="T33" fmla="*/ 7 h 15"/>
                  <a:gd name="T34" fmla="*/ 42 w 49"/>
                  <a:gd name="T35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15">
                    <a:moveTo>
                      <a:pt x="8" y="15"/>
                    </a:moveTo>
                    <a:cubicBezTo>
                      <a:pt x="4" y="15"/>
                      <a:pt x="0" y="12"/>
                      <a:pt x="0" y="8"/>
                    </a:cubicBezTo>
                    <a:cubicBezTo>
                      <a:pt x="0" y="6"/>
                      <a:pt x="1" y="5"/>
                      <a:pt x="2" y="3"/>
                    </a:cubicBezTo>
                    <a:cubicBezTo>
                      <a:pt x="4" y="2"/>
                      <a:pt x="5" y="1"/>
                      <a:pt x="7" y="1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6" y="0"/>
                      <a:pt x="49" y="3"/>
                      <a:pt x="49" y="7"/>
                    </a:cubicBezTo>
                    <a:cubicBezTo>
                      <a:pt x="49" y="11"/>
                      <a:pt x="46" y="14"/>
                      <a:pt x="42" y="14"/>
                    </a:cubicBezTo>
                    <a:lnTo>
                      <a:pt x="8" y="15"/>
                    </a:lnTo>
                    <a:close/>
                    <a:moveTo>
                      <a:pt x="42" y="1"/>
                    </a:moveTo>
                    <a:cubicBezTo>
                      <a:pt x="41" y="1"/>
                      <a:pt x="41" y="1"/>
                      <a:pt x="41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2" y="5"/>
                      <a:pt x="1" y="7"/>
                      <a:pt x="1" y="8"/>
                    </a:cubicBezTo>
                    <a:cubicBezTo>
                      <a:pt x="1" y="12"/>
                      <a:pt x="4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5" y="13"/>
                      <a:pt x="48" y="10"/>
                      <a:pt x="48" y="7"/>
                    </a:cubicBezTo>
                    <a:cubicBezTo>
                      <a:pt x="48" y="4"/>
                      <a:pt x="45" y="1"/>
                      <a:pt x="4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36"/>
              <p:cNvSpPr>
                <a:spLocks noEditPoints="1"/>
              </p:cNvSpPr>
              <p:nvPr/>
            </p:nvSpPr>
            <p:spPr bwMode="auto">
              <a:xfrm>
                <a:off x="6335" y="2762"/>
                <a:ext cx="402" cy="354"/>
              </a:xfrm>
              <a:custGeom>
                <a:avLst/>
                <a:gdLst>
                  <a:gd name="T0" fmla="*/ 163 w 169"/>
                  <a:gd name="T1" fmla="*/ 131 h 148"/>
                  <a:gd name="T2" fmla="*/ 159 w 169"/>
                  <a:gd name="T3" fmla="*/ 108 h 148"/>
                  <a:gd name="T4" fmla="*/ 135 w 169"/>
                  <a:gd name="T5" fmla="*/ 36 h 148"/>
                  <a:gd name="T6" fmla="*/ 99 w 169"/>
                  <a:gd name="T7" fmla="*/ 2 h 148"/>
                  <a:gd name="T8" fmla="*/ 99 w 169"/>
                  <a:gd name="T9" fmla="*/ 0 h 148"/>
                  <a:gd name="T10" fmla="*/ 63 w 169"/>
                  <a:gd name="T11" fmla="*/ 1 h 148"/>
                  <a:gd name="T12" fmla="*/ 38 w 169"/>
                  <a:gd name="T13" fmla="*/ 31 h 148"/>
                  <a:gd name="T14" fmla="*/ 15 w 169"/>
                  <a:gd name="T15" fmla="*/ 124 h 148"/>
                  <a:gd name="T16" fmla="*/ 8 w 169"/>
                  <a:gd name="T17" fmla="*/ 139 h 148"/>
                  <a:gd name="T18" fmla="*/ 8 w 169"/>
                  <a:gd name="T19" fmla="*/ 139 h 148"/>
                  <a:gd name="T20" fmla="*/ 7 w 169"/>
                  <a:gd name="T21" fmla="*/ 143 h 148"/>
                  <a:gd name="T22" fmla="*/ 16 w 169"/>
                  <a:gd name="T23" fmla="*/ 144 h 148"/>
                  <a:gd name="T24" fmla="*/ 28 w 169"/>
                  <a:gd name="T25" fmla="*/ 142 h 148"/>
                  <a:gd name="T26" fmla="*/ 28 w 169"/>
                  <a:gd name="T27" fmla="*/ 142 h 148"/>
                  <a:gd name="T28" fmla="*/ 29 w 169"/>
                  <a:gd name="T29" fmla="*/ 142 h 148"/>
                  <a:gd name="T30" fmla="*/ 78 w 169"/>
                  <a:gd name="T31" fmla="*/ 148 h 148"/>
                  <a:gd name="T32" fmla="*/ 143 w 169"/>
                  <a:gd name="T33" fmla="*/ 139 h 148"/>
                  <a:gd name="T34" fmla="*/ 155 w 169"/>
                  <a:gd name="T35" fmla="*/ 141 h 148"/>
                  <a:gd name="T36" fmla="*/ 159 w 169"/>
                  <a:gd name="T37" fmla="*/ 142 h 148"/>
                  <a:gd name="T38" fmla="*/ 167 w 169"/>
                  <a:gd name="T39" fmla="*/ 138 h 148"/>
                  <a:gd name="T40" fmla="*/ 163 w 169"/>
                  <a:gd name="T41" fmla="*/ 131 h 148"/>
                  <a:gd name="T42" fmla="*/ 107 w 169"/>
                  <a:gd name="T43" fmla="*/ 101 h 148"/>
                  <a:gd name="T44" fmla="*/ 56 w 169"/>
                  <a:gd name="T45" fmla="*/ 100 h 148"/>
                  <a:gd name="T46" fmla="*/ 56 w 169"/>
                  <a:gd name="T47" fmla="*/ 96 h 148"/>
                  <a:gd name="T48" fmla="*/ 70 w 169"/>
                  <a:gd name="T49" fmla="*/ 79 h 148"/>
                  <a:gd name="T50" fmla="*/ 70 w 169"/>
                  <a:gd name="T51" fmla="*/ 73 h 148"/>
                  <a:gd name="T52" fmla="*/ 57 w 169"/>
                  <a:gd name="T53" fmla="*/ 73 h 148"/>
                  <a:gd name="T54" fmla="*/ 57 w 169"/>
                  <a:gd name="T55" fmla="*/ 67 h 148"/>
                  <a:gd name="T56" fmla="*/ 68 w 169"/>
                  <a:gd name="T57" fmla="*/ 67 h 148"/>
                  <a:gd name="T58" fmla="*/ 67 w 169"/>
                  <a:gd name="T59" fmla="*/ 57 h 148"/>
                  <a:gd name="T60" fmla="*/ 91 w 169"/>
                  <a:gd name="T61" fmla="*/ 39 h 148"/>
                  <a:gd name="T62" fmla="*/ 104 w 169"/>
                  <a:gd name="T63" fmla="*/ 41 h 148"/>
                  <a:gd name="T64" fmla="*/ 102 w 169"/>
                  <a:gd name="T65" fmla="*/ 47 h 148"/>
                  <a:gd name="T66" fmla="*/ 91 w 169"/>
                  <a:gd name="T67" fmla="*/ 45 h 148"/>
                  <a:gd name="T68" fmla="*/ 77 w 169"/>
                  <a:gd name="T69" fmla="*/ 57 h 148"/>
                  <a:gd name="T70" fmla="*/ 79 w 169"/>
                  <a:gd name="T71" fmla="*/ 67 h 148"/>
                  <a:gd name="T72" fmla="*/ 97 w 169"/>
                  <a:gd name="T73" fmla="*/ 67 h 148"/>
                  <a:gd name="T74" fmla="*/ 96 w 169"/>
                  <a:gd name="T75" fmla="*/ 73 h 148"/>
                  <a:gd name="T76" fmla="*/ 80 w 169"/>
                  <a:gd name="T77" fmla="*/ 73 h 148"/>
                  <a:gd name="T78" fmla="*/ 79 w 169"/>
                  <a:gd name="T79" fmla="*/ 83 h 148"/>
                  <a:gd name="T80" fmla="*/ 71 w 169"/>
                  <a:gd name="T81" fmla="*/ 93 h 148"/>
                  <a:gd name="T82" fmla="*/ 71 w 169"/>
                  <a:gd name="T83" fmla="*/ 94 h 148"/>
                  <a:gd name="T84" fmla="*/ 107 w 169"/>
                  <a:gd name="T85" fmla="*/ 94 h 148"/>
                  <a:gd name="T86" fmla="*/ 107 w 169"/>
                  <a:gd name="T87" fmla="*/ 101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9" h="148">
                    <a:moveTo>
                      <a:pt x="163" y="131"/>
                    </a:moveTo>
                    <a:cubicBezTo>
                      <a:pt x="163" y="131"/>
                      <a:pt x="154" y="125"/>
                      <a:pt x="159" y="108"/>
                    </a:cubicBezTo>
                    <a:cubicBezTo>
                      <a:pt x="159" y="108"/>
                      <a:pt x="168" y="62"/>
                      <a:pt x="135" y="36"/>
                    </a:cubicBezTo>
                    <a:cubicBezTo>
                      <a:pt x="133" y="35"/>
                      <a:pt x="100" y="10"/>
                      <a:pt x="99" y="2"/>
                    </a:cubicBezTo>
                    <a:cubicBezTo>
                      <a:pt x="99" y="2"/>
                      <a:pt x="99" y="1"/>
                      <a:pt x="99" y="0"/>
                    </a:cubicBezTo>
                    <a:cubicBezTo>
                      <a:pt x="63" y="1"/>
                      <a:pt x="63" y="1"/>
                      <a:pt x="63" y="1"/>
                    </a:cubicBezTo>
                    <a:cubicBezTo>
                      <a:pt x="58" y="9"/>
                      <a:pt x="50" y="19"/>
                      <a:pt x="38" y="31"/>
                    </a:cubicBezTo>
                    <a:cubicBezTo>
                      <a:pt x="37" y="32"/>
                      <a:pt x="0" y="69"/>
                      <a:pt x="15" y="124"/>
                    </a:cubicBezTo>
                    <a:cubicBezTo>
                      <a:pt x="15" y="125"/>
                      <a:pt x="16" y="128"/>
                      <a:pt x="8" y="139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8" y="139"/>
                      <a:pt x="6" y="142"/>
                      <a:pt x="7" y="143"/>
                    </a:cubicBezTo>
                    <a:cubicBezTo>
                      <a:pt x="9" y="145"/>
                      <a:pt x="12" y="145"/>
                      <a:pt x="16" y="144"/>
                    </a:cubicBezTo>
                    <a:cubicBezTo>
                      <a:pt x="16" y="144"/>
                      <a:pt x="21" y="143"/>
                      <a:pt x="28" y="142"/>
                    </a:cubicBezTo>
                    <a:cubicBezTo>
                      <a:pt x="28" y="142"/>
                      <a:pt x="28" y="142"/>
                      <a:pt x="28" y="142"/>
                    </a:cubicBezTo>
                    <a:cubicBezTo>
                      <a:pt x="29" y="142"/>
                      <a:pt x="29" y="142"/>
                      <a:pt x="29" y="142"/>
                    </a:cubicBezTo>
                    <a:cubicBezTo>
                      <a:pt x="29" y="142"/>
                      <a:pt x="48" y="148"/>
                      <a:pt x="78" y="148"/>
                    </a:cubicBezTo>
                    <a:cubicBezTo>
                      <a:pt x="100" y="148"/>
                      <a:pt x="122" y="145"/>
                      <a:pt x="143" y="139"/>
                    </a:cubicBezTo>
                    <a:cubicBezTo>
                      <a:pt x="143" y="139"/>
                      <a:pt x="149" y="138"/>
                      <a:pt x="155" y="141"/>
                    </a:cubicBezTo>
                    <a:cubicBezTo>
                      <a:pt x="155" y="141"/>
                      <a:pt x="157" y="142"/>
                      <a:pt x="159" y="142"/>
                    </a:cubicBezTo>
                    <a:cubicBezTo>
                      <a:pt x="162" y="142"/>
                      <a:pt x="165" y="140"/>
                      <a:pt x="167" y="138"/>
                    </a:cubicBezTo>
                    <a:cubicBezTo>
                      <a:pt x="167" y="138"/>
                      <a:pt x="169" y="135"/>
                      <a:pt x="163" y="131"/>
                    </a:cubicBezTo>
                    <a:close/>
                    <a:moveTo>
                      <a:pt x="107" y="101"/>
                    </a:moveTo>
                    <a:cubicBezTo>
                      <a:pt x="56" y="100"/>
                      <a:pt x="56" y="100"/>
                      <a:pt x="56" y="100"/>
                    </a:cubicBezTo>
                    <a:cubicBezTo>
                      <a:pt x="56" y="96"/>
                      <a:pt x="56" y="96"/>
                      <a:pt x="56" y="96"/>
                    </a:cubicBezTo>
                    <a:cubicBezTo>
                      <a:pt x="64" y="93"/>
                      <a:pt x="70" y="86"/>
                      <a:pt x="70" y="79"/>
                    </a:cubicBezTo>
                    <a:cubicBezTo>
                      <a:pt x="70" y="77"/>
                      <a:pt x="70" y="75"/>
                      <a:pt x="70" y="73"/>
                    </a:cubicBezTo>
                    <a:cubicBezTo>
                      <a:pt x="57" y="73"/>
                      <a:pt x="57" y="73"/>
                      <a:pt x="57" y="73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4"/>
                      <a:pt x="67" y="61"/>
                      <a:pt x="67" y="57"/>
                    </a:cubicBezTo>
                    <a:cubicBezTo>
                      <a:pt x="67" y="46"/>
                      <a:pt x="77" y="39"/>
                      <a:pt x="91" y="39"/>
                    </a:cubicBezTo>
                    <a:cubicBezTo>
                      <a:pt x="97" y="39"/>
                      <a:pt x="102" y="40"/>
                      <a:pt x="104" y="41"/>
                    </a:cubicBezTo>
                    <a:cubicBezTo>
                      <a:pt x="102" y="47"/>
                      <a:pt x="102" y="47"/>
                      <a:pt x="102" y="47"/>
                    </a:cubicBezTo>
                    <a:cubicBezTo>
                      <a:pt x="100" y="46"/>
                      <a:pt x="96" y="45"/>
                      <a:pt x="91" y="45"/>
                    </a:cubicBezTo>
                    <a:cubicBezTo>
                      <a:pt x="81" y="45"/>
                      <a:pt x="77" y="50"/>
                      <a:pt x="77" y="57"/>
                    </a:cubicBezTo>
                    <a:cubicBezTo>
                      <a:pt x="77" y="61"/>
                      <a:pt x="78" y="64"/>
                      <a:pt x="79" y="67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80" y="76"/>
                      <a:pt x="80" y="80"/>
                      <a:pt x="79" y="83"/>
                    </a:cubicBezTo>
                    <a:cubicBezTo>
                      <a:pt x="78" y="87"/>
                      <a:pt x="75" y="91"/>
                      <a:pt x="71" y="93"/>
                    </a:cubicBezTo>
                    <a:cubicBezTo>
                      <a:pt x="71" y="94"/>
                      <a:pt x="71" y="94"/>
                      <a:pt x="71" y="94"/>
                    </a:cubicBezTo>
                    <a:cubicBezTo>
                      <a:pt x="107" y="94"/>
                      <a:pt x="107" y="94"/>
                      <a:pt x="107" y="94"/>
                    </a:cubicBezTo>
                    <a:lnTo>
                      <a:pt x="107" y="101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37"/>
              <p:cNvSpPr>
                <a:spLocks/>
              </p:cNvSpPr>
              <p:nvPr/>
            </p:nvSpPr>
            <p:spPr bwMode="auto">
              <a:xfrm>
                <a:off x="6147" y="2633"/>
                <a:ext cx="129" cy="81"/>
              </a:xfrm>
              <a:custGeom>
                <a:avLst/>
                <a:gdLst>
                  <a:gd name="T0" fmla="*/ 14 w 54"/>
                  <a:gd name="T1" fmla="*/ 34 h 34"/>
                  <a:gd name="T2" fmla="*/ 43 w 54"/>
                  <a:gd name="T3" fmla="*/ 34 h 34"/>
                  <a:gd name="T4" fmla="*/ 54 w 54"/>
                  <a:gd name="T5" fmla="*/ 13 h 34"/>
                  <a:gd name="T6" fmla="*/ 28 w 54"/>
                  <a:gd name="T7" fmla="*/ 12 h 34"/>
                  <a:gd name="T8" fmla="*/ 16 w 54"/>
                  <a:gd name="T9" fmla="*/ 6 h 34"/>
                  <a:gd name="T10" fmla="*/ 4 w 54"/>
                  <a:gd name="T11" fmla="*/ 13 h 34"/>
                  <a:gd name="T12" fmla="*/ 14 w 54"/>
                  <a:gd name="T1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34">
                    <a:moveTo>
                      <a:pt x="14" y="34"/>
                    </a:moveTo>
                    <a:cubicBezTo>
                      <a:pt x="43" y="34"/>
                      <a:pt x="43" y="34"/>
                      <a:pt x="43" y="34"/>
                    </a:cubicBezTo>
                    <a:cubicBezTo>
                      <a:pt x="45" y="29"/>
                      <a:pt x="48" y="22"/>
                      <a:pt x="54" y="13"/>
                    </a:cubicBezTo>
                    <a:cubicBezTo>
                      <a:pt x="54" y="13"/>
                      <a:pt x="51" y="3"/>
                      <a:pt x="28" y="12"/>
                    </a:cubicBezTo>
                    <a:cubicBezTo>
                      <a:pt x="28" y="12"/>
                      <a:pt x="22" y="11"/>
                      <a:pt x="16" y="6"/>
                    </a:cubicBezTo>
                    <a:cubicBezTo>
                      <a:pt x="16" y="6"/>
                      <a:pt x="0" y="0"/>
                      <a:pt x="4" y="13"/>
                    </a:cubicBezTo>
                    <a:lnTo>
                      <a:pt x="14" y="34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38"/>
              <p:cNvSpPr>
                <a:spLocks noEditPoints="1"/>
              </p:cNvSpPr>
              <p:nvPr/>
            </p:nvSpPr>
            <p:spPr bwMode="auto">
              <a:xfrm>
                <a:off x="6152" y="2642"/>
                <a:ext cx="126" cy="74"/>
              </a:xfrm>
              <a:custGeom>
                <a:avLst/>
                <a:gdLst>
                  <a:gd name="T0" fmla="*/ 12 w 53"/>
                  <a:gd name="T1" fmla="*/ 31 h 31"/>
                  <a:gd name="T2" fmla="*/ 1 w 53"/>
                  <a:gd name="T3" fmla="*/ 9 h 31"/>
                  <a:gd name="T4" fmla="*/ 2 w 53"/>
                  <a:gd name="T5" fmla="*/ 2 h 31"/>
                  <a:gd name="T6" fmla="*/ 7 w 53"/>
                  <a:gd name="T7" fmla="*/ 0 h 31"/>
                  <a:gd name="T8" fmla="*/ 15 w 53"/>
                  <a:gd name="T9" fmla="*/ 2 h 31"/>
                  <a:gd name="T10" fmla="*/ 15 w 53"/>
                  <a:gd name="T11" fmla="*/ 2 h 31"/>
                  <a:gd name="T12" fmla="*/ 25 w 53"/>
                  <a:gd name="T13" fmla="*/ 7 h 31"/>
                  <a:gd name="T14" fmla="*/ 42 w 53"/>
                  <a:gd name="T15" fmla="*/ 3 h 31"/>
                  <a:gd name="T16" fmla="*/ 53 w 53"/>
                  <a:gd name="T17" fmla="*/ 9 h 31"/>
                  <a:gd name="T18" fmla="*/ 53 w 53"/>
                  <a:gd name="T19" fmla="*/ 9 h 31"/>
                  <a:gd name="T20" fmla="*/ 53 w 53"/>
                  <a:gd name="T21" fmla="*/ 9 h 31"/>
                  <a:gd name="T22" fmla="*/ 42 w 53"/>
                  <a:gd name="T23" fmla="*/ 31 h 31"/>
                  <a:gd name="T24" fmla="*/ 42 w 53"/>
                  <a:gd name="T25" fmla="*/ 31 h 31"/>
                  <a:gd name="T26" fmla="*/ 12 w 53"/>
                  <a:gd name="T27" fmla="*/ 31 h 31"/>
                  <a:gd name="T28" fmla="*/ 7 w 53"/>
                  <a:gd name="T29" fmla="*/ 1 h 31"/>
                  <a:gd name="T30" fmla="*/ 2 w 53"/>
                  <a:gd name="T31" fmla="*/ 3 h 31"/>
                  <a:gd name="T32" fmla="*/ 2 w 53"/>
                  <a:gd name="T33" fmla="*/ 9 h 31"/>
                  <a:gd name="T34" fmla="*/ 13 w 53"/>
                  <a:gd name="T35" fmla="*/ 30 h 31"/>
                  <a:gd name="T36" fmla="*/ 41 w 53"/>
                  <a:gd name="T37" fmla="*/ 30 h 31"/>
                  <a:gd name="T38" fmla="*/ 52 w 53"/>
                  <a:gd name="T39" fmla="*/ 9 h 31"/>
                  <a:gd name="T40" fmla="*/ 42 w 53"/>
                  <a:gd name="T41" fmla="*/ 4 h 31"/>
                  <a:gd name="T42" fmla="*/ 26 w 53"/>
                  <a:gd name="T43" fmla="*/ 8 h 31"/>
                  <a:gd name="T44" fmla="*/ 26 w 53"/>
                  <a:gd name="T45" fmla="*/ 8 h 31"/>
                  <a:gd name="T46" fmla="*/ 25 w 53"/>
                  <a:gd name="T47" fmla="*/ 8 h 31"/>
                  <a:gd name="T48" fmla="*/ 14 w 53"/>
                  <a:gd name="T49" fmla="*/ 3 h 31"/>
                  <a:gd name="T50" fmla="*/ 7 w 53"/>
                  <a:gd name="T51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3" h="31">
                    <a:moveTo>
                      <a:pt x="12" y="31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0" y="6"/>
                      <a:pt x="0" y="4"/>
                      <a:pt x="2" y="2"/>
                    </a:cubicBezTo>
                    <a:cubicBezTo>
                      <a:pt x="3" y="1"/>
                      <a:pt x="4" y="0"/>
                      <a:pt x="7" y="0"/>
                    </a:cubicBezTo>
                    <a:cubicBezTo>
                      <a:pt x="10" y="0"/>
                      <a:pt x="14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20" y="6"/>
                      <a:pt x="25" y="7"/>
                      <a:pt x="25" y="7"/>
                    </a:cubicBezTo>
                    <a:cubicBezTo>
                      <a:pt x="32" y="5"/>
                      <a:pt x="37" y="3"/>
                      <a:pt x="42" y="3"/>
                    </a:cubicBezTo>
                    <a:cubicBezTo>
                      <a:pt x="51" y="3"/>
                      <a:pt x="53" y="9"/>
                      <a:pt x="53" y="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48" y="17"/>
                      <a:pt x="44" y="24"/>
                      <a:pt x="42" y="31"/>
                    </a:cubicBezTo>
                    <a:cubicBezTo>
                      <a:pt x="42" y="31"/>
                      <a:pt x="42" y="31"/>
                      <a:pt x="42" y="31"/>
                    </a:cubicBezTo>
                    <a:lnTo>
                      <a:pt x="12" y="31"/>
                    </a:lnTo>
                    <a:close/>
                    <a:moveTo>
                      <a:pt x="7" y="1"/>
                    </a:moveTo>
                    <a:cubicBezTo>
                      <a:pt x="5" y="1"/>
                      <a:pt x="3" y="2"/>
                      <a:pt x="2" y="3"/>
                    </a:cubicBezTo>
                    <a:cubicBezTo>
                      <a:pt x="1" y="4"/>
                      <a:pt x="1" y="6"/>
                      <a:pt x="2" y="9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3" y="23"/>
                      <a:pt x="47" y="16"/>
                      <a:pt x="52" y="9"/>
                    </a:cubicBezTo>
                    <a:cubicBezTo>
                      <a:pt x="51" y="8"/>
                      <a:pt x="49" y="4"/>
                      <a:pt x="42" y="4"/>
                    </a:cubicBezTo>
                    <a:cubicBezTo>
                      <a:pt x="37" y="4"/>
                      <a:pt x="32" y="6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0" y="7"/>
                      <a:pt x="14" y="3"/>
                    </a:cubicBezTo>
                    <a:cubicBezTo>
                      <a:pt x="14" y="3"/>
                      <a:pt x="10" y="1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39"/>
              <p:cNvSpPr>
                <a:spLocks/>
              </p:cNvSpPr>
              <p:nvPr/>
            </p:nvSpPr>
            <p:spPr bwMode="auto">
              <a:xfrm>
                <a:off x="6171" y="2721"/>
                <a:ext cx="86" cy="24"/>
              </a:xfrm>
              <a:custGeom>
                <a:avLst/>
                <a:gdLst>
                  <a:gd name="T0" fmla="*/ 31 w 36"/>
                  <a:gd name="T1" fmla="*/ 0 h 10"/>
                  <a:gd name="T2" fmla="*/ 5 w 36"/>
                  <a:gd name="T3" fmla="*/ 0 h 10"/>
                  <a:gd name="T4" fmla="*/ 0 w 36"/>
                  <a:gd name="T5" fmla="*/ 5 h 10"/>
                  <a:gd name="T6" fmla="*/ 5 w 36"/>
                  <a:gd name="T7" fmla="*/ 10 h 10"/>
                  <a:gd name="T8" fmla="*/ 31 w 36"/>
                  <a:gd name="T9" fmla="*/ 10 h 10"/>
                  <a:gd name="T10" fmla="*/ 36 w 36"/>
                  <a:gd name="T11" fmla="*/ 5 h 10"/>
                  <a:gd name="T12" fmla="*/ 31 w 36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0">
                    <a:moveTo>
                      <a:pt x="31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10"/>
                      <a:pt x="5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4" y="10"/>
                      <a:pt x="36" y="7"/>
                      <a:pt x="36" y="5"/>
                    </a:cubicBezTo>
                    <a:cubicBezTo>
                      <a:pt x="36" y="2"/>
                      <a:pt x="34" y="0"/>
                      <a:pt x="31" y="0"/>
                    </a:cubicBez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40"/>
              <p:cNvSpPr>
                <a:spLocks noEditPoints="1"/>
              </p:cNvSpPr>
              <p:nvPr/>
            </p:nvSpPr>
            <p:spPr bwMode="auto">
              <a:xfrm>
                <a:off x="6171" y="2719"/>
                <a:ext cx="86" cy="26"/>
              </a:xfrm>
              <a:custGeom>
                <a:avLst/>
                <a:gdLst>
                  <a:gd name="T0" fmla="*/ 5 w 36"/>
                  <a:gd name="T1" fmla="*/ 11 h 11"/>
                  <a:gd name="T2" fmla="*/ 0 w 36"/>
                  <a:gd name="T3" fmla="*/ 6 h 11"/>
                  <a:gd name="T4" fmla="*/ 1 w 36"/>
                  <a:gd name="T5" fmla="*/ 2 h 11"/>
                  <a:gd name="T6" fmla="*/ 5 w 36"/>
                  <a:gd name="T7" fmla="*/ 0 h 11"/>
                  <a:gd name="T8" fmla="*/ 31 w 36"/>
                  <a:gd name="T9" fmla="*/ 0 h 11"/>
                  <a:gd name="T10" fmla="*/ 36 w 36"/>
                  <a:gd name="T11" fmla="*/ 6 h 11"/>
                  <a:gd name="T12" fmla="*/ 31 w 36"/>
                  <a:gd name="T13" fmla="*/ 11 h 11"/>
                  <a:gd name="T14" fmla="*/ 5 w 36"/>
                  <a:gd name="T15" fmla="*/ 11 h 11"/>
                  <a:gd name="T16" fmla="*/ 31 w 36"/>
                  <a:gd name="T17" fmla="*/ 1 h 11"/>
                  <a:gd name="T18" fmla="*/ 5 w 36"/>
                  <a:gd name="T19" fmla="*/ 1 h 11"/>
                  <a:gd name="T20" fmla="*/ 2 w 36"/>
                  <a:gd name="T21" fmla="*/ 3 h 11"/>
                  <a:gd name="T22" fmla="*/ 1 w 36"/>
                  <a:gd name="T23" fmla="*/ 6 h 11"/>
                  <a:gd name="T24" fmla="*/ 5 w 36"/>
                  <a:gd name="T25" fmla="*/ 10 h 11"/>
                  <a:gd name="T26" fmla="*/ 5 w 36"/>
                  <a:gd name="T27" fmla="*/ 11 h 11"/>
                  <a:gd name="T28" fmla="*/ 5 w 36"/>
                  <a:gd name="T29" fmla="*/ 10 h 11"/>
                  <a:gd name="T30" fmla="*/ 31 w 36"/>
                  <a:gd name="T31" fmla="*/ 10 h 11"/>
                  <a:gd name="T32" fmla="*/ 35 w 36"/>
                  <a:gd name="T33" fmla="*/ 6 h 11"/>
                  <a:gd name="T34" fmla="*/ 31 w 36"/>
                  <a:gd name="T35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" h="11">
                    <a:moveTo>
                      <a:pt x="5" y="11"/>
                    </a:moveTo>
                    <a:cubicBezTo>
                      <a:pt x="2" y="11"/>
                      <a:pt x="0" y="9"/>
                      <a:pt x="0" y="6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4" y="0"/>
                      <a:pt x="36" y="3"/>
                      <a:pt x="36" y="6"/>
                    </a:cubicBezTo>
                    <a:cubicBezTo>
                      <a:pt x="36" y="9"/>
                      <a:pt x="34" y="11"/>
                      <a:pt x="31" y="11"/>
                    </a:cubicBezTo>
                    <a:lnTo>
                      <a:pt x="5" y="11"/>
                    </a:lnTo>
                    <a:close/>
                    <a:moveTo>
                      <a:pt x="31" y="1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3" y="2"/>
                      <a:pt x="2" y="3"/>
                    </a:cubicBezTo>
                    <a:cubicBezTo>
                      <a:pt x="1" y="3"/>
                      <a:pt x="1" y="5"/>
                      <a:pt x="1" y="6"/>
                    </a:cubicBezTo>
                    <a:cubicBezTo>
                      <a:pt x="1" y="8"/>
                      <a:pt x="3" y="10"/>
                      <a:pt x="5" y="10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3" y="10"/>
                      <a:pt x="35" y="8"/>
                      <a:pt x="35" y="6"/>
                    </a:cubicBezTo>
                    <a:cubicBezTo>
                      <a:pt x="35" y="3"/>
                      <a:pt x="33" y="1"/>
                      <a:pt x="3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41"/>
              <p:cNvSpPr>
                <a:spLocks noEditPoints="1"/>
              </p:cNvSpPr>
              <p:nvPr/>
            </p:nvSpPr>
            <p:spPr bwMode="auto">
              <a:xfrm>
                <a:off x="6066" y="2752"/>
                <a:ext cx="300" cy="264"/>
              </a:xfrm>
              <a:custGeom>
                <a:avLst/>
                <a:gdLst>
                  <a:gd name="T0" fmla="*/ 120 w 126"/>
                  <a:gd name="T1" fmla="*/ 99 h 110"/>
                  <a:gd name="T2" fmla="*/ 118 w 126"/>
                  <a:gd name="T3" fmla="*/ 82 h 110"/>
                  <a:gd name="T4" fmla="*/ 101 w 126"/>
                  <a:gd name="T5" fmla="*/ 28 h 110"/>
                  <a:gd name="T6" fmla="*/ 76 w 126"/>
                  <a:gd name="T7" fmla="*/ 2 h 110"/>
                  <a:gd name="T8" fmla="*/ 75 w 126"/>
                  <a:gd name="T9" fmla="*/ 0 h 110"/>
                  <a:gd name="T10" fmla="*/ 48 w 126"/>
                  <a:gd name="T11" fmla="*/ 0 h 110"/>
                  <a:gd name="T12" fmla="*/ 29 w 126"/>
                  <a:gd name="T13" fmla="*/ 22 h 110"/>
                  <a:gd name="T14" fmla="*/ 10 w 126"/>
                  <a:gd name="T15" fmla="*/ 91 h 110"/>
                  <a:gd name="T16" fmla="*/ 4 w 126"/>
                  <a:gd name="T17" fmla="*/ 102 h 110"/>
                  <a:gd name="T18" fmla="*/ 4 w 126"/>
                  <a:gd name="T19" fmla="*/ 105 h 110"/>
                  <a:gd name="T20" fmla="*/ 10 w 126"/>
                  <a:gd name="T21" fmla="*/ 106 h 110"/>
                  <a:gd name="T22" fmla="*/ 19 w 126"/>
                  <a:gd name="T23" fmla="*/ 105 h 110"/>
                  <a:gd name="T24" fmla="*/ 19 w 126"/>
                  <a:gd name="T25" fmla="*/ 105 h 110"/>
                  <a:gd name="T26" fmla="*/ 20 w 126"/>
                  <a:gd name="T27" fmla="*/ 105 h 110"/>
                  <a:gd name="T28" fmla="*/ 61 w 126"/>
                  <a:gd name="T29" fmla="*/ 110 h 110"/>
                  <a:gd name="T30" fmla="*/ 105 w 126"/>
                  <a:gd name="T31" fmla="*/ 104 h 110"/>
                  <a:gd name="T32" fmla="*/ 107 w 126"/>
                  <a:gd name="T33" fmla="*/ 104 h 110"/>
                  <a:gd name="T34" fmla="*/ 114 w 126"/>
                  <a:gd name="T35" fmla="*/ 106 h 110"/>
                  <a:gd name="T36" fmla="*/ 118 w 126"/>
                  <a:gd name="T37" fmla="*/ 107 h 110"/>
                  <a:gd name="T38" fmla="*/ 123 w 126"/>
                  <a:gd name="T39" fmla="*/ 104 h 110"/>
                  <a:gd name="T40" fmla="*/ 120 w 126"/>
                  <a:gd name="T41" fmla="*/ 99 h 110"/>
                  <a:gd name="T42" fmla="*/ 81 w 126"/>
                  <a:gd name="T43" fmla="*/ 55 h 110"/>
                  <a:gd name="T44" fmla="*/ 81 w 126"/>
                  <a:gd name="T45" fmla="*/ 58 h 110"/>
                  <a:gd name="T46" fmla="*/ 53 w 126"/>
                  <a:gd name="T47" fmla="*/ 57 h 110"/>
                  <a:gd name="T48" fmla="*/ 53 w 126"/>
                  <a:gd name="T49" fmla="*/ 62 h 110"/>
                  <a:gd name="T50" fmla="*/ 81 w 126"/>
                  <a:gd name="T51" fmla="*/ 62 h 110"/>
                  <a:gd name="T52" fmla="*/ 81 w 126"/>
                  <a:gd name="T53" fmla="*/ 66 h 110"/>
                  <a:gd name="T54" fmla="*/ 53 w 126"/>
                  <a:gd name="T55" fmla="*/ 65 h 110"/>
                  <a:gd name="T56" fmla="*/ 67 w 126"/>
                  <a:gd name="T57" fmla="*/ 80 h 110"/>
                  <a:gd name="T58" fmla="*/ 83 w 126"/>
                  <a:gd name="T59" fmla="*/ 78 h 110"/>
                  <a:gd name="T60" fmla="*/ 85 w 126"/>
                  <a:gd name="T61" fmla="*/ 83 h 110"/>
                  <a:gd name="T62" fmla="*/ 54 w 126"/>
                  <a:gd name="T63" fmla="*/ 81 h 110"/>
                  <a:gd name="T64" fmla="*/ 45 w 126"/>
                  <a:gd name="T65" fmla="*/ 65 h 110"/>
                  <a:gd name="T66" fmla="*/ 38 w 126"/>
                  <a:gd name="T67" fmla="*/ 65 h 110"/>
                  <a:gd name="T68" fmla="*/ 39 w 126"/>
                  <a:gd name="T69" fmla="*/ 61 h 110"/>
                  <a:gd name="T70" fmla="*/ 44 w 126"/>
                  <a:gd name="T71" fmla="*/ 61 h 110"/>
                  <a:gd name="T72" fmla="*/ 45 w 126"/>
                  <a:gd name="T73" fmla="*/ 58 h 110"/>
                  <a:gd name="T74" fmla="*/ 39 w 126"/>
                  <a:gd name="T75" fmla="*/ 57 h 110"/>
                  <a:gd name="T76" fmla="*/ 39 w 126"/>
                  <a:gd name="T77" fmla="*/ 53 h 110"/>
                  <a:gd name="T78" fmla="*/ 45 w 126"/>
                  <a:gd name="T79" fmla="*/ 53 h 110"/>
                  <a:gd name="T80" fmla="*/ 67 w 126"/>
                  <a:gd name="T81" fmla="*/ 35 h 110"/>
                  <a:gd name="T82" fmla="*/ 86 w 126"/>
                  <a:gd name="T83" fmla="*/ 38 h 110"/>
                  <a:gd name="T84" fmla="*/ 83 w 126"/>
                  <a:gd name="T85" fmla="*/ 43 h 110"/>
                  <a:gd name="T86" fmla="*/ 54 w 126"/>
                  <a:gd name="T87" fmla="*/ 54 h 110"/>
                  <a:gd name="T88" fmla="*/ 81 w 126"/>
                  <a:gd name="T89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6" h="110">
                    <a:moveTo>
                      <a:pt x="120" y="99"/>
                    </a:moveTo>
                    <a:cubicBezTo>
                      <a:pt x="120" y="99"/>
                      <a:pt x="114" y="94"/>
                      <a:pt x="118" y="82"/>
                    </a:cubicBezTo>
                    <a:cubicBezTo>
                      <a:pt x="118" y="82"/>
                      <a:pt x="126" y="48"/>
                      <a:pt x="101" y="28"/>
                    </a:cubicBezTo>
                    <a:cubicBezTo>
                      <a:pt x="99" y="26"/>
                      <a:pt x="76" y="7"/>
                      <a:pt x="76" y="2"/>
                    </a:cubicBezTo>
                    <a:cubicBezTo>
                      <a:pt x="76" y="1"/>
                      <a:pt x="75" y="1"/>
                      <a:pt x="75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5" y="6"/>
                      <a:pt x="38" y="13"/>
                      <a:pt x="29" y="22"/>
                    </a:cubicBezTo>
                    <a:cubicBezTo>
                      <a:pt x="29" y="22"/>
                      <a:pt x="0" y="49"/>
                      <a:pt x="10" y="91"/>
                    </a:cubicBezTo>
                    <a:cubicBezTo>
                      <a:pt x="10" y="92"/>
                      <a:pt x="10" y="94"/>
                      <a:pt x="4" y="102"/>
                    </a:cubicBezTo>
                    <a:cubicBezTo>
                      <a:pt x="4" y="102"/>
                      <a:pt x="3" y="104"/>
                      <a:pt x="4" y="105"/>
                    </a:cubicBezTo>
                    <a:cubicBezTo>
                      <a:pt x="5" y="106"/>
                      <a:pt x="7" y="107"/>
                      <a:pt x="10" y="106"/>
                    </a:cubicBezTo>
                    <a:cubicBezTo>
                      <a:pt x="10" y="106"/>
                      <a:pt x="14" y="105"/>
                      <a:pt x="19" y="105"/>
                    </a:cubicBezTo>
                    <a:cubicBezTo>
                      <a:pt x="19" y="105"/>
                      <a:pt x="19" y="105"/>
                      <a:pt x="19" y="105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0" y="105"/>
                      <a:pt x="36" y="110"/>
                      <a:pt x="61" y="110"/>
                    </a:cubicBezTo>
                    <a:cubicBezTo>
                      <a:pt x="76" y="110"/>
                      <a:pt x="91" y="108"/>
                      <a:pt x="105" y="104"/>
                    </a:cubicBezTo>
                    <a:cubicBezTo>
                      <a:pt x="105" y="104"/>
                      <a:pt x="106" y="104"/>
                      <a:pt x="107" y="104"/>
                    </a:cubicBezTo>
                    <a:cubicBezTo>
                      <a:pt x="109" y="104"/>
                      <a:pt x="112" y="105"/>
                      <a:pt x="114" y="106"/>
                    </a:cubicBezTo>
                    <a:cubicBezTo>
                      <a:pt x="114" y="106"/>
                      <a:pt x="116" y="107"/>
                      <a:pt x="118" y="107"/>
                    </a:cubicBezTo>
                    <a:cubicBezTo>
                      <a:pt x="119" y="107"/>
                      <a:pt x="121" y="106"/>
                      <a:pt x="123" y="104"/>
                    </a:cubicBezTo>
                    <a:cubicBezTo>
                      <a:pt x="123" y="104"/>
                      <a:pt x="125" y="102"/>
                      <a:pt x="120" y="99"/>
                    </a:cubicBezTo>
                    <a:close/>
                    <a:moveTo>
                      <a:pt x="81" y="55"/>
                    </a:moveTo>
                    <a:cubicBezTo>
                      <a:pt x="81" y="58"/>
                      <a:pt x="81" y="58"/>
                      <a:pt x="81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2" y="61"/>
                      <a:pt x="53" y="62"/>
                    </a:cubicBezTo>
                    <a:cubicBezTo>
                      <a:pt x="81" y="62"/>
                      <a:pt x="81" y="62"/>
                      <a:pt x="81" y="62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78"/>
                      <a:pt x="67" y="80"/>
                    </a:cubicBezTo>
                    <a:cubicBezTo>
                      <a:pt x="67" y="80"/>
                      <a:pt x="76" y="82"/>
                      <a:pt x="83" y="78"/>
                    </a:cubicBezTo>
                    <a:cubicBezTo>
                      <a:pt x="85" y="83"/>
                      <a:pt x="85" y="83"/>
                      <a:pt x="85" y="83"/>
                    </a:cubicBezTo>
                    <a:cubicBezTo>
                      <a:pt x="85" y="83"/>
                      <a:pt x="71" y="91"/>
                      <a:pt x="54" y="81"/>
                    </a:cubicBezTo>
                    <a:cubicBezTo>
                      <a:pt x="54" y="81"/>
                      <a:pt x="46" y="76"/>
                      <a:pt x="45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0"/>
                      <a:pt x="45" y="58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53"/>
                      <a:pt x="48" y="37"/>
                      <a:pt x="67" y="35"/>
                    </a:cubicBezTo>
                    <a:cubicBezTo>
                      <a:pt x="67" y="35"/>
                      <a:pt x="81" y="33"/>
                      <a:pt x="86" y="38"/>
                    </a:cubicBezTo>
                    <a:cubicBezTo>
                      <a:pt x="83" y="43"/>
                      <a:pt x="83" y="43"/>
                      <a:pt x="83" y="43"/>
                    </a:cubicBezTo>
                    <a:cubicBezTo>
                      <a:pt x="83" y="43"/>
                      <a:pt x="61" y="33"/>
                      <a:pt x="54" y="54"/>
                    </a:cubicBezTo>
                    <a:lnTo>
                      <a:pt x="81" y="55"/>
                    </a:lnTo>
                    <a:close/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81" name="文本框 101"/>
          <p:cNvSpPr txBox="1"/>
          <p:nvPr/>
        </p:nvSpPr>
        <p:spPr>
          <a:xfrm>
            <a:off x="2242875" y="2754828"/>
            <a:ext cx="976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E8B438"/>
                </a:solidFill>
                <a:latin typeface="Impact" panose="020B0806030902050204" pitchFamily="34" charset="0"/>
              </a:rPr>
              <a:t>01</a:t>
            </a:r>
            <a:endParaRPr lang="zh-CN" altLang="en-US" sz="2800" dirty="0">
              <a:solidFill>
                <a:srgbClr val="E8B438"/>
              </a:solidFill>
              <a:latin typeface="Impact" panose="020B0806030902050204" pitchFamily="34" charset="0"/>
            </a:endParaRPr>
          </a:p>
        </p:txBody>
      </p:sp>
      <p:sp>
        <p:nvSpPr>
          <p:cNvPr id="82" name="文本框 102"/>
          <p:cNvSpPr txBox="1"/>
          <p:nvPr/>
        </p:nvSpPr>
        <p:spPr>
          <a:xfrm>
            <a:off x="4372115" y="2754828"/>
            <a:ext cx="976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E8B438"/>
                </a:solidFill>
                <a:latin typeface="Impact" panose="020B0806030902050204" pitchFamily="34" charset="0"/>
              </a:rPr>
              <a:t>02</a:t>
            </a:r>
            <a:endParaRPr lang="zh-CN" altLang="en-US" sz="2800" dirty="0">
              <a:solidFill>
                <a:srgbClr val="E8B438"/>
              </a:solidFill>
              <a:latin typeface="Impact" panose="020B0806030902050204" pitchFamily="34" charset="0"/>
            </a:endParaRPr>
          </a:p>
        </p:txBody>
      </p:sp>
      <p:sp>
        <p:nvSpPr>
          <p:cNvPr id="83" name="文本框 103"/>
          <p:cNvSpPr txBox="1"/>
          <p:nvPr/>
        </p:nvSpPr>
        <p:spPr>
          <a:xfrm>
            <a:off x="6501355" y="2754828"/>
            <a:ext cx="976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E8B438"/>
                </a:solidFill>
                <a:latin typeface="Impact" panose="020B0806030902050204" pitchFamily="34" charset="0"/>
              </a:rPr>
              <a:t>03</a:t>
            </a:r>
            <a:endParaRPr lang="zh-CN" altLang="en-US" sz="2800" dirty="0">
              <a:solidFill>
                <a:srgbClr val="E8B438"/>
              </a:solidFill>
              <a:latin typeface="Impact" panose="020B0806030902050204" pitchFamily="34" charset="0"/>
            </a:endParaRPr>
          </a:p>
        </p:txBody>
      </p:sp>
      <p:sp>
        <p:nvSpPr>
          <p:cNvPr id="84" name="文本框 104"/>
          <p:cNvSpPr txBox="1"/>
          <p:nvPr/>
        </p:nvSpPr>
        <p:spPr>
          <a:xfrm>
            <a:off x="8743858" y="2754828"/>
            <a:ext cx="976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E8B438"/>
                </a:solidFill>
                <a:latin typeface="Impact" panose="020B0806030902050204" pitchFamily="34" charset="0"/>
              </a:rPr>
              <a:t>04</a:t>
            </a:r>
            <a:endParaRPr lang="zh-CN" altLang="en-US" sz="2800" dirty="0">
              <a:solidFill>
                <a:srgbClr val="E8B438"/>
              </a:solidFill>
              <a:latin typeface="Impact" panose="020B0806030902050204" pitchFamily="34" charset="0"/>
            </a:endParaRPr>
          </a:p>
        </p:txBody>
      </p:sp>
      <p:sp>
        <p:nvSpPr>
          <p:cNvPr id="85" name="文本框 32"/>
          <p:cNvSpPr txBox="1"/>
          <p:nvPr/>
        </p:nvSpPr>
        <p:spPr>
          <a:xfrm>
            <a:off x="2100427" y="4305102"/>
            <a:ext cx="1290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rgbClr val="E8B43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800" dirty="0">
              <a:solidFill>
                <a:srgbClr val="E8B43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文本框 32"/>
          <p:cNvSpPr txBox="1"/>
          <p:nvPr/>
        </p:nvSpPr>
        <p:spPr>
          <a:xfrm>
            <a:off x="4267199" y="4305102"/>
            <a:ext cx="1290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rgbClr val="E8B43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800" dirty="0">
              <a:solidFill>
                <a:srgbClr val="E8B43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32"/>
          <p:cNvSpPr txBox="1"/>
          <p:nvPr/>
        </p:nvSpPr>
        <p:spPr>
          <a:xfrm>
            <a:off x="6433971" y="4305102"/>
            <a:ext cx="1290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rgbClr val="E8B43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800" dirty="0">
              <a:solidFill>
                <a:srgbClr val="E8B43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32"/>
          <p:cNvSpPr txBox="1"/>
          <p:nvPr/>
        </p:nvSpPr>
        <p:spPr>
          <a:xfrm>
            <a:off x="8600745" y="4305102"/>
            <a:ext cx="1290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rgbClr val="E8B43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800" dirty="0">
              <a:solidFill>
                <a:srgbClr val="E8B43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23"/>
          <p:cNvSpPr txBox="1"/>
          <p:nvPr/>
        </p:nvSpPr>
        <p:spPr>
          <a:xfrm>
            <a:off x="2036865" y="4816892"/>
            <a:ext cx="145084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添加文字说明详情介绍点击添加文字说明详情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文字文字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说明详情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23"/>
          <p:cNvSpPr txBox="1"/>
          <p:nvPr/>
        </p:nvSpPr>
        <p:spPr>
          <a:xfrm>
            <a:off x="4187022" y="4816892"/>
            <a:ext cx="145084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添加文字说明详情介绍点击添加文字说明详情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文字文字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说明详情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文本框 23"/>
          <p:cNvSpPr txBox="1"/>
          <p:nvPr/>
        </p:nvSpPr>
        <p:spPr>
          <a:xfrm>
            <a:off x="6391699" y="4816892"/>
            <a:ext cx="145084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添加文字说明详情介绍点击添加文字说明详情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文字文字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说明详情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23"/>
          <p:cNvSpPr txBox="1"/>
          <p:nvPr/>
        </p:nvSpPr>
        <p:spPr>
          <a:xfrm>
            <a:off x="8506533" y="4816892"/>
            <a:ext cx="145084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添加文字说明详情介绍点击添加文字说明详情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文字文字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说明详情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635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87014" y="612103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111578"/>
            <a:ext cx="12234705" cy="5746422"/>
          </a:xfrm>
          <a:prstGeom prst="rect">
            <a:avLst/>
          </a:prstGeom>
        </p:spPr>
      </p:pic>
      <p:cxnSp>
        <p:nvCxnSpPr>
          <p:cNvPr id="90" name="直接连接符 89"/>
          <p:cNvCxnSpPr/>
          <p:nvPr/>
        </p:nvCxnSpPr>
        <p:spPr>
          <a:xfrm>
            <a:off x="3881205" y="2471670"/>
            <a:ext cx="4493539" cy="0"/>
          </a:xfrm>
          <a:prstGeom prst="line">
            <a:avLst/>
          </a:prstGeom>
          <a:ln w="38100">
            <a:solidFill>
              <a:srgbClr val="DDA324"/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7116" y="-439600"/>
            <a:ext cx="3102355" cy="3102355"/>
          </a:xfrm>
          <a:prstGeom prst="rect">
            <a:avLst/>
          </a:prstGeom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5306874" y="1803687"/>
            <a:ext cx="1620957" cy="523220"/>
          </a:xfrm>
          <a:prstGeom prst="rect">
            <a:avLst/>
          </a:prstGeom>
          <a:noFill/>
          <a:effectLst>
            <a:outerShdw blurRad="419100" dist="812800" dir="5400000" sx="89000" sy="89000" algn="ctr" rotWithShape="0">
              <a:srgbClr val="000000">
                <a:alpha val="85000"/>
              </a:srgbClr>
            </a:outerShdw>
            <a:reflection stA="71000" endPos="65000" dist="50800" dir="5400000" sy="-100000" algn="bl" rotWithShape="0"/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zh-CN" altLang="en-US" sz="2800" b="1" dirty="0" smtClean="0">
                <a:solidFill>
                  <a:srgbClr val="FFD94B"/>
                </a:solidFill>
                <a:effectLst>
                  <a:outerShdw blurRad="241300" dist="177800" dir="5400000" algn="ctr" rotWithShape="0">
                    <a:srgbClr val="000000">
                      <a:alpha val="28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谢谢观赏</a:t>
            </a:r>
            <a:endParaRPr lang="zh-CN" altLang="en-US" sz="2800" b="1" dirty="0">
              <a:solidFill>
                <a:srgbClr val="FFD94B"/>
              </a:solidFill>
              <a:effectLst>
                <a:outerShdw blurRad="241300" dist="177800" dir="5400000" algn="ctr" rotWithShape="0">
                  <a:srgbClr val="000000">
                    <a:alpha val="28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09192" y="2527115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企业宣传丨商业融资丨项目计划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052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894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5" name="同心圆 4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6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endCxn id="9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8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>
              <a:stCxn id="8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同心圆 13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>
              <a:stCxn id="16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同心圆 22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直接连接符 25"/>
            <p:cNvCxnSpPr>
              <a:stCxn id="23" idx="4"/>
              <a:endCxn id="22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5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23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6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企业文化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" name="Picture 3" descr="C:\Users\MDG\Desktop\213291_010633771_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09353" y="2600172"/>
            <a:ext cx="3370291" cy="197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C:\Users\MDG\Desktop\240425-13030FHS56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940" y="2600170"/>
            <a:ext cx="3370291" cy="197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矩形 34"/>
          <p:cNvSpPr/>
          <p:nvPr/>
        </p:nvSpPr>
        <p:spPr>
          <a:xfrm>
            <a:off x="4385041" y="2600168"/>
            <a:ext cx="3370291" cy="1978362"/>
          </a:xfrm>
          <a:prstGeom prst="rect">
            <a:avLst/>
          </a:prstGeom>
          <a:solidFill>
            <a:srgbClr val="E8B4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以内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372576" y="1389817"/>
            <a:ext cx="3262432" cy="652537"/>
            <a:chOff x="4420120" y="1210537"/>
            <a:chExt cx="3262433" cy="652537"/>
          </a:xfrm>
        </p:grpSpPr>
        <p:sp>
          <p:nvSpPr>
            <p:cNvPr id="37" name="TextBox 7"/>
            <p:cNvSpPr txBox="1"/>
            <p:nvPr/>
          </p:nvSpPr>
          <p:spPr>
            <a:xfrm>
              <a:off x="4420120" y="1210537"/>
              <a:ext cx="32624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rgbClr val="E8B4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单击此处添加您的标题</a:t>
              </a:r>
              <a:endParaRPr lang="zh-CN" altLang="en-US" sz="2400" dirty="0">
                <a:solidFill>
                  <a:srgbClr val="E8B43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4700646" y="1555297"/>
              <a:ext cx="270138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Click here to add your company</a:t>
              </a:r>
            </a:p>
          </p:txBody>
        </p:sp>
      </p:grpSp>
      <p:cxnSp>
        <p:nvCxnSpPr>
          <p:cNvPr id="39" name="直接连接符 38"/>
          <p:cNvCxnSpPr/>
          <p:nvPr/>
        </p:nvCxnSpPr>
        <p:spPr>
          <a:xfrm>
            <a:off x="5610091" y="2191059"/>
            <a:ext cx="787400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5"/>
          <p:cNvSpPr>
            <a:spLocks/>
          </p:cNvSpPr>
          <p:nvPr/>
        </p:nvSpPr>
        <p:spPr bwMode="auto">
          <a:xfrm>
            <a:off x="1374855" y="5053670"/>
            <a:ext cx="9702800" cy="99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在 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字以内，据统计每页幻灯片的最好控制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在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分钟之内。此处添加详细文本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描述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建议与标题相关并符合整体语言风格，语言描述尽量简洁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生动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。尽量将每页幻灯片的字数控制在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200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分钟之内。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304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5" name="同心圆 4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6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endCxn id="9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8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>
              <a:stCxn id="8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同心圆 13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>
              <a:stCxn id="16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同心圆 22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直接连接符 25"/>
            <p:cNvCxnSpPr>
              <a:stCxn id="23" idx="4"/>
              <a:endCxn id="22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5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23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6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团队介绍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90748" y="2070070"/>
            <a:ext cx="6573421" cy="485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" name="矩形 102"/>
          <p:cNvSpPr>
            <a:spLocks noChangeArrowheads="1"/>
          </p:cNvSpPr>
          <p:nvPr/>
        </p:nvSpPr>
        <p:spPr bwMode="auto">
          <a:xfrm>
            <a:off x="821984" y="1233044"/>
            <a:ext cx="10888707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您</a:t>
            </a: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的内容打在这里</a:t>
            </a:r>
            <a:r>
              <a:rPr lang="zh-CN" alt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您的内容打在这里或者通过复制您的文本后，在此框中选择粘贴，并选择只保留文字。</a:t>
            </a:r>
            <a:endParaRPr lang="zh-CN" altLang="en-US" sz="15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6006941" y="2580204"/>
            <a:ext cx="791948" cy="791948"/>
            <a:chOff x="4589983" y="2663795"/>
            <a:chExt cx="877102" cy="877102"/>
          </a:xfrm>
        </p:grpSpPr>
        <p:grpSp>
          <p:nvGrpSpPr>
            <p:cNvPr id="105" name="组合 104"/>
            <p:cNvGrpSpPr/>
            <p:nvPr/>
          </p:nvGrpSpPr>
          <p:grpSpPr>
            <a:xfrm>
              <a:off x="4589983" y="2663795"/>
              <a:ext cx="877102" cy="87710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7" name="同心圆 1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523939" y="892239"/>
                <a:ext cx="3562222" cy="356222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itchFamily="34" charset="-122"/>
                </a:endParaRPr>
              </a:p>
            </p:txBody>
          </p:sp>
        </p:grpSp>
        <p:grpSp>
          <p:nvGrpSpPr>
            <p:cNvPr id="106" name="组合 105"/>
            <p:cNvGrpSpPr/>
            <p:nvPr/>
          </p:nvGrpSpPr>
          <p:grpSpPr>
            <a:xfrm>
              <a:off x="4690436" y="2865050"/>
              <a:ext cx="567894" cy="535099"/>
              <a:chOff x="4832350" y="1028700"/>
              <a:chExt cx="522288" cy="492126"/>
            </a:xfrm>
            <a:solidFill>
              <a:srgbClr val="0070C0"/>
            </a:solidFill>
          </p:grpSpPr>
          <p:sp>
            <p:nvSpPr>
              <p:cNvPr id="107" name="Freeform 15"/>
              <p:cNvSpPr>
                <a:spLocks/>
              </p:cNvSpPr>
              <p:nvPr/>
            </p:nvSpPr>
            <p:spPr bwMode="auto">
              <a:xfrm>
                <a:off x="4916488" y="1176338"/>
                <a:ext cx="306388" cy="266700"/>
              </a:xfrm>
              <a:custGeom>
                <a:avLst/>
                <a:gdLst>
                  <a:gd name="T0" fmla="*/ 14 w 81"/>
                  <a:gd name="T1" fmla="*/ 0 h 71"/>
                  <a:gd name="T2" fmla="*/ 7 w 81"/>
                  <a:gd name="T3" fmla="*/ 2 h 71"/>
                  <a:gd name="T4" fmla="*/ 28 w 81"/>
                  <a:gd name="T5" fmla="*/ 48 h 71"/>
                  <a:gd name="T6" fmla="*/ 68 w 81"/>
                  <a:gd name="T7" fmla="*/ 71 h 71"/>
                  <a:gd name="T8" fmla="*/ 74 w 81"/>
                  <a:gd name="T9" fmla="*/ 69 h 71"/>
                  <a:gd name="T10" fmla="*/ 56 w 81"/>
                  <a:gd name="T11" fmla="*/ 25 h 71"/>
                  <a:gd name="T12" fmla="*/ 53 w 81"/>
                  <a:gd name="T13" fmla="*/ 29 h 71"/>
                  <a:gd name="T14" fmla="*/ 56 w 81"/>
                  <a:gd name="T15" fmla="*/ 33 h 71"/>
                  <a:gd name="T16" fmla="*/ 57 w 81"/>
                  <a:gd name="T17" fmla="*/ 34 h 71"/>
                  <a:gd name="T18" fmla="*/ 57 w 81"/>
                  <a:gd name="T19" fmla="*/ 34 h 71"/>
                  <a:gd name="T20" fmla="*/ 65 w 81"/>
                  <a:gd name="T21" fmla="*/ 60 h 71"/>
                  <a:gd name="T22" fmla="*/ 60 w 81"/>
                  <a:gd name="T23" fmla="*/ 62 h 71"/>
                  <a:gd name="T24" fmla="*/ 32 w 81"/>
                  <a:gd name="T25" fmla="*/ 45 h 71"/>
                  <a:gd name="T26" fmla="*/ 16 w 81"/>
                  <a:gd name="T27" fmla="*/ 11 h 71"/>
                  <a:gd name="T28" fmla="*/ 21 w 81"/>
                  <a:gd name="T29" fmla="*/ 9 h 71"/>
                  <a:gd name="T30" fmla="*/ 43 w 81"/>
                  <a:gd name="T31" fmla="*/ 20 h 71"/>
                  <a:gd name="T32" fmla="*/ 43 w 81"/>
                  <a:gd name="T33" fmla="*/ 19 h 71"/>
                  <a:gd name="T34" fmla="*/ 43 w 81"/>
                  <a:gd name="T35" fmla="*/ 20 h 71"/>
                  <a:gd name="T36" fmla="*/ 48 w 81"/>
                  <a:gd name="T37" fmla="*/ 24 h 71"/>
                  <a:gd name="T38" fmla="*/ 51 w 81"/>
                  <a:gd name="T39" fmla="*/ 20 h 71"/>
                  <a:gd name="T40" fmla="*/ 14 w 81"/>
                  <a:gd name="T41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1" h="71">
                    <a:moveTo>
                      <a:pt x="14" y="0"/>
                    </a:moveTo>
                    <a:cubicBezTo>
                      <a:pt x="11" y="0"/>
                      <a:pt x="9" y="0"/>
                      <a:pt x="7" y="2"/>
                    </a:cubicBezTo>
                    <a:cubicBezTo>
                      <a:pt x="0" y="9"/>
                      <a:pt x="10" y="30"/>
                      <a:pt x="28" y="48"/>
                    </a:cubicBezTo>
                    <a:cubicBezTo>
                      <a:pt x="42" y="63"/>
                      <a:pt x="58" y="71"/>
                      <a:pt x="68" y="71"/>
                    </a:cubicBezTo>
                    <a:cubicBezTo>
                      <a:pt x="70" y="71"/>
                      <a:pt x="73" y="71"/>
                      <a:pt x="74" y="69"/>
                    </a:cubicBezTo>
                    <a:cubicBezTo>
                      <a:pt x="81" y="62"/>
                      <a:pt x="73" y="43"/>
                      <a:pt x="56" y="25"/>
                    </a:cubicBezTo>
                    <a:cubicBezTo>
                      <a:pt x="53" y="29"/>
                      <a:pt x="53" y="29"/>
                      <a:pt x="53" y="29"/>
                    </a:cubicBezTo>
                    <a:cubicBezTo>
                      <a:pt x="54" y="30"/>
                      <a:pt x="55" y="32"/>
                      <a:pt x="56" y="33"/>
                    </a:cubicBezTo>
                    <a:cubicBezTo>
                      <a:pt x="57" y="34"/>
                      <a:pt x="57" y="34"/>
                      <a:pt x="57" y="34"/>
                    </a:cubicBezTo>
                    <a:cubicBezTo>
                      <a:pt x="57" y="34"/>
                      <a:pt x="57" y="34"/>
                      <a:pt x="57" y="34"/>
                    </a:cubicBezTo>
                    <a:cubicBezTo>
                      <a:pt x="66" y="45"/>
                      <a:pt x="70" y="56"/>
                      <a:pt x="65" y="60"/>
                    </a:cubicBezTo>
                    <a:cubicBezTo>
                      <a:pt x="64" y="61"/>
                      <a:pt x="62" y="62"/>
                      <a:pt x="60" y="62"/>
                    </a:cubicBezTo>
                    <a:cubicBezTo>
                      <a:pt x="53" y="62"/>
                      <a:pt x="42" y="55"/>
                      <a:pt x="32" y="45"/>
                    </a:cubicBezTo>
                    <a:cubicBezTo>
                      <a:pt x="18" y="31"/>
                      <a:pt x="11" y="16"/>
                      <a:pt x="16" y="11"/>
                    </a:cubicBezTo>
                    <a:cubicBezTo>
                      <a:pt x="18" y="10"/>
                      <a:pt x="19" y="9"/>
                      <a:pt x="21" y="9"/>
                    </a:cubicBezTo>
                    <a:cubicBezTo>
                      <a:pt x="27" y="9"/>
                      <a:pt x="35" y="13"/>
                      <a:pt x="43" y="20"/>
                    </a:cubicBezTo>
                    <a:cubicBezTo>
                      <a:pt x="43" y="19"/>
                      <a:pt x="43" y="19"/>
                      <a:pt x="43" y="19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5" y="21"/>
                      <a:pt x="46" y="23"/>
                      <a:pt x="48" y="24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37" y="8"/>
                      <a:pt x="23" y="0"/>
                      <a:pt x="14" y="0"/>
                    </a:cubicBez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16"/>
              <p:cNvSpPr>
                <a:spLocks/>
              </p:cNvSpPr>
              <p:nvPr/>
            </p:nvSpPr>
            <p:spPr bwMode="auto">
              <a:xfrm>
                <a:off x="4832350" y="1141413"/>
                <a:ext cx="404813" cy="379413"/>
              </a:xfrm>
              <a:custGeom>
                <a:avLst/>
                <a:gdLst>
                  <a:gd name="T0" fmla="*/ 12 w 107"/>
                  <a:gd name="T1" fmla="*/ 0 h 101"/>
                  <a:gd name="T2" fmla="*/ 10 w 107"/>
                  <a:gd name="T3" fmla="*/ 1 h 101"/>
                  <a:gd name="T4" fmla="*/ 40 w 107"/>
                  <a:gd name="T5" fmla="*/ 68 h 101"/>
                  <a:gd name="T6" fmla="*/ 96 w 107"/>
                  <a:gd name="T7" fmla="*/ 101 h 101"/>
                  <a:gd name="T8" fmla="*/ 106 w 107"/>
                  <a:gd name="T9" fmla="*/ 97 h 101"/>
                  <a:gd name="T10" fmla="*/ 107 w 107"/>
                  <a:gd name="T11" fmla="*/ 96 h 101"/>
                  <a:gd name="T12" fmla="*/ 99 w 107"/>
                  <a:gd name="T13" fmla="*/ 98 h 101"/>
                  <a:gd name="T14" fmla="*/ 43 w 107"/>
                  <a:gd name="T15" fmla="*/ 65 h 101"/>
                  <a:gd name="T16" fmla="*/ 12 w 107"/>
                  <a:gd name="T17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101">
                    <a:moveTo>
                      <a:pt x="12" y="0"/>
                    </a:moveTo>
                    <a:cubicBezTo>
                      <a:pt x="11" y="1"/>
                      <a:pt x="11" y="1"/>
                      <a:pt x="10" y="1"/>
                    </a:cubicBezTo>
                    <a:cubicBezTo>
                      <a:pt x="0" y="11"/>
                      <a:pt x="13" y="41"/>
                      <a:pt x="40" y="68"/>
                    </a:cubicBezTo>
                    <a:cubicBezTo>
                      <a:pt x="60" y="88"/>
                      <a:pt x="83" y="101"/>
                      <a:pt x="96" y="101"/>
                    </a:cubicBezTo>
                    <a:cubicBezTo>
                      <a:pt x="100" y="101"/>
                      <a:pt x="104" y="100"/>
                      <a:pt x="106" y="97"/>
                    </a:cubicBezTo>
                    <a:cubicBezTo>
                      <a:pt x="106" y="97"/>
                      <a:pt x="107" y="96"/>
                      <a:pt x="107" y="96"/>
                    </a:cubicBezTo>
                    <a:cubicBezTo>
                      <a:pt x="105" y="97"/>
                      <a:pt x="102" y="98"/>
                      <a:pt x="99" y="98"/>
                    </a:cubicBezTo>
                    <a:cubicBezTo>
                      <a:pt x="86" y="98"/>
                      <a:pt x="63" y="85"/>
                      <a:pt x="43" y="65"/>
                    </a:cubicBezTo>
                    <a:cubicBezTo>
                      <a:pt x="18" y="39"/>
                      <a:pt x="4" y="11"/>
                      <a:pt x="12" y="0"/>
                    </a:cubicBez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17"/>
              <p:cNvSpPr>
                <a:spLocks/>
              </p:cNvSpPr>
              <p:nvPr/>
            </p:nvSpPr>
            <p:spPr bwMode="auto">
              <a:xfrm>
                <a:off x="4848225" y="1119188"/>
                <a:ext cx="438150" cy="384175"/>
              </a:xfrm>
              <a:custGeom>
                <a:avLst/>
                <a:gdLst>
                  <a:gd name="T0" fmla="*/ 20 w 116"/>
                  <a:gd name="T1" fmla="*/ 0 h 102"/>
                  <a:gd name="T2" fmla="*/ 10 w 116"/>
                  <a:gd name="T3" fmla="*/ 3 h 102"/>
                  <a:gd name="T4" fmla="*/ 40 w 116"/>
                  <a:gd name="T5" fmla="*/ 69 h 102"/>
                  <a:gd name="T6" fmla="*/ 97 w 116"/>
                  <a:gd name="T7" fmla="*/ 102 h 102"/>
                  <a:gd name="T8" fmla="*/ 106 w 116"/>
                  <a:gd name="T9" fmla="*/ 99 h 102"/>
                  <a:gd name="T10" fmla="*/ 79 w 116"/>
                  <a:gd name="T11" fmla="*/ 35 h 102"/>
                  <a:gd name="T12" fmla="*/ 75 w 116"/>
                  <a:gd name="T13" fmla="*/ 39 h 102"/>
                  <a:gd name="T14" fmla="*/ 97 w 116"/>
                  <a:gd name="T15" fmla="*/ 89 h 102"/>
                  <a:gd name="T16" fmla="*/ 89 w 116"/>
                  <a:gd name="T17" fmla="*/ 92 h 102"/>
                  <a:gd name="T18" fmla="*/ 44 w 116"/>
                  <a:gd name="T19" fmla="*/ 66 h 102"/>
                  <a:gd name="T20" fmla="*/ 20 w 116"/>
                  <a:gd name="T21" fmla="*/ 13 h 102"/>
                  <a:gd name="T22" fmla="*/ 28 w 116"/>
                  <a:gd name="T23" fmla="*/ 10 h 102"/>
                  <a:gd name="T24" fmla="*/ 70 w 116"/>
                  <a:gd name="T25" fmla="*/ 34 h 102"/>
                  <a:gd name="T26" fmla="*/ 74 w 116"/>
                  <a:gd name="T27" fmla="*/ 30 h 102"/>
                  <a:gd name="T28" fmla="*/ 20 w 116"/>
                  <a:gd name="T29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6" h="102">
                    <a:moveTo>
                      <a:pt x="20" y="0"/>
                    </a:moveTo>
                    <a:cubicBezTo>
                      <a:pt x="16" y="0"/>
                      <a:pt x="13" y="1"/>
                      <a:pt x="10" y="3"/>
                    </a:cubicBezTo>
                    <a:cubicBezTo>
                      <a:pt x="0" y="13"/>
                      <a:pt x="14" y="43"/>
                      <a:pt x="40" y="69"/>
                    </a:cubicBezTo>
                    <a:cubicBezTo>
                      <a:pt x="61" y="90"/>
                      <a:pt x="83" y="102"/>
                      <a:pt x="97" y="102"/>
                    </a:cubicBezTo>
                    <a:cubicBezTo>
                      <a:pt x="101" y="102"/>
                      <a:pt x="104" y="101"/>
                      <a:pt x="106" y="99"/>
                    </a:cubicBezTo>
                    <a:cubicBezTo>
                      <a:pt x="116" y="89"/>
                      <a:pt x="104" y="61"/>
                      <a:pt x="79" y="35"/>
                    </a:cubicBezTo>
                    <a:cubicBezTo>
                      <a:pt x="75" y="39"/>
                      <a:pt x="75" y="39"/>
                      <a:pt x="75" y="39"/>
                    </a:cubicBezTo>
                    <a:cubicBezTo>
                      <a:pt x="95" y="59"/>
                      <a:pt x="104" y="82"/>
                      <a:pt x="97" y="89"/>
                    </a:cubicBezTo>
                    <a:cubicBezTo>
                      <a:pt x="95" y="91"/>
                      <a:pt x="92" y="92"/>
                      <a:pt x="89" y="92"/>
                    </a:cubicBezTo>
                    <a:cubicBezTo>
                      <a:pt x="78" y="92"/>
                      <a:pt x="60" y="82"/>
                      <a:pt x="44" y="66"/>
                    </a:cubicBezTo>
                    <a:cubicBezTo>
                      <a:pt x="23" y="44"/>
                      <a:pt x="12" y="21"/>
                      <a:pt x="20" y="13"/>
                    </a:cubicBezTo>
                    <a:cubicBezTo>
                      <a:pt x="22" y="11"/>
                      <a:pt x="24" y="10"/>
                      <a:pt x="28" y="10"/>
                    </a:cubicBezTo>
                    <a:cubicBezTo>
                      <a:pt x="38" y="10"/>
                      <a:pt x="55" y="19"/>
                      <a:pt x="70" y="34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54" y="11"/>
                      <a:pt x="33" y="0"/>
                      <a:pt x="20" y="0"/>
                    </a:cubicBez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18"/>
              <p:cNvSpPr>
                <a:spLocks/>
              </p:cNvSpPr>
              <p:nvPr/>
            </p:nvSpPr>
            <p:spPr bwMode="auto">
              <a:xfrm>
                <a:off x="5260975" y="1028700"/>
                <a:ext cx="52388" cy="71438"/>
              </a:xfrm>
              <a:custGeom>
                <a:avLst/>
                <a:gdLst>
                  <a:gd name="T0" fmla="*/ 31 w 33"/>
                  <a:gd name="T1" fmla="*/ 0 h 45"/>
                  <a:gd name="T2" fmla="*/ 0 w 33"/>
                  <a:gd name="T3" fmla="*/ 29 h 45"/>
                  <a:gd name="T4" fmla="*/ 2 w 33"/>
                  <a:gd name="T5" fmla="*/ 45 h 45"/>
                  <a:gd name="T6" fmla="*/ 33 w 33"/>
                  <a:gd name="T7" fmla="*/ 14 h 45"/>
                  <a:gd name="T8" fmla="*/ 31 w 33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5">
                    <a:moveTo>
                      <a:pt x="31" y="0"/>
                    </a:moveTo>
                    <a:lnTo>
                      <a:pt x="0" y="29"/>
                    </a:lnTo>
                    <a:lnTo>
                      <a:pt x="2" y="45"/>
                    </a:lnTo>
                    <a:lnTo>
                      <a:pt x="33" y="14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19"/>
              <p:cNvSpPr>
                <a:spLocks/>
              </p:cNvSpPr>
              <p:nvPr/>
            </p:nvSpPr>
            <p:spPr bwMode="auto">
              <a:xfrm>
                <a:off x="5260975" y="1028700"/>
                <a:ext cx="52388" cy="71438"/>
              </a:xfrm>
              <a:custGeom>
                <a:avLst/>
                <a:gdLst>
                  <a:gd name="T0" fmla="*/ 31 w 33"/>
                  <a:gd name="T1" fmla="*/ 0 h 45"/>
                  <a:gd name="T2" fmla="*/ 0 w 33"/>
                  <a:gd name="T3" fmla="*/ 29 h 45"/>
                  <a:gd name="T4" fmla="*/ 2 w 33"/>
                  <a:gd name="T5" fmla="*/ 45 h 45"/>
                  <a:gd name="T6" fmla="*/ 33 w 33"/>
                  <a:gd name="T7" fmla="*/ 14 h 45"/>
                  <a:gd name="T8" fmla="*/ 31 w 33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5">
                    <a:moveTo>
                      <a:pt x="31" y="0"/>
                    </a:moveTo>
                    <a:lnTo>
                      <a:pt x="0" y="29"/>
                    </a:lnTo>
                    <a:lnTo>
                      <a:pt x="2" y="45"/>
                    </a:lnTo>
                    <a:lnTo>
                      <a:pt x="33" y="14"/>
                    </a:lnTo>
                    <a:lnTo>
                      <a:pt x="31" y="0"/>
                    </a:ln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20"/>
              <p:cNvSpPr>
                <a:spLocks/>
              </p:cNvSpPr>
              <p:nvPr/>
            </p:nvSpPr>
            <p:spPr bwMode="auto">
              <a:xfrm>
                <a:off x="5283200" y="1066800"/>
                <a:ext cx="71438" cy="52388"/>
              </a:xfrm>
              <a:custGeom>
                <a:avLst/>
                <a:gdLst>
                  <a:gd name="T0" fmla="*/ 31 w 45"/>
                  <a:gd name="T1" fmla="*/ 0 h 33"/>
                  <a:gd name="T2" fmla="*/ 0 w 45"/>
                  <a:gd name="T3" fmla="*/ 31 h 33"/>
                  <a:gd name="T4" fmla="*/ 14 w 45"/>
                  <a:gd name="T5" fmla="*/ 33 h 33"/>
                  <a:gd name="T6" fmla="*/ 45 w 45"/>
                  <a:gd name="T7" fmla="*/ 2 h 33"/>
                  <a:gd name="T8" fmla="*/ 31 w 45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3">
                    <a:moveTo>
                      <a:pt x="31" y="0"/>
                    </a:moveTo>
                    <a:lnTo>
                      <a:pt x="0" y="31"/>
                    </a:lnTo>
                    <a:lnTo>
                      <a:pt x="14" y="33"/>
                    </a:lnTo>
                    <a:lnTo>
                      <a:pt x="45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21"/>
              <p:cNvSpPr>
                <a:spLocks/>
              </p:cNvSpPr>
              <p:nvPr/>
            </p:nvSpPr>
            <p:spPr bwMode="auto">
              <a:xfrm>
                <a:off x="5283200" y="1066800"/>
                <a:ext cx="71438" cy="52388"/>
              </a:xfrm>
              <a:custGeom>
                <a:avLst/>
                <a:gdLst>
                  <a:gd name="T0" fmla="*/ 31 w 45"/>
                  <a:gd name="T1" fmla="*/ 0 h 33"/>
                  <a:gd name="T2" fmla="*/ 0 w 45"/>
                  <a:gd name="T3" fmla="*/ 31 h 33"/>
                  <a:gd name="T4" fmla="*/ 14 w 45"/>
                  <a:gd name="T5" fmla="*/ 33 h 33"/>
                  <a:gd name="T6" fmla="*/ 45 w 45"/>
                  <a:gd name="T7" fmla="*/ 2 h 33"/>
                  <a:gd name="T8" fmla="*/ 31 w 45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3">
                    <a:moveTo>
                      <a:pt x="31" y="0"/>
                    </a:moveTo>
                    <a:lnTo>
                      <a:pt x="0" y="31"/>
                    </a:lnTo>
                    <a:lnTo>
                      <a:pt x="14" y="33"/>
                    </a:lnTo>
                    <a:lnTo>
                      <a:pt x="45" y="2"/>
                    </a:lnTo>
                    <a:lnTo>
                      <a:pt x="31" y="0"/>
                    </a:ln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22"/>
              <p:cNvSpPr>
                <a:spLocks/>
              </p:cNvSpPr>
              <p:nvPr/>
            </p:nvSpPr>
            <p:spPr bwMode="auto">
              <a:xfrm>
                <a:off x="4987925" y="1235075"/>
                <a:ext cx="166688" cy="147638"/>
              </a:xfrm>
              <a:custGeom>
                <a:avLst/>
                <a:gdLst>
                  <a:gd name="T0" fmla="*/ 8 w 44"/>
                  <a:gd name="T1" fmla="*/ 0 h 39"/>
                  <a:gd name="T2" fmla="*/ 4 w 44"/>
                  <a:gd name="T3" fmla="*/ 1 h 39"/>
                  <a:gd name="T4" fmla="*/ 15 w 44"/>
                  <a:gd name="T5" fmla="*/ 26 h 39"/>
                  <a:gd name="T6" fmla="*/ 37 w 44"/>
                  <a:gd name="T7" fmla="*/ 39 h 39"/>
                  <a:gd name="T8" fmla="*/ 41 w 44"/>
                  <a:gd name="T9" fmla="*/ 37 h 39"/>
                  <a:gd name="T10" fmla="*/ 35 w 44"/>
                  <a:gd name="T11" fmla="*/ 19 h 39"/>
                  <a:gd name="T12" fmla="*/ 25 w 44"/>
                  <a:gd name="T13" fmla="*/ 22 h 39"/>
                  <a:gd name="T14" fmla="*/ 20 w 44"/>
                  <a:gd name="T15" fmla="*/ 17 h 39"/>
                  <a:gd name="T16" fmla="*/ 23 w 44"/>
                  <a:gd name="T17" fmla="*/ 7 h 39"/>
                  <a:gd name="T18" fmla="*/ 8 w 44"/>
                  <a:gd name="T1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39">
                    <a:moveTo>
                      <a:pt x="8" y="0"/>
                    </a:moveTo>
                    <a:cubicBezTo>
                      <a:pt x="6" y="0"/>
                      <a:pt x="5" y="0"/>
                      <a:pt x="4" y="1"/>
                    </a:cubicBezTo>
                    <a:cubicBezTo>
                      <a:pt x="0" y="5"/>
                      <a:pt x="5" y="16"/>
                      <a:pt x="15" y="26"/>
                    </a:cubicBezTo>
                    <a:cubicBezTo>
                      <a:pt x="23" y="34"/>
                      <a:pt x="32" y="39"/>
                      <a:pt x="37" y="39"/>
                    </a:cubicBezTo>
                    <a:cubicBezTo>
                      <a:pt x="38" y="39"/>
                      <a:pt x="40" y="38"/>
                      <a:pt x="41" y="37"/>
                    </a:cubicBezTo>
                    <a:cubicBezTo>
                      <a:pt x="44" y="34"/>
                      <a:pt x="41" y="27"/>
                      <a:pt x="35" y="19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17" y="2"/>
                      <a:pt x="11" y="0"/>
                      <a:pt x="8" y="0"/>
                    </a:cubicBez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23"/>
              <p:cNvSpPr>
                <a:spLocks/>
              </p:cNvSpPr>
              <p:nvPr/>
            </p:nvSpPr>
            <p:spPr bwMode="auto">
              <a:xfrm>
                <a:off x="5067300" y="1055688"/>
                <a:ext cx="261938" cy="255588"/>
              </a:xfrm>
              <a:custGeom>
                <a:avLst/>
                <a:gdLst>
                  <a:gd name="T0" fmla="*/ 158 w 165"/>
                  <a:gd name="T1" fmla="*/ 0 h 161"/>
                  <a:gd name="T2" fmla="*/ 14 w 165"/>
                  <a:gd name="T3" fmla="*/ 140 h 161"/>
                  <a:gd name="T4" fmla="*/ 7 w 165"/>
                  <a:gd name="T5" fmla="*/ 128 h 161"/>
                  <a:gd name="T6" fmla="*/ 0 w 165"/>
                  <a:gd name="T7" fmla="*/ 151 h 161"/>
                  <a:gd name="T8" fmla="*/ 10 w 165"/>
                  <a:gd name="T9" fmla="*/ 161 h 161"/>
                  <a:gd name="T10" fmla="*/ 34 w 165"/>
                  <a:gd name="T11" fmla="*/ 154 h 161"/>
                  <a:gd name="T12" fmla="*/ 22 w 165"/>
                  <a:gd name="T13" fmla="*/ 147 h 161"/>
                  <a:gd name="T14" fmla="*/ 165 w 165"/>
                  <a:gd name="T15" fmla="*/ 7 h 161"/>
                  <a:gd name="T16" fmla="*/ 158 w 165"/>
                  <a:gd name="T1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" h="161">
                    <a:moveTo>
                      <a:pt x="158" y="0"/>
                    </a:moveTo>
                    <a:lnTo>
                      <a:pt x="14" y="140"/>
                    </a:lnTo>
                    <a:lnTo>
                      <a:pt x="7" y="128"/>
                    </a:lnTo>
                    <a:lnTo>
                      <a:pt x="0" y="151"/>
                    </a:lnTo>
                    <a:lnTo>
                      <a:pt x="10" y="161"/>
                    </a:lnTo>
                    <a:lnTo>
                      <a:pt x="34" y="154"/>
                    </a:lnTo>
                    <a:lnTo>
                      <a:pt x="22" y="147"/>
                    </a:lnTo>
                    <a:lnTo>
                      <a:pt x="165" y="7"/>
                    </a:lnTo>
                    <a:lnTo>
                      <a:pt x="15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24"/>
              <p:cNvSpPr>
                <a:spLocks/>
              </p:cNvSpPr>
              <p:nvPr/>
            </p:nvSpPr>
            <p:spPr bwMode="auto">
              <a:xfrm>
                <a:off x="5067300" y="1055688"/>
                <a:ext cx="261938" cy="255588"/>
              </a:xfrm>
              <a:custGeom>
                <a:avLst/>
                <a:gdLst>
                  <a:gd name="T0" fmla="*/ 158 w 165"/>
                  <a:gd name="T1" fmla="*/ 0 h 161"/>
                  <a:gd name="T2" fmla="*/ 14 w 165"/>
                  <a:gd name="T3" fmla="*/ 140 h 161"/>
                  <a:gd name="T4" fmla="*/ 7 w 165"/>
                  <a:gd name="T5" fmla="*/ 128 h 161"/>
                  <a:gd name="T6" fmla="*/ 0 w 165"/>
                  <a:gd name="T7" fmla="*/ 151 h 161"/>
                  <a:gd name="T8" fmla="*/ 10 w 165"/>
                  <a:gd name="T9" fmla="*/ 161 h 161"/>
                  <a:gd name="T10" fmla="*/ 34 w 165"/>
                  <a:gd name="T11" fmla="*/ 154 h 161"/>
                  <a:gd name="T12" fmla="*/ 22 w 165"/>
                  <a:gd name="T13" fmla="*/ 147 h 161"/>
                  <a:gd name="T14" fmla="*/ 165 w 165"/>
                  <a:gd name="T15" fmla="*/ 7 h 161"/>
                  <a:gd name="T16" fmla="*/ 158 w 165"/>
                  <a:gd name="T1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" h="161">
                    <a:moveTo>
                      <a:pt x="158" y="0"/>
                    </a:moveTo>
                    <a:lnTo>
                      <a:pt x="14" y="140"/>
                    </a:lnTo>
                    <a:lnTo>
                      <a:pt x="7" y="128"/>
                    </a:lnTo>
                    <a:lnTo>
                      <a:pt x="0" y="151"/>
                    </a:lnTo>
                    <a:lnTo>
                      <a:pt x="10" y="161"/>
                    </a:lnTo>
                    <a:lnTo>
                      <a:pt x="34" y="154"/>
                    </a:lnTo>
                    <a:lnTo>
                      <a:pt x="22" y="147"/>
                    </a:lnTo>
                    <a:lnTo>
                      <a:pt x="165" y="7"/>
                    </a:lnTo>
                    <a:lnTo>
                      <a:pt x="158" y="0"/>
                    </a:ln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19" name="组合 118"/>
          <p:cNvGrpSpPr/>
          <p:nvPr/>
        </p:nvGrpSpPr>
        <p:grpSpPr>
          <a:xfrm>
            <a:off x="6006941" y="3987210"/>
            <a:ext cx="791948" cy="791948"/>
            <a:chOff x="4692046" y="3749516"/>
            <a:chExt cx="877102" cy="877102"/>
          </a:xfrm>
        </p:grpSpPr>
        <p:grpSp>
          <p:nvGrpSpPr>
            <p:cNvPr id="120" name="组合 119"/>
            <p:cNvGrpSpPr/>
            <p:nvPr/>
          </p:nvGrpSpPr>
          <p:grpSpPr>
            <a:xfrm>
              <a:off x="4692046" y="3749516"/>
              <a:ext cx="877102" cy="87710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40" name="同心圆 13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41" name="椭圆 140"/>
              <p:cNvSpPr/>
              <p:nvPr/>
            </p:nvSpPr>
            <p:spPr>
              <a:xfrm>
                <a:off x="523939" y="892239"/>
                <a:ext cx="3562222" cy="356222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itchFamily="34" charset="-122"/>
                </a:endParaRPr>
              </a:p>
            </p:txBody>
          </p:sp>
        </p:grpSp>
        <p:grpSp>
          <p:nvGrpSpPr>
            <p:cNvPr id="121" name="组合 120"/>
            <p:cNvGrpSpPr/>
            <p:nvPr/>
          </p:nvGrpSpPr>
          <p:grpSpPr>
            <a:xfrm>
              <a:off x="4853377" y="3997905"/>
              <a:ext cx="554441" cy="377594"/>
              <a:chOff x="4156075" y="2292350"/>
              <a:chExt cx="552450" cy="376238"/>
            </a:xfrm>
            <a:solidFill>
              <a:srgbClr val="0070C0"/>
            </a:solidFill>
          </p:grpSpPr>
          <p:sp>
            <p:nvSpPr>
              <p:cNvPr id="122" name="Freeform 27"/>
              <p:cNvSpPr>
                <a:spLocks/>
              </p:cNvSpPr>
              <p:nvPr/>
            </p:nvSpPr>
            <p:spPr bwMode="auto">
              <a:xfrm>
                <a:off x="4352925" y="2292350"/>
                <a:ext cx="158750" cy="161925"/>
              </a:xfrm>
              <a:custGeom>
                <a:avLst/>
                <a:gdLst>
                  <a:gd name="T0" fmla="*/ 21 w 42"/>
                  <a:gd name="T1" fmla="*/ 0 h 43"/>
                  <a:gd name="T2" fmla="*/ 0 w 42"/>
                  <a:gd name="T3" fmla="*/ 22 h 43"/>
                  <a:gd name="T4" fmla="*/ 21 w 42"/>
                  <a:gd name="T5" fmla="*/ 43 h 43"/>
                  <a:gd name="T6" fmla="*/ 21 w 42"/>
                  <a:gd name="T7" fmla="*/ 43 h 43"/>
                  <a:gd name="T8" fmla="*/ 42 w 42"/>
                  <a:gd name="T9" fmla="*/ 22 h 43"/>
                  <a:gd name="T10" fmla="*/ 21 w 42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3">
                    <a:moveTo>
                      <a:pt x="21" y="0"/>
                    </a:moveTo>
                    <a:cubicBezTo>
                      <a:pt x="9" y="0"/>
                      <a:pt x="0" y="10"/>
                      <a:pt x="0" y="22"/>
                    </a:cubicBezTo>
                    <a:cubicBezTo>
                      <a:pt x="0" y="33"/>
                      <a:pt x="9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33" y="43"/>
                      <a:pt x="42" y="33"/>
                      <a:pt x="42" y="22"/>
                    </a:cubicBezTo>
                    <a:cubicBezTo>
                      <a:pt x="42" y="10"/>
                      <a:pt x="33" y="0"/>
                      <a:pt x="21" y="0"/>
                    </a:cubicBez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28"/>
              <p:cNvSpPr>
                <a:spLocks/>
              </p:cNvSpPr>
              <p:nvPr/>
            </p:nvSpPr>
            <p:spPr bwMode="auto">
              <a:xfrm>
                <a:off x="4284663" y="2462213"/>
                <a:ext cx="295275" cy="206375"/>
              </a:xfrm>
              <a:custGeom>
                <a:avLst/>
                <a:gdLst>
                  <a:gd name="T0" fmla="*/ 55 w 78"/>
                  <a:gd name="T1" fmla="*/ 0 h 55"/>
                  <a:gd name="T2" fmla="*/ 39 w 78"/>
                  <a:gd name="T3" fmla="*/ 45 h 55"/>
                  <a:gd name="T4" fmla="*/ 23 w 78"/>
                  <a:gd name="T5" fmla="*/ 0 h 55"/>
                  <a:gd name="T6" fmla="*/ 0 w 78"/>
                  <a:gd name="T7" fmla="*/ 33 h 55"/>
                  <a:gd name="T8" fmla="*/ 0 w 78"/>
                  <a:gd name="T9" fmla="*/ 34 h 55"/>
                  <a:gd name="T10" fmla="*/ 0 w 78"/>
                  <a:gd name="T11" fmla="*/ 35 h 55"/>
                  <a:gd name="T12" fmla="*/ 39 w 78"/>
                  <a:gd name="T13" fmla="*/ 55 h 55"/>
                  <a:gd name="T14" fmla="*/ 78 w 78"/>
                  <a:gd name="T15" fmla="*/ 35 h 55"/>
                  <a:gd name="T16" fmla="*/ 78 w 78"/>
                  <a:gd name="T17" fmla="*/ 34 h 55"/>
                  <a:gd name="T18" fmla="*/ 78 w 78"/>
                  <a:gd name="T19" fmla="*/ 33 h 55"/>
                  <a:gd name="T20" fmla="*/ 55 w 78"/>
                  <a:gd name="T2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8" h="55">
                    <a:moveTo>
                      <a:pt x="55" y="0"/>
                    </a:moveTo>
                    <a:cubicBezTo>
                      <a:pt x="39" y="45"/>
                      <a:pt x="39" y="45"/>
                      <a:pt x="39" y="4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6"/>
                      <a:pt x="1" y="19"/>
                      <a:pt x="0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" y="44"/>
                      <a:pt x="18" y="55"/>
                      <a:pt x="39" y="55"/>
                    </a:cubicBezTo>
                    <a:cubicBezTo>
                      <a:pt x="60" y="55"/>
                      <a:pt x="77" y="44"/>
                      <a:pt x="78" y="35"/>
                    </a:cubicBezTo>
                    <a:cubicBezTo>
                      <a:pt x="78" y="34"/>
                      <a:pt x="78" y="34"/>
                      <a:pt x="78" y="34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77" y="19"/>
                      <a:pt x="68" y="6"/>
                      <a:pt x="55" y="0"/>
                    </a:cubicBez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29"/>
              <p:cNvSpPr>
                <a:spLocks/>
              </p:cNvSpPr>
              <p:nvPr/>
            </p:nvSpPr>
            <p:spPr bwMode="auto">
              <a:xfrm>
                <a:off x="4416425" y="2457450"/>
                <a:ext cx="30163" cy="30163"/>
              </a:xfrm>
              <a:custGeom>
                <a:avLst/>
                <a:gdLst>
                  <a:gd name="T0" fmla="*/ 10 w 19"/>
                  <a:gd name="T1" fmla="*/ 0 h 19"/>
                  <a:gd name="T2" fmla="*/ 0 w 19"/>
                  <a:gd name="T3" fmla="*/ 10 h 19"/>
                  <a:gd name="T4" fmla="*/ 10 w 19"/>
                  <a:gd name="T5" fmla="*/ 19 h 19"/>
                  <a:gd name="T6" fmla="*/ 19 w 19"/>
                  <a:gd name="T7" fmla="*/ 10 h 19"/>
                  <a:gd name="T8" fmla="*/ 10 w 19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0" y="0"/>
                    </a:moveTo>
                    <a:lnTo>
                      <a:pt x="0" y="10"/>
                    </a:lnTo>
                    <a:lnTo>
                      <a:pt x="10" y="19"/>
                    </a:lnTo>
                    <a:lnTo>
                      <a:pt x="19" y="1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30"/>
              <p:cNvSpPr>
                <a:spLocks/>
              </p:cNvSpPr>
              <p:nvPr/>
            </p:nvSpPr>
            <p:spPr bwMode="auto">
              <a:xfrm>
                <a:off x="4416425" y="2457450"/>
                <a:ext cx="30163" cy="30163"/>
              </a:xfrm>
              <a:custGeom>
                <a:avLst/>
                <a:gdLst>
                  <a:gd name="T0" fmla="*/ 10 w 19"/>
                  <a:gd name="T1" fmla="*/ 0 h 19"/>
                  <a:gd name="T2" fmla="*/ 0 w 19"/>
                  <a:gd name="T3" fmla="*/ 10 h 19"/>
                  <a:gd name="T4" fmla="*/ 10 w 19"/>
                  <a:gd name="T5" fmla="*/ 19 h 19"/>
                  <a:gd name="T6" fmla="*/ 19 w 19"/>
                  <a:gd name="T7" fmla="*/ 10 h 19"/>
                  <a:gd name="T8" fmla="*/ 10 w 19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0" y="0"/>
                    </a:moveTo>
                    <a:lnTo>
                      <a:pt x="0" y="10"/>
                    </a:lnTo>
                    <a:lnTo>
                      <a:pt x="10" y="19"/>
                    </a:lnTo>
                    <a:lnTo>
                      <a:pt x="19" y="10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31"/>
              <p:cNvSpPr>
                <a:spLocks/>
              </p:cNvSpPr>
              <p:nvPr/>
            </p:nvSpPr>
            <p:spPr bwMode="auto">
              <a:xfrm>
                <a:off x="4408488" y="2487613"/>
                <a:ext cx="46038" cy="109538"/>
              </a:xfrm>
              <a:custGeom>
                <a:avLst/>
                <a:gdLst>
                  <a:gd name="T0" fmla="*/ 15 w 29"/>
                  <a:gd name="T1" fmla="*/ 0 h 69"/>
                  <a:gd name="T2" fmla="*/ 7 w 29"/>
                  <a:gd name="T3" fmla="*/ 5 h 69"/>
                  <a:gd name="T4" fmla="*/ 0 w 29"/>
                  <a:gd name="T5" fmla="*/ 36 h 69"/>
                  <a:gd name="T6" fmla="*/ 15 w 29"/>
                  <a:gd name="T7" fmla="*/ 69 h 69"/>
                  <a:gd name="T8" fmla="*/ 29 w 29"/>
                  <a:gd name="T9" fmla="*/ 36 h 69"/>
                  <a:gd name="T10" fmla="*/ 22 w 29"/>
                  <a:gd name="T11" fmla="*/ 5 h 69"/>
                  <a:gd name="T12" fmla="*/ 15 w 29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69">
                    <a:moveTo>
                      <a:pt x="15" y="0"/>
                    </a:moveTo>
                    <a:lnTo>
                      <a:pt x="7" y="5"/>
                    </a:lnTo>
                    <a:lnTo>
                      <a:pt x="0" y="36"/>
                    </a:lnTo>
                    <a:lnTo>
                      <a:pt x="15" y="69"/>
                    </a:lnTo>
                    <a:lnTo>
                      <a:pt x="29" y="36"/>
                    </a:lnTo>
                    <a:lnTo>
                      <a:pt x="22" y="5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32"/>
              <p:cNvSpPr>
                <a:spLocks/>
              </p:cNvSpPr>
              <p:nvPr/>
            </p:nvSpPr>
            <p:spPr bwMode="auto">
              <a:xfrm>
                <a:off x="4408488" y="2487613"/>
                <a:ext cx="46038" cy="109538"/>
              </a:xfrm>
              <a:custGeom>
                <a:avLst/>
                <a:gdLst>
                  <a:gd name="T0" fmla="*/ 15 w 29"/>
                  <a:gd name="T1" fmla="*/ 0 h 69"/>
                  <a:gd name="T2" fmla="*/ 7 w 29"/>
                  <a:gd name="T3" fmla="*/ 5 h 69"/>
                  <a:gd name="T4" fmla="*/ 0 w 29"/>
                  <a:gd name="T5" fmla="*/ 36 h 69"/>
                  <a:gd name="T6" fmla="*/ 15 w 29"/>
                  <a:gd name="T7" fmla="*/ 69 h 69"/>
                  <a:gd name="T8" fmla="*/ 29 w 29"/>
                  <a:gd name="T9" fmla="*/ 36 h 69"/>
                  <a:gd name="T10" fmla="*/ 22 w 29"/>
                  <a:gd name="T11" fmla="*/ 5 h 69"/>
                  <a:gd name="T12" fmla="*/ 15 w 29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69">
                    <a:moveTo>
                      <a:pt x="15" y="0"/>
                    </a:moveTo>
                    <a:lnTo>
                      <a:pt x="7" y="5"/>
                    </a:lnTo>
                    <a:lnTo>
                      <a:pt x="0" y="36"/>
                    </a:lnTo>
                    <a:lnTo>
                      <a:pt x="15" y="69"/>
                    </a:lnTo>
                    <a:lnTo>
                      <a:pt x="29" y="36"/>
                    </a:lnTo>
                    <a:lnTo>
                      <a:pt x="22" y="5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Oval 33"/>
              <p:cNvSpPr>
                <a:spLocks noChangeArrowheads="1"/>
              </p:cNvSpPr>
              <p:nvPr/>
            </p:nvSpPr>
            <p:spPr bwMode="auto">
              <a:xfrm>
                <a:off x="4205288" y="2333625"/>
                <a:ext cx="115888" cy="120650"/>
              </a:xfrm>
              <a:prstGeom prst="ellipse">
                <a:avLst/>
              </a:pr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34"/>
              <p:cNvSpPr>
                <a:spLocks/>
              </p:cNvSpPr>
              <p:nvPr/>
            </p:nvSpPr>
            <p:spPr bwMode="auto">
              <a:xfrm>
                <a:off x="4254500" y="2454275"/>
                <a:ext cx="17463" cy="22225"/>
              </a:xfrm>
              <a:custGeom>
                <a:avLst/>
                <a:gdLst>
                  <a:gd name="T0" fmla="*/ 4 w 11"/>
                  <a:gd name="T1" fmla="*/ 0 h 14"/>
                  <a:gd name="T2" fmla="*/ 0 w 11"/>
                  <a:gd name="T3" fmla="*/ 7 h 14"/>
                  <a:gd name="T4" fmla="*/ 4 w 11"/>
                  <a:gd name="T5" fmla="*/ 14 h 14"/>
                  <a:gd name="T6" fmla="*/ 11 w 11"/>
                  <a:gd name="T7" fmla="*/ 7 h 14"/>
                  <a:gd name="T8" fmla="*/ 4 w 11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4">
                    <a:moveTo>
                      <a:pt x="4" y="0"/>
                    </a:moveTo>
                    <a:lnTo>
                      <a:pt x="0" y="7"/>
                    </a:lnTo>
                    <a:lnTo>
                      <a:pt x="4" y="14"/>
                    </a:lnTo>
                    <a:lnTo>
                      <a:pt x="11" y="7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35"/>
              <p:cNvSpPr>
                <a:spLocks/>
              </p:cNvSpPr>
              <p:nvPr/>
            </p:nvSpPr>
            <p:spPr bwMode="auto">
              <a:xfrm>
                <a:off x="4254500" y="2454275"/>
                <a:ext cx="17463" cy="22225"/>
              </a:xfrm>
              <a:custGeom>
                <a:avLst/>
                <a:gdLst>
                  <a:gd name="T0" fmla="*/ 4 w 11"/>
                  <a:gd name="T1" fmla="*/ 0 h 14"/>
                  <a:gd name="T2" fmla="*/ 0 w 11"/>
                  <a:gd name="T3" fmla="*/ 7 h 14"/>
                  <a:gd name="T4" fmla="*/ 4 w 11"/>
                  <a:gd name="T5" fmla="*/ 14 h 14"/>
                  <a:gd name="T6" fmla="*/ 11 w 11"/>
                  <a:gd name="T7" fmla="*/ 7 h 14"/>
                  <a:gd name="T8" fmla="*/ 4 w 11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4">
                    <a:moveTo>
                      <a:pt x="4" y="0"/>
                    </a:moveTo>
                    <a:lnTo>
                      <a:pt x="0" y="7"/>
                    </a:lnTo>
                    <a:lnTo>
                      <a:pt x="4" y="14"/>
                    </a:lnTo>
                    <a:lnTo>
                      <a:pt x="11" y="7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36"/>
              <p:cNvSpPr>
                <a:spLocks/>
              </p:cNvSpPr>
              <p:nvPr/>
            </p:nvSpPr>
            <p:spPr bwMode="auto">
              <a:xfrm>
                <a:off x="4246563" y="2476500"/>
                <a:ext cx="33338" cy="79375"/>
              </a:xfrm>
              <a:custGeom>
                <a:avLst/>
                <a:gdLst>
                  <a:gd name="T0" fmla="*/ 9 w 21"/>
                  <a:gd name="T1" fmla="*/ 0 h 50"/>
                  <a:gd name="T2" fmla="*/ 9 w 21"/>
                  <a:gd name="T3" fmla="*/ 0 h 50"/>
                  <a:gd name="T4" fmla="*/ 5 w 21"/>
                  <a:gd name="T5" fmla="*/ 5 h 50"/>
                  <a:gd name="T6" fmla="*/ 0 w 21"/>
                  <a:gd name="T7" fmla="*/ 26 h 50"/>
                  <a:gd name="T8" fmla="*/ 9 w 21"/>
                  <a:gd name="T9" fmla="*/ 50 h 50"/>
                  <a:gd name="T10" fmla="*/ 21 w 21"/>
                  <a:gd name="T11" fmla="*/ 26 h 50"/>
                  <a:gd name="T12" fmla="*/ 14 w 21"/>
                  <a:gd name="T13" fmla="*/ 5 h 50"/>
                  <a:gd name="T14" fmla="*/ 9 w 21"/>
                  <a:gd name="T1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0">
                    <a:moveTo>
                      <a:pt x="9" y="0"/>
                    </a:moveTo>
                    <a:lnTo>
                      <a:pt x="9" y="0"/>
                    </a:lnTo>
                    <a:lnTo>
                      <a:pt x="5" y="5"/>
                    </a:lnTo>
                    <a:lnTo>
                      <a:pt x="0" y="26"/>
                    </a:lnTo>
                    <a:lnTo>
                      <a:pt x="9" y="50"/>
                    </a:lnTo>
                    <a:lnTo>
                      <a:pt x="21" y="26"/>
                    </a:lnTo>
                    <a:lnTo>
                      <a:pt x="14" y="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37"/>
              <p:cNvSpPr>
                <a:spLocks/>
              </p:cNvSpPr>
              <p:nvPr/>
            </p:nvSpPr>
            <p:spPr bwMode="auto">
              <a:xfrm>
                <a:off x="4246563" y="2476500"/>
                <a:ext cx="33338" cy="79375"/>
              </a:xfrm>
              <a:custGeom>
                <a:avLst/>
                <a:gdLst>
                  <a:gd name="T0" fmla="*/ 9 w 21"/>
                  <a:gd name="T1" fmla="*/ 0 h 50"/>
                  <a:gd name="T2" fmla="*/ 9 w 21"/>
                  <a:gd name="T3" fmla="*/ 0 h 50"/>
                  <a:gd name="T4" fmla="*/ 5 w 21"/>
                  <a:gd name="T5" fmla="*/ 5 h 50"/>
                  <a:gd name="T6" fmla="*/ 0 w 21"/>
                  <a:gd name="T7" fmla="*/ 26 h 50"/>
                  <a:gd name="T8" fmla="*/ 9 w 21"/>
                  <a:gd name="T9" fmla="*/ 50 h 50"/>
                  <a:gd name="T10" fmla="*/ 21 w 21"/>
                  <a:gd name="T11" fmla="*/ 26 h 50"/>
                  <a:gd name="T12" fmla="*/ 14 w 21"/>
                  <a:gd name="T13" fmla="*/ 5 h 50"/>
                  <a:gd name="T14" fmla="*/ 9 w 21"/>
                  <a:gd name="T1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0">
                    <a:moveTo>
                      <a:pt x="9" y="0"/>
                    </a:moveTo>
                    <a:lnTo>
                      <a:pt x="9" y="0"/>
                    </a:lnTo>
                    <a:lnTo>
                      <a:pt x="5" y="5"/>
                    </a:lnTo>
                    <a:lnTo>
                      <a:pt x="0" y="26"/>
                    </a:lnTo>
                    <a:lnTo>
                      <a:pt x="9" y="50"/>
                    </a:lnTo>
                    <a:lnTo>
                      <a:pt x="21" y="26"/>
                    </a:lnTo>
                    <a:lnTo>
                      <a:pt x="14" y="5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Oval 38"/>
              <p:cNvSpPr>
                <a:spLocks noChangeArrowheads="1"/>
              </p:cNvSpPr>
              <p:nvPr/>
            </p:nvSpPr>
            <p:spPr bwMode="auto">
              <a:xfrm>
                <a:off x="4541838" y="2333625"/>
                <a:ext cx="117475" cy="120650"/>
              </a:xfrm>
              <a:prstGeom prst="ellipse">
                <a:avLst/>
              </a:pr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39"/>
              <p:cNvSpPr>
                <a:spLocks/>
              </p:cNvSpPr>
              <p:nvPr/>
            </p:nvSpPr>
            <p:spPr bwMode="auto">
              <a:xfrm>
                <a:off x="4530725" y="2457450"/>
                <a:ext cx="177800" cy="150813"/>
              </a:xfrm>
              <a:custGeom>
                <a:avLst/>
                <a:gdLst>
                  <a:gd name="T0" fmla="*/ 30 w 47"/>
                  <a:gd name="T1" fmla="*/ 0 h 40"/>
                  <a:gd name="T2" fmla="*/ 19 w 47"/>
                  <a:gd name="T3" fmla="*/ 33 h 40"/>
                  <a:gd name="T4" fmla="*/ 7 w 47"/>
                  <a:gd name="T5" fmla="*/ 0 h 40"/>
                  <a:gd name="T6" fmla="*/ 0 w 47"/>
                  <a:gd name="T7" fmla="*/ 5 h 40"/>
                  <a:gd name="T8" fmla="*/ 15 w 47"/>
                  <a:gd name="T9" fmla="*/ 34 h 40"/>
                  <a:gd name="T10" fmla="*/ 15 w 47"/>
                  <a:gd name="T11" fmla="*/ 35 h 40"/>
                  <a:gd name="T12" fmla="*/ 15 w 47"/>
                  <a:gd name="T13" fmla="*/ 36 h 40"/>
                  <a:gd name="T14" fmla="*/ 15 w 47"/>
                  <a:gd name="T15" fmla="*/ 36 h 40"/>
                  <a:gd name="T16" fmla="*/ 14 w 47"/>
                  <a:gd name="T17" fmla="*/ 40 h 40"/>
                  <a:gd name="T18" fmla="*/ 19 w 47"/>
                  <a:gd name="T19" fmla="*/ 40 h 40"/>
                  <a:gd name="T20" fmla="*/ 47 w 47"/>
                  <a:gd name="T21" fmla="*/ 25 h 40"/>
                  <a:gd name="T22" fmla="*/ 47 w 47"/>
                  <a:gd name="T23" fmla="*/ 25 h 40"/>
                  <a:gd name="T24" fmla="*/ 47 w 47"/>
                  <a:gd name="T25" fmla="*/ 25 h 40"/>
                  <a:gd name="T26" fmla="*/ 30 w 47"/>
                  <a:gd name="T2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40">
                    <a:moveTo>
                      <a:pt x="30" y="0"/>
                    </a:moveTo>
                    <a:cubicBezTo>
                      <a:pt x="19" y="33"/>
                      <a:pt x="19" y="33"/>
                      <a:pt x="19" y="3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4" y="1"/>
                      <a:pt x="2" y="3"/>
                      <a:pt x="0" y="5"/>
                    </a:cubicBezTo>
                    <a:cubicBezTo>
                      <a:pt x="8" y="12"/>
                      <a:pt x="14" y="23"/>
                      <a:pt x="15" y="34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7"/>
                      <a:pt x="14" y="38"/>
                      <a:pt x="14" y="40"/>
                    </a:cubicBezTo>
                    <a:cubicBezTo>
                      <a:pt x="15" y="40"/>
                      <a:pt x="17" y="40"/>
                      <a:pt x="19" y="40"/>
                    </a:cubicBezTo>
                    <a:cubicBezTo>
                      <a:pt x="34" y="40"/>
                      <a:pt x="46" y="32"/>
                      <a:pt x="47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6" y="14"/>
                      <a:pt x="40" y="5"/>
                      <a:pt x="30" y="0"/>
                    </a:cubicBez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40"/>
              <p:cNvSpPr>
                <a:spLocks/>
              </p:cNvSpPr>
              <p:nvPr/>
            </p:nvSpPr>
            <p:spPr bwMode="auto">
              <a:xfrm>
                <a:off x="4591050" y="2454275"/>
                <a:ext cx="19050" cy="22225"/>
              </a:xfrm>
              <a:custGeom>
                <a:avLst/>
                <a:gdLst>
                  <a:gd name="T0" fmla="*/ 7 w 12"/>
                  <a:gd name="T1" fmla="*/ 0 h 14"/>
                  <a:gd name="T2" fmla="*/ 0 w 12"/>
                  <a:gd name="T3" fmla="*/ 7 h 14"/>
                  <a:gd name="T4" fmla="*/ 7 w 12"/>
                  <a:gd name="T5" fmla="*/ 14 h 14"/>
                  <a:gd name="T6" fmla="*/ 12 w 12"/>
                  <a:gd name="T7" fmla="*/ 7 h 14"/>
                  <a:gd name="T8" fmla="*/ 7 w 12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2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41"/>
              <p:cNvSpPr>
                <a:spLocks/>
              </p:cNvSpPr>
              <p:nvPr/>
            </p:nvSpPr>
            <p:spPr bwMode="auto">
              <a:xfrm>
                <a:off x="4591050" y="2454275"/>
                <a:ext cx="19050" cy="22225"/>
              </a:xfrm>
              <a:custGeom>
                <a:avLst/>
                <a:gdLst>
                  <a:gd name="T0" fmla="*/ 7 w 12"/>
                  <a:gd name="T1" fmla="*/ 0 h 14"/>
                  <a:gd name="T2" fmla="*/ 0 w 12"/>
                  <a:gd name="T3" fmla="*/ 7 h 14"/>
                  <a:gd name="T4" fmla="*/ 7 w 12"/>
                  <a:gd name="T5" fmla="*/ 14 h 14"/>
                  <a:gd name="T6" fmla="*/ 12 w 12"/>
                  <a:gd name="T7" fmla="*/ 7 h 14"/>
                  <a:gd name="T8" fmla="*/ 7 w 12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2" y="7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42"/>
              <p:cNvSpPr>
                <a:spLocks/>
              </p:cNvSpPr>
              <p:nvPr/>
            </p:nvSpPr>
            <p:spPr bwMode="auto">
              <a:xfrm>
                <a:off x="4583113" y="2476500"/>
                <a:ext cx="33338" cy="79375"/>
              </a:xfrm>
              <a:custGeom>
                <a:avLst/>
                <a:gdLst>
                  <a:gd name="T0" fmla="*/ 12 w 21"/>
                  <a:gd name="T1" fmla="*/ 0 h 50"/>
                  <a:gd name="T2" fmla="*/ 12 w 21"/>
                  <a:gd name="T3" fmla="*/ 0 h 50"/>
                  <a:gd name="T4" fmla="*/ 7 w 21"/>
                  <a:gd name="T5" fmla="*/ 5 h 50"/>
                  <a:gd name="T6" fmla="*/ 0 w 21"/>
                  <a:gd name="T7" fmla="*/ 26 h 50"/>
                  <a:gd name="T8" fmla="*/ 12 w 21"/>
                  <a:gd name="T9" fmla="*/ 50 h 50"/>
                  <a:gd name="T10" fmla="*/ 21 w 21"/>
                  <a:gd name="T11" fmla="*/ 26 h 50"/>
                  <a:gd name="T12" fmla="*/ 17 w 21"/>
                  <a:gd name="T13" fmla="*/ 5 h 50"/>
                  <a:gd name="T14" fmla="*/ 12 w 21"/>
                  <a:gd name="T1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0">
                    <a:moveTo>
                      <a:pt x="12" y="0"/>
                    </a:moveTo>
                    <a:lnTo>
                      <a:pt x="12" y="0"/>
                    </a:lnTo>
                    <a:lnTo>
                      <a:pt x="7" y="5"/>
                    </a:lnTo>
                    <a:lnTo>
                      <a:pt x="0" y="26"/>
                    </a:lnTo>
                    <a:lnTo>
                      <a:pt x="12" y="50"/>
                    </a:lnTo>
                    <a:lnTo>
                      <a:pt x="21" y="26"/>
                    </a:lnTo>
                    <a:lnTo>
                      <a:pt x="17" y="5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43"/>
              <p:cNvSpPr>
                <a:spLocks/>
              </p:cNvSpPr>
              <p:nvPr/>
            </p:nvSpPr>
            <p:spPr bwMode="auto">
              <a:xfrm>
                <a:off x="4583113" y="2476500"/>
                <a:ext cx="33338" cy="79375"/>
              </a:xfrm>
              <a:custGeom>
                <a:avLst/>
                <a:gdLst>
                  <a:gd name="T0" fmla="*/ 12 w 21"/>
                  <a:gd name="T1" fmla="*/ 0 h 50"/>
                  <a:gd name="T2" fmla="*/ 12 w 21"/>
                  <a:gd name="T3" fmla="*/ 0 h 50"/>
                  <a:gd name="T4" fmla="*/ 7 w 21"/>
                  <a:gd name="T5" fmla="*/ 5 h 50"/>
                  <a:gd name="T6" fmla="*/ 0 w 21"/>
                  <a:gd name="T7" fmla="*/ 26 h 50"/>
                  <a:gd name="T8" fmla="*/ 12 w 21"/>
                  <a:gd name="T9" fmla="*/ 50 h 50"/>
                  <a:gd name="T10" fmla="*/ 21 w 21"/>
                  <a:gd name="T11" fmla="*/ 26 h 50"/>
                  <a:gd name="T12" fmla="*/ 17 w 21"/>
                  <a:gd name="T13" fmla="*/ 5 h 50"/>
                  <a:gd name="T14" fmla="*/ 12 w 21"/>
                  <a:gd name="T1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0">
                    <a:moveTo>
                      <a:pt x="12" y="0"/>
                    </a:moveTo>
                    <a:lnTo>
                      <a:pt x="12" y="0"/>
                    </a:lnTo>
                    <a:lnTo>
                      <a:pt x="7" y="5"/>
                    </a:lnTo>
                    <a:lnTo>
                      <a:pt x="0" y="26"/>
                    </a:lnTo>
                    <a:lnTo>
                      <a:pt x="12" y="50"/>
                    </a:lnTo>
                    <a:lnTo>
                      <a:pt x="21" y="26"/>
                    </a:lnTo>
                    <a:lnTo>
                      <a:pt x="17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44"/>
              <p:cNvSpPr>
                <a:spLocks/>
              </p:cNvSpPr>
              <p:nvPr/>
            </p:nvSpPr>
            <p:spPr bwMode="auto">
              <a:xfrm>
                <a:off x="4156075" y="2457450"/>
                <a:ext cx="177800" cy="150813"/>
              </a:xfrm>
              <a:custGeom>
                <a:avLst/>
                <a:gdLst>
                  <a:gd name="T0" fmla="*/ 40 w 47"/>
                  <a:gd name="T1" fmla="*/ 0 h 40"/>
                  <a:gd name="T2" fmla="*/ 28 w 47"/>
                  <a:gd name="T3" fmla="*/ 33 h 40"/>
                  <a:gd name="T4" fmla="*/ 17 w 47"/>
                  <a:gd name="T5" fmla="*/ 0 h 40"/>
                  <a:gd name="T6" fmla="*/ 0 w 47"/>
                  <a:gd name="T7" fmla="*/ 25 h 40"/>
                  <a:gd name="T8" fmla="*/ 0 w 47"/>
                  <a:gd name="T9" fmla="*/ 25 h 40"/>
                  <a:gd name="T10" fmla="*/ 0 w 47"/>
                  <a:gd name="T11" fmla="*/ 25 h 40"/>
                  <a:gd name="T12" fmla="*/ 28 w 47"/>
                  <a:gd name="T13" fmla="*/ 40 h 40"/>
                  <a:gd name="T14" fmla="*/ 33 w 47"/>
                  <a:gd name="T15" fmla="*/ 40 h 40"/>
                  <a:gd name="T16" fmla="*/ 32 w 47"/>
                  <a:gd name="T17" fmla="*/ 36 h 40"/>
                  <a:gd name="T18" fmla="*/ 32 w 47"/>
                  <a:gd name="T19" fmla="*/ 36 h 40"/>
                  <a:gd name="T20" fmla="*/ 32 w 47"/>
                  <a:gd name="T21" fmla="*/ 35 h 40"/>
                  <a:gd name="T22" fmla="*/ 32 w 47"/>
                  <a:gd name="T23" fmla="*/ 34 h 40"/>
                  <a:gd name="T24" fmla="*/ 39 w 47"/>
                  <a:gd name="T25" fmla="*/ 13 h 40"/>
                  <a:gd name="T26" fmla="*/ 47 w 47"/>
                  <a:gd name="T27" fmla="*/ 5 h 40"/>
                  <a:gd name="T28" fmla="*/ 40 w 47"/>
                  <a:gd name="T2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40">
                    <a:moveTo>
                      <a:pt x="40" y="0"/>
                    </a:moveTo>
                    <a:cubicBezTo>
                      <a:pt x="28" y="33"/>
                      <a:pt x="28" y="33"/>
                      <a:pt x="28" y="33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7" y="5"/>
                      <a:pt x="1" y="14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2"/>
                      <a:pt x="13" y="40"/>
                      <a:pt x="28" y="40"/>
                    </a:cubicBezTo>
                    <a:cubicBezTo>
                      <a:pt x="30" y="40"/>
                      <a:pt x="32" y="40"/>
                      <a:pt x="33" y="40"/>
                    </a:cubicBezTo>
                    <a:cubicBezTo>
                      <a:pt x="33" y="38"/>
                      <a:pt x="32" y="37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5"/>
                      <a:pt x="32" y="35"/>
                      <a:pt x="32" y="34"/>
                    </a:cubicBezTo>
                    <a:cubicBezTo>
                      <a:pt x="33" y="27"/>
                      <a:pt x="35" y="20"/>
                      <a:pt x="39" y="13"/>
                    </a:cubicBezTo>
                    <a:cubicBezTo>
                      <a:pt x="42" y="10"/>
                      <a:pt x="44" y="7"/>
                      <a:pt x="47" y="5"/>
                    </a:cubicBezTo>
                    <a:cubicBezTo>
                      <a:pt x="45" y="3"/>
                      <a:pt x="43" y="1"/>
                      <a:pt x="40" y="0"/>
                    </a:cubicBez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42" name="组合 141"/>
          <p:cNvGrpSpPr/>
          <p:nvPr/>
        </p:nvGrpSpPr>
        <p:grpSpPr>
          <a:xfrm>
            <a:off x="6006941" y="5394215"/>
            <a:ext cx="791948" cy="791948"/>
            <a:chOff x="5276799" y="5817699"/>
            <a:chExt cx="877102" cy="877102"/>
          </a:xfrm>
        </p:grpSpPr>
        <p:grpSp>
          <p:nvGrpSpPr>
            <p:cNvPr id="143" name="组合 142"/>
            <p:cNvGrpSpPr/>
            <p:nvPr/>
          </p:nvGrpSpPr>
          <p:grpSpPr>
            <a:xfrm>
              <a:off x="5276799" y="5817699"/>
              <a:ext cx="877102" cy="87710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55" name="同心圆 15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56" name="椭圆 155"/>
              <p:cNvSpPr/>
              <p:nvPr/>
            </p:nvSpPr>
            <p:spPr>
              <a:xfrm>
                <a:off x="523939" y="892239"/>
                <a:ext cx="3562222" cy="356222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itchFamily="34" charset="-122"/>
                </a:endParaRPr>
              </a:p>
            </p:txBody>
          </p:sp>
        </p:grpSp>
        <p:grpSp>
          <p:nvGrpSpPr>
            <p:cNvPr id="144" name="组合 143"/>
            <p:cNvGrpSpPr/>
            <p:nvPr/>
          </p:nvGrpSpPr>
          <p:grpSpPr>
            <a:xfrm>
              <a:off x="5491718" y="5999083"/>
              <a:ext cx="447265" cy="447265"/>
              <a:chOff x="4219575" y="4668838"/>
              <a:chExt cx="442913" cy="442913"/>
            </a:xfrm>
            <a:solidFill>
              <a:srgbClr val="0070C0"/>
            </a:solidFill>
          </p:grpSpPr>
          <p:sp>
            <p:nvSpPr>
              <p:cNvPr id="145" name="Freeform 5"/>
              <p:cNvSpPr>
                <a:spLocks/>
              </p:cNvSpPr>
              <p:nvPr/>
            </p:nvSpPr>
            <p:spPr bwMode="auto">
              <a:xfrm>
                <a:off x="4222750" y="4668838"/>
                <a:ext cx="368300" cy="255588"/>
              </a:xfrm>
              <a:custGeom>
                <a:avLst/>
                <a:gdLst>
                  <a:gd name="T0" fmla="*/ 95 w 97"/>
                  <a:gd name="T1" fmla="*/ 0 h 68"/>
                  <a:gd name="T2" fmla="*/ 68 w 97"/>
                  <a:gd name="T3" fmla="*/ 10 h 68"/>
                  <a:gd name="T4" fmla="*/ 79 w 97"/>
                  <a:gd name="T5" fmla="*/ 16 h 68"/>
                  <a:gd name="T6" fmla="*/ 33 w 97"/>
                  <a:gd name="T7" fmla="*/ 50 h 68"/>
                  <a:gd name="T8" fmla="*/ 5 w 97"/>
                  <a:gd name="T9" fmla="*/ 55 h 68"/>
                  <a:gd name="T10" fmla="*/ 0 w 97"/>
                  <a:gd name="T11" fmla="*/ 55 h 68"/>
                  <a:gd name="T12" fmla="*/ 0 w 97"/>
                  <a:gd name="T13" fmla="*/ 61 h 68"/>
                  <a:gd name="T14" fmla="*/ 0 w 97"/>
                  <a:gd name="T15" fmla="*/ 68 h 68"/>
                  <a:gd name="T16" fmla="*/ 5 w 97"/>
                  <a:gd name="T17" fmla="*/ 68 h 68"/>
                  <a:gd name="T18" fmla="*/ 36 w 97"/>
                  <a:gd name="T19" fmla="*/ 62 h 68"/>
                  <a:gd name="T20" fmla="*/ 68 w 97"/>
                  <a:gd name="T21" fmla="*/ 45 h 68"/>
                  <a:gd name="T22" fmla="*/ 90 w 97"/>
                  <a:gd name="T23" fmla="*/ 22 h 68"/>
                  <a:gd name="T24" fmla="*/ 97 w 97"/>
                  <a:gd name="T25" fmla="*/ 27 h 68"/>
                  <a:gd name="T26" fmla="*/ 95 w 97"/>
                  <a:gd name="T2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" h="68">
                    <a:moveTo>
                      <a:pt x="95" y="0"/>
                    </a:moveTo>
                    <a:cubicBezTo>
                      <a:pt x="68" y="10"/>
                      <a:pt x="68" y="10"/>
                      <a:pt x="68" y="10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68" y="32"/>
                      <a:pt x="52" y="44"/>
                      <a:pt x="33" y="50"/>
                    </a:cubicBezTo>
                    <a:cubicBezTo>
                      <a:pt x="21" y="55"/>
                      <a:pt x="10" y="55"/>
                      <a:pt x="5" y="55"/>
                    </a:cubicBezTo>
                    <a:cubicBezTo>
                      <a:pt x="2" y="55"/>
                      <a:pt x="0" y="55"/>
                      <a:pt x="0" y="55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" y="68"/>
                      <a:pt x="2" y="68"/>
                      <a:pt x="5" y="68"/>
                    </a:cubicBezTo>
                    <a:cubicBezTo>
                      <a:pt x="11" y="68"/>
                      <a:pt x="23" y="67"/>
                      <a:pt x="36" y="62"/>
                    </a:cubicBezTo>
                    <a:cubicBezTo>
                      <a:pt x="48" y="58"/>
                      <a:pt x="59" y="53"/>
                      <a:pt x="68" y="45"/>
                    </a:cubicBezTo>
                    <a:cubicBezTo>
                      <a:pt x="76" y="39"/>
                      <a:pt x="83" y="31"/>
                      <a:pt x="90" y="22"/>
                    </a:cubicBezTo>
                    <a:cubicBezTo>
                      <a:pt x="97" y="27"/>
                      <a:pt x="97" y="27"/>
                      <a:pt x="97" y="27"/>
                    </a:cubicBezTo>
                    <a:cubicBezTo>
                      <a:pt x="95" y="0"/>
                      <a:pt x="95" y="0"/>
                      <a:pt x="95" y="0"/>
                    </a:cubicBez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Rectangle 6"/>
              <p:cNvSpPr>
                <a:spLocks noChangeArrowheads="1"/>
              </p:cNvSpPr>
              <p:nvPr/>
            </p:nvSpPr>
            <p:spPr bwMode="auto">
              <a:xfrm>
                <a:off x="4219575" y="4962525"/>
                <a:ext cx="87313" cy="936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Rectangle 7"/>
              <p:cNvSpPr>
                <a:spLocks noChangeArrowheads="1"/>
              </p:cNvSpPr>
              <p:nvPr/>
            </p:nvSpPr>
            <p:spPr bwMode="auto">
              <a:xfrm>
                <a:off x="4219575" y="4962525"/>
                <a:ext cx="87313" cy="93663"/>
              </a:xfrm>
              <a:prstGeom prst="rect">
                <a:avLst/>
              </a:pr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Rectangle 8"/>
              <p:cNvSpPr>
                <a:spLocks noChangeArrowheads="1"/>
              </p:cNvSpPr>
              <p:nvPr/>
            </p:nvSpPr>
            <p:spPr bwMode="auto">
              <a:xfrm>
                <a:off x="4321175" y="4932363"/>
                <a:ext cx="84138" cy="123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Rectangle 9"/>
              <p:cNvSpPr>
                <a:spLocks noChangeArrowheads="1"/>
              </p:cNvSpPr>
              <p:nvPr/>
            </p:nvSpPr>
            <p:spPr bwMode="auto">
              <a:xfrm>
                <a:off x="4321175" y="4932363"/>
                <a:ext cx="84138" cy="123825"/>
              </a:xfrm>
              <a:prstGeom prst="rect">
                <a:avLst/>
              </a:pr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Rectangle 10"/>
              <p:cNvSpPr>
                <a:spLocks noChangeArrowheads="1"/>
              </p:cNvSpPr>
              <p:nvPr/>
            </p:nvSpPr>
            <p:spPr bwMode="auto">
              <a:xfrm>
                <a:off x="4419600" y="4891088"/>
                <a:ext cx="87313" cy="165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Rectangle 11"/>
              <p:cNvSpPr>
                <a:spLocks noChangeArrowheads="1"/>
              </p:cNvSpPr>
              <p:nvPr/>
            </p:nvSpPr>
            <p:spPr bwMode="auto">
              <a:xfrm>
                <a:off x="4419600" y="4891088"/>
                <a:ext cx="87313" cy="165100"/>
              </a:xfrm>
              <a:prstGeom prst="rect">
                <a:avLst/>
              </a:pr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Rectangle 12"/>
              <p:cNvSpPr>
                <a:spLocks noChangeArrowheads="1"/>
              </p:cNvSpPr>
              <p:nvPr/>
            </p:nvSpPr>
            <p:spPr bwMode="auto">
              <a:xfrm>
                <a:off x="4522788" y="4826000"/>
                <a:ext cx="82550" cy="2301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Rectangle 13"/>
              <p:cNvSpPr>
                <a:spLocks noChangeArrowheads="1"/>
              </p:cNvSpPr>
              <p:nvPr/>
            </p:nvSpPr>
            <p:spPr bwMode="auto">
              <a:xfrm>
                <a:off x="4522788" y="4826000"/>
                <a:ext cx="82550" cy="230188"/>
              </a:xfrm>
              <a:prstGeom prst="rect">
                <a:avLst/>
              </a:pr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4"/>
              <p:cNvSpPr>
                <a:spLocks/>
              </p:cNvSpPr>
              <p:nvPr/>
            </p:nvSpPr>
            <p:spPr bwMode="auto">
              <a:xfrm>
                <a:off x="4219575" y="4668838"/>
                <a:ext cx="442913" cy="442913"/>
              </a:xfrm>
              <a:custGeom>
                <a:avLst/>
                <a:gdLst>
                  <a:gd name="T0" fmla="*/ 112 w 117"/>
                  <a:gd name="T1" fmla="*/ 0 h 118"/>
                  <a:gd name="T2" fmla="*/ 112 w 117"/>
                  <a:gd name="T3" fmla="*/ 0 h 118"/>
                  <a:gd name="T4" fmla="*/ 112 w 117"/>
                  <a:gd name="T5" fmla="*/ 0 h 118"/>
                  <a:gd name="T6" fmla="*/ 109 w 117"/>
                  <a:gd name="T7" fmla="*/ 1 h 118"/>
                  <a:gd name="T8" fmla="*/ 107 w 117"/>
                  <a:gd name="T9" fmla="*/ 5 h 118"/>
                  <a:gd name="T10" fmla="*/ 111 w 117"/>
                  <a:gd name="T11" fmla="*/ 9 h 118"/>
                  <a:gd name="T12" fmla="*/ 111 w 117"/>
                  <a:gd name="T13" fmla="*/ 112 h 118"/>
                  <a:gd name="T14" fmla="*/ 10 w 117"/>
                  <a:gd name="T15" fmla="*/ 112 h 118"/>
                  <a:gd name="T16" fmla="*/ 5 w 117"/>
                  <a:gd name="T17" fmla="*/ 108 h 118"/>
                  <a:gd name="T18" fmla="*/ 0 w 117"/>
                  <a:gd name="T19" fmla="*/ 113 h 118"/>
                  <a:gd name="T20" fmla="*/ 0 w 117"/>
                  <a:gd name="T21" fmla="*/ 113 h 118"/>
                  <a:gd name="T22" fmla="*/ 5 w 117"/>
                  <a:gd name="T23" fmla="*/ 118 h 118"/>
                  <a:gd name="T24" fmla="*/ 10 w 117"/>
                  <a:gd name="T25" fmla="*/ 114 h 118"/>
                  <a:gd name="T26" fmla="*/ 113 w 117"/>
                  <a:gd name="T27" fmla="*/ 114 h 118"/>
                  <a:gd name="T28" fmla="*/ 113 w 117"/>
                  <a:gd name="T29" fmla="*/ 9 h 118"/>
                  <a:gd name="T30" fmla="*/ 117 w 117"/>
                  <a:gd name="T31" fmla="*/ 5 h 118"/>
                  <a:gd name="T32" fmla="*/ 112 w 117"/>
                  <a:gd name="T3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" h="118">
                    <a:moveTo>
                      <a:pt x="112" y="0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1" y="0"/>
                      <a:pt x="110" y="0"/>
                      <a:pt x="109" y="1"/>
                    </a:cubicBezTo>
                    <a:cubicBezTo>
                      <a:pt x="108" y="2"/>
                      <a:pt x="107" y="3"/>
                      <a:pt x="107" y="5"/>
                    </a:cubicBezTo>
                    <a:cubicBezTo>
                      <a:pt x="107" y="7"/>
                      <a:pt x="109" y="9"/>
                      <a:pt x="111" y="9"/>
                    </a:cubicBezTo>
                    <a:cubicBezTo>
                      <a:pt x="111" y="112"/>
                      <a:pt x="111" y="112"/>
                      <a:pt x="111" y="112"/>
                    </a:cubicBezTo>
                    <a:cubicBezTo>
                      <a:pt x="10" y="112"/>
                      <a:pt x="10" y="112"/>
                      <a:pt x="10" y="112"/>
                    </a:cubicBezTo>
                    <a:cubicBezTo>
                      <a:pt x="9" y="110"/>
                      <a:pt x="7" y="108"/>
                      <a:pt x="5" y="108"/>
                    </a:cubicBezTo>
                    <a:cubicBezTo>
                      <a:pt x="3" y="108"/>
                      <a:pt x="0" y="110"/>
                      <a:pt x="0" y="113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1" y="116"/>
                      <a:pt x="3" y="118"/>
                      <a:pt x="5" y="118"/>
                    </a:cubicBezTo>
                    <a:cubicBezTo>
                      <a:pt x="7" y="118"/>
                      <a:pt x="9" y="116"/>
                      <a:pt x="10" y="114"/>
                    </a:cubicBez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9"/>
                      <a:pt x="113" y="9"/>
                      <a:pt x="113" y="9"/>
                    </a:cubicBezTo>
                    <a:cubicBezTo>
                      <a:pt x="115" y="9"/>
                      <a:pt x="117" y="7"/>
                      <a:pt x="117" y="5"/>
                    </a:cubicBezTo>
                    <a:cubicBezTo>
                      <a:pt x="117" y="2"/>
                      <a:pt x="115" y="0"/>
                      <a:pt x="112" y="0"/>
                    </a:cubicBezTo>
                  </a:path>
                </a:pathLst>
              </a:custGeom>
              <a:solidFill>
                <a:srgbClr val="E8B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57" name="组合 156"/>
          <p:cNvGrpSpPr/>
          <p:nvPr/>
        </p:nvGrpSpPr>
        <p:grpSpPr>
          <a:xfrm>
            <a:off x="7286930" y="2794730"/>
            <a:ext cx="4112228" cy="853819"/>
            <a:chOff x="7127272" y="2681303"/>
            <a:chExt cx="4112228" cy="853819"/>
          </a:xfrm>
        </p:grpSpPr>
        <p:sp>
          <p:nvSpPr>
            <p:cNvPr id="158" name="矩形 157"/>
            <p:cNvSpPr/>
            <p:nvPr/>
          </p:nvSpPr>
          <p:spPr>
            <a:xfrm>
              <a:off x="7127272" y="2681303"/>
              <a:ext cx="4112228" cy="853819"/>
            </a:xfrm>
            <a:prstGeom prst="rect">
              <a:avLst/>
            </a:prstGeom>
            <a:solidFill>
              <a:schemeClr val="bg2"/>
            </a:solidFill>
            <a:ln w="25400">
              <a:gradFill flip="none" rotWithShape="1">
                <a:gsLst>
                  <a:gs pos="0">
                    <a:schemeClr val="bg1">
                      <a:lumMod val="71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90500" dist="63500" dir="13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9" name="矩形 47"/>
            <p:cNvSpPr>
              <a:spLocks noChangeArrowheads="1"/>
            </p:cNvSpPr>
            <p:nvPr/>
          </p:nvSpPr>
          <p:spPr bwMode="auto">
            <a:xfrm>
              <a:off x="7152672" y="2795742"/>
              <a:ext cx="3713339" cy="629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60" name="矩形 3"/>
          <p:cNvSpPr>
            <a:spLocks noChangeArrowheads="1"/>
          </p:cNvSpPr>
          <p:nvPr/>
        </p:nvSpPr>
        <p:spPr bwMode="auto">
          <a:xfrm>
            <a:off x="7274230" y="2382910"/>
            <a:ext cx="1420888" cy="37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 smtClean="0">
                <a:solidFill>
                  <a:srgbClr val="E8B438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专业又年轻</a:t>
            </a:r>
            <a:endParaRPr lang="zh-CN" altLang="en-US" sz="2000" b="1" dirty="0">
              <a:solidFill>
                <a:srgbClr val="E8B438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grpSp>
        <p:nvGrpSpPr>
          <p:cNvPr id="161" name="组合 160"/>
          <p:cNvGrpSpPr/>
          <p:nvPr/>
        </p:nvGrpSpPr>
        <p:grpSpPr>
          <a:xfrm>
            <a:off x="7286930" y="4176082"/>
            <a:ext cx="4112228" cy="853819"/>
            <a:chOff x="7127272" y="4062656"/>
            <a:chExt cx="4112228" cy="853819"/>
          </a:xfrm>
        </p:grpSpPr>
        <p:sp>
          <p:nvSpPr>
            <p:cNvPr id="162" name="矩形 161"/>
            <p:cNvSpPr/>
            <p:nvPr/>
          </p:nvSpPr>
          <p:spPr>
            <a:xfrm>
              <a:off x="7127272" y="4062656"/>
              <a:ext cx="4112228" cy="853819"/>
            </a:xfrm>
            <a:prstGeom prst="rect">
              <a:avLst/>
            </a:prstGeom>
            <a:solidFill>
              <a:schemeClr val="bg2"/>
            </a:solidFill>
            <a:ln w="25400">
              <a:gradFill flip="none" rotWithShape="1">
                <a:gsLst>
                  <a:gs pos="0">
                    <a:schemeClr val="bg1">
                      <a:lumMod val="71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90500" dist="63500" dir="13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3" name="矩形 47"/>
            <p:cNvSpPr>
              <a:spLocks noChangeArrowheads="1"/>
            </p:cNvSpPr>
            <p:nvPr/>
          </p:nvSpPr>
          <p:spPr bwMode="auto">
            <a:xfrm>
              <a:off x="7165371" y="4175680"/>
              <a:ext cx="3700639" cy="629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64" name="矩形 3"/>
          <p:cNvSpPr>
            <a:spLocks noChangeArrowheads="1"/>
          </p:cNvSpPr>
          <p:nvPr/>
        </p:nvSpPr>
        <p:spPr bwMode="auto">
          <a:xfrm>
            <a:off x="7274230" y="3724748"/>
            <a:ext cx="1420888" cy="37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 smtClean="0">
                <a:solidFill>
                  <a:srgbClr val="E8B438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勤奋有梦想</a:t>
            </a:r>
            <a:endParaRPr lang="zh-CN" altLang="en-US" sz="2000" b="1" dirty="0">
              <a:solidFill>
                <a:srgbClr val="E8B438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grpSp>
        <p:nvGrpSpPr>
          <p:cNvPr id="165" name="组合 164"/>
          <p:cNvGrpSpPr/>
          <p:nvPr/>
        </p:nvGrpSpPr>
        <p:grpSpPr>
          <a:xfrm>
            <a:off x="7286930" y="5557435"/>
            <a:ext cx="4112228" cy="853819"/>
            <a:chOff x="7127272" y="5444009"/>
            <a:chExt cx="4112228" cy="853819"/>
          </a:xfrm>
        </p:grpSpPr>
        <p:sp>
          <p:nvSpPr>
            <p:cNvPr id="166" name="矩形 165"/>
            <p:cNvSpPr/>
            <p:nvPr/>
          </p:nvSpPr>
          <p:spPr>
            <a:xfrm>
              <a:off x="7127272" y="5444009"/>
              <a:ext cx="4112228" cy="853819"/>
            </a:xfrm>
            <a:prstGeom prst="rect">
              <a:avLst/>
            </a:prstGeom>
            <a:solidFill>
              <a:schemeClr val="bg2"/>
            </a:solidFill>
            <a:ln w="25400">
              <a:gradFill flip="none" rotWithShape="1">
                <a:gsLst>
                  <a:gs pos="0">
                    <a:schemeClr val="bg1">
                      <a:lumMod val="71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90500" dist="63500" dir="13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7" name="矩形 47"/>
            <p:cNvSpPr>
              <a:spLocks noChangeArrowheads="1"/>
            </p:cNvSpPr>
            <p:nvPr/>
          </p:nvSpPr>
          <p:spPr bwMode="auto">
            <a:xfrm>
              <a:off x="7152671" y="5555617"/>
              <a:ext cx="3713339" cy="629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68" name="矩形 3"/>
          <p:cNvSpPr>
            <a:spLocks noChangeArrowheads="1"/>
          </p:cNvSpPr>
          <p:nvPr/>
        </p:nvSpPr>
        <p:spPr bwMode="auto">
          <a:xfrm>
            <a:off x="7274229" y="5104685"/>
            <a:ext cx="1677368" cy="37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 smtClean="0">
                <a:solidFill>
                  <a:srgbClr val="E8B438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高速的执行力</a:t>
            </a:r>
            <a:endParaRPr lang="zh-CN" altLang="en-US" sz="2000" b="1" dirty="0">
              <a:solidFill>
                <a:srgbClr val="E8B438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169" name="直接连接符 168"/>
          <p:cNvCxnSpPr/>
          <p:nvPr/>
        </p:nvCxnSpPr>
        <p:spPr>
          <a:xfrm>
            <a:off x="6992257" y="2471810"/>
            <a:ext cx="0" cy="1155654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接连接符 169"/>
          <p:cNvCxnSpPr/>
          <p:nvPr/>
        </p:nvCxnSpPr>
        <p:spPr>
          <a:xfrm>
            <a:off x="6992257" y="3860228"/>
            <a:ext cx="0" cy="1155654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连接符 170"/>
          <p:cNvCxnSpPr/>
          <p:nvPr/>
        </p:nvCxnSpPr>
        <p:spPr>
          <a:xfrm>
            <a:off x="7004957" y="5258075"/>
            <a:ext cx="0" cy="1155654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文本框 100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380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1" dur="1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3" dur="200" fill="hold"/>
                                        <p:tgtEl>
                                          <p:spTgt spid="10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10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48" dur="100" fill="hold"/>
                                        <p:tgtEl>
                                          <p:spTgt spid="1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0" dur="200" fill="hold"/>
                                        <p:tgtEl>
                                          <p:spTgt spid="11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4" dur="200" fill="hold"/>
                                        <p:tgtEl>
                                          <p:spTgt spid="119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00"/>
                            </p:stCondLst>
                            <p:childTnLst>
                              <p:par>
                                <p:cTn id="5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200"/>
                            </p:stCondLst>
                            <p:childTnLst>
                              <p:par>
                                <p:cTn id="60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2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75" dur="100" fill="hold"/>
                                        <p:tgtEl>
                                          <p:spTgt spid="1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7" dur="200" fill="hold"/>
                                        <p:tgtEl>
                                          <p:spTgt spid="14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9" dur="100" fill="hold"/>
                                        <p:tgtEl>
                                          <p:spTgt spid="1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1" dur="200" fill="hold"/>
                                        <p:tgtEl>
                                          <p:spTgt spid="14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900"/>
                            </p:stCondLst>
                            <p:childTnLst>
                              <p:par>
                                <p:cTn id="8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400"/>
                            </p:stCondLst>
                            <p:childTnLst>
                              <p:par>
                                <p:cTn id="8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60" grpId="0"/>
      <p:bldP spid="164" grpId="0"/>
      <p:bldP spid="168" grpId="0"/>
      <p:bldP spid="1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5" name="同心圆 4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6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endCxn id="9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8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>
              <a:stCxn id="8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同心圆 13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>
              <a:stCxn id="16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同心圆 22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直接连接符 25"/>
            <p:cNvCxnSpPr>
              <a:stCxn id="23" idx="4"/>
              <a:endCxn id="22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5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23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6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团队介绍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012863" y="1605645"/>
            <a:ext cx="2145439" cy="2144663"/>
            <a:chOff x="1367367" y="1923540"/>
            <a:chExt cx="2091076" cy="2091076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52218" y="2113785"/>
              <a:ext cx="1921373" cy="1710589"/>
            </a:xfrm>
            <a:custGeom>
              <a:avLst/>
              <a:gdLst>
                <a:gd name="connsiteX0" fmla="*/ 0 w 2579915"/>
                <a:gd name="connsiteY0" fmla="*/ 0 h 2296885"/>
                <a:gd name="connsiteX1" fmla="*/ 2579915 w 2579915"/>
                <a:gd name="connsiteY1" fmla="*/ 0 h 2296885"/>
                <a:gd name="connsiteX2" fmla="*/ 2579915 w 2579915"/>
                <a:gd name="connsiteY2" fmla="*/ 2296885 h 2296885"/>
                <a:gd name="connsiteX3" fmla="*/ 0 w 2579915"/>
                <a:gd name="connsiteY3" fmla="*/ 2296885 h 229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9915" h="2296885">
                  <a:moveTo>
                    <a:pt x="0" y="0"/>
                  </a:moveTo>
                  <a:lnTo>
                    <a:pt x="2579915" y="0"/>
                  </a:lnTo>
                  <a:lnTo>
                    <a:pt x="2579915" y="2296885"/>
                  </a:lnTo>
                  <a:lnTo>
                    <a:pt x="0" y="2296885"/>
                  </a:lnTo>
                  <a:close/>
                </a:path>
              </a:pathLst>
            </a:custGeom>
          </p:spPr>
        </p:pic>
        <p:grpSp>
          <p:nvGrpSpPr>
            <p:cNvPr id="35" name="组合 34"/>
            <p:cNvGrpSpPr/>
            <p:nvPr/>
          </p:nvGrpSpPr>
          <p:grpSpPr>
            <a:xfrm>
              <a:off x="1367367" y="1923540"/>
              <a:ext cx="2091076" cy="2091076"/>
              <a:chOff x="4742449" y="2216782"/>
              <a:chExt cx="3801476" cy="3801476"/>
            </a:xfrm>
          </p:grpSpPr>
          <p:sp>
            <p:nvSpPr>
              <p:cNvPr id="36" name="任意多边形 35"/>
              <p:cNvSpPr/>
              <p:nvPr/>
            </p:nvSpPr>
            <p:spPr>
              <a:xfrm>
                <a:off x="4742449" y="2216782"/>
                <a:ext cx="3801476" cy="3801476"/>
              </a:xfrm>
              <a:custGeom>
                <a:avLst/>
                <a:gdLst>
                  <a:gd name="connsiteX0" fmla="*/ 627244 w 3801476"/>
                  <a:gd name="connsiteY0" fmla="*/ 310063 h 3801476"/>
                  <a:gd name="connsiteX1" fmla="*/ 310063 w 3801476"/>
                  <a:gd name="connsiteY1" fmla="*/ 627244 h 3801476"/>
                  <a:gd name="connsiteX2" fmla="*/ 310063 w 3801476"/>
                  <a:gd name="connsiteY2" fmla="*/ 3174232 h 3801476"/>
                  <a:gd name="connsiteX3" fmla="*/ 627244 w 3801476"/>
                  <a:gd name="connsiteY3" fmla="*/ 3491413 h 3801476"/>
                  <a:gd name="connsiteX4" fmla="*/ 3174232 w 3801476"/>
                  <a:gd name="connsiteY4" fmla="*/ 3491413 h 3801476"/>
                  <a:gd name="connsiteX5" fmla="*/ 3491413 w 3801476"/>
                  <a:gd name="connsiteY5" fmla="*/ 3174232 h 3801476"/>
                  <a:gd name="connsiteX6" fmla="*/ 3491413 w 3801476"/>
                  <a:gd name="connsiteY6" fmla="*/ 627244 h 3801476"/>
                  <a:gd name="connsiteX7" fmla="*/ 3174232 w 3801476"/>
                  <a:gd name="connsiteY7" fmla="*/ 310063 h 3801476"/>
                  <a:gd name="connsiteX8" fmla="*/ 379007 w 3801476"/>
                  <a:gd name="connsiteY8" fmla="*/ 0 h 3801476"/>
                  <a:gd name="connsiteX9" fmla="*/ 3422469 w 3801476"/>
                  <a:gd name="connsiteY9" fmla="*/ 0 h 3801476"/>
                  <a:gd name="connsiteX10" fmla="*/ 3801476 w 3801476"/>
                  <a:gd name="connsiteY10" fmla="*/ 379007 h 3801476"/>
                  <a:gd name="connsiteX11" fmla="*/ 3801476 w 3801476"/>
                  <a:gd name="connsiteY11" fmla="*/ 3422469 h 3801476"/>
                  <a:gd name="connsiteX12" fmla="*/ 3422469 w 3801476"/>
                  <a:gd name="connsiteY12" fmla="*/ 3801476 h 3801476"/>
                  <a:gd name="connsiteX13" fmla="*/ 379007 w 3801476"/>
                  <a:gd name="connsiteY13" fmla="*/ 3801476 h 3801476"/>
                  <a:gd name="connsiteX14" fmla="*/ 0 w 3801476"/>
                  <a:gd name="connsiteY14" fmla="*/ 3422469 h 3801476"/>
                  <a:gd name="connsiteX15" fmla="*/ 0 w 3801476"/>
                  <a:gd name="connsiteY15" fmla="*/ 379007 h 3801476"/>
                  <a:gd name="connsiteX16" fmla="*/ 379007 w 3801476"/>
                  <a:gd name="connsiteY16" fmla="*/ 0 h 3801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01476" h="3801476">
                    <a:moveTo>
                      <a:pt x="627244" y="310063"/>
                    </a:moveTo>
                    <a:cubicBezTo>
                      <a:pt x="452070" y="310063"/>
                      <a:pt x="310063" y="452070"/>
                      <a:pt x="310063" y="627244"/>
                    </a:cubicBezTo>
                    <a:lnTo>
                      <a:pt x="310063" y="3174232"/>
                    </a:lnTo>
                    <a:cubicBezTo>
                      <a:pt x="310063" y="3349406"/>
                      <a:pt x="452070" y="3491413"/>
                      <a:pt x="627244" y="3491413"/>
                    </a:cubicBezTo>
                    <a:lnTo>
                      <a:pt x="3174232" y="3491413"/>
                    </a:lnTo>
                    <a:cubicBezTo>
                      <a:pt x="3349406" y="3491413"/>
                      <a:pt x="3491413" y="3349406"/>
                      <a:pt x="3491413" y="3174232"/>
                    </a:cubicBezTo>
                    <a:lnTo>
                      <a:pt x="3491413" y="627244"/>
                    </a:lnTo>
                    <a:cubicBezTo>
                      <a:pt x="3491413" y="452070"/>
                      <a:pt x="3349406" y="310063"/>
                      <a:pt x="3174232" y="310063"/>
                    </a:cubicBezTo>
                    <a:close/>
                    <a:moveTo>
                      <a:pt x="379007" y="0"/>
                    </a:moveTo>
                    <a:lnTo>
                      <a:pt x="3422469" y="0"/>
                    </a:lnTo>
                    <a:cubicBezTo>
                      <a:pt x="3631789" y="0"/>
                      <a:pt x="3801476" y="169687"/>
                      <a:pt x="3801476" y="379007"/>
                    </a:cubicBezTo>
                    <a:lnTo>
                      <a:pt x="3801476" y="3422469"/>
                    </a:lnTo>
                    <a:cubicBezTo>
                      <a:pt x="3801476" y="3631789"/>
                      <a:pt x="3631789" y="3801476"/>
                      <a:pt x="3422469" y="3801476"/>
                    </a:cubicBezTo>
                    <a:lnTo>
                      <a:pt x="379007" y="3801476"/>
                    </a:lnTo>
                    <a:cubicBezTo>
                      <a:pt x="169687" y="3801476"/>
                      <a:pt x="0" y="3631789"/>
                      <a:pt x="0" y="3422469"/>
                    </a:cubicBezTo>
                    <a:lnTo>
                      <a:pt x="0" y="379007"/>
                    </a:lnTo>
                    <a:cubicBezTo>
                      <a:pt x="0" y="169687"/>
                      <a:pt x="169687" y="0"/>
                      <a:pt x="3790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177800" dist="889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圆角矩形 36"/>
              <p:cNvSpPr/>
              <p:nvPr/>
            </p:nvSpPr>
            <p:spPr>
              <a:xfrm>
                <a:off x="5052512" y="2526845"/>
                <a:ext cx="3181350" cy="3181350"/>
              </a:xfrm>
              <a:prstGeom prst="roundRect">
                <a:avLst>
                  <a:gd name="adj" fmla="val 9970"/>
                </a:avLst>
              </a:prstGeom>
              <a:noFill/>
              <a:ln w="76200">
                <a:gradFill flip="none" rotWithShape="1">
                  <a:gsLst>
                    <a:gs pos="100000">
                      <a:schemeClr val="bg1">
                        <a:lumMod val="96000"/>
                      </a:schemeClr>
                    </a:gs>
                    <a:gs pos="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圆角矩形 37"/>
              <p:cNvSpPr/>
              <p:nvPr/>
            </p:nvSpPr>
            <p:spPr>
              <a:xfrm>
                <a:off x="4742449" y="2216782"/>
                <a:ext cx="3801476" cy="3801476"/>
              </a:xfrm>
              <a:prstGeom prst="roundRect">
                <a:avLst>
                  <a:gd name="adj" fmla="val 9970"/>
                </a:avLst>
              </a:prstGeom>
              <a:noFill/>
              <a:ln w="2222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3741961" y="1605645"/>
            <a:ext cx="2145439" cy="2144663"/>
            <a:chOff x="3751324" y="1923540"/>
            <a:chExt cx="2091076" cy="2091076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07120" y="2113785"/>
              <a:ext cx="1921373" cy="1710587"/>
            </a:xfrm>
            <a:custGeom>
              <a:avLst/>
              <a:gdLst>
                <a:gd name="connsiteX0" fmla="*/ 0 w 2579915"/>
                <a:gd name="connsiteY0" fmla="*/ 0 h 2296884"/>
                <a:gd name="connsiteX1" fmla="*/ 2579915 w 2579915"/>
                <a:gd name="connsiteY1" fmla="*/ 0 h 2296884"/>
                <a:gd name="connsiteX2" fmla="*/ 2579915 w 2579915"/>
                <a:gd name="connsiteY2" fmla="*/ 2296884 h 2296884"/>
                <a:gd name="connsiteX3" fmla="*/ 0 w 2579915"/>
                <a:gd name="connsiteY3" fmla="*/ 2296884 h 2296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9915" h="2296884">
                  <a:moveTo>
                    <a:pt x="0" y="0"/>
                  </a:moveTo>
                  <a:lnTo>
                    <a:pt x="2579915" y="0"/>
                  </a:lnTo>
                  <a:lnTo>
                    <a:pt x="2579915" y="2296884"/>
                  </a:lnTo>
                  <a:lnTo>
                    <a:pt x="0" y="2296884"/>
                  </a:lnTo>
                  <a:close/>
                </a:path>
              </a:pathLst>
            </a:custGeom>
          </p:spPr>
        </p:pic>
        <p:grpSp>
          <p:nvGrpSpPr>
            <p:cNvPr id="41" name="组合 40"/>
            <p:cNvGrpSpPr/>
            <p:nvPr/>
          </p:nvGrpSpPr>
          <p:grpSpPr>
            <a:xfrm>
              <a:off x="3751324" y="1923540"/>
              <a:ext cx="2091076" cy="2091076"/>
              <a:chOff x="4742449" y="2216782"/>
              <a:chExt cx="3801476" cy="3801476"/>
            </a:xfrm>
          </p:grpSpPr>
          <p:sp>
            <p:nvSpPr>
              <p:cNvPr id="42" name="任意多边形 41"/>
              <p:cNvSpPr/>
              <p:nvPr/>
            </p:nvSpPr>
            <p:spPr>
              <a:xfrm>
                <a:off x="4742449" y="2216782"/>
                <a:ext cx="3801476" cy="3801476"/>
              </a:xfrm>
              <a:custGeom>
                <a:avLst/>
                <a:gdLst>
                  <a:gd name="connsiteX0" fmla="*/ 627244 w 3801476"/>
                  <a:gd name="connsiteY0" fmla="*/ 310063 h 3801476"/>
                  <a:gd name="connsiteX1" fmla="*/ 310063 w 3801476"/>
                  <a:gd name="connsiteY1" fmla="*/ 627244 h 3801476"/>
                  <a:gd name="connsiteX2" fmla="*/ 310063 w 3801476"/>
                  <a:gd name="connsiteY2" fmla="*/ 3174232 h 3801476"/>
                  <a:gd name="connsiteX3" fmla="*/ 627244 w 3801476"/>
                  <a:gd name="connsiteY3" fmla="*/ 3491413 h 3801476"/>
                  <a:gd name="connsiteX4" fmla="*/ 3174232 w 3801476"/>
                  <a:gd name="connsiteY4" fmla="*/ 3491413 h 3801476"/>
                  <a:gd name="connsiteX5" fmla="*/ 3491413 w 3801476"/>
                  <a:gd name="connsiteY5" fmla="*/ 3174232 h 3801476"/>
                  <a:gd name="connsiteX6" fmla="*/ 3491413 w 3801476"/>
                  <a:gd name="connsiteY6" fmla="*/ 627244 h 3801476"/>
                  <a:gd name="connsiteX7" fmla="*/ 3174232 w 3801476"/>
                  <a:gd name="connsiteY7" fmla="*/ 310063 h 3801476"/>
                  <a:gd name="connsiteX8" fmla="*/ 379007 w 3801476"/>
                  <a:gd name="connsiteY8" fmla="*/ 0 h 3801476"/>
                  <a:gd name="connsiteX9" fmla="*/ 3422469 w 3801476"/>
                  <a:gd name="connsiteY9" fmla="*/ 0 h 3801476"/>
                  <a:gd name="connsiteX10" fmla="*/ 3801476 w 3801476"/>
                  <a:gd name="connsiteY10" fmla="*/ 379007 h 3801476"/>
                  <a:gd name="connsiteX11" fmla="*/ 3801476 w 3801476"/>
                  <a:gd name="connsiteY11" fmla="*/ 3422469 h 3801476"/>
                  <a:gd name="connsiteX12" fmla="*/ 3422469 w 3801476"/>
                  <a:gd name="connsiteY12" fmla="*/ 3801476 h 3801476"/>
                  <a:gd name="connsiteX13" fmla="*/ 379007 w 3801476"/>
                  <a:gd name="connsiteY13" fmla="*/ 3801476 h 3801476"/>
                  <a:gd name="connsiteX14" fmla="*/ 0 w 3801476"/>
                  <a:gd name="connsiteY14" fmla="*/ 3422469 h 3801476"/>
                  <a:gd name="connsiteX15" fmla="*/ 0 w 3801476"/>
                  <a:gd name="connsiteY15" fmla="*/ 379007 h 3801476"/>
                  <a:gd name="connsiteX16" fmla="*/ 379007 w 3801476"/>
                  <a:gd name="connsiteY16" fmla="*/ 0 h 3801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01476" h="3801476">
                    <a:moveTo>
                      <a:pt x="627244" y="310063"/>
                    </a:moveTo>
                    <a:cubicBezTo>
                      <a:pt x="452070" y="310063"/>
                      <a:pt x="310063" y="452070"/>
                      <a:pt x="310063" y="627244"/>
                    </a:cubicBezTo>
                    <a:lnTo>
                      <a:pt x="310063" y="3174232"/>
                    </a:lnTo>
                    <a:cubicBezTo>
                      <a:pt x="310063" y="3349406"/>
                      <a:pt x="452070" y="3491413"/>
                      <a:pt x="627244" y="3491413"/>
                    </a:cubicBezTo>
                    <a:lnTo>
                      <a:pt x="3174232" y="3491413"/>
                    </a:lnTo>
                    <a:cubicBezTo>
                      <a:pt x="3349406" y="3491413"/>
                      <a:pt x="3491413" y="3349406"/>
                      <a:pt x="3491413" y="3174232"/>
                    </a:cubicBezTo>
                    <a:lnTo>
                      <a:pt x="3491413" y="627244"/>
                    </a:lnTo>
                    <a:cubicBezTo>
                      <a:pt x="3491413" y="452070"/>
                      <a:pt x="3349406" y="310063"/>
                      <a:pt x="3174232" y="310063"/>
                    </a:cubicBezTo>
                    <a:close/>
                    <a:moveTo>
                      <a:pt x="379007" y="0"/>
                    </a:moveTo>
                    <a:lnTo>
                      <a:pt x="3422469" y="0"/>
                    </a:lnTo>
                    <a:cubicBezTo>
                      <a:pt x="3631789" y="0"/>
                      <a:pt x="3801476" y="169687"/>
                      <a:pt x="3801476" y="379007"/>
                    </a:cubicBezTo>
                    <a:lnTo>
                      <a:pt x="3801476" y="3422469"/>
                    </a:lnTo>
                    <a:cubicBezTo>
                      <a:pt x="3801476" y="3631789"/>
                      <a:pt x="3631789" y="3801476"/>
                      <a:pt x="3422469" y="3801476"/>
                    </a:cubicBezTo>
                    <a:lnTo>
                      <a:pt x="379007" y="3801476"/>
                    </a:lnTo>
                    <a:cubicBezTo>
                      <a:pt x="169687" y="3801476"/>
                      <a:pt x="0" y="3631789"/>
                      <a:pt x="0" y="3422469"/>
                    </a:cubicBezTo>
                    <a:lnTo>
                      <a:pt x="0" y="379007"/>
                    </a:lnTo>
                    <a:cubicBezTo>
                      <a:pt x="0" y="169687"/>
                      <a:pt x="169687" y="0"/>
                      <a:pt x="3790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177800" dist="889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圆角矩形 42"/>
              <p:cNvSpPr/>
              <p:nvPr/>
            </p:nvSpPr>
            <p:spPr>
              <a:xfrm>
                <a:off x="5052512" y="2526845"/>
                <a:ext cx="3181350" cy="3181350"/>
              </a:xfrm>
              <a:prstGeom prst="roundRect">
                <a:avLst>
                  <a:gd name="adj" fmla="val 9970"/>
                </a:avLst>
              </a:prstGeom>
              <a:noFill/>
              <a:ln w="76200">
                <a:gradFill flip="none" rotWithShape="1">
                  <a:gsLst>
                    <a:gs pos="100000">
                      <a:schemeClr val="bg1">
                        <a:lumMod val="96000"/>
                      </a:schemeClr>
                    </a:gs>
                    <a:gs pos="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圆角矩形 43"/>
              <p:cNvSpPr/>
              <p:nvPr/>
            </p:nvSpPr>
            <p:spPr>
              <a:xfrm>
                <a:off x="4742449" y="2216782"/>
                <a:ext cx="3801476" cy="3801476"/>
              </a:xfrm>
              <a:prstGeom prst="roundRect">
                <a:avLst>
                  <a:gd name="adj" fmla="val 9970"/>
                </a:avLst>
              </a:prstGeom>
              <a:noFill/>
              <a:ln w="2222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6466809" y="1605645"/>
            <a:ext cx="2153932" cy="2144663"/>
            <a:chOff x="6258959" y="1923540"/>
            <a:chExt cx="2099355" cy="2091076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36941" y="2113786"/>
              <a:ext cx="1921373" cy="1710589"/>
            </a:xfrm>
            <a:custGeom>
              <a:avLst/>
              <a:gdLst>
                <a:gd name="connsiteX0" fmla="*/ 0 w 2579915"/>
                <a:gd name="connsiteY0" fmla="*/ 0 h 2296885"/>
                <a:gd name="connsiteX1" fmla="*/ 2579915 w 2579915"/>
                <a:gd name="connsiteY1" fmla="*/ 0 h 2296885"/>
                <a:gd name="connsiteX2" fmla="*/ 2579915 w 2579915"/>
                <a:gd name="connsiteY2" fmla="*/ 2296885 h 2296885"/>
                <a:gd name="connsiteX3" fmla="*/ 0 w 2579915"/>
                <a:gd name="connsiteY3" fmla="*/ 2296885 h 229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9915" h="2296885">
                  <a:moveTo>
                    <a:pt x="0" y="0"/>
                  </a:moveTo>
                  <a:lnTo>
                    <a:pt x="2579915" y="0"/>
                  </a:lnTo>
                  <a:lnTo>
                    <a:pt x="2579915" y="2296885"/>
                  </a:lnTo>
                  <a:lnTo>
                    <a:pt x="0" y="2296885"/>
                  </a:lnTo>
                  <a:close/>
                </a:path>
              </a:pathLst>
            </a:custGeom>
          </p:spPr>
        </p:pic>
        <p:grpSp>
          <p:nvGrpSpPr>
            <p:cNvPr id="47" name="组合 46"/>
            <p:cNvGrpSpPr/>
            <p:nvPr/>
          </p:nvGrpSpPr>
          <p:grpSpPr>
            <a:xfrm>
              <a:off x="6258959" y="1923540"/>
              <a:ext cx="2091076" cy="2091076"/>
              <a:chOff x="4742449" y="2216782"/>
              <a:chExt cx="3801476" cy="3801476"/>
            </a:xfrm>
          </p:grpSpPr>
          <p:sp>
            <p:nvSpPr>
              <p:cNvPr id="48" name="任意多边形 47"/>
              <p:cNvSpPr/>
              <p:nvPr/>
            </p:nvSpPr>
            <p:spPr>
              <a:xfrm>
                <a:off x="4742449" y="2216782"/>
                <a:ext cx="3801476" cy="3801476"/>
              </a:xfrm>
              <a:custGeom>
                <a:avLst/>
                <a:gdLst>
                  <a:gd name="connsiteX0" fmla="*/ 627244 w 3801476"/>
                  <a:gd name="connsiteY0" fmla="*/ 310063 h 3801476"/>
                  <a:gd name="connsiteX1" fmla="*/ 310063 w 3801476"/>
                  <a:gd name="connsiteY1" fmla="*/ 627244 h 3801476"/>
                  <a:gd name="connsiteX2" fmla="*/ 310063 w 3801476"/>
                  <a:gd name="connsiteY2" fmla="*/ 3174232 h 3801476"/>
                  <a:gd name="connsiteX3" fmla="*/ 627244 w 3801476"/>
                  <a:gd name="connsiteY3" fmla="*/ 3491413 h 3801476"/>
                  <a:gd name="connsiteX4" fmla="*/ 3174232 w 3801476"/>
                  <a:gd name="connsiteY4" fmla="*/ 3491413 h 3801476"/>
                  <a:gd name="connsiteX5" fmla="*/ 3491413 w 3801476"/>
                  <a:gd name="connsiteY5" fmla="*/ 3174232 h 3801476"/>
                  <a:gd name="connsiteX6" fmla="*/ 3491413 w 3801476"/>
                  <a:gd name="connsiteY6" fmla="*/ 627244 h 3801476"/>
                  <a:gd name="connsiteX7" fmla="*/ 3174232 w 3801476"/>
                  <a:gd name="connsiteY7" fmla="*/ 310063 h 3801476"/>
                  <a:gd name="connsiteX8" fmla="*/ 379007 w 3801476"/>
                  <a:gd name="connsiteY8" fmla="*/ 0 h 3801476"/>
                  <a:gd name="connsiteX9" fmla="*/ 3422469 w 3801476"/>
                  <a:gd name="connsiteY9" fmla="*/ 0 h 3801476"/>
                  <a:gd name="connsiteX10" fmla="*/ 3801476 w 3801476"/>
                  <a:gd name="connsiteY10" fmla="*/ 379007 h 3801476"/>
                  <a:gd name="connsiteX11" fmla="*/ 3801476 w 3801476"/>
                  <a:gd name="connsiteY11" fmla="*/ 3422469 h 3801476"/>
                  <a:gd name="connsiteX12" fmla="*/ 3422469 w 3801476"/>
                  <a:gd name="connsiteY12" fmla="*/ 3801476 h 3801476"/>
                  <a:gd name="connsiteX13" fmla="*/ 379007 w 3801476"/>
                  <a:gd name="connsiteY13" fmla="*/ 3801476 h 3801476"/>
                  <a:gd name="connsiteX14" fmla="*/ 0 w 3801476"/>
                  <a:gd name="connsiteY14" fmla="*/ 3422469 h 3801476"/>
                  <a:gd name="connsiteX15" fmla="*/ 0 w 3801476"/>
                  <a:gd name="connsiteY15" fmla="*/ 379007 h 3801476"/>
                  <a:gd name="connsiteX16" fmla="*/ 379007 w 3801476"/>
                  <a:gd name="connsiteY16" fmla="*/ 0 h 3801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01476" h="3801476">
                    <a:moveTo>
                      <a:pt x="627244" y="310063"/>
                    </a:moveTo>
                    <a:cubicBezTo>
                      <a:pt x="452070" y="310063"/>
                      <a:pt x="310063" y="452070"/>
                      <a:pt x="310063" y="627244"/>
                    </a:cubicBezTo>
                    <a:lnTo>
                      <a:pt x="310063" y="3174232"/>
                    </a:lnTo>
                    <a:cubicBezTo>
                      <a:pt x="310063" y="3349406"/>
                      <a:pt x="452070" y="3491413"/>
                      <a:pt x="627244" y="3491413"/>
                    </a:cubicBezTo>
                    <a:lnTo>
                      <a:pt x="3174232" y="3491413"/>
                    </a:lnTo>
                    <a:cubicBezTo>
                      <a:pt x="3349406" y="3491413"/>
                      <a:pt x="3491413" y="3349406"/>
                      <a:pt x="3491413" y="3174232"/>
                    </a:cubicBezTo>
                    <a:lnTo>
                      <a:pt x="3491413" y="627244"/>
                    </a:lnTo>
                    <a:cubicBezTo>
                      <a:pt x="3491413" y="452070"/>
                      <a:pt x="3349406" y="310063"/>
                      <a:pt x="3174232" y="310063"/>
                    </a:cubicBezTo>
                    <a:close/>
                    <a:moveTo>
                      <a:pt x="379007" y="0"/>
                    </a:moveTo>
                    <a:lnTo>
                      <a:pt x="3422469" y="0"/>
                    </a:lnTo>
                    <a:cubicBezTo>
                      <a:pt x="3631789" y="0"/>
                      <a:pt x="3801476" y="169687"/>
                      <a:pt x="3801476" y="379007"/>
                    </a:cubicBezTo>
                    <a:lnTo>
                      <a:pt x="3801476" y="3422469"/>
                    </a:lnTo>
                    <a:cubicBezTo>
                      <a:pt x="3801476" y="3631789"/>
                      <a:pt x="3631789" y="3801476"/>
                      <a:pt x="3422469" y="3801476"/>
                    </a:cubicBezTo>
                    <a:lnTo>
                      <a:pt x="379007" y="3801476"/>
                    </a:lnTo>
                    <a:cubicBezTo>
                      <a:pt x="169687" y="3801476"/>
                      <a:pt x="0" y="3631789"/>
                      <a:pt x="0" y="3422469"/>
                    </a:cubicBezTo>
                    <a:lnTo>
                      <a:pt x="0" y="379007"/>
                    </a:lnTo>
                    <a:cubicBezTo>
                      <a:pt x="0" y="169687"/>
                      <a:pt x="169687" y="0"/>
                      <a:pt x="3790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177800" dist="889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圆角矩形 48"/>
              <p:cNvSpPr/>
              <p:nvPr/>
            </p:nvSpPr>
            <p:spPr>
              <a:xfrm>
                <a:off x="5052512" y="2526845"/>
                <a:ext cx="3181350" cy="3181350"/>
              </a:xfrm>
              <a:prstGeom prst="roundRect">
                <a:avLst>
                  <a:gd name="adj" fmla="val 9970"/>
                </a:avLst>
              </a:prstGeom>
              <a:noFill/>
              <a:ln w="76200">
                <a:gradFill flip="none" rotWithShape="1">
                  <a:gsLst>
                    <a:gs pos="100000">
                      <a:schemeClr val="bg1">
                        <a:lumMod val="96000"/>
                      </a:schemeClr>
                    </a:gs>
                    <a:gs pos="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圆角矩形 49"/>
              <p:cNvSpPr/>
              <p:nvPr/>
            </p:nvSpPr>
            <p:spPr>
              <a:xfrm>
                <a:off x="4742449" y="2216782"/>
                <a:ext cx="3801476" cy="3801476"/>
              </a:xfrm>
              <a:prstGeom prst="roundRect">
                <a:avLst>
                  <a:gd name="adj" fmla="val 9970"/>
                </a:avLst>
              </a:prstGeom>
              <a:noFill/>
              <a:ln w="2222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9195255" y="1605645"/>
            <a:ext cx="2155231" cy="2144663"/>
            <a:chOff x="8787513" y="1923540"/>
            <a:chExt cx="2100620" cy="2091076"/>
          </a:xfrm>
        </p:grpSpPr>
        <p:pic>
          <p:nvPicPr>
            <p:cNvPr id="52" name="图片 51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966762" y="2113784"/>
              <a:ext cx="1921371" cy="1710589"/>
            </a:xfrm>
            <a:custGeom>
              <a:avLst/>
              <a:gdLst>
                <a:gd name="connsiteX0" fmla="*/ 0 w 2579914"/>
                <a:gd name="connsiteY0" fmla="*/ 0 h 2296885"/>
                <a:gd name="connsiteX1" fmla="*/ 2579914 w 2579914"/>
                <a:gd name="connsiteY1" fmla="*/ 0 h 2296885"/>
                <a:gd name="connsiteX2" fmla="*/ 2579914 w 2579914"/>
                <a:gd name="connsiteY2" fmla="*/ 2296885 h 2296885"/>
                <a:gd name="connsiteX3" fmla="*/ 0 w 2579914"/>
                <a:gd name="connsiteY3" fmla="*/ 2296885 h 229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9914" h="2296885">
                  <a:moveTo>
                    <a:pt x="0" y="0"/>
                  </a:moveTo>
                  <a:lnTo>
                    <a:pt x="2579914" y="0"/>
                  </a:lnTo>
                  <a:lnTo>
                    <a:pt x="2579914" y="2296885"/>
                  </a:lnTo>
                  <a:lnTo>
                    <a:pt x="0" y="2296885"/>
                  </a:lnTo>
                  <a:close/>
                </a:path>
              </a:pathLst>
            </a:custGeom>
          </p:spPr>
        </p:pic>
        <p:grpSp>
          <p:nvGrpSpPr>
            <p:cNvPr id="53" name="组合 52"/>
            <p:cNvGrpSpPr/>
            <p:nvPr/>
          </p:nvGrpSpPr>
          <p:grpSpPr>
            <a:xfrm>
              <a:off x="8787513" y="1923540"/>
              <a:ext cx="2091076" cy="2091076"/>
              <a:chOff x="4742449" y="2216782"/>
              <a:chExt cx="3801476" cy="3801476"/>
            </a:xfrm>
          </p:grpSpPr>
          <p:sp>
            <p:nvSpPr>
              <p:cNvPr id="54" name="任意多边形 53"/>
              <p:cNvSpPr/>
              <p:nvPr/>
            </p:nvSpPr>
            <p:spPr>
              <a:xfrm>
                <a:off x="4742449" y="2216782"/>
                <a:ext cx="3801476" cy="3801476"/>
              </a:xfrm>
              <a:custGeom>
                <a:avLst/>
                <a:gdLst>
                  <a:gd name="connsiteX0" fmla="*/ 627244 w 3801476"/>
                  <a:gd name="connsiteY0" fmla="*/ 310063 h 3801476"/>
                  <a:gd name="connsiteX1" fmla="*/ 310063 w 3801476"/>
                  <a:gd name="connsiteY1" fmla="*/ 627244 h 3801476"/>
                  <a:gd name="connsiteX2" fmla="*/ 310063 w 3801476"/>
                  <a:gd name="connsiteY2" fmla="*/ 3174232 h 3801476"/>
                  <a:gd name="connsiteX3" fmla="*/ 627244 w 3801476"/>
                  <a:gd name="connsiteY3" fmla="*/ 3491413 h 3801476"/>
                  <a:gd name="connsiteX4" fmla="*/ 3174232 w 3801476"/>
                  <a:gd name="connsiteY4" fmla="*/ 3491413 h 3801476"/>
                  <a:gd name="connsiteX5" fmla="*/ 3491413 w 3801476"/>
                  <a:gd name="connsiteY5" fmla="*/ 3174232 h 3801476"/>
                  <a:gd name="connsiteX6" fmla="*/ 3491413 w 3801476"/>
                  <a:gd name="connsiteY6" fmla="*/ 627244 h 3801476"/>
                  <a:gd name="connsiteX7" fmla="*/ 3174232 w 3801476"/>
                  <a:gd name="connsiteY7" fmla="*/ 310063 h 3801476"/>
                  <a:gd name="connsiteX8" fmla="*/ 379007 w 3801476"/>
                  <a:gd name="connsiteY8" fmla="*/ 0 h 3801476"/>
                  <a:gd name="connsiteX9" fmla="*/ 3422469 w 3801476"/>
                  <a:gd name="connsiteY9" fmla="*/ 0 h 3801476"/>
                  <a:gd name="connsiteX10" fmla="*/ 3801476 w 3801476"/>
                  <a:gd name="connsiteY10" fmla="*/ 379007 h 3801476"/>
                  <a:gd name="connsiteX11" fmla="*/ 3801476 w 3801476"/>
                  <a:gd name="connsiteY11" fmla="*/ 3422469 h 3801476"/>
                  <a:gd name="connsiteX12" fmla="*/ 3422469 w 3801476"/>
                  <a:gd name="connsiteY12" fmla="*/ 3801476 h 3801476"/>
                  <a:gd name="connsiteX13" fmla="*/ 379007 w 3801476"/>
                  <a:gd name="connsiteY13" fmla="*/ 3801476 h 3801476"/>
                  <a:gd name="connsiteX14" fmla="*/ 0 w 3801476"/>
                  <a:gd name="connsiteY14" fmla="*/ 3422469 h 3801476"/>
                  <a:gd name="connsiteX15" fmla="*/ 0 w 3801476"/>
                  <a:gd name="connsiteY15" fmla="*/ 379007 h 3801476"/>
                  <a:gd name="connsiteX16" fmla="*/ 379007 w 3801476"/>
                  <a:gd name="connsiteY16" fmla="*/ 0 h 3801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01476" h="3801476">
                    <a:moveTo>
                      <a:pt x="627244" y="310063"/>
                    </a:moveTo>
                    <a:cubicBezTo>
                      <a:pt x="452070" y="310063"/>
                      <a:pt x="310063" y="452070"/>
                      <a:pt x="310063" y="627244"/>
                    </a:cubicBezTo>
                    <a:lnTo>
                      <a:pt x="310063" y="3174232"/>
                    </a:lnTo>
                    <a:cubicBezTo>
                      <a:pt x="310063" y="3349406"/>
                      <a:pt x="452070" y="3491413"/>
                      <a:pt x="627244" y="3491413"/>
                    </a:cubicBezTo>
                    <a:lnTo>
                      <a:pt x="3174232" y="3491413"/>
                    </a:lnTo>
                    <a:cubicBezTo>
                      <a:pt x="3349406" y="3491413"/>
                      <a:pt x="3491413" y="3349406"/>
                      <a:pt x="3491413" y="3174232"/>
                    </a:cubicBezTo>
                    <a:lnTo>
                      <a:pt x="3491413" y="627244"/>
                    </a:lnTo>
                    <a:cubicBezTo>
                      <a:pt x="3491413" y="452070"/>
                      <a:pt x="3349406" y="310063"/>
                      <a:pt x="3174232" y="310063"/>
                    </a:cubicBezTo>
                    <a:close/>
                    <a:moveTo>
                      <a:pt x="379007" y="0"/>
                    </a:moveTo>
                    <a:lnTo>
                      <a:pt x="3422469" y="0"/>
                    </a:lnTo>
                    <a:cubicBezTo>
                      <a:pt x="3631789" y="0"/>
                      <a:pt x="3801476" y="169687"/>
                      <a:pt x="3801476" y="379007"/>
                    </a:cubicBezTo>
                    <a:lnTo>
                      <a:pt x="3801476" y="3422469"/>
                    </a:lnTo>
                    <a:cubicBezTo>
                      <a:pt x="3801476" y="3631789"/>
                      <a:pt x="3631789" y="3801476"/>
                      <a:pt x="3422469" y="3801476"/>
                    </a:cubicBezTo>
                    <a:lnTo>
                      <a:pt x="379007" y="3801476"/>
                    </a:lnTo>
                    <a:cubicBezTo>
                      <a:pt x="169687" y="3801476"/>
                      <a:pt x="0" y="3631789"/>
                      <a:pt x="0" y="3422469"/>
                    </a:cubicBezTo>
                    <a:lnTo>
                      <a:pt x="0" y="379007"/>
                    </a:lnTo>
                    <a:cubicBezTo>
                      <a:pt x="0" y="169687"/>
                      <a:pt x="169687" y="0"/>
                      <a:pt x="3790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177800" dist="889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圆角矩形 54"/>
              <p:cNvSpPr/>
              <p:nvPr/>
            </p:nvSpPr>
            <p:spPr>
              <a:xfrm>
                <a:off x="5052512" y="2526845"/>
                <a:ext cx="3181350" cy="3181350"/>
              </a:xfrm>
              <a:prstGeom prst="roundRect">
                <a:avLst>
                  <a:gd name="adj" fmla="val 9970"/>
                </a:avLst>
              </a:prstGeom>
              <a:noFill/>
              <a:ln w="76200">
                <a:gradFill flip="none" rotWithShape="1">
                  <a:gsLst>
                    <a:gs pos="100000">
                      <a:schemeClr val="bg1">
                        <a:lumMod val="96000"/>
                      </a:schemeClr>
                    </a:gs>
                    <a:gs pos="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圆角矩形 55"/>
              <p:cNvSpPr/>
              <p:nvPr/>
            </p:nvSpPr>
            <p:spPr>
              <a:xfrm>
                <a:off x="4742449" y="2216782"/>
                <a:ext cx="3801476" cy="3801476"/>
              </a:xfrm>
              <a:prstGeom prst="roundRect">
                <a:avLst>
                  <a:gd name="adj" fmla="val 9970"/>
                </a:avLst>
              </a:prstGeom>
              <a:noFill/>
              <a:ln w="2222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57" name="文本框 23"/>
          <p:cNvSpPr txBox="1"/>
          <p:nvPr/>
        </p:nvSpPr>
        <p:spPr>
          <a:xfrm>
            <a:off x="1042305" y="5085036"/>
            <a:ext cx="178892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文字文字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说明详情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1025743" y="4225902"/>
            <a:ext cx="1930651" cy="638373"/>
            <a:chOff x="940739" y="4267247"/>
            <a:chExt cx="1930400" cy="638521"/>
          </a:xfrm>
        </p:grpSpPr>
        <p:sp>
          <p:nvSpPr>
            <p:cNvPr id="59" name="任意多边形 58"/>
            <p:cNvSpPr/>
            <p:nvPr/>
          </p:nvSpPr>
          <p:spPr>
            <a:xfrm>
              <a:off x="940739" y="4267247"/>
              <a:ext cx="1930400" cy="638521"/>
            </a:xfrm>
            <a:custGeom>
              <a:avLst/>
              <a:gdLst>
                <a:gd name="connsiteX0" fmla="*/ 50498 w 1930400"/>
                <a:gd name="connsiteY0" fmla="*/ 0 h 638521"/>
                <a:gd name="connsiteX1" fmla="*/ 1879902 w 1930400"/>
                <a:gd name="connsiteY1" fmla="*/ 0 h 638521"/>
                <a:gd name="connsiteX2" fmla="*/ 1930400 w 1930400"/>
                <a:gd name="connsiteY2" fmla="*/ 50498 h 638521"/>
                <a:gd name="connsiteX3" fmla="*/ 1930400 w 1930400"/>
                <a:gd name="connsiteY3" fmla="*/ 442988 h 638521"/>
                <a:gd name="connsiteX4" fmla="*/ 1879902 w 1930400"/>
                <a:gd name="connsiteY4" fmla="*/ 493486 h 638521"/>
                <a:gd name="connsiteX5" fmla="*/ 1124527 w 1930400"/>
                <a:gd name="connsiteY5" fmla="*/ 493486 h 638521"/>
                <a:gd name="connsiteX6" fmla="*/ 965200 w 1930400"/>
                <a:gd name="connsiteY6" fmla="*/ 638521 h 638521"/>
                <a:gd name="connsiteX7" fmla="*/ 805872 w 1930400"/>
                <a:gd name="connsiteY7" fmla="*/ 493486 h 638521"/>
                <a:gd name="connsiteX8" fmla="*/ 50498 w 1930400"/>
                <a:gd name="connsiteY8" fmla="*/ 493486 h 638521"/>
                <a:gd name="connsiteX9" fmla="*/ 0 w 1930400"/>
                <a:gd name="connsiteY9" fmla="*/ 442988 h 638521"/>
                <a:gd name="connsiteX10" fmla="*/ 0 w 1930400"/>
                <a:gd name="connsiteY10" fmla="*/ 50498 h 638521"/>
                <a:gd name="connsiteX11" fmla="*/ 50498 w 1930400"/>
                <a:gd name="connsiteY11" fmla="*/ 0 h 6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400" h="638521">
                  <a:moveTo>
                    <a:pt x="50498" y="0"/>
                  </a:moveTo>
                  <a:lnTo>
                    <a:pt x="1879902" y="0"/>
                  </a:lnTo>
                  <a:cubicBezTo>
                    <a:pt x="1907791" y="0"/>
                    <a:pt x="1930400" y="22609"/>
                    <a:pt x="1930400" y="50498"/>
                  </a:cubicBezTo>
                  <a:lnTo>
                    <a:pt x="1930400" y="442988"/>
                  </a:lnTo>
                  <a:cubicBezTo>
                    <a:pt x="1930400" y="470877"/>
                    <a:pt x="1907791" y="493486"/>
                    <a:pt x="1879902" y="493486"/>
                  </a:cubicBezTo>
                  <a:lnTo>
                    <a:pt x="1124527" y="493486"/>
                  </a:lnTo>
                  <a:lnTo>
                    <a:pt x="965200" y="638521"/>
                  </a:lnTo>
                  <a:lnTo>
                    <a:pt x="805872" y="493486"/>
                  </a:lnTo>
                  <a:lnTo>
                    <a:pt x="50498" y="493486"/>
                  </a:lnTo>
                  <a:cubicBezTo>
                    <a:pt x="22609" y="493486"/>
                    <a:pt x="0" y="470877"/>
                    <a:pt x="0" y="442988"/>
                  </a:cubicBezTo>
                  <a:lnTo>
                    <a:pt x="0" y="50498"/>
                  </a:lnTo>
                  <a:cubicBezTo>
                    <a:pt x="0" y="22609"/>
                    <a:pt x="22609" y="0"/>
                    <a:pt x="50498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940739" y="4267247"/>
              <a:ext cx="1930400" cy="638521"/>
            </a:xfrm>
            <a:custGeom>
              <a:avLst/>
              <a:gdLst>
                <a:gd name="connsiteX0" fmla="*/ 50498 w 1930400"/>
                <a:gd name="connsiteY0" fmla="*/ 0 h 638521"/>
                <a:gd name="connsiteX1" fmla="*/ 1879902 w 1930400"/>
                <a:gd name="connsiteY1" fmla="*/ 0 h 638521"/>
                <a:gd name="connsiteX2" fmla="*/ 1930400 w 1930400"/>
                <a:gd name="connsiteY2" fmla="*/ 50498 h 638521"/>
                <a:gd name="connsiteX3" fmla="*/ 1930400 w 1930400"/>
                <a:gd name="connsiteY3" fmla="*/ 442988 h 638521"/>
                <a:gd name="connsiteX4" fmla="*/ 1879902 w 1930400"/>
                <a:gd name="connsiteY4" fmla="*/ 493486 h 638521"/>
                <a:gd name="connsiteX5" fmla="*/ 1124527 w 1930400"/>
                <a:gd name="connsiteY5" fmla="*/ 493486 h 638521"/>
                <a:gd name="connsiteX6" fmla="*/ 965200 w 1930400"/>
                <a:gd name="connsiteY6" fmla="*/ 638521 h 638521"/>
                <a:gd name="connsiteX7" fmla="*/ 805872 w 1930400"/>
                <a:gd name="connsiteY7" fmla="*/ 493486 h 638521"/>
                <a:gd name="connsiteX8" fmla="*/ 50498 w 1930400"/>
                <a:gd name="connsiteY8" fmla="*/ 493486 h 638521"/>
                <a:gd name="connsiteX9" fmla="*/ 0 w 1930400"/>
                <a:gd name="connsiteY9" fmla="*/ 442988 h 638521"/>
                <a:gd name="connsiteX10" fmla="*/ 0 w 1930400"/>
                <a:gd name="connsiteY10" fmla="*/ 50498 h 638521"/>
                <a:gd name="connsiteX11" fmla="*/ 50498 w 1930400"/>
                <a:gd name="connsiteY11" fmla="*/ 0 h 6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400" h="638521">
                  <a:moveTo>
                    <a:pt x="50498" y="0"/>
                  </a:moveTo>
                  <a:lnTo>
                    <a:pt x="1879902" y="0"/>
                  </a:lnTo>
                  <a:cubicBezTo>
                    <a:pt x="1907791" y="0"/>
                    <a:pt x="1930400" y="22609"/>
                    <a:pt x="1930400" y="50498"/>
                  </a:cubicBezTo>
                  <a:lnTo>
                    <a:pt x="1930400" y="442988"/>
                  </a:lnTo>
                  <a:cubicBezTo>
                    <a:pt x="1930400" y="470877"/>
                    <a:pt x="1907791" y="493486"/>
                    <a:pt x="1879902" y="493486"/>
                  </a:cubicBezTo>
                  <a:lnTo>
                    <a:pt x="1124527" y="493486"/>
                  </a:lnTo>
                  <a:lnTo>
                    <a:pt x="965200" y="638521"/>
                  </a:lnTo>
                  <a:lnTo>
                    <a:pt x="805872" y="493486"/>
                  </a:lnTo>
                  <a:lnTo>
                    <a:pt x="50498" y="493486"/>
                  </a:lnTo>
                  <a:cubicBezTo>
                    <a:pt x="22609" y="493486"/>
                    <a:pt x="0" y="470877"/>
                    <a:pt x="0" y="442988"/>
                  </a:cubicBezTo>
                  <a:lnTo>
                    <a:pt x="0" y="50498"/>
                  </a:lnTo>
                  <a:cubicBezTo>
                    <a:pt x="0" y="22609"/>
                    <a:pt x="22609" y="0"/>
                    <a:pt x="50498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98000"/>
                  </a:schemeClr>
                </a:gs>
                <a:gs pos="0">
                  <a:schemeClr val="bg1">
                    <a:lumMod val="88000"/>
                  </a:schemeClr>
                </a:gs>
              </a:gsLst>
              <a:lin ang="2700000" scaled="1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1" name="文本框 146"/>
            <p:cNvSpPr txBox="1"/>
            <p:nvPr/>
          </p:nvSpPr>
          <p:spPr>
            <a:xfrm>
              <a:off x="1009001" y="4323745"/>
              <a:ext cx="17938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E8B438"/>
                  </a:solidFill>
                  <a:latin typeface="+mn-ea"/>
                </a:rPr>
                <a:t>输入待用名</a:t>
              </a:r>
              <a:endParaRPr lang="zh-CN" altLang="en-US" b="1" dirty="0">
                <a:solidFill>
                  <a:srgbClr val="E8B438"/>
                </a:solidFill>
                <a:latin typeface="+mn-ea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821613" y="4225902"/>
            <a:ext cx="1930651" cy="638373"/>
            <a:chOff x="940739" y="4267247"/>
            <a:chExt cx="1930400" cy="638521"/>
          </a:xfrm>
        </p:grpSpPr>
        <p:sp>
          <p:nvSpPr>
            <p:cNvPr id="63" name="任意多边形 62"/>
            <p:cNvSpPr/>
            <p:nvPr/>
          </p:nvSpPr>
          <p:spPr>
            <a:xfrm>
              <a:off x="940739" y="4267247"/>
              <a:ext cx="1930400" cy="638521"/>
            </a:xfrm>
            <a:custGeom>
              <a:avLst/>
              <a:gdLst>
                <a:gd name="connsiteX0" fmla="*/ 50498 w 1930400"/>
                <a:gd name="connsiteY0" fmla="*/ 0 h 638521"/>
                <a:gd name="connsiteX1" fmla="*/ 1879902 w 1930400"/>
                <a:gd name="connsiteY1" fmla="*/ 0 h 638521"/>
                <a:gd name="connsiteX2" fmla="*/ 1930400 w 1930400"/>
                <a:gd name="connsiteY2" fmla="*/ 50498 h 638521"/>
                <a:gd name="connsiteX3" fmla="*/ 1930400 w 1930400"/>
                <a:gd name="connsiteY3" fmla="*/ 442988 h 638521"/>
                <a:gd name="connsiteX4" fmla="*/ 1879902 w 1930400"/>
                <a:gd name="connsiteY4" fmla="*/ 493486 h 638521"/>
                <a:gd name="connsiteX5" fmla="*/ 1124527 w 1930400"/>
                <a:gd name="connsiteY5" fmla="*/ 493486 h 638521"/>
                <a:gd name="connsiteX6" fmla="*/ 965200 w 1930400"/>
                <a:gd name="connsiteY6" fmla="*/ 638521 h 638521"/>
                <a:gd name="connsiteX7" fmla="*/ 805872 w 1930400"/>
                <a:gd name="connsiteY7" fmla="*/ 493486 h 638521"/>
                <a:gd name="connsiteX8" fmla="*/ 50498 w 1930400"/>
                <a:gd name="connsiteY8" fmla="*/ 493486 h 638521"/>
                <a:gd name="connsiteX9" fmla="*/ 0 w 1930400"/>
                <a:gd name="connsiteY9" fmla="*/ 442988 h 638521"/>
                <a:gd name="connsiteX10" fmla="*/ 0 w 1930400"/>
                <a:gd name="connsiteY10" fmla="*/ 50498 h 638521"/>
                <a:gd name="connsiteX11" fmla="*/ 50498 w 1930400"/>
                <a:gd name="connsiteY11" fmla="*/ 0 h 6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400" h="638521">
                  <a:moveTo>
                    <a:pt x="50498" y="0"/>
                  </a:moveTo>
                  <a:lnTo>
                    <a:pt x="1879902" y="0"/>
                  </a:lnTo>
                  <a:cubicBezTo>
                    <a:pt x="1907791" y="0"/>
                    <a:pt x="1930400" y="22609"/>
                    <a:pt x="1930400" y="50498"/>
                  </a:cubicBezTo>
                  <a:lnTo>
                    <a:pt x="1930400" y="442988"/>
                  </a:lnTo>
                  <a:cubicBezTo>
                    <a:pt x="1930400" y="470877"/>
                    <a:pt x="1907791" y="493486"/>
                    <a:pt x="1879902" y="493486"/>
                  </a:cubicBezTo>
                  <a:lnTo>
                    <a:pt x="1124527" y="493486"/>
                  </a:lnTo>
                  <a:lnTo>
                    <a:pt x="965200" y="638521"/>
                  </a:lnTo>
                  <a:lnTo>
                    <a:pt x="805872" y="493486"/>
                  </a:lnTo>
                  <a:lnTo>
                    <a:pt x="50498" y="493486"/>
                  </a:lnTo>
                  <a:cubicBezTo>
                    <a:pt x="22609" y="493486"/>
                    <a:pt x="0" y="470877"/>
                    <a:pt x="0" y="442988"/>
                  </a:cubicBezTo>
                  <a:lnTo>
                    <a:pt x="0" y="50498"/>
                  </a:lnTo>
                  <a:cubicBezTo>
                    <a:pt x="0" y="22609"/>
                    <a:pt x="22609" y="0"/>
                    <a:pt x="50498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940739" y="4267247"/>
              <a:ext cx="1930400" cy="638521"/>
            </a:xfrm>
            <a:custGeom>
              <a:avLst/>
              <a:gdLst>
                <a:gd name="connsiteX0" fmla="*/ 50498 w 1930400"/>
                <a:gd name="connsiteY0" fmla="*/ 0 h 638521"/>
                <a:gd name="connsiteX1" fmla="*/ 1879902 w 1930400"/>
                <a:gd name="connsiteY1" fmla="*/ 0 h 638521"/>
                <a:gd name="connsiteX2" fmla="*/ 1930400 w 1930400"/>
                <a:gd name="connsiteY2" fmla="*/ 50498 h 638521"/>
                <a:gd name="connsiteX3" fmla="*/ 1930400 w 1930400"/>
                <a:gd name="connsiteY3" fmla="*/ 442988 h 638521"/>
                <a:gd name="connsiteX4" fmla="*/ 1879902 w 1930400"/>
                <a:gd name="connsiteY4" fmla="*/ 493486 h 638521"/>
                <a:gd name="connsiteX5" fmla="*/ 1124527 w 1930400"/>
                <a:gd name="connsiteY5" fmla="*/ 493486 h 638521"/>
                <a:gd name="connsiteX6" fmla="*/ 965200 w 1930400"/>
                <a:gd name="connsiteY6" fmla="*/ 638521 h 638521"/>
                <a:gd name="connsiteX7" fmla="*/ 805872 w 1930400"/>
                <a:gd name="connsiteY7" fmla="*/ 493486 h 638521"/>
                <a:gd name="connsiteX8" fmla="*/ 50498 w 1930400"/>
                <a:gd name="connsiteY8" fmla="*/ 493486 h 638521"/>
                <a:gd name="connsiteX9" fmla="*/ 0 w 1930400"/>
                <a:gd name="connsiteY9" fmla="*/ 442988 h 638521"/>
                <a:gd name="connsiteX10" fmla="*/ 0 w 1930400"/>
                <a:gd name="connsiteY10" fmla="*/ 50498 h 638521"/>
                <a:gd name="connsiteX11" fmla="*/ 50498 w 1930400"/>
                <a:gd name="connsiteY11" fmla="*/ 0 h 6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400" h="638521">
                  <a:moveTo>
                    <a:pt x="50498" y="0"/>
                  </a:moveTo>
                  <a:lnTo>
                    <a:pt x="1879902" y="0"/>
                  </a:lnTo>
                  <a:cubicBezTo>
                    <a:pt x="1907791" y="0"/>
                    <a:pt x="1930400" y="22609"/>
                    <a:pt x="1930400" y="50498"/>
                  </a:cubicBezTo>
                  <a:lnTo>
                    <a:pt x="1930400" y="442988"/>
                  </a:lnTo>
                  <a:cubicBezTo>
                    <a:pt x="1930400" y="470877"/>
                    <a:pt x="1907791" y="493486"/>
                    <a:pt x="1879902" y="493486"/>
                  </a:cubicBezTo>
                  <a:lnTo>
                    <a:pt x="1124527" y="493486"/>
                  </a:lnTo>
                  <a:lnTo>
                    <a:pt x="965200" y="638521"/>
                  </a:lnTo>
                  <a:lnTo>
                    <a:pt x="805872" y="493486"/>
                  </a:lnTo>
                  <a:lnTo>
                    <a:pt x="50498" y="493486"/>
                  </a:lnTo>
                  <a:cubicBezTo>
                    <a:pt x="22609" y="493486"/>
                    <a:pt x="0" y="470877"/>
                    <a:pt x="0" y="442988"/>
                  </a:cubicBezTo>
                  <a:lnTo>
                    <a:pt x="0" y="50498"/>
                  </a:lnTo>
                  <a:cubicBezTo>
                    <a:pt x="0" y="22609"/>
                    <a:pt x="22609" y="0"/>
                    <a:pt x="50498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98000"/>
                  </a:schemeClr>
                </a:gs>
                <a:gs pos="0">
                  <a:schemeClr val="bg1">
                    <a:lumMod val="88000"/>
                  </a:schemeClr>
                </a:gs>
              </a:gsLst>
              <a:lin ang="2700000" scaled="1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文本框 146"/>
            <p:cNvSpPr txBox="1"/>
            <p:nvPr/>
          </p:nvSpPr>
          <p:spPr>
            <a:xfrm>
              <a:off x="1009001" y="4323745"/>
              <a:ext cx="17938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E8B438"/>
                  </a:solidFill>
                  <a:latin typeface="+mn-ea"/>
                </a:rPr>
                <a:t>输入待用名</a:t>
              </a:r>
              <a:endParaRPr lang="zh-CN" altLang="en-US" b="1" dirty="0">
                <a:solidFill>
                  <a:srgbClr val="E8B438"/>
                </a:solidFill>
                <a:latin typeface="+mn-ea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617484" y="4225902"/>
            <a:ext cx="1930651" cy="638373"/>
            <a:chOff x="940739" y="4267247"/>
            <a:chExt cx="1930400" cy="638521"/>
          </a:xfrm>
        </p:grpSpPr>
        <p:sp>
          <p:nvSpPr>
            <p:cNvPr id="67" name="任意多边形 66"/>
            <p:cNvSpPr/>
            <p:nvPr/>
          </p:nvSpPr>
          <p:spPr>
            <a:xfrm>
              <a:off x="940739" y="4267247"/>
              <a:ext cx="1930400" cy="638521"/>
            </a:xfrm>
            <a:custGeom>
              <a:avLst/>
              <a:gdLst>
                <a:gd name="connsiteX0" fmla="*/ 50498 w 1930400"/>
                <a:gd name="connsiteY0" fmla="*/ 0 h 638521"/>
                <a:gd name="connsiteX1" fmla="*/ 1879902 w 1930400"/>
                <a:gd name="connsiteY1" fmla="*/ 0 h 638521"/>
                <a:gd name="connsiteX2" fmla="*/ 1930400 w 1930400"/>
                <a:gd name="connsiteY2" fmla="*/ 50498 h 638521"/>
                <a:gd name="connsiteX3" fmla="*/ 1930400 w 1930400"/>
                <a:gd name="connsiteY3" fmla="*/ 442988 h 638521"/>
                <a:gd name="connsiteX4" fmla="*/ 1879902 w 1930400"/>
                <a:gd name="connsiteY4" fmla="*/ 493486 h 638521"/>
                <a:gd name="connsiteX5" fmla="*/ 1124527 w 1930400"/>
                <a:gd name="connsiteY5" fmla="*/ 493486 h 638521"/>
                <a:gd name="connsiteX6" fmla="*/ 965200 w 1930400"/>
                <a:gd name="connsiteY6" fmla="*/ 638521 h 638521"/>
                <a:gd name="connsiteX7" fmla="*/ 805872 w 1930400"/>
                <a:gd name="connsiteY7" fmla="*/ 493486 h 638521"/>
                <a:gd name="connsiteX8" fmla="*/ 50498 w 1930400"/>
                <a:gd name="connsiteY8" fmla="*/ 493486 h 638521"/>
                <a:gd name="connsiteX9" fmla="*/ 0 w 1930400"/>
                <a:gd name="connsiteY9" fmla="*/ 442988 h 638521"/>
                <a:gd name="connsiteX10" fmla="*/ 0 w 1930400"/>
                <a:gd name="connsiteY10" fmla="*/ 50498 h 638521"/>
                <a:gd name="connsiteX11" fmla="*/ 50498 w 1930400"/>
                <a:gd name="connsiteY11" fmla="*/ 0 h 6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400" h="638521">
                  <a:moveTo>
                    <a:pt x="50498" y="0"/>
                  </a:moveTo>
                  <a:lnTo>
                    <a:pt x="1879902" y="0"/>
                  </a:lnTo>
                  <a:cubicBezTo>
                    <a:pt x="1907791" y="0"/>
                    <a:pt x="1930400" y="22609"/>
                    <a:pt x="1930400" y="50498"/>
                  </a:cubicBezTo>
                  <a:lnTo>
                    <a:pt x="1930400" y="442988"/>
                  </a:lnTo>
                  <a:cubicBezTo>
                    <a:pt x="1930400" y="470877"/>
                    <a:pt x="1907791" y="493486"/>
                    <a:pt x="1879902" y="493486"/>
                  </a:cubicBezTo>
                  <a:lnTo>
                    <a:pt x="1124527" y="493486"/>
                  </a:lnTo>
                  <a:lnTo>
                    <a:pt x="965200" y="638521"/>
                  </a:lnTo>
                  <a:lnTo>
                    <a:pt x="805872" y="493486"/>
                  </a:lnTo>
                  <a:lnTo>
                    <a:pt x="50498" y="493486"/>
                  </a:lnTo>
                  <a:cubicBezTo>
                    <a:pt x="22609" y="493486"/>
                    <a:pt x="0" y="470877"/>
                    <a:pt x="0" y="442988"/>
                  </a:cubicBezTo>
                  <a:lnTo>
                    <a:pt x="0" y="50498"/>
                  </a:lnTo>
                  <a:cubicBezTo>
                    <a:pt x="0" y="22609"/>
                    <a:pt x="22609" y="0"/>
                    <a:pt x="50498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940739" y="4267247"/>
              <a:ext cx="1930400" cy="638521"/>
            </a:xfrm>
            <a:custGeom>
              <a:avLst/>
              <a:gdLst>
                <a:gd name="connsiteX0" fmla="*/ 50498 w 1930400"/>
                <a:gd name="connsiteY0" fmla="*/ 0 h 638521"/>
                <a:gd name="connsiteX1" fmla="*/ 1879902 w 1930400"/>
                <a:gd name="connsiteY1" fmla="*/ 0 h 638521"/>
                <a:gd name="connsiteX2" fmla="*/ 1930400 w 1930400"/>
                <a:gd name="connsiteY2" fmla="*/ 50498 h 638521"/>
                <a:gd name="connsiteX3" fmla="*/ 1930400 w 1930400"/>
                <a:gd name="connsiteY3" fmla="*/ 442988 h 638521"/>
                <a:gd name="connsiteX4" fmla="*/ 1879902 w 1930400"/>
                <a:gd name="connsiteY4" fmla="*/ 493486 h 638521"/>
                <a:gd name="connsiteX5" fmla="*/ 1124527 w 1930400"/>
                <a:gd name="connsiteY5" fmla="*/ 493486 h 638521"/>
                <a:gd name="connsiteX6" fmla="*/ 965200 w 1930400"/>
                <a:gd name="connsiteY6" fmla="*/ 638521 h 638521"/>
                <a:gd name="connsiteX7" fmla="*/ 805872 w 1930400"/>
                <a:gd name="connsiteY7" fmla="*/ 493486 h 638521"/>
                <a:gd name="connsiteX8" fmla="*/ 50498 w 1930400"/>
                <a:gd name="connsiteY8" fmla="*/ 493486 h 638521"/>
                <a:gd name="connsiteX9" fmla="*/ 0 w 1930400"/>
                <a:gd name="connsiteY9" fmla="*/ 442988 h 638521"/>
                <a:gd name="connsiteX10" fmla="*/ 0 w 1930400"/>
                <a:gd name="connsiteY10" fmla="*/ 50498 h 638521"/>
                <a:gd name="connsiteX11" fmla="*/ 50498 w 1930400"/>
                <a:gd name="connsiteY11" fmla="*/ 0 h 6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400" h="638521">
                  <a:moveTo>
                    <a:pt x="50498" y="0"/>
                  </a:moveTo>
                  <a:lnTo>
                    <a:pt x="1879902" y="0"/>
                  </a:lnTo>
                  <a:cubicBezTo>
                    <a:pt x="1907791" y="0"/>
                    <a:pt x="1930400" y="22609"/>
                    <a:pt x="1930400" y="50498"/>
                  </a:cubicBezTo>
                  <a:lnTo>
                    <a:pt x="1930400" y="442988"/>
                  </a:lnTo>
                  <a:cubicBezTo>
                    <a:pt x="1930400" y="470877"/>
                    <a:pt x="1907791" y="493486"/>
                    <a:pt x="1879902" y="493486"/>
                  </a:cubicBezTo>
                  <a:lnTo>
                    <a:pt x="1124527" y="493486"/>
                  </a:lnTo>
                  <a:lnTo>
                    <a:pt x="965200" y="638521"/>
                  </a:lnTo>
                  <a:lnTo>
                    <a:pt x="805872" y="493486"/>
                  </a:lnTo>
                  <a:lnTo>
                    <a:pt x="50498" y="493486"/>
                  </a:lnTo>
                  <a:cubicBezTo>
                    <a:pt x="22609" y="493486"/>
                    <a:pt x="0" y="470877"/>
                    <a:pt x="0" y="442988"/>
                  </a:cubicBezTo>
                  <a:lnTo>
                    <a:pt x="0" y="50498"/>
                  </a:lnTo>
                  <a:cubicBezTo>
                    <a:pt x="0" y="22609"/>
                    <a:pt x="22609" y="0"/>
                    <a:pt x="50498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98000"/>
                  </a:schemeClr>
                </a:gs>
                <a:gs pos="0">
                  <a:schemeClr val="bg1">
                    <a:lumMod val="88000"/>
                  </a:schemeClr>
                </a:gs>
              </a:gsLst>
              <a:lin ang="2700000" scaled="1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9" name="文本框 146"/>
            <p:cNvSpPr txBox="1"/>
            <p:nvPr/>
          </p:nvSpPr>
          <p:spPr>
            <a:xfrm>
              <a:off x="1009001" y="4323745"/>
              <a:ext cx="17938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E8B438"/>
                  </a:solidFill>
                  <a:latin typeface="+mn-ea"/>
                </a:rPr>
                <a:t>输入待用名</a:t>
              </a:r>
              <a:endParaRPr lang="zh-CN" altLang="en-US" b="1" dirty="0">
                <a:solidFill>
                  <a:srgbClr val="E8B438"/>
                </a:solidFill>
                <a:latin typeface="+mn-ea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9413356" y="4225902"/>
            <a:ext cx="1930651" cy="638373"/>
            <a:chOff x="940739" y="4267247"/>
            <a:chExt cx="1930400" cy="638521"/>
          </a:xfrm>
        </p:grpSpPr>
        <p:sp>
          <p:nvSpPr>
            <p:cNvPr id="71" name="任意多边形 70"/>
            <p:cNvSpPr/>
            <p:nvPr/>
          </p:nvSpPr>
          <p:spPr>
            <a:xfrm>
              <a:off x="940739" y="4267247"/>
              <a:ext cx="1930400" cy="638521"/>
            </a:xfrm>
            <a:custGeom>
              <a:avLst/>
              <a:gdLst>
                <a:gd name="connsiteX0" fmla="*/ 50498 w 1930400"/>
                <a:gd name="connsiteY0" fmla="*/ 0 h 638521"/>
                <a:gd name="connsiteX1" fmla="*/ 1879902 w 1930400"/>
                <a:gd name="connsiteY1" fmla="*/ 0 h 638521"/>
                <a:gd name="connsiteX2" fmla="*/ 1930400 w 1930400"/>
                <a:gd name="connsiteY2" fmla="*/ 50498 h 638521"/>
                <a:gd name="connsiteX3" fmla="*/ 1930400 w 1930400"/>
                <a:gd name="connsiteY3" fmla="*/ 442988 h 638521"/>
                <a:gd name="connsiteX4" fmla="*/ 1879902 w 1930400"/>
                <a:gd name="connsiteY4" fmla="*/ 493486 h 638521"/>
                <a:gd name="connsiteX5" fmla="*/ 1124527 w 1930400"/>
                <a:gd name="connsiteY5" fmla="*/ 493486 h 638521"/>
                <a:gd name="connsiteX6" fmla="*/ 965200 w 1930400"/>
                <a:gd name="connsiteY6" fmla="*/ 638521 h 638521"/>
                <a:gd name="connsiteX7" fmla="*/ 805872 w 1930400"/>
                <a:gd name="connsiteY7" fmla="*/ 493486 h 638521"/>
                <a:gd name="connsiteX8" fmla="*/ 50498 w 1930400"/>
                <a:gd name="connsiteY8" fmla="*/ 493486 h 638521"/>
                <a:gd name="connsiteX9" fmla="*/ 0 w 1930400"/>
                <a:gd name="connsiteY9" fmla="*/ 442988 h 638521"/>
                <a:gd name="connsiteX10" fmla="*/ 0 w 1930400"/>
                <a:gd name="connsiteY10" fmla="*/ 50498 h 638521"/>
                <a:gd name="connsiteX11" fmla="*/ 50498 w 1930400"/>
                <a:gd name="connsiteY11" fmla="*/ 0 h 6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400" h="638521">
                  <a:moveTo>
                    <a:pt x="50498" y="0"/>
                  </a:moveTo>
                  <a:lnTo>
                    <a:pt x="1879902" y="0"/>
                  </a:lnTo>
                  <a:cubicBezTo>
                    <a:pt x="1907791" y="0"/>
                    <a:pt x="1930400" y="22609"/>
                    <a:pt x="1930400" y="50498"/>
                  </a:cubicBezTo>
                  <a:lnTo>
                    <a:pt x="1930400" y="442988"/>
                  </a:lnTo>
                  <a:cubicBezTo>
                    <a:pt x="1930400" y="470877"/>
                    <a:pt x="1907791" y="493486"/>
                    <a:pt x="1879902" y="493486"/>
                  </a:cubicBezTo>
                  <a:lnTo>
                    <a:pt x="1124527" y="493486"/>
                  </a:lnTo>
                  <a:lnTo>
                    <a:pt x="965200" y="638521"/>
                  </a:lnTo>
                  <a:lnTo>
                    <a:pt x="805872" y="493486"/>
                  </a:lnTo>
                  <a:lnTo>
                    <a:pt x="50498" y="493486"/>
                  </a:lnTo>
                  <a:cubicBezTo>
                    <a:pt x="22609" y="493486"/>
                    <a:pt x="0" y="470877"/>
                    <a:pt x="0" y="442988"/>
                  </a:cubicBezTo>
                  <a:lnTo>
                    <a:pt x="0" y="50498"/>
                  </a:lnTo>
                  <a:cubicBezTo>
                    <a:pt x="0" y="22609"/>
                    <a:pt x="22609" y="0"/>
                    <a:pt x="50498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940739" y="4267247"/>
              <a:ext cx="1930400" cy="638521"/>
            </a:xfrm>
            <a:custGeom>
              <a:avLst/>
              <a:gdLst>
                <a:gd name="connsiteX0" fmla="*/ 50498 w 1930400"/>
                <a:gd name="connsiteY0" fmla="*/ 0 h 638521"/>
                <a:gd name="connsiteX1" fmla="*/ 1879902 w 1930400"/>
                <a:gd name="connsiteY1" fmla="*/ 0 h 638521"/>
                <a:gd name="connsiteX2" fmla="*/ 1930400 w 1930400"/>
                <a:gd name="connsiteY2" fmla="*/ 50498 h 638521"/>
                <a:gd name="connsiteX3" fmla="*/ 1930400 w 1930400"/>
                <a:gd name="connsiteY3" fmla="*/ 442988 h 638521"/>
                <a:gd name="connsiteX4" fmla="*/ 1879902 w 1930400"/>
                <a:gd name="connsiteY4" fmla="*/ 493486 h 638521"/>
                <a:gd name="connsiteX5" fmla="*/ 1124527 w 1930400"/>
                <a:gd name="connsiteY5" fmla="*/ 493486 h 638521"/>
                <a:gd name="connsiteX6" fmla="*/ 965200 w 1930400"/>
                <a:gd name="connsiteY6" fmla="*/ 638521 h 638521"/>
                <a:gd name="connsiteX7" fmla="*/ 805872 w 1930400"/>
                <a:gd name="connsiteY7" fmla="*/ 493486 h 638521"/>
                <a:gd name="connsiteX8" fmla="*/ 50498 w 1930400"/>
                <a:gd name="connsiteY8" fmla="*/ 493486 h 638521"/>
                <a:gd name="connsiteX9" fmla="*/ 0 w 1930400"/>
                <a:gd name="connsiteY9" fmla="*/ 442988 h 638521"/>
                <a:gd name="connsiteX10" fmla="*/ 0 w 1930400"/>
                <a:gd name="connsiteY10" fmla="*/ 50498 h 638521"/>
                <a:gd name="connsiteX11" fmla="*/ 50498 w 1930400"/>
                <a:gd name="connsiteY11" fmla="*/ 0 h 6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400" h="638521">
                  <a:moveTo>
                    <a:pt x="50498" y="0"/>
                  </a:moveTo>
                  <a:lnTo>
                    <a:pt x="1879902" y="0"/>
                  </a:lnTo>
                  <a:cubicBezTo>
                    <a:pt x="1907791" y="0"/>
                    <a:pt x="1930400" y="22609"/>
                    <a:pt x="1930400" y="50498"/>
                  </a:cubicBezTo>
                  <a:lnTo>
                    <a:pt x="1930400" y="442988"/>
                  </a:lnTo>
                  <a:cubicBezTo>
                    <a:pt x="1930400" y="470877"/>
                    <a:pt x="1907791" y="493486"/>
                    <a:pt x="1879902" y="493486"/>
                  </a:cubicBezTo>
                  <a:lnTo>
                    <a:pt x="1124527" y="493486"/>
                  </a:lnTo>
                  <a:lnTo>
                    <a:pt x="965200" y="638521"/>
                  </a:lnTo>
                  <a:lnTo>
                    <a:pt x="805872" y="493486"/>
                  </a:lnTo>
                  <a:lnTo>
                    <a:pt x="50498" y="493486"/>
                  </a:lnTo>
                  <a:cubicBezTo>
                    <a:pt x="22609" y="493486"/>
                    <a:pt x="0" y="470877"/>
                    <a:pt x="0" y="442988"/>
                  </a:cubicBezTo>
                  <a:lnTo>
                    <a:pt x="0" y="50498"/>
                  </a:lnTo>
                  <a:cubicBezTo>
                    <a:pt x="0" y="22609"/>
                    <a:pt x="22609" y="0"/>
                    <a:pt x="50498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98000"/>
                  </a:schemeClr>
                </a:gs>
                <a:gs pos="0">
                  <a:schemeClr val="bg1">
                    <a:lumMod val="88000"/>
                  </a:schemeClr>
                </a:gs>
              </a:gsLst>
              <a:lin ang="2700000" scaled="1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文本框 146"/>
            <p:cNvSpPr txBox="1"/>
            <p:nvPr/>
          </p:nvSpPr>
          <p:spPr>
            <a:xfrm>
              <a:off x="1009001" y="4323745"/>
              <a:ext cx="17938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E8B438"/>
                  </a:solidFill>
                  <a:latin typeface="+mn-ea"/>
                </a:rPr>
                <a:t>输入待用名</a:t>
              </a:r>
              <a:endParaRPr lang="zh-CN" altLang="en-US" b="1" dirty="0">
                <a:solidFill>
                  <a:srgbClr val="E8B438"/>
                </a:solidFill>
                <a:latin typeface="+mn-ea"/>
              </a:endParaRPr>
            </a:p>
          </p:txBody>
        </p:sp>
      </p:grpSp>
      <p:sp>
        <p:nvSpPr>
          <p:cNvPr id="74" name="文本框 23"/>
          <p:cNvSpPr txBox="1"/>
          <p:nvPr/>
        </p:nvSpPr>
        <p:spPr>
          <a:xfrm>
            <a:off x="3889884" y="5085036"/>
            <a:ext cx="178892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文字文字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说明详情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23"/>
          <p:cNvSpPr txBox="1"/>
          <p:nvPr/>
        </p:nvSpPr>
        <p:spPr>
          <a:xfrm>
            <a:off x="6690941" y="5085036"/>
            <a:ext cx="178892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文字文字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说明详情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23"/>
          <p:cNvSpPr txBox="1"/>
          <p:nvPr/>
        </p:nvSpPr>
        <p:spPr>
          <a:xfrm>
            <a:off x="9511537" y="5085036"/>
            <a:ext cx="178892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文字文字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说明详情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489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3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3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3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39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4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4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51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7" dur="100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9" dur="200" fill="hold"/>
                                        <p:tgtEl>
                                          <p:spTgt spid="5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3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4" grpId="0"/>
      <p:bldP spid="75" grpId="0"/>
      <p:bldP spid="76" grpId="0"/>
      <p:bldP spid="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5" name="同心圆 4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6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>
              <a:endCxn id="9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8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>
              <a:stCxn id="8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同心圆 13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>
              <a:stCxn id="16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同心圆 22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直接连接符 25"/>
            <p:cNvCxnSpPr>
              <a:stCxn id="23" idx="4"/>
              <a:endCxn id="22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5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23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6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组织架构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Line 104"/>
          <p:cNvSpPr>
            <a:spLocks noChangeShapeType="1"/>
          </p:cNvSpPr>
          <p:nvPr/>
        </p:nvSpPr>
        <p:spPr bwMode="auto">
          <a:xfrm>
            <a:off x="6365511" y="1664530"/>
            <a:ext cx="0" cy="338007"/>
          </a:xfrm>
          <a:prstGeom prst="line">
            <a:avLst/>
          </a:prstGeom>
          <a:noFill/>
          <a:ln w="12700" cap="flat">
            <a:solidFill>
              <a:srgbClr val="E8B438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398" tIns="45699" rIns="91398" bIns="45699" numCol="1" anchor="t" anchorCtr="0" compatLnSpc="1"/>
          <a:lstStyle/>
          <a:p>
            <a:endParaRPr lang="zh-CN" altLang="en-US" sz="1799">
              <a:solidFill>
                <a:schemeClr val="accent2"/>
              </a:solidFill>
            </a:endParaRPr>
          </a:p>
        </p:txBody>
      </p:sp>
      <p:sp>
        <p:nvSpPr>
          <p:cNvPr id="34" name="Line 105"/>
          <p:cNvSpPr>
            <a:spLocks noChangeShapeType="1"/>
          </p:cNvSpPr>
          <p:nvPr/>
        </p:nvSpPr>
        <p:spPr bwMode="auto">
          <a:xfrm>
            <a:off x="6365511" y="2557943"/>
            <a:ext cx="0" cy="469717"/>
          </a:xfrm>
          <a:prstGeom prst="line">
            <a:avLst/>
          </a:prstGeom>
          <a:noFill/>
          <a:ln w="12700" cap="flat">
            <a:solidFill>
              <a:srgbClr val="E8B438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398" tIns="45699" rIns="91398" bIns="45699" numCol="1" anchor="t" anchorCtr="0" compatLnSpc="1"/>
          <a:lstStyle/>
          <a:p>
            <a:endParaRPr lang="zh-CN" altLang="en-US" sz="1799">
              <a:solidFill>
                <a:schemeClr val="accent2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909554" y="2792800"/>
            <a:ext cx="7807449" cy="763290"/>
            <a:chOff x="1900238" y="2728913"/>
            <a:chExt cx="7810500" cy="763588"/>
          </a:xfrm>
        </p:grpSpPr>
        <p:sp>
          <p:nvSpPr>
            <p:cNvPr id="36" name="Line 106"/>
            <p:cNvSpPr>
              <a:spLocks noChangeShapeType="1"/>
            </p:cNvSpPr>
            <p:nvPr/>
          </p:nvSpPr>
          <p:spPr bwMode="auto">
            <a:xfrm flipH="1">
              <a:off x="1900238" y="2728913"/>
              <a:ext cx="7810500" cy="0"/>
            </a:xfrm>
            <a:prstGeom prst="line">
              <a:avLst/>
            </a:prstGeom>
            <a:noFill/>
            <a:ln w="12700" cap="flat">
              <a:solidFill>
                <a:srgbClr val="E8B4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37" name="Line 107"/>
            <p:cNvSpPr>
              <a:spLocks noChangeShapeType="1"/>
            </p:cNvSpPr>
            <p:nvPr/>
          </p:nvSpPr>
          <p:spPr bwMode="auto">
            <a:xfrm>
              <a:off x="9709151" y="2728913"/>
              <a:ext cx="0" cy="234950"/>
            </a:xfrm>
            <a:prstGeom prst="line">
              <a:avLst/>
            </a:prstGeom>
            <a:noFill/>
            <a:ln w="12700" cap="flat">
              <a:solidFill>
                <a:srgbClr val="E8B4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38" name="Line 108"/>
            <p:cNvSpPr>
              <a:spLocks noChangeShapeType="1"/>
            </p:cNvSpPr>
            <p:nvPr/>
          </p:nvSpPr>
          <p:spPr bwMode="auto">
            <a:xfrm>
              <a:off x="3675063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rgbClr val="E8B4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39" name="Line 109"/>
            <p:cNvSpPr>
              <a:spLocks noChangeShapeType="1"/>
            </p:cNvSpPr>
            <p:nvPr/>
          </p:nvSpPr>
          <p:spPr bwMode="auto">
            <a:xfrm>
              <a:off x="3244851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rgbClr val="E8B4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40" name="Line 110"/>
            <p:cNvSpPr>
              <a:spLocks noChangeShapeType="1"/>
            </p:cNvSpPr>
            <p:nvPr/>
          </p:nvSpPr>
          <p:spPr bwMode="auto">
            <a:xfrm>
              <a:off x="2792413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rgbClr val="E8B4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41" name="Line 111"/>
            <p:cNvSpPr>
              <a:spLocks noChangeShapeType="1"/>
            </p:cNvSpPr>
            <p:nvPr/>
          </p:nvSpPr>
          <p:spPr bwMode="auto">
            <a:xfrm>
              <a:off x="2332038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rgbClr val="E8B4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42" name="Line 112"/>
            <p:cNvSpPr>
              <a:spLocks noChangeShapeType="1"/>
            </p:cNvSpPr>
            <p:nvPr/>
          </p:nvSpPr>
          <p:spPr bwMode="auto">
            <a:xfrm>
              <a:off x="1901826" y="2728913"/>
              <a:ext cx="0" cy="163513"/>
            </a:xfrm>
            <a:prstGeom prst="line">
              <a:avLst/>
            </a:prstGeom>
            <a:noFill/>
            <a:ln w="12700" cap="flat">
              <a:solidFill>
                <a:srgbClr val="E8B4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046817" y="3341864"/>
            <a:ext cx="2472359" cy="423697"/>
            <a:chOff x="5038726" y="3278188"/>
            <a:chExt cx="2473325" cy="423862"/>
          </a:xfrm>
        </p:grpSpPr>
        <p:sp>
          <p:nvSpPr>
            <p:cNvPr id="44" name="Line 116"/>
            <p:cNvSpPr>
              <a:spLocks noChangeShapeType="1"/>
            </p:cNvSpPr>
            <p:nvPr/>
          </p:nvSpPr>
          <p:spPr bwMode="auto">
            <a:xfrm>
              <a:off x="7508876" y="3486150"/>
              <a:ext cx="0" cy="215900"/>
            </a:xfrm>
            <a:prstGeom prst="line">
              <a:avLst/>
            </a:prstGeom>
            <a:noFill/>
            <a:ln w="12700" cap="flat">
              <a:solidFill>
                <a:srgbClr val="E8B4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45" name="Line 117"/>
            <p:cNvSpPr>
              <a:spLocks noChangeShapeType="1"/>
            </p:cNvSpPr>
            <p:nvPr/>
          </p:nvSpPr>
          <p:spPr bwMode="auto">
            <a:xfrm>
              <a:off x="5038726" y="3486150"/>
              <a:ext cx="0" cy="215900"/>
            </a:xfrm>
            <a:prstGeom prst="line">
              <a:avLst/>
            </a:prstGeom>
            <a:noFill/>
            <a:ln w="12700" cap="flat">
              <a:solidFill>
                <a:srgbClr val="E8B4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46" name="Line 118"/>
            <p:cNvSpPr>
              <a:spLocks noChangeShapeType="1"/>
            </p:cNvSpPr>
            <p:nvPr/>
          </p:nvSpPr>
          <p:spPr bwMode="auto">
            <a:xfrm flipH="1">
              <a:off x="5040313" y="3492500"/>
              <a:ext cx="2471738" cy="0"/>
            </a:xfrm>
            <a:prstGeom prst="line">
              <a:avLst/>
            </a:prstGeom>
            <a:noFill/>
            <a:ln w="12700" cap="flat">
              <a:solidFill>
                <a:srgbClr val="E8B4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47" name="Line 119"/>
            <p:cNvSpPr>
              <a:spLocks noChangeShapeType="1"/>
            </p:cNvSpPr>
            <p:nvPr/>
          </p:nvSpPr>
          <p:spPr bwMode="auto">
            <a:xfrm>
              <a:off x="6357938" y="3278188"/>
              <a:ext cx="0" cy="214313"/>
            </a:xfrm>
            <a:prstGeom prst="line">
              <a:avLst/>
            </a:prstGeom>
            <a:noFill/>
            <a:ln w="12700" cap="flat">
              <a:solidFill>
                <a:srgbClr val="E8B4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047082" y="4693885"/>
            <a:ext cx="2013751" cy="384025"/>
            <a:chOff x="4038601" y="4630738"/>
            <a:chExt cx="2014538" cy="384175"/>
          </a:xfrm>
          <a:solidFill>
            <a:schemeClr val="tx1"/>
          </a:solidFill>
        </p:grpSpPr>
        <p:sp>
          <p:nvSpPr>
            <p:cNvPr id="49" name="Line 114"/>
            <p:cNvSpPr>
              <a:spLocks noChangeShapeType="1"/>
            </p:cNvSpPr>
            <p:nvPr/>
          </p:nvSpPr>
          <p:spPr bwMode="auto">
            <a:xfrm>
              <a:off x="5046663" y="4630738"/>
              <a:ext cx="0" cy="384175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50" name="Line 120"/>
            <p:cNvSpPr>
              <a:spLocks noChangeShapeType="1"/>
            </p:cNvSpPr>
            <p:nvPr/>
          </p:nvSpPr>
          <p:spPr bwMode="auto">
            <a:xfrm flipH="1">
              <a:off x="4038601" y="4824413"/>
              <a:ext cx="2014538" cy="0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51" name="Line 121"/>
            <p:cNvSpPr>
              <a:spLocks noChangeShapeType="1"/>
            </p:cNvSpPr>
            <p:nvPr/>
          </p:nvSpPr>
          <p:spPr bwMode="auto">
            <a:xfrm>
              <a:off x="4043363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52" name="Line 122"/>
            <p:cNvSpPr>
              <a:spLocks noChangeShapeType="1"/>
            </p:cNvSpPr>
            <p:nvPr/>
          </p:nvSpPr>
          <p:spPr bwMode="auto">
            <a:xfrm>
              <a:off x="4548188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53" name="Line 123"/>
            <p:cNvSpPr>
              <a:spLocks noChangeShapeType="1"/>
            </p:cNvSpPr>
            <p:nvPr/>
          </p:nvSpPr>
          <p:spPr bwMode="auto">
            <a:xfrm>
              <a:off x="5554663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54" name="Line 124"/>
            <p:cNvSpPr>
              <a:spLocks noChangeShapeType="1"/>
            </p:cNvSpPr>
            <p:nvPr/>
          </p:nvSpPr>
          <p:spPr bwMode="auto">
            <a:xfrm>
              <a:off x="6053138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955831" y="4693885"/>
            <a:ext cx="1107643" cy="384025"/>
            <a:chOff x="6948488" y="4630738"/>
            <a:chExt cx="1108075" cy="384175"/>
          </a:xfrm>
          <a:solidFill>
            <a:schemeClr val="tx1"/>
          </a:solidFill>
        </p:grpSpPr>
        <p:sp>
          <p:nvSpPr>
            <p:cNvPr id="56" name="Line 115"/>
            <p:cNvSpPr>
              <a:spLocks noChangeShapeType="1"/>
            </p:cNvSpPr>
            <p:nvPr/>
          </p:nvSpPr>
          <p:spPr bwMode="auto">
            <a:xfrm>
              <a:off x="7508876" y="4630738"/>
              <a:ext cx="0" cy="384175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57" name="Line 125"/>
            <p:cNvSpPr>
              <a:spLocks noChangeShapeType="1"/>
            </p:cNvSpPr>
            <p:nvPr/>
          </p:nvSpPr>
          <p:spPr bwMode="auto">
            <a:xfrm flipH="1">
              <a:off x="6948488" y="4824413"/>
              <a:ext cx="1108075" cy="0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58" name="Line 126"/>
            <p:cNvSpPr>
              <a:spLocks noChangeShapeType="1"/>
            </p:cNvSpPr>
            <p:nvPr/>
          </p:nvSpPr>
          <p:spPr bwMode="auto">
            <a:xfrm>
              <a:off x="6948488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59" name="Line 127"/>
            <p:cNvSpPr>
              <a:spLocks noChangeShapeType="1"/>
            </p:cNvSpPr>
            <p:nvPr/>
          </p:nvSpPr>
          <p:spPr bwMode="auto">
            <a:xfrm>
              <a:off x="8056563" y="4818063"/>
              <a:ext cx="0" cy="196850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9010842" y="3341861"/>
            <a:ext cx="1339327" cy="418936"/>
            <a:chOff x="9004301" y="3278188"/>
            <a:chExt cx="1339850" cy="419100"/>
          </a:xfrm>
        </p:grpSpPr>
        <p:sp>
          <p:nvSpPr>
            <p:cNvPr id="61" name="Line 128"/>
            <p:cNvSpPr>
              <a:spLocks noChangeShapeType="1"/>
            </p:cNvSpPr>
            <p:nvPr/>
          </p:nvSpPr>
          <p:spPr bwMode="auto">
            <a:xfrm>
              <a:off x="9702801" y="3278188"/>
              <a:ext cx="0" cy="417513"/>
            </a:xfrm>
            <a:prstGeom prst="line">
              <a:avLst/>
            </a:prstGeom>
            <a:noFill/>
            <a:ln w="12700" cap="flat">
              <a:solidFill>
                <a:srgbClr val="E8B4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62" name="Line 129"/>
            <p:cNvSpPr>
              <a:spLocks noChangeShapeType="1"/>
            </p:cNvSpPr>
            <p:nvPr/>
          </p:nvSpPr>
          <p:spPr bwMode="auto">
            <a:xfrm flipH="1">
              <a:off x="9004301" y="3492500"/>
              <a:ext cx="1339850" cy="0"/>
            </a:xfrm>
            <a:prstGeom prst="line">
              <a:avLst/>
            </a:prstGeom>
            <a:noFill/>
            <a:ln w="12700" cap="flat">
              <a:solidFill>
                <a:srgbClr val="E8B4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63" name="Line 130"/>
            <p:cNvSpPr>
              <a:spLocks noChangeShapeType="1"/>
            </p:cNvSpPr>
            <p:nvPr/>
          </p:nvSpPr>
          <p:spPr bwMode="auto">
            <a:xfrm>
              <a:off x="9005888" y="3487738"/>
              <a:ext cx="0" cy="209550"/>
            </a:xfrm>
            <a:prstGeom prst="line">
              <a:avLst/>
            </a:prstGeom>
            <a:noFill/>
            <a:ln w="12700" cap="flat">
              <a:solidFill>
                <a:srgbClr val="E8B4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64" name="Line 131"/>
            <p:cNvSpPr>
              <a:spLocks noChangeShapeType="1"/>
            </p:cNvSpPr>
            <p:nvPr/>
          </p:nvSpPr>
          <p:spPr bwMode="auto">
            <a:xfrm>
              <a:off x="10334626" y="3487738"/>
              <a:ext cx="0" cy="209550"/>
            </a:xfrm>
            <a:prstGeom prst="line">
              <a:avLst/>
            </a:prstGeom>
            <a:noFill/>
            <a:ln w="12700" cap="flat">
              <a:solidFill>
                <a:srgbClr val="E8B43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</p:grpSp>
      <p:sp>
        <p:nvSpPr>
          <p:cNvPr id="65" name="Line 132"/>
          <p:cNvSpPr>
            <a:spLocks noChangeShapeType="1"/>
          </p:cNvSpPr>
          <p:nvPr/>
        </p:nvSpPr>
        <p:spPr bwMode="auto">
          <a:xfrm flipH="1">
            <a:off x="5483205" y="1873996"/>
            <a:ext cx="1885215" cy="0"/>
          </a:xfrm>
          <a:prstGeom prst="line">
            <a:avLst/>
          </a:prstGeom>
          <a:noFill/>
          <a:ln w="12700" cap="flat">
            <a:solidFill>
              <a:srgbClr val="E8B438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398" tIns="45699" rIns="91398" bIns="45699" numCol="1" anchor="t" anchorCtr="0" compatLnSpc="1"/>
          <a:lstStyle/>
          <a:p>
            <a:endParaRPr lang="zh-CN" altLang="en-US" sz="1799">
              <a:solidFill>
                <a:schemeClr val="accent2"/>
              </a:solidFill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1646129" y="4500287"/>
            <a:ext cx="495107" cy="595081"/>
            <a:chOff x="1636713" y="4437063"/>
            <a:chExt cx="495300" cy="595313"/>
          </a:xfrm>
          <a:solidFill>
            <a:schemeClr val="tx1"/>
          </a:solidFill>
        </p:grpSpPr>
        <p:sp>
          <p:nvSpPr>
            <p:cNvPr id="67" name="Line 133"/>
            <p:cNvSpPr>
              <a:spLocks noChangeShapeType="1"/>
            </p:cNvSpPr>
            <p:nvPr/>
          </p:nvSpPr>
          <p:spPr bwMode="auto">
            <a:xfrm>
              <a:off x="1901826" y="4437063"/>
              <a:ext cx="0" cy="382588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68" name="Line 134"/>
            <p:cNvSpPr>
              <a:spLocks noChangeShapeType="1"/>
            </p:cNvSpPr>
            <p:nvPr/>
          </p:nvSpPr>
          <p:spPr bwMode="auto">
            <a:xfrm flipH="1">
              <a:off x="1636713" y="4824413"/>
              <a:ext cx="493713" cy="0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69" name="Line 135"/>
            <p:cNvSpPr>
              <a:spLocks noChangeShapeType="1"/>
            </p:cNvSpPr>
            <p:nvPr/>
          </p:nvSpPr>
          <p:spPr bwMode="auto">
            <a:xfrm>
              <a:off x="1639888" y="4824413"/>
              <a:ext cx="0" cy="207963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70" name="Line 136"/>
            <p:cNvSpPr>
              <a:spLocks noChangeShapeType="1"/>
            </p:cNvSpPr>
            <p:nvPr/>
          </p:nvSpPr>
          <p:spPr bwMode="auto">
            <a:xfrm>
              <a:off x="2132013" y="4824413"/>
              <a:ext cx="0" cy="207963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002913" y="4500287"/>
            <a:ext cx="495107" cy="595081"/>
            <a:chOff x="2994026" y="4437063"/>
            <a:chExt cx="495300" cy="595313"/>
          </a:xfrm>
          <a:solidFill>
            <a:schemeClr val="tx1"/>
          </a:solidFill>
        </p:grpSpPr>
        <p:sp>
          <p:nvSpPr>
            <p:cNvPr id="72" name="Line 137"/>
            <p:cNvSpPr>
              <a:spLocks noChangeShapeType="1"/>
            </p:cNvSpPr>
            <p:nvPr/>
          </p:nvSpPr>
          <p:spPr bwMode="auto">
            <a:xfrm>
              <a:off x="3257551" y="4437063"/>
              <a:ext cx="0" cy="382588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73" name="Line 138"/>
            <p:cNvSpPr>
              <a:spLocks noChangeShapeType="1"/>
            </p:cNvSpPr>
            <p:nvPr/>
          </p:nvSpPr>
          <p:spPr bwMode="auto">
            <a:xfrm flipH="1">
              <a:off x="2994026" y="4824413"/>
              <a:ext cx="492125" cy="0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74" name="Line 139"/>
            <p:cNvSpPr>
              <a:spLocks noChangeShapeType="1"/>
            </p:cNvSpPr>
            <p:nvPr/>
          </p:nvSpPr>
          <p:spPr bwMode="auto">
            <a:xfrm>
              <a:off x="2997201" y="4824413"/>
              <a:ext cx="0" cy="207963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75" name="Line 140"/>
            <p:cNvSpPr>
              <a:spLocks noChangeShapeType="1"/>
            </p:cNvSpPr>
            <p:nvPr/>
          </p:nvSpPr>
          <p:spPr bwMode="auto">
            <a:xfrm>
              <a:off x="3489326" y="4824413"/>
              <a:ext cx="0" cy="207963"/>
            </a:xfrm>
            <a:prstGeom prst="line">
              <a:avLst/>
            </a:prstGeom>
            <a:grpFill/>
            <a:ln w="12700" cap="flat">
              <a:solidFill>
                <a:srgbClr val="E8B438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5741870" y="953605"/>
            <a:ext cx="1255223" cy="709336"/>
            <a:chOff x="5734051" y="889000"/>
            <a:chExt cx="1255713" cy="709613"/>
          </a:xfrm>
          <a:solidFill>
            <a:srgbClr val="E8B438"/>
          </a:solidFill>
        </p:grpSpPr>
        <p:sp>
          <p:nvSpPr>
            <p:cNvPr id="77" name="Freeform 76"/>
            <p:cNvSpPr/>
            <p:nvPr/>
          </p:nvSpPr>
          <p:spPr bwMode="auto">
            <a:xfrm>
              <a:off x="5734051" y="889000"/>
              <a:ext cx="1255713" cy="709613"/>
            </a:xfrm>
            <a:custGeom>
              <a:avLst/>
              <a:gdLst>
                <a:gd name="T0" fmla="*/ 78 w 1516"/>
                <a:gd name="T1" fmla="*/ 0 h 858"/>
                <a:gd name="T2" fmla="*/ 1439 w 1516"/>
                <a:gd name="T3" fmla="*/ 0 h 858"/>
                <a:gd name="T4" fmla="*/ 1516 w 1516"/>
                <a:gd name="T5" fmla="*/ 77 h 858"/>
                <a:gd name="T6" fmla="*/ 1516 w 1516"/>
                <a:gd name="T7" fmla="*/ 781 h 858"/>
                <a:gd name="T8" fmla="*/ 1439 w 1516"/>
                <a:gd name="T9" fmla="*/ 858 h 858"/>
                <a:gd name="T10" fmla="*/ 78 w 1516"/>
                <a:gd name="T11" fmla="*/ 858 h 858"/>
                <a:gd name="T12" fmla="*/ 0 w 1516"/>
                <a:gd name="T13" fmla="*/ 781 h 858"/>
                <a:gd name="T14" fmla="*/ 0 w 1516"/>
                <a:gd name="T15" fmla="*/ 77 h 858"/>
                <a:gd name="T16" fmla="*/ 78 w 1516"/>
                <a:gd name="T17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6" h="858">
                  <a:moveTo>
                    <a:pt x="78" y="0"/>
                  </a:moveTo>
                  <a:lnTo>
                    <a:pt x="1439" y="0"/>
                  </a:lnTo>
                  <a:cubicBezTo>
                    <a:pt x="1481" y="0"/>
                    <a:pt x="1516" y="35"/>
                    <a:pt x="1516" y="77"/>
                  </a:cubicBezTo>
                  <a:lnTo>
                    <a:pt x="1516" y="781"/>
                  </a:lnTo>
                  <a:cubicBezTo>
                    <a:pt x="1516" y="823"/>
                    <a:pt x="1481" y="858"/>
                    <a:pt x="1439" y="858"/>
                  </a:cubicBezTo>
                  <a:lnTo>
                    <a:pt x="78" y="858"/>
                  </a:lnTo>
                  <a:cubicBezTo>
                    <a:pt x="35" y="858"/>
                    <a:pt x="0" y="823"/>
                    <a:pt x="0" y="781"/>
                  </a:cubicBezTo>
                  <a:lnTo>
                    <a:pt x="0" y="77"/>
                  </a:lnTo>
                  <a:cubicBezTo>
                    <a:pt x="0" y="35"/>
                    <a:pt x="35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78" name="Rectangle 15"/>
            <p:cNvSpPr>
              <a:spLocks noChangeArrowheads="1"/>
            </p:cNvSpPr>
            <p:nvPr/>
          </p:nvSpPr>
          <p:spPr bwMode="auto">
            <a:xfrm>
              <a:off x="5919290" y="1085040"/>
              <a:ext cx="848615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799" dirty="0">
                  <a:solidFill>
                    <a:schemeClr val="bg1"/>
                  </a:solidFill>
                  <a:latin typeface="+mn-ea"/>
                </a:rPr>
                <a:t>董事会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777311" y="1647073"/>
            <a:ext cx="1704309" cy="476065"/>
            <a:chOff x="3768726" y="1582738"/>
            <a:chExt cx="1704975" cy="476250"/>
          </a:xfrm>
          <a:solidFill>
            <a:srgbClr val="F3C43C"/>
          </a:solidFill>
        </p:grpSpPr>
        <p:sp>
          <p:nvSpPr>
            <p:cNvPr id="80" name="Freeform 78"/>
            <p:cNvSpPr/>
            <p:nvPr/>
          </p:nvSpPr>
          <p:spPr bwMode="auto">
            <a:xfrm>
              <a:off x="3768726" y="1582738"/>
              <a:ext cx="1704975" cy="476250"/>
            </a:xfrm>
            <a:custGeom>
              <a:avLst/>
              <a:gdLst>
                <a:gd name="T0" fmla="*/ 52 w 2060"/>
                <a:gd name="T1" fmla="*/ 0 h 575"/>
                <a:gd name="T2" fmla="*/ 2008 w 2060"/>
                <a:gd name="T3" fmla="*/ 0 h 575"/>
                <a:gd name="T4" fmla="*/ 2060 w 2060"/>
                <a:gd name="T5" fmla="*/ 52 h 575"/>
                <a:gd name="T6" fmla="*/ 2060 w 2060"/>
                <a:gd name="T7" fmla="*/ 523 h 575"/>
                <a:gd name="T8" fmla="*/ 2008 w 2060"/>
                <a:gd name="T9" fmla="*/ 575 h 575"/>
                <a:gd name="T10" fmla="*/ 52 w 2060"/>
                <a:gd name="T11" fmla="*/ 575 h 575"/>
                <a:gd name="T12" fmla="*/ 0 w 2060"/>
                <a:gd name="T13" fmla="*/ 523 h 575"/>
                <a:gd name="T14" fmla="*/ 0 w 2060"/>
                <a:gd name="T15" fmla="*/ 52 h 575"/>
                <a:gd name="T16" fmla="*/ 52 w 2060"/>
                <a:gd name="T17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0" h="575">
                  <a:moveTo>
                    <a:pt x="52" y="0"/>
                  </a:moveTo>
                  <a:lnTo>
                    <a:pt x="2008" y="0"/>
                  </a:lnTo>
                  <a:cubicBezTo>
                    <a:pt x="2036" y="0"/>
                    <a:pt x="2060" y="23"/>
                    <a:pt x="2060" y="52"/>
                  </a:cubicBezTo>
                  <a:lnTo>
                    <a:pt x="2060" y="523"/>
                  </a:lnTo>
                  <a:cubicBezTo>
                    <a:pt x="2060" y="552"/>
                    <a:pt x="2036" y="575"/>
                    <a:pt x="2008" y="575"/>
                  </a:cubicBezTo>
                  <a:lnTo>
                    <a:pt x="52" y="575"/>
                  </a:lnTo>
                  <a:cubicBezTo>
                    <a:pt x="24" y="575"/>
                    <a:pt x="0" y="552"/>
                    <a:pt x="0" y="523"/>
                  </a:cubicBezTo>
                  <a:lnTo>
                    <a:pt x="0" y="52"/>
                  </a:lnTo>
                  <a:cubicBezTo>
                    <a:pt x="0" y="23"/>
                    <a:pt x="24" y="0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81" name="Rectangle 15"/>
            <p:cNvSpPr>
              <a:spLocks noChangeArrowheads="1"/>
            </p:cNvSpPr>
            <p:nvPr/>
          </p:nvSpPr>
          <p:spPr bwMode="auto">
            <a:xfrm>
              <a:off x="3894138" y="1666931"/>
              <a:ext cx="1492250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599" dirty="0">
                  <a:solidFill>
                    <a:schemeClr val="bg1"/>
                  </a:solidFill>
                  <a:latin typeface="+mn-ea"/>
                </a:rPr>
                <a:t>特许授权合作伙伴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7382704" y="1647073"/>
            <a:ext cx="1704309" cy="476065"/>
            <a:chOff x="7375526" y="1582738"/>
            <a:chExt cx="1704975" cy="476250"/>
          </a:xfrm>
          <a:solidFill>
            <a:srgbClr val="F3C43C"/>
          </a:solidFill>
        </p:grpSpPr>
        <p:sp>
          <p:nvSpPr>
            <p:cNvPr id="83" name="Freeform 141"/>
            <p:cNvSpPr/>
            <p:nvPr/>
          </p:nvSpPr>
          <p:spPr bwMode="auto">
            <a:xfrm>
              <a:off x="7375526" y="1582738"/>
              <a:ext cx="1704975" cy="476250"/>
            </a:xfrm>
            <a:custGeom>
              <a:avLst/>
              <a:gdLst>
                <a:gd name="T0" fmla="*/ 52 w 2060"/>
                <a:gd name="T1" fmla="*/ 0 h 575"/>
                <a:gd name="T2" fmla="*/ 2008 w 2060"/>
                <a:gd name="T3" fmla="*/ 0 h 575"/>
                <a:gd name="T4" fmla="*/ 2060 w 2060"/>
                <a:gd name="T5" fmla="*/ 52 h 575"/>
                <a:gd name="T6" fmla="*/ 2060 w 2060"/>
                <a:gd name="T7" fmla="*/ 523 h 575"/>
                <a:gd name="T8" fmla="*/ 2008 w 2060"/>
                <a:gd name="T9" fmla="*/ 575 h 575"/>
                <a:gd name="T10" fmla="*/ 52 w 2060"/>
                <a:gd name="T11" fmla="*/ 575 h 575"/>
                <a:gd name="T12" fmla="*/ 0 w 2060"/>
                <a:gd name="T13" fmla="*/ 523 h 575"/>
                <a:gd name="T14" fmla="*/ 0 w 2060"/>
                <a:gd name="T15" fmla="*/ 52 h 575"/>
                <a:gd name="T16" fmla="*/ 52 w 2060"/>
                <a:gd name="T17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0" h="575">
                  <a:moveTo>
                    <a:pt x="52" y="0"/>
                  </a:moveTo>
                  <a:lnTo>
                    <a:pt x="2008" y="0"/>
                  </a:lnTo>
                  <a:cubicBezTo>
                    <a:pt x="2037" y="0"/>
                    <a:pt x="2060" y="23"/>
                    <a:pt x="2060" y="52"/>
                  </a:cubicBezTo>
                  <a:lnTo>
                    <a:pt x="2060" y="523"/>
                  </a:lnTo>
                  <a:cubicBezTo>
                    <a:pt x="2060" y="552"/>
                    <a:pt x="2036" y="575"/>
                    <a:pt x="2008" y="575"/>
                  </a:cubicBezTo>
                  <a:lnTo>
                    <a:pt x="52" y="575"/>
                  </a:lnTo>
                  <a:cubicBezTo>
                    <a:pt x="24" y="575"/>
                    <a:pt x="0" y="552"/>
                    <a:pt x="0" y="523"/>
                  </a:cubicBezTo>
                  <a:lnTo>
                    <a:pt x="0" y="52"/>
                  </a:lnTo>
                  <a:cubicBezTo>
                    <a:pt x="0" y="23"/>
                    <a:pt x="24" y="0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84" name="Rectangle 15"/>
            <p:cNvSpPr>
              <a:spLocks noChangeArrowheads="1"/>
            </p:cNvSpPr>
            <p:nvPr/>
          </p:nvSpPr>
          <p:spPr bwMode="auto">
            <a:xfrm>
              <a:off x="7492362" y="1666931"/>
              <a:ext cx="1492250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599" dirty="0">
                  <a:solidFill>
                    <a:schemeClr val="bg1"/>
                  </a:solidFill>
                  <a:latin typeface="+mn-ea"/>
                </a:rPr>
                <a:t>法务部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5875166" y="2000949"/>
            <a:ext cx="990213" cy="560169"/>
            <a:chOff x="5867401" y="1936750"/>
            <a:chExt cx="990600" cy="560388"/>
          </a:xfrm>
          <a:solidFill>
            <a:srgbClr val="F3C43C"/>
          </a:solidFill>
        </p:grpSpPr>
        <p:sp>
          <p:nvSpPr>
            <p:cNvPr id="86" name="Freeform 77"/>
            <p:cNvSpPr/>
            <p:nvPr/>
          </p:nvSpPr>
          <p:spPr bwMode="auto">
            <a:xfrm>
              <a:off x="5867401" y="1936750"/>
              <a:ext cx="990600" cy="560388"/>
            </a:xfrm>
            <a:custGeom>
              <a:avLst/>
              <a:gdLst>
                <a:gd name="T0" fmla="*/ 61 w 1196"/>
                <a:gd name="T1" fmla="*/ 0 h 677"/>
                <a:gd name="T2" fmla="*/ 1135 w 1196"/>
                <a:gd name="T3" fmla="*/ 0 h 677"/>
                <a:gd name="T4" fmla="*/ 1196 w 1196"/>
                <a:gd name="T5" fmla="*/ 61 h 677"/>
                <a:gd name="T6" fmla="*/ 1196 w 1196"/>
                <a:gd name="T7" fmla="*/ 616 h 677"/>
                <a:gd name="T8" fmla="*/ 1135 w 1196"/>
                <a:gd name="T9" fmla="*/ 677 h 677"/>
                <a:gd name="T10" fmla="*/ 61 w 1196"/>
                <a:gd name="T11" fmla="*/ 677 h 677"/>
                <a:gd name="T12" fmla="*/ 0 w 1196"/>
                <a:gd name="T13" fmla="*/ 616 h 677"/>
                <a:gd name="T14" fmla="*/ 0 w 1196"/>
                <a:gd name="T15" fmla="*/ 61 h 677"/>
                <a:gd name="T16" fmla="*/ 61 w 1196"/>
                <a:gd name="T17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6" h="677">
                  <a:moveTo>
                    <a:pt x="61" y="0"/>
                  </a:moveTo>
                  <a:lnTo>
                    <a:pt x="1135" y="0"/>
                  </a:lnTo>
                  <a:cubicBezTo>
                    <a:pt x="1169" y="0"/>
                    <a:pt x="1196" y="28"/>
                    <a:pt x="1196" y="61"/>
                  </a:cubicBezTo>
                  <a:lnTo>
                    <a:pt x="1196" y="616"/>
                  </a:lnTo>
                  <a:cubicBezTo>
                    <a:pt x="1196" y="650"/>
                    <a:pt x="1169" y="677"/>
                    <a:pt x="1135" y="677"/>
                  </a:cubicBezTo>
                  <a:lnTo>
                    <a:pt x="61" y="677"/>
                  </a:lnTo>
                  <a:cubicBezTo>
                    <a:pt x="28" y="677"/>
                    <a:pt x="0" y="650"/>
                    <a:pt x="0" y="616"/>
                  </a:cubicBezTo>
                  <a:lnTo>
                    <a:pt x="0" y="61"/>
                  </a:lnTo>
                  <a:cubicBezTo>
                    <a:pt x="0" y="28"/>
                    <a:pt x="28" y="0"/>
                    <a:pt x="6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87" name="Rectangle 15"/>
            <p:cNvSpPr>
              <a:spLocks noChangeArrowheads="1"/>
            </p:cNvSpPr>
            <p:nvPr/>
          </p:nvSpPr>
          <p:spPr bwMode="auto">
            <a:xfrm>
              <a:off x="5919290" y="2035066"/>
              <a:ext cx="848615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799" dirty="0">
                  <a:solidFill>
                    <a:schemeClr val="bg1"/>
                  </a:solidFill>
                  <a:latin typeface="+mn-ea"/>
                </a:rPr>
                <a:t>总经理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1603287" y="2951491"/>
            <a:ext cx="628404" cy="436393"/>
            <a:chOff x="1593851" y="2887663"/>
            <a:chExt cx="628650" cy="436563"/>
          </a:xfrm>
          <a:solidFill>
            <a:srgbClr val="F3C43C"/>
          </a:solidFill>
        </p:grpSpPr>
        <p:sp>
          <p:nvSpPr>
            <p:cNvPr id="89" name="Freeform 81"/>
            <p:cNvSpPr/>
            <p:nvPr/>
          </p:nvSpPr>
          <p:spPr bwMode="auto">
            <a:xfrm>
              <a:off x="1593851" y="2887663"/>
              <a:ext cx="628650" cy="436563"/>
            </a:xfrm>
            <a:custGeom>
              <a:avLst/>
              <a:gdLst>
                <a:gd name="T0" fmla="*/ 33 w 758"/>
                <a:gd name="T1" fmla="*/ 0 h 529"/>
                <a:gd name="T2" fmla="*/ 725 w 758"/>
                <a:gd name="T3" fmla="*/ 0 h 529"/>
                <a:gd name="T4" fmla="*/ 758 w 758"/>
                <a:gd name="T5" fmla="*/ 34 h 529"/>
                <a:gd name="T6" fmla="*/ 758 w 758"/>
                <a:gd name="T7" fmla="*/ 496 h 529"/>
                <a:gd name="T8" fmla="*/ 725 w 758"/>
                <a:gd name="T9" fmla="*/ 529 h 529"/>
                <a:gd name="T10" fmla="*/ 33 w 758"/>
                <a:gd name="T11" fmla="*/ 529 h 529"/>
                <a:gd name="T12" fmla="*/ 0 w 758"/>
                <a:gd name="T13" fmla="*/ 496 h 529"/>
                <a:gd name="T14" fmla="*/ 0 w 758"/>
                <a:gd name="T15" fmla="*/ 34 h 529"/>
                <a:gd name="T16" fmla="*/ 33 w 758"/>
                <a:gd name="T17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8" h="529">
                  <a:moveTo>
                    <a:pt x="33" y="0"/>
                  </a:moveTo>
                  <a:lnTo>
                    <a:pt x="725" y="0"/>
                  </a:lnTo>
                  <a:cubicBezTo>
                    <a:pt x="743" y="0"/>
                    <a:pt x="758" y="15"/>
                    <a:pt x="758" y="34"/>
                  </a:cubicBezTo>
                  <a:lnTo>
                    <a:pt x="758" y="496"/>
                  </a:lnTo>
                  <a:cubicBezTo>
                    <a:pt x="758" y="514"/>
                    <a:pt x="743" y="529"/>
                    <a:pt x="725" y="529"/>
                  </a:cubicBezTo>
                  <a:lnTo>
                    <a:pt x="33" y="529"/>
                  </a:lnTo>
                  <a:cubicBezTo>
                    <a:pt x="15" y="529"/>
                    <a:pt x="0" y="514"/>
                    <a:pt x="0" y="496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90" name="Rectangle 15"/>
            <p:cNvSpPr>
              <a:spLocks noChangeArrowheads="1"/>
            </p:cNvSpPr>
            <p:nvPr/>
          </p:nvSpPr>
          <p:spPr bwMode="auto">
            <a:xfrm>
              <a:off x="1618635" y="2954205"/>
              <a:ext cx="558450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299" dirty="0">
                  <a:solidFill>
                    <a:schemeClr val="bg1"/>
                  </a:solidFill>
                  <a:latin typeface="+mn-ea"/>
                </a:rPr>
                <a:t>市场部</a:t>
              </a:r>
              <a:endParaRPr lang="en-US" altLang="zh-CN" sz="1299" dirty="0">
                <a:solidFill>
                  <a:schemeClr val="bg1"/>
                </a:solidFill>
                <a:latin typeface="+mn-ea"/>
              </a:endParaRPr>
            </a:p>
            <a:p>
              <a:pPr algn="ctr"/>
              <a:r>
                <a:rPr lang="zh-CN" altLang="en-US" sz="1299" dirty="0">
                  <a:solidFill>
                    <a:schemeClr val="bg1"/>
                  </a:solidFill>
                  <a:latin typeface="+mn-ea"/>
                </a:rPr>
                <a:t>经理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5365779" y="3032421"/>
            <a:ext cx="1831260" cy="317819"/>
            <a:chOff x="5357813" y="2968625"/>
            <a:chExt cx="1831975" cy="317942"/>
          </a:xfrm>
          <a:solidFill>
            <a:srgbClr val="F3C43C"/>
          </a:solidFill>
        </p:grpSpPr>
        <p:sp>
          <p:nvSpPr>
            <p:cNvPr id="92" name="Freeform 79"/>
            <p:cNvSpPr/>
            <p:nvPr/>
          </p:nvSpPr>
          <p:spPr bwMode="auto">
            <a:xfrm>
              <a:off x="5357813" y="2968625"/>
              <a:ext cx="1831975" cy="307975"/>
            </a:xfrm>
            <a:custGeom>
              <a:avLst/>
              <a:gdLst>
                <a:gd name="T0" fmla="*/ 34 w 2214"/>
                <a:gd name="T1" fmla="*/ 0 h 372"/>
                <a:gd name="T2" fmla="*/ 2181 w 2214"/>
                <a:gd name="T3" fmla="*/ 0 h 372"/>
                <a:gd name="T4" fmla="*/ 2214 w 2214"/>
                <a:gd name="T5" fmla="*/ 34 h 372"/>
                <a:gd name="T6" fmla="*/ 2214 w 2214"/>
                <a:gd name="T7" fmla="*/ 338 h 372"/>
                <a:gd name="T8" fmla="*/ 2181 w 2214"/>
                <a:gd name="T9" fmla="*/ 372 h 372"/>
                <a:gd name="T10" fmla="*/ 34 w 2214"/>
                <a:gd name="T11" fmla="*/ 372 h 372"/>
                <a:gd name="T12" fmla="*/ 0 w 2214"/>
                <a:gd name="T13" fmla="*/ 338 h 372"/>
                <a:gd name="T14" fmla="*/ 0 w 2214"/>
                <a:gd name="T15" fmla="*/ 34 h 372"/>
                <a:gd name="T16" fmla="*/ 34 w 2214"/>
                <a:gd name="T1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4" h="372">
                  <a:moveTo>
                    <a:pt x="34" y="0"/>
                  </a:moveTo>
                  <a:lnTo>
                    <a:pt x="2181" y="0"/>
                  </a:lnTo>
                  <a:cubicBezTo>
                    <a:pt x="2199" y="0"/>
                    <a:pt x="2214" y="15"/>
                    <a:pt x="2214" y="34"/>
                  </a:cubicBezTo>
                  <a:lnTo>
                    <a:pt x="2214" y="338"/>
                  </a:lnTo>
                  <a:cubicBezTo>
                    <a:pt x="2214" y="357"/>
                    <a:pt x="2199" y="372"/>
                    <a:pt x="2181" y="372"/>
                  </a:cubicBezTo>
                  <a:lnTo>
                    <a:pt x="34" y="372"/>
                  </a:lnTo>
                  <a:cubicBezTo>
                    <a:pt x="15" y="372"/>
                    <a:pt x="0" y="357"/>
                    <a:pt x="0" y="338"/>
                  </a:cubicBezTo>
                  <a:lnTo>
                    <a:pt x="0" y="34"/>
                  </a:lnTo>
                  <a:cubicBezTo>
                    <a:pt x="0" y="15"/>
                    <a:pt x="1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93" name="Rectangle 15"/>
            <p:cNvSpPr>
              <a:spLocks noChangeArrowheads="1"/>
            </p:cNvSpPr>
            <p:nvPr/>
          </p:nvSpPr>
          <p:spPr bwMode="auto">
            <a:xfrm>
              <a:off x="5386437" y="2969036"/>
              <a:ext cx="1706513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299" dirty="0">
                  <a:solidFill>
                    <a:schemeClr val="bg1"/>
                  </a:solidFill>
                  <a:latin typeface="+mn-ea"/>
                </a:rPr>
                <a:t>某某公司</a:t>
              </a: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8785506" y="3032421"/>
            <a:ext cx="1832847" cy="317819"/>
            <a:chOff x="8778876" y="2968625"/>
            <a:chExt cx="1833563" cy="317942"/>
          </a:xfrm>
          <a:solidFill>
            <a:srgbClr val="F3C43C"/>
          </a:solidFill>
        </p:grpSpPr>
        <p:sp>
          <p:nvSpPr>
            <p:cNvPr id="95" name="Freeform 80"/>
            <p:cNvSpPr/>
            <p:nvPr/>
          </p:nvSpPr>
          <p:spPr bwMode="auto">
            <a:xfrm>
              <a:off x="8778876" y="2968625"/>
              <a:ext cx="1833563" cy="307975"/>
            </a:xfrm>
            <a:custGeom>
              <a:avLst/>
              <a:gdLst>
                <a:gd name="T0" fmla="*/ 34 w 2214"/>
                <a:gd name="T1" fmla="*/ 0 h 372"/>
                <a:gd name="T2" fmla="*/ 2181 w 2214"/>
                <a:gd name="T3" fmla="*/ 0 h 372"/>
                <a:gd name="T4" fmla="*/ 2214 w 2214"/>
                <a:gd name="T5" fmla="*/ 34 h 372"/>
                <a:gd name="T6" fmla="*/ 2214 w 2214"/>
                <a:gd name="T7" fmla="*/ 338 h 372"/>
                <a:gd name="T8" fmla="*/ 2181 w 2214"/>
                <a:gd name="T9" fmla="*/ 372 h 372"/>
                <a:gd name="T10" fmla="*/ 34 w 2214"/>
                <a:gd name="T11" fmla="*/ 372 h 372"/>
                <a:gd name="T12" fmla="*/ 0 w 2214"/>
                <a:gd name="T13" fmla="*/ 338 h 372"/>
                <a:gd name="T14" fmla="*/ 0 w 2214"/>
                <a:gd name="T15" fmla="*/ 34 h 372"/>
                <a:gd name="T16" fmla="*/ 34 w 2214"/>
                <a:gd name="T1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4" h="372">
                  <a:moveTo>
                    <a:pt x="34" y="0"/>
                  </a:moveTo>
                  <a:lnTo>
                    <a:pt x="2181" y="0"/>
                  </a:lnTo>
                  <a:cubicBezTo>
                    <a:pt x="2199" y="0"/>
                    <a:pt x="2214" y="15"/>
                    <a:pt x="2214" y="34"/>
                  </a:cubicBezTo>
                  <a:lnTo>
                    <a:pt x="2214" y="338"/>
                  </a:lnTo>
                  <a:cubicBezTo>
                    <a:pt x="2214" y="357"/>
                    <a:pt x="2199" y="372"/>
                    <a:pt x="2181" y="372"/>
                  </a:cubicBezTo>
                  <a:lnTo>
                    <a:pt x="34" y="372"/>
                  </a:lnTo>
                  <a:cubicBezTo>
                    <a:pt x="15" y="372"/>
                    <a:pt x="0" y="357"/>
                    <a:pt x="0" y="338"/>
                  </a:cubicBezTo>
                  <a:lnTo>
                    <a:pt x="0" y="34"/>
                  </a:lnTo>
                  <a:cubicBezTo>
                    <a:pt x="0" y="15"/>
                    <a:pt x="1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96" name="Rectangle 15"/>
            <p:cNvSpPr>
              <a:spLocks noChangeArrowheads="1"/>
            </p:cNvSpPr>
            <p:nvPr/>
          </p:nvSpPr>
          <p:spPr bwMode="auto">
            <a:xfrm>
              <a:off x="8820969" y="2969036"/>
              <a:ext cx="1706513" cy="31753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299" dirty="0">
                  <a:solidFill>
                    <a:schemeClr val="bg1"/>
                  </a:solidFill>
                  <a:latin typeface="+mn-ea"/>
                </a:rPr>
                <a:t>深圳起点科技有限公司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722843" y="3387880"/>
            <a:ext cx="384592" cy="1109230"/>
            <a:chOff x="1713454" y="3324225"/>
            <a:chExt cx="384742" cy="1109663"/>
          </a:xfrm>
          <a:solidFill>
            <a:schemeClr val="tx1"/>
          </a:solidFill>
        </p:grpSpPr>
        <p:sp>
          <p:nvSpPr>
            <p:cNvPr id="98" name="Freeform 82"/>
            <p:cNvSpPr/>
            <p:nvPr/>
          </p:nvSpPr>
          <p:spPr bwMode="auto">
            <a:xfrm>
              <a:off x="1749426" y="3494088"/>
              <a:ext cx="307975" cy="939800"/>
            </a:xfrm>
            <a:custGeom>
              <a:avLst/>
              <a:gdLst>
                <a:gd name="T0" fmla="*/ 372 w 372"/>
                <a:gd name="T1" fmla="*/ 34 h 1135"/>
                <a:gd name="T2" fmla="*/ 372 w 372"/>
                <a:gd name="T3" fmla="*/ 1102 h 1135"/>
                <a:gd name="T4" fmla="*/ 338 w 372"/>
                <a:gd name="T5" fmla="*/ 1135 h 1135"/>
                <a:gd name="T6" fmla="*/ 34 w 372"/>
                <a:gd name="T7" fmla="*/ 1135 h 1135"/>
                <a:gd name="T8" fmla="*/ 0 w 372"/>
                <a:gd name="T9" fmla="*/ 1102 h 1135"/>
                <a:gd name="T10" fmla="*/ 0 w 372"/>
                <a:gd name="T11" fmla="*/ 34 h 1135"/>
                <a:gd name="T12" fmla="*/ 34 w 372"/>
                <a:gd name="T13" fmla="*/ 0 h 1135"/>
                <a:gd name="T14" fmla="*/ 338 w 372"/>
                <a:gd name="T15" fmla="*/ 0 h 1135"/>
                <a:gd name="T16" fmla="*/ 372 w 372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4"/>
                  </a:moveTo>
                  <a:lnTo>
                    <a:pt x="372" y="1102"/>
                  </a:lnTo>
                  <a:cubicBezTo>
                    <a:pt x="372" y="1120"/>
                    <a:pt x="357" y="1135"/>
                    <a:pt x="338" y="1135"/>
                  </a:cubicBezTo>
                  <a:lnTo>
                    <a:pt x="34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F3C43C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99" name="Line 113"/>
            <p:cNvSpPr>
              <a:spLocks noChangeShapeType="1"/>
            </p:cNvSpPr>
            <p:nvPr/>
          </p:nvSpPr>
          <p:spPr bwMode="auto">
            <a:xfrm>
              <a:off x="1901826" y="3324225"/>
              <a:ext cx="0" cy="174625"/>
            </a:xfrm>
            <a:prstGeom prst="line">
              <a:avLst/>
            </a:prstGeom>
            <a:grpFill/>
            <a:ln w="12700" cap="flat">
              <a:solidFill>
                <a:schemeClr val="accent1"/>
              </a:solidFill>
              <a:prstDash val="solid"/>
              <a:miter lim="800000"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00" name="TextBox 92"/>
            <p:cNvSpPr txBox="1"/>
            <p:nvPr/>
          </p:nvSpPr>
          <p:spPr>
            <a:xfrm>
              <a:off x="1713454" y="3554682"/>
              <a:ext cx="384742" cy="59270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99" dirty="0">
                  <a:solidFill>
                    <a:schemeClr val="bg1"/>
                  </a:solidFill>
                  <a:latin typeface="+mn-ea"/>
                </a:rPr>
                <a:t>市场部</a:t>
              </a: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2175796" y="3557678"/>
            <a:ext cx="384592" cy="939433"/>
            <a:chOff x="2166584" y="3494088"/>
            <a:chExt cx="384742" cy="939800"/>
          </a:xfrm>
          <a:solidFill>
            <a:schemeClr val="tx1"/>
          </a:solidFill>
        </p:grpSpPr>
        <p:sp>
          <p:nvSpPr>
            <p:cNvPr id="102" name="Freeform 83"/>
            <p:cNvSpPr/>
            <p:nvPr/>
          </p:nvSpPr>
          <p:spPr bwMode="auto">
            <a:xfrm>
              <a:off x="2184401" y="3494088"/>
              <a:ext cx="307975" cy="939800"/>
            </a:xfrm>
            <a:custGeom>
              <a:avLst/>
              <a:gdLst>
                <a:gd name="T0" fmla="*/ 372 w 372"/>
                <a:gd name="T1" fmla="*/ 34 h 1135"/>
                <a:gd name="T2" fmla="*/ 372 w 372"/>
                <a:gd name="T3" fmla="*/ 1102 h 1135"/>
                <a:gd name="T4" fmla="*/ 338 w 372"/>
                <a:gd name="T5" fmla="*/ 1135 h 1135"/>
                <a:gd name="T6" fmla="*/ 34 w 372"/>
                <a:gd name="T7" fmla="*/ 1135 h 1135"/>
                <a:gd name="T8" fmla="*/ 0 w 372"/>
                <a:gd name="T9" fmla="*/ 1102 h 1135"/>
                <a:gd name="T10" fmla="*/ 0 w 372"/>
                <a:gd name="T11" fmla="*/ 34 h 1135"/>
                <a:gd name="T12" fmla="*/ 34 w 372"/>
                <a:gd name="T13" fmla="*/ 0 h 1135"/>
                <a:gd name="T14" fmla="*/ 338 w 372"/>
                <a:gd name="T15" fmla="*/ 0 h 1135"/>
                <a:gd name="T16" fmla="*/ 372 w 372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4"/>
                  </a:moveTo>
                  <a:lnTo>
                    <a:pt x="372" y="1102"/>
                  </a:lnTo>
                  <a:cubicBezTo>
                    <a:pt x="372" y="1120"/>
                    <a:pt x="357" y="1135"/>
                    <a:pt x="338" y="1135"/>
                  </a:cubicBezTo>
                  <a:lnTo>
                    <a:pt x="34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F3C43C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03" name="TextBox 95"/>
            <p:cNvSpPr txBox="1"/>
            <p:nvPr/>
          </p:nvSpPr>
          <p:spPr>
            <a:xfrm>
              <a:off x="2166584" y="3554683"/>
              <a:ext cx="384742" cy="59270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99" dirty="0">
                  <a:solidFill>
                    <a:schemeClr val="bg1"/>
                  </a:solidFill>
                  <a:latin typeface="+mn-ea"/>
                </a:rPr>
                <a:t>品质部</a:t>
              </a: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2624195" y="3557678"/>
            <a:ext cx="384592" cy="939433"/>
            <a:chOff x="2615158" y="3494088"/>
            <a:chExt cx="384742" cy="939800"/>
          </a:xfrm>
          <a:solidFill>
            <a:schemeClr val="tx1"/>
          </a:solidFill>
        </p:grpSpPr>
        <p:sp>
          <p:nvSpPr>
            <p:cNvPr id="105" name="Freeform 84"/>
            <p:cNvSpPr/>
            <p:nvPr/>
          </p:nvSpPr>
          <p:spPr bwMode="auto">
            <a:xfrm>
              <a:off x="2638426" y="3494088"/>
              <a:ext cx="307975" cy="939800"/>
            </a:xfrm>
            <a:custGeom>
              <a:avLst/>
              <a:gdLst>
                <a:gd name="T0" fmla="*/ 372 w 372"/>
                <a:gd name="T1" fmla="*/ 34 h 1135"/>
                <a:gd name="T2" fmla="*/ 372 w 372"/>
                <a:gd name="T3" fmla="*/ 1102 h 1135"/>
                <a:gd name="T4" fmla="*/ 338 w 372"/>
                <a:gd name="T5" fmla="*/ 1135 h 1135"/>
                <a:gd name="T6" fmla="*/ 34 w 372"/>
                <a:gd name="T7" fmla="*/ 1135 h 1135"/>
                <a:gd name="T8" fmla="*/ 0 w 372"/>
                <a:gd name="T9" fmla="*/ 1102 h 1135"/>
                <a:gd name="T10" fmla="*/ 0 w 372"/>
                <a:gd name="T11" fmla="*/ 34 h 1135"/>
                <a:gd name="T12" fmla="*/ 34 w 372"/>
                <a:gd name="T13" fmla="*/ 0 h 1135"/>
                <a:gd name="T14" fmla="*/ 338 w 372"/>
                <a:gd name="T15" fmla="*/ 0 h 1135"/>
                <a:gd name="T16" fmla="*/ 372 w 372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4"/>
                  </a:moveTo>
                  <a:lnTo>
                    <a:pt x="372" y="1102"/>
                  </a:lnTo>
                  <a:cubicBezTo>
                    <a:pt x="372" y="1120"/>
                    <a:pt x="357" y="1135"/>
                    <a:pt x="338" y="1135"/>
                  </a:cubicBezTo>
                  <a:lnTo>
                    <a:pt x="34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F3C43C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06" name="TextBox 98"/>
            <p:cNvSpPr txBox="1"/>
            <p:nvPr/>
          </p:nvSpPr>
          <p:spPr>
            <a:xfrm>
              <a:off x="2615158" y="3554683"/>
              <a:ext cx="384742" cy="59270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99" dirty="0">
                  <a:solidFill>
                    <a:schemeClr val="bg1"/>
                  </a:solidFill>
                  <a:latin typeface="+mn-ea"/>
                </a:rPr>
                <a:t>采购部</a:t>
              </a: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3063971" y="3557678"/>
            <a:ext cx="384592" cy="939433"/>
            <a:chOff x="3055104" y="3494088"/>
            <a:chExt cx="384742" cy="939800"/>
          </a:xfrm>
          <a:solidFill>
            <a:schemeClr val="tx1"/>
          </a:solidFill>
        </p:grpSpPr>
        <p:sp>
          <p:nvSpPr>
            <p:cNvPr id="108" name="Freeform 85"/>
            <p:cNvSpPr/>
            <p:nvPr/>
          </p:nvSpPr>
          <p:spPr bwMode="auto">
            <a:xfrm>
              <a:off x="3098801" y="3494088"/>
              <a:ext cx="306388" cy="939800"/>
            </a:xfrm>
            <a:custGeom>
              <a:avLst/>
              <a:gdLst>
                <a:gd name="T0" fmla="*/ 371 w 371"/>
                <a:gd name="T1" fmla="*/ 34 h 1135"/>
                <a:gd name="T2" fmla="*/ 371 w 371"/>
                <a:gd name="T3" fmla="*/ 1102 h 1135"/>
                <a:gd name="T4" fmla="*/ 338 w 371"/>
                <a:gd name="T5" fmla="*/ 1135 h 1135"/>
                <a:gd name="T6" fmla="*/ 33 w 371"/>
                <a:gd name="T7" fmla="*/ 1135 h 1135"/>
                <a:gd name="T8" fmla="*/ 0 w 371"/>
                <a:gd name="T9" fmla="*/ 1102 h 1135"/>
                <a:gd name="T10" fmla="*/ 0 w 371"/>
                <a:gd name="T11" fmla="*/ 34 h 1135"/>
                <a:gd name="T12" fmla="*/ 33 w 371"/>
                <a:gd name="T13" fmla="*/ 0 h 1135"/>
                <a:gd name="T14" fmla="*/ 338 w 371"/>
                <a:gd name="T15" fmla="*/ 0 h 1135"/>
                <a:gd name="T16" fmla="*/ 371 w 371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135">
                  <a:moveTo>
                    <a:pt x="371" y="34"/>
                  </a:moveTo>
                  <a:lnTo>
                    <a:pt x="371" y="1102"/>
                  </a:lnTo>
                  <a:cubicBezTo>
                    <a:pt x="371" y="1120"/>
                    <a:pt x="356" y="1135"/>
                    <a:pt x="338" y="1135"/>
                  </a:cubicBezTo>
                  <a:lnTo>
                    <a:pt x="33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6"/>
                    <a:pt x="371" y="34"/>
                  </a:cubicBezTo>
                  <a:close/>
                </a:path>
              </a:pathLst>
            </a:custGeom>
            <a:solidFill>
              <a:srgbClr val="F3C43C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09" name="TextBox 101"/>
            <p:cNvSpPr txBox="1"/>
            <p:nvPr/>
          </p:nvSpPr>
          <p:spPr>
            <a:xfrm>
              <a:off x="3055104" y="3554683"/>
              <a:ext cx="384742" cy="59270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99" dirty="0">
                  <a:solidFill>
                    <a:schemeClr val="bg1"/>
                  </a:solidFill>
                  <a:latin typeface="+mn-ea"/>
                </a:rPr>
                <a:t>综合部</a:t>
              </a: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3512369" y="3557678"/>
            <a:ext cx="384592" cy="939433"/>
            <a:chOff x="3503678" y="3494088"/>
            <a:chExt cx="384742" cy="939800"/>
          </a:xfrm>
          <a:solidFill>
            <a:schemeClr val="tx1"/>
          </a:solidFill>
        </p:grpSpPr>
        <p:sp>
          <p:nvSpPr>
            <p:cNvPr id="111" name="Freeform 86"/>
            <p:cNvSpPr/>
            <p:nvPr/>
          </p:nvSpPr>
          <p:spPr bwMode="auto">
            <a:xfrm>
              <a:off x="3524251" y="3494088"/>
              <a:ext cx="307975" cy="939800"/>
            </a:xfrm>
            <a:custGeom>
              <a:avLst/>
              <a:gdLst>
                <a:gd name="T0" fmla="*/ 372 w 372"/>
                <a:gd name="T1" fmla="*/ 34 h 1135"/>
                <a:gd name="T2" fmla="*/ 372 w 372"/>
                <a:gd name="T3" fmla="*/ 1102 h 1135"/>
                <a:gd name="T4" fmla="*/ 338 w 372"/>
                <a:gd name="T5" fmla="*/ 1135 h 1135"/>
                <a:gd name="T6" fmla="*/ 34 w 372"/>
                <a:gd name="T7" fmla="*/ 1135 h 1135"/>
                <a:gd name="T8" fmla="*/ 0 w 372"/>
                <a:gd name="T9" fmla="*/ 1102 h 1135"/>
                <a:gd name="T10" fmla="*/ 0 w 372"/>
                <a:gd name="T11" fmla="*/ 34 h 1135"/>
                <a:gd name="T12" fmla="*/ 34 w 372"/>
                <a:gd name="T13" fmla="*/ 0 h 1135"/>
                <a:gd name="T14" fmla="*/ 338 w 372"/>
                <a:gd name="T15" fmla="*/ 0 h 1135"/>
                <a:gd name="T16" fmla="*/ 372 w 372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4"/>
                  </a:moveTo>
                  <a:lnTo>
                    <a:pt x="372" y="1102"/>
                  </a:lnTo>
                  <a:cubicBezTo>
                    <a:pt x="372" y="1120"/>
                    <a:pt x="356" y="1135"/>
                    <a:pt x="338" y="1135"/>
                  </a:cubicBezTo>
                  <a:lnTo>
                    <a:pt x="34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F3C43C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12" name="TextBox 104"/>
            <p:cNvSpPr txBox="1"/>
            <p:nvPr/>
          </p:nvSpPr>
          <p:spPr>
            <a:xfrm>
              <a:off x="3503678" y="3554683"/>
              <a:ext cx="384742" cy="59270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99" dirty="0">
                  <a:solidFill>
                    <a:schemeClr val="bg1"/>
                  </a:solidFill>
                  <a:latin typeface="+mn-ea"/>
                </a:rPr>
                <a:t>财务部</a:t>
              </a: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4863789" y="3752864"/>
            <a:ext cx="384592" cy="939433"/>
            <a:chOff x="4855625" y="3689350"/>
            <a:chExt cx="384742" cy="939800"/>
          </a:xfrm>
          <a:solidFill>
            <a:schemeClr val="tx1"/>
          </a:solidFill>
        </p:grpSpPr>
        <p:sp>
          <p:nvSpPr>
            <p:cNvPr id="114" name="Freeform 91"/>
            <p:cNvSpPr/>
            <p:nvPr/>
          </p:nvSpPr>
          <p:spPr bwMode="auto">
            <a:xfrm>
              <a:off x="4886325" y="3689350"/>
              <a:ext cx="307975" cy="939800"/>
            </a:xfrm>
            <a:custGeom>
              <a:avLst/>
              <a:gdLst>
                <a:gd name="T0" fmla="*/ 372 w 372"/>
                <a:gd name="T1" fmla="*/ 33 h 1135"/>
                <a:gd name="T2" fmla="*/ 372 w 372"/>
                <a:gd name="T3" fmla="*/ 1101 h 1135"/>
                <a:gd name="T4" fmla="*/ 338 w 372"/>
                <a:gd name="T5" fmla="*/ 1135 h 1135"/>
                <a:gd name="T6" fmla="*/ 33 w 372"/>
                <a:gd name="T7" fmla="*/ 1135 h 1135"/>
                <a:gd name="T8" fmla="*/ 0 w 372"/>
                <a:gd name="T9" fmla="*/ 1101 h 1135"/>
                <a:gd name="T10" fmla="*/ 0 w 372"/>
                <a:gd name="T11" fmla="*/ 33 h 1135"/>
                <a:gd name="T12" fmla="*/ 33 w 372"/>
                <a:gd name="T13" fmla="*/ 0 h 1135"/>
                <a:gd name="T14" fmla="*/ 338 w 372"/>
                <a:gd name="T15" fmla="*/ 0 h 1135"/>
                <a:gd name="T16" fmla="*/ 372 w 372"/>
                <a:gd name="T17" fmla="*/ 33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3"/>
                  </a:moveTo>
                  <a:lnTo>
                    <a:pt x="372" y="1101"/>
                  </a:lnTo>
                  <a:cubicBezTo>
                    <a:pt x="372" y="1120"/>
                    <a:pt x="356" y="1135"/>
                    <a:pt x="338" y="1135"/>
                  </a:cubicBezTo>
                  <a:lnTo>
                    <a:pt x="33" y="1135"/>
                  </a:lnTo>
                  <a:cubicBezTo>
                    <a:pt x="15" y="1135"/>
                    <a:pt x="0" y="1120"/>
                    <a:pt x="0" y="1101"/>
                  </a:cubicBezTo>
                  <a:lnTo>
                    <a:pt x="0" y="33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2" y="15"/>
                    <a:pt x="372" y="33"/>
                  </a:cubicBezTo>
                  <a:close/>
                </a:path>
              </a:pathLst>
            </a:custGeom>
            <a:solidFill>
              <a:srgbClr val="F3C43C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15" name="TextBox 107"/>
            <p:cNvSpPr txBox="1"/>
            <p:nvPr/>
          </p:nvSpPr>
          <p:spPr>
            <a:xfrm>
              <a:off x="4855625" y="3744463"/>
              <a:ext cx="384742" cy="59270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99" dirty="0">
                  <a:solidFill>
                    <a:schemeClr val="bg1"/>
                  </a:solidFill>
                  <a:latin typeface="+mn-ea"/>
                </a:rPr>
                <a:t>研发部</a:t>
              </a: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7321360" y="3752864"/>
            <a:ext cx="384592" cy="939433"/>
            <a:chOff x="7314153" y="3689350"/>
            <a:chExt cx="384742" cy="939800"/>
          </a:xfrm>
          <a:solidFill>
            <a:schemeClr val="tx1"/>
          </a:solidFill>
        </p:grpSpPr>
        <p:sp>
          <p:nvSpPr>
            <p:cNvPr id="117" name="Freeform 92"/>
            <p:cNvSpPr/>
            <p:nvPr/>
          </p:nvSpPr>
          <p:spPr bwMode="auto">
            <a:xfrm>
              <a:off x="7342188" y="3689350"/>
              <a:ext cx="307975" cy="939800"/>
            </a:xfrm>
            <a:custGeom>
              <a:avLst/>
              <a:gdLst>
                <a:gd name="T0" fmla="*/ 371 w 371"/>
                <a:gd name="T1" fmla="*/ 33 h 1135"/>
                <a:gd name="T2" fmla="*/ 371 w 371"/>
                <a:gd name="T3" fmla="*/ 1101 h 1135"/>
                <a:gd name="T4" fmla="*/ 338 w 371"/>
                <a:gd name="T5" fmla="*/ 1135 h 1135"/>
                <a:gd name="T6" fmla="*/ 33 w 371"/>
                <a:gd name="T7" fmla="*/ 1135 h 1135"/>
                <a:gd name="T8" fmla="*/ 0 w 371"/>
                <a:gd name="T9" fmla="*/ 1101 h 1135"/>
                <a:gd name="T10" fmla="*/ 0 w 371"/>
                <a:gd name="T11" fmla="*/ 33 h 1135"/>
                <a:gd name="T12" fmla="*/ 33 w 371"/>
                <a:gd name="T13" fmla="*/ 0 h 1135"/>
                <a:gd name="T14" fmla="*/ 338 w 371"/>
                <a:gd name="T15" fmla="*/ 0 h 1135"/>
                <a:gd name="T16" fmla="*/ 371 w 371"/>
                <a:gd name="T17" fmla="*/ 33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135">
                  <a:moveTo>
                    <a:pt x="371" y="33"/>
                  </a:moveTo>
                  <a:lnTo>
                    <a:pt x="371" y="1101"/>
                  </a:lnTo>
                  <a:cubicBezTo>
                    <a:pt x="371" y="1120"/>
                    <a:pt x="356" y="1135"/>
                    <a:pt x="338" y="1135"/>
                  </a:cubicBezTo>
                  <a:lnTo>
                    <a:pt x="33" y="1135"/>
                  </a:lnTo>
                  <a:cubicBezTo>
                    <a:pt x="15" y="1135"/>
                    <a:pt x="0" y="1120"/>
                    <a:pt x="0" y="1101"/>
                  </a:cubicBezTo>
                  <a:lnTo>
                    <a:pt x="0" y="33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3"/>
                  </a:cubicBezTo>
                  <a:close/>
                </a:path>
              </a:pathLst>
            </a:custGeom>
            <a:solidFill>
              <a:srgbClr val="F3C43C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18" name="TextBox 110"/>
            <p:cNvSpPr txBox="1"/>
            <p:nvPr/>
          </p:nvSpPr>
          <p:spPr>
            <a:xfrm>
              <a:off x="7314153" y="3744463"/>
              <a:ext cx="384742" cy="7594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99" dirty="0">
                  <a:solidFill>
                    <a:schemeClr val="bg1"/>
                  </a:solidFill>
                  <a:latin typeface="+mn-ea"/>
                </a:rPr>
                <a:t>售后中心</a:t>
              </a: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8813148" y="3726644"/>
            <a:ext cx="384592" cy="997390"/>
            <a:chOff x="8806523" y="3663121"/>
            <a:chExt cx="384742" cy="997780"/>
          </a:xfrm>
          <a:solidFill>
            <a:schemeClr val="tx1"/>
          </a:solidFill>
        </p:grpSpPr>
        <p:sp>
          <p:nvSpPr>
            <p:cNvPr id="120" name="Freeform 93"/>
            <p:cNvSpPr/>
            <p:nvPr/>
          </p:nvSpPr>
          <p:spPr bwMode="auto">
            <a:xfrm>
              <a:off x="8842376" y="3690938"/>
              <a:ext cx="307975" cy="969963"/>
            </a:xfrm>
            <a:custGeom>
              <a:avLst/>
              <a:gdLst>
                <a:gd name="T0" fmla="*/ 371 w 371"/>
                <a:gd name="T1" fmla="*/ 34 h 1172"/>
                <a:gd name="T2" fmla="*/ 371 w 371"/>
                <a:gd name="T3" fmla="*/ 1139 h 1172"/>
                <a:gd name="T4" fmla="*/ 338 w 371"/>
                <a:gd name="T5" fmla="*/ 1172 h 1172"/>
                <a:gd name="T6" fmla="*/ 33 w 371"/>
                <a:gd name="T7" fmla="*/ 1172 h 1172"/>
                <a:gd name="T8" fmla="*/ 0 w 371"/>
                <a:gd name="T9" fmla="*/ 1139 h 1172"/>
                <a:gd name="T10" fmla="*/ 0 w 371"/>
                <a:gd name="T11" fmla="*/ 34 h 1172"/>
                <a:gd name="T12" fmla="*/ 33 w 371"/>
                <a:gd name="T13" fmla="*/ 0 h 1172"/>
                <a:gd name="T14" fmla="*/ 338 w 371"/>
                <a:gd name="T15" fmla="*/ 0 h 1172"/>
                <a:gd name="T16" fmla="*/ 371 w 371"/>
                <a:gd name="T17" fmla="*/ 34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172">
                  <a:moveTo>
                    <a:pt x="371" y="34"/>
                  </a:moveTo>
                  <a:lnTo>
                    <a:pt x="371" y="1139"/>
                  </a:lnTo>
                  <a:cubicBezTo>
                    <a:pt x="371" y="1157"/>
                    <a:pt x="356" y="1172"/>
                    <a:pt x="338" y="1172"/>
                  </a:cubicBezTo>
                  <a:lnTo>
                    <a:pt x="33" y="1172"/>
                  </a:lnTo>
                  <a:cubicBezTo>
                    <a:pt x="15" y="1172"/>
                    <a:pt x="0" y="1157"/>
                    <a:pt x="0" y="1139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4"/>
                  </a:cubicBezTo>
                  <a:close/>
                </a:path>
              </a:pathLst>
            </a:custGeom>
            <a:solidFill>
              <a:srgbClr val="F3C43C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21" name="TextBox 113"/>
            <p:cNvSpPr txBox="1"/>
            <p:nvPr/>
          </p:nvSpPr>
          <p:spPr>
            <a:xfrm>
              <a:off x="8806523" y="3663121"/>
              <a:ext cx="384742" cy="92625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99" dirty="0">
                  <a:solidFill>
                    <a:schemeClr val="bg1"/>
                  </a:solidFill>
                  <a:latin typeface="+mn-ea"/>
                </a:rPr>
                <a:t>硬件测试部</a:t>
              </a: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9520241" y="3726644"/>
            <a:ext cx="384592" cy="997390"/>
            <a:chOff x="9513889" y="3663121"/>
            <a:chExt cx="384742" cy="997780"/>
          </a:xfrm>
          <a:solidFill>
            <a:schemeClr val="tx1"/>
          </a:solidFill>
        </p:grpSpPr>
        <p:sp>
          <p:nvSpPr>
            <p:cNvPr id="123" name="Freeform 94"/>
            <p:cNvSpPr/>
            <p:nvPr/>
          </p:nvSpPr>
          <p:spPr bwMode="auto">
            <a:xfrm>
              <a:off x="9545638" y="3690938"/>
              <a:ext cx="307975" cy="969963"/>
            </a:xfrm>
            <a:custGeom>
              <a:avLst/>
              <a:gdLst>
                <a:gd name="T0" fmla="*/ 371 w 371"/>
                <a:gd name="T1" fmla="*/ 34 h 1172"/>
                <a:gd name="T2" fmla="*/ 371 w 371"/>
                <a:gd name="T3" fmla="*/ 1139 h 1172"/>
                <a:gd name="T4" fmla="*/ 338 w 371"/>
                <a:gd name="T5" fmla="*/ 1172 h 1172"/>
                <a:gd name="T6" fmla="*/ 33 w 371"/>
                <a:gd name="T7" fmla="*/ 1172 h 1172"/>
                <a:gd name="T8" fmla="*/ 0 w 371"/>
                <a:gd name="T9" fmla="*/ 1139 h 1172"/>
                <a:gd name="T10" fmla="*/ 0 w 371"/>
                <a:gd name="T11" fmla="*/ 34 h 1172"/>
                <a:gd name="T12" fmla="*/ 33 w 371"/>
                <a:gd name="T13" fmla="*/ 0 h 1172"/>
                <a:gd name="T14" fmla="*/ 338 w 371"/>
                <a:gd name="T15" fmla="*/ 0 h 1172"/>
                <a:gd name="T16" fmla="*/ 371 w 371"/>
                <a:gd name="T17" fmla="*/ 34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172">
                  <a:moveTo>
                    <a:pt x="371" y="34"/>
                  </a:moveTo>
                  <a:lnTo>
                    <a:pt x="371" y="1139"/>
                  </a:lnTo>
                  <a:cubicBezTo>
                    <a:pt x="371" y="1157"/>
                    <a:pt x="356" y="1172"/>
                    <a:pt x="338" y="1172"/>
                  </a:cubicBezTo>
                  <a:lnTo>
                    <a:pt x="33" y="1172"/>
                  </a:lnTo>
                  <a:cubicBezTo>
                    <a:pt x="15" y="1172"/>
                    <a:pt x="0" y="1157"/>
                    <a:pt x="0" y="1139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4"/>
                  </a:cubicBezTo>
                  <a:close/>
                </a:path>
              </a:pathLst>
            </a:custGeom>
            <a:solidFill>
              <a:srgbClr val="F3C43C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24" name="TextBox 116"/>
            <p:cNvSpPr txBox="1"/>
            <p:nvPr/>
          </p:nvSpPr>
          <p:spPr>
            <a:xfrm>
              <a:off x="9513889" y="3663121"/>
              <a:ext cx="384742" cy="92625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99" dirty="0">
                  <a:solidFill>
                    <a:schemeClr val="bg1"/>
                  </a:solidFill>
                  <a:latin typeface="+mn-ea"/>
                </a:rPr>
                <a:t>工程监督部</a:t>
              </a: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10158348" y="3726644"/>
            <a:ext cx="384592" cy="997390"/>
            <a:chOff x="10152244" y="3663121"/>
            <a:chExt cx="384742" cy="997780"/>
          </a:xfrm>
          <a:solidFill>
            <a:schemeClr val="tx1"/>
          </a:solidFill>
        </p:grpSpPr>
        <p:sp>
          <p:nvSpPr>
            <p:cNvPr id="126" name="Freeform 95"/>
            <p:cNvSpPr/>
            <p:nvPr/>
          </p:nvSpPr>
          <p:spPr bwMode="auto">
            <a:xfrm>
              <a:off x="10190163" y="3690938"/>
              <a:ext cx="307975" cy="969963"/>
            </a:xfrm>
            <a:custGeom>
              <a:avLst/>
              <a:gdLst>
                <a:gd name="T0" fmla="*/ 372 w 372"/>
                <a:gd name="T1" fmla="*/ 34 h 1172"/>
                <a:gd name="T2" fmla="*/ 372 w 372"/>
                <a:gd name="T3" fmla="*/ 1139 h 1172"/>
                <a:gd name="T4" fmla="*/ 338 w 372"/>
                <a:gd name="T5" fmla="*/ 1172 h 1172"/>
                <a:gd name="T6" fmla="*/ 34 w 372"/>
                <a:gd name="T7" fmla="*/ 1172 h 1172"/>
                <a:gd name="T8" fmla="*/ 0 w 372"/>
                <a:gd name="T9" fmla="*/ 1139 h 1172"/>
                <a:gd name="T10" fmla="*/ 0 w 372"/>
                <a:gd name="T11" fmla="*/ 34 h 1172"/>
                <a:gd name="T12" fmla="*/ 34 w 372"/>
                <a:gd name="T13" fmla="*/ 0 h 1172"/>
                <a:gd name="T14" fmla="*/ 338 w 372"/>
                <a:gd name="T15" fmla="*/ 0 h 1172"/>
                <a:gd name="T16" fmla="*/ 372 w 372"/>
                <a:gd name="T17" fmla="*/ 34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72">
                  <a:moveTo>
                    <a:pt x="372" y="34"/>
                  </a:moveTo>
                  <a:lnTo>
                    <a:pt x="372" y="1139"/>
                  </a:lnTo>
                  <a:cubicBezTo>
                    <a:pt x="372" y="1157"/>
                    <a:pt x="357" y="1172"/>
                    <a:pt x="338" y="1172"/>
                  </a:cubicBezTo>
                  <a:lnTo>
                    <a:pt x="34" y="1172"/>
                  </a:lnTo>
                  <a:cubicBezTo>
                    <a:pt x="15" y="1172"/>
                    <a:pt x="0" y="1157"/>
                    <a:pt x="0" y="1139"/>
                  </a:cubicBezTo>
                  <a:lnTo>
                    <a:pt x="0" y="34"/>
                  </a:lnTo>
                  <a:cubicBezTo>
                    <a:pt x="0" y="15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5"/>
                    <a:pt x="372" y="34"/>
                  </a:cubicBezTo>
                  <a:close/>
                </a:path>
              </a:pathLst>
            </a:custGeom>
            <a:solidFill>
              <a:srgbClr val="F3C43C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27" name="TextBox 119"/>
            <p:cNvSpPr txBox="1"/>
            <p:nvPr/>
          </p:nvSpPr>
          <p:spPr>
            <a:xfrm>
              <a:off x="10152244" y="3663121"/>
              <a:ext cx="384742" cy="92625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99" dirty="0">
                  <a:solidFill>
                    <a:schemeClr val="bg1"/>
                  </a:solidFill>
                  <a:latin typeface="+mn-ea"/>
                </a:rPr>
                <a:t>客服事业部</a:t>
              </a: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1471503" y="5100126"/>
            <a:ext cx="369332" cy="1104469"/>
            <a:chOff x="1462020" y="5037138"/>
            <a:chExt cx="369476" cy="1104900"/>
          </a:xfrm>
          <a:solidFill>
            <a:schemeClr val="tx1"/>
          </a:solidFill>
        </p:grpSpPr>
        <p:sp>
          <p:nvSpPr>
            <p:cNvPr id="129" name="Freeform 87"/>
            <p:cNvSpPr/>
            <p:nvPr/>
          </p:nvSpPr>
          <p:spPr bwMode="auto">
            <a:xfrm>
              <a:off x="14906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FFD94B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30" name="TextBox 122"/>
            <p:cNvSpPr txBox="1"/>
            <p:nvPr/>
          </p:nvSpPr>
          <p:spPr>
            <a:xfrm>
              <a:off x="1462020" y="5085185"/>
              <a:ext cx="369476" cy="86211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国内事业部</a:t>
              </a: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1957090" y="5100126"/>
            <a:ext cx="369332" cy="1104469"/>
            <a:chOff x="1947795" y="5037138"/>
            <a:chExt cx="369476" cy="1104900"/>
          </a:xfrm>
          <a:solidFill>
            <a:schemeClr val="tx1"/>
          </a:solidFill>
        </p:grpSpPr>
        <p:sp>
          <p:nvSpPr>
            <p:cNvPr id="132" name="Freeform 88"/>
            <p:cNvSpPr/>
            <p:nvPr/>
          </p:nvSpPr>
          <p:spPr bwMode="auto">
            <a:xfrm>
              <a:off x="1970088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7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FFD94B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33" name="TextBox 125"/>
            <p:cNvSpPr txBox="1"/>
            <p:nvPr/>
          </p:nvSpPr>
          <p:spPr>
            <a:xfrm>
              <a:off x="1947795" y="5085185"/>
              <a:ext cx="369476" cy="86211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海外事业部</a:t>
              </a: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2794959" y="5100126"/>
            <a:ext cx="369332" cy="1104469"/>
            <a:chOff x="2785995" y="5037138"/>
            <a:chExt cx="369476" cy="1104900"/>
          </a:xfrm>
          <a:solidFill>
            <a:schemeClr val="tx1"/>
          </a:solidFill>
        </p:grpSpPr>
        <p:sp>
          <p:nvSpPr>
            <p:cNvPr id="135" name="Freeform 89"/>
            <p:cNvSpPr/>
            <p:nvPr/>
          </p:nvSpPr>
          <p:spPr bwMode="auto">
            <a:xfrm>
              <a:off x="2824163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6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FFD94B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36" name="TextBox 128"/>
            <p:cNvSpPr txBox="1"/>
            <p:nvPr/>
          </p:nvSpPr>
          <p:spPr>
            <a:xfrm>
              <a:off x="2785995" y="5085185"/>
              <a:ext cx="369476" cy="86211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人力资源部</a:t>
              </a: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3280544" y="5100126"/>
            <a:ext cx="369332" cy="1104469"/>
            <a:chOff x="3271770" y="5037138"/>
            <a:chExt cx="369476" cy="1104900"/>
          </a:xfrm>
          <a:solidFill>
            <a:schemeClr val="tx1"/>
          </a:solidFill>
        </p:grpSpPr>
        <p:sp>
          <p:nvSpPr>
            <p:cNvPr id="138" name="Freeform 90"/>
            <p:cNvSpPr/>
            <p:nvPr/>
          </p:nvSpPr>
          <p:spPr bwMode="auto">
            <a:xfrm>
              <a:off x="3305176" y="5037138"/>
              <a:ext cx="307975" cy="1104900"/>
            </a:xfrm>
            <a:custGeom>
              <a:avLst/>
              <a:gdLst>
                <a:gd name="T0" fmla="*/ 372 w 372"/>
                <a:gd name="T1" fmla="*/ 34 h 1336"/>
                <a:gd name="T2" fmla="*/ 372 w 372"/>
                <a:gd name="T3" fmla="*/ 1302 h 1336"/>
                <a:gd name="T4" fmla="*/ 338 w 372"/>
                <a:gd name="T5" fmla="*/ 1336 h 1336"/>
                <a:gd name="T6" fmla="*/ 34 w 372"/>
                <a:gd name="T7" fmla="*/ 1336 h 1336"/>
                <a:gd name="T8" fmla="*/ 0 w 372"/>
                <a:gd name="T9" fmla="*/ 1302 h 1336"/>
                <a:gd name="T10" fmla="*/ 0 w 372"/>
                <a:gd name="T11" fmla="*/ 34 h 1336"/>
                <a:gd name="T12" fmla="*/ 34 w 372"/>
                <a:gd name="T13" fmla="*/ 0 h 1336"/>
                <a:gd name="T14" fmla="*/ 338 w 372"/>
                <a:gd name="T15" fmla="*/ 0 h 1336"/>
                <a:gd name="T16" fmla="*/ 372 w 372"/>
                <a:gd name="T17" fmla="*/ 34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336">
                  <a:moveTo>
                    <a:pt x="372" y="34"/>
                  </a:moveTo>
                  <a:lnTo>
                    <a:pt x="372" y="1302"/>
                  </a:lnTo>
                  <a:cubicBezTo>
                    <a:pt x="372" y="1321"/>
                    <a:pt x="357" y="1336"/>
                    <a:pt x="338" y="1336"/>
                  </a:cubicBezTo>
                  <a:lnTo>
                    <a:pt x="34" y="1336"/>
                  </a:lnTo>
                  <a:cubicBezTo>
                    <a:pt x="15" y="1336"/>
                    <a:pt x="0" y="1321"/>
                    <a:pt x="0" y="13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6"/>
                    <a:pt x="372" y="34"/>
                  </a:cubicBezTo>
                  <a:close/>
                </a:path>
              </a:pathLst>
            </a:custGeom>
            <a:solidFill>
              <a:srgbClr val="FFD94B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39" name="TextBox 131"/>
            <p:cNvSpPr txBox="1"/>
            <p:nvPr/>
          </p:nvSpPr>
          <p:spPr>
            <a:xfrm>
              <a:off x="3271770" y="5085185"/>
              <a:ext cx="369476" cy="55421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综合部</a:t>
              </a: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3870864" y="5076171"/>
            <a:ext cx="369332" cy="1506098"/>
            <a:chOff x="3862320" y="5013176"/>
            <a:chExt cx="369476" cy="1506687"/>
          </a:xfrm>
          <a:solidFill>
            <a:schemeClr val="tx1"/>
          </a:solidFill>
        </p:grpSpPr>
        <p:sp>
          <p:nvSpPr>
            <p:cNvPr id="141" name="Freeform 96"/>
            <p:cNvSpPr/>
            <p:nvPr/>
          </p:nvSpPr>
          <p:spPr bwMode="auto">
            <a:xfrm>
              <a:off x="3894138" y="5019675"/>
              <a:ext cx="307975" cy="1500188"/>
            </a:xfrm>
            <a:custGeom>
              <a:avLst/>
              <a:gdLst>
                <a:gd name="T0" fmla="*/ 371 w 371"/>
                <a:gd name="T1" fmla="*/ 34 h 1813"/>
                <a:gd name="T2" fmla="*/ 371 w 371"/>
                <a:gd name="T3" fmla="*/ 1780 h 1813"/>
                <a:gd name="T4" fmla="*/ 338 w 371"/>
                <a:gd name="T5" fmla="*/ 1813 h 1813"/>
                <a:gd name="T6" fmla="*/ 33 w 371"/>
                <a:gd name="T7" fmla="*/ 1813 h 1813"/>
                <a:gd name="T8" fmla="*/ 0 w 371"/>
                <a:gd name="T9" fmla="*/ 1780 h 1813"/>
                <a:gd name="T10" fmla="*/ 0 w 371"/>
                <a:gd name="T11" fmla="*/ 34 h 1813"/>
                <a:gd name="T12" fmla="*/ 33 w 371"/>
                <a:gd name="T13" fmla="*/ 0 h 1813"/>
                <a:gd name="T14" fmla="*/ 338 w 371"/>
                <a:gd name="T15" fmla="*/ 0 h 1813"/>
                <a:gd name="T16" fmla="*/ 371 w 371"/>
                <a:gd name="T17" fmla="*/ 34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813">
                  <a:moveTo>
                    <a:pt x="371" y="34"/>
                  </a:moveTo>
                  <a:lnTo>
                    <a:pt x="371" y="1780"/>
                  </a:lnTo>
                  <a:cubicBezTo>
                    <a:pt x="371" y="1798"/>
                    <a:pt x="356" y="1813"/>
                    <a:pt x="338" y="1813"/>
                  </a:cubicBezTo>
                  <a:lnTo>
                    <a:pt x="33" y="1813"/>
                  </a:lnTo>
                  <a:cubicBezTo>
                    <a:pt x="15" y="1813"/>
                    <a:pt x="0" y="1798"/>
                    <a:pt x="0" y="1780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4"/>
                  </a:cubicBezTo>
                  <a:close/>
                </a:path>
              </a:pathLst>
            </a:custGeom>
            <a:solidFill>
              <a:srgbClr val="FFD94B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42" name="TextBox 134"/>
            <p:cNvSpPr txBox="1"/>
            <p:nvPr/>
          </p:nvSpPr>
          <p:spPr>
            <a:xfrm>
              <a:off x="3862320" y="5013176"/>
              <a:ext cx="369476" cy="147790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餐饮管理系统研发部</a:t>
              </a: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4346928" y="5076171"/>
            <a:ext cx="369332" cy="1506098"/>
            <a:chOff x="4338570" y="5013176"/>
            <a:chExt cx="369476" cy="1506687"/>
          </a:xfrm>
          <a:solidFill>
            <a:schemeClr val="tx1"/>
          </a:solidFill>
        </p:grpSpPr>
        <p:sp>
          <p:nvSpPr>
            <p:cNvPr id="144" name="Freeform 97"/>
            <p:cNvSpPr/>
            <p:nvPr/>
          </p:nvSpPr>
          <p:spPr bwMode="auto">
            <a:xfrm>
              <a:off x="4375151" y="5019675"/>
              <a:ext cx="307975" cy="1500188"/>
            </a:xfrm>
            <a:custGeom>
              <a:avLst/>
              <a:gdLst>
                <a:gd name="T0" fmla="*/ 372 w 372"/>
                <a:gd name="T1" fmla="*/ 34 h 1813"/>
                <a:gd name="T2" fmla="*/ 372 w 372"/>
                <a:gd name="T3" fmla="*/ 1780 h 1813"/>
                <a:gd name="T4" fmla="*/ 338 w 372"/>
                <a:gd name="T5" fmla="*/ 1813 h 1813"/>
                <a:gd name="T6" fmla="*/ 34 w 372"/>
                <a:gd name="T7" fmla="*/ 1813 h 1813"/>
                <a:gd name="T8" fmla="*/ 0 w 372"/>
                <a:gd name="T9" fmla="*/ 1780 h 1813"/>
                <a:gd name="T10" fmla="*/ 0 w 372"/>
                <a:gd name="T11" fmla="*/ 34 h 1813"/>
                <a:gd name="T12" fmla="*/ 34 w 372"/>
                <a:gd name="T13" fmla="*/ 0 h 1813"/>
                <a:gd name="T14" fmla="*/ 338 w 372"/>
                <a:gd name="T15" fmla="*/ 0 h 1813"/>
                <a:gd name="T16" fmla="*/ 372 w 372"/>
                <a:gd name="T17" fmla="*/ 34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813">
                  <a:moveTo>
                    <a:pt x="372" y="34"/>
                  </a:moveTo>
                  <a:lnTo>
                    <a:pt x="372" y="1780"/>
                  </a:lnTo>
                  <a:cubicBezTo>
                    <a:pt x="372" y="1798"/>
                    <a:pt x="357" y="1813"/>
                    <a:pt x="338" y="1813"/>
                  </a:cubicBezTo>
                  <a:lnTo>
                    <a:pt x="34" y="1813"/>
                  </a:lnTo>
                  <a:cubicBezTo>
                    <a:pt x="15" y="1813"/>
                    <a:pt x="0" y="1798"/>
                    <a:pt x="0" y="1780"/>
                  </a:cubicBezTo>
                  <a:lnTo>
                    <a:pt x="0" y="34"/>
                  </a:lnTo>
                  <a:cubicBezTo>
                    <a:pt x="0" y="15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5"/>
                    <a:pt x="372" y="34"/>
                  </a:cubicBezTo>
                  <a:close/>
                </a:path>
              </a:pathLst>
            </a:custGeom>
            <a:solidFill>
              <a:srgbClr val="FFD94B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45" name="TextBox 137"/>
            <p:cNvSpPr txBox="1"/>
            <p:nvPr/>
          </p:nvSpPr>
          <p:spPr>
            <a:xfrm>
              <a:off x="4338570" y="5013176"/>
              <a:ext cx="369476" cy="147790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酒店管理系统研发部</a:t>
              </a: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4870595" y="5076171"/>
            <a:ext cx="369332" cy="1506098"/>
            <a:chOff x="4862445" y="5013176"/>
            <a:chExt cx="369476" cy="1506687"/>
          </a:xfrm>
          <a:solidFill>
            <a:schemeClr val="tx1"/>
          </a:solidFill>
        </p:grpSpPr>
        <p:sp>
          <p:nvSpPr>
            <p:cNvPr id="147" name="Freeform 98"/>
            <p:cNvSpPr/>
            <p:nvPr/>
          </p:nvSpPr>
          <p:spPr bwMode="auto">
            <a:xfrm>
              <a:off x="4905376" y="5019675"/>
              <a:ext cx="307975" cy="1500188"/>
            </a:xfrm>
            <a:custGeom>
              <a:avLst/>
              <a:gdLst>
                <a:gd name="T0" fmla="*/ 372 w 372"/>
                <a:gd name="T1" fmla="*/ 34 h 1813"/>
                <a:gd name="T2" fmla="*/ 372 w 372"/>
                <a:gd name="T3" fmla="*/ 1780 h 1813"/>
                <a:gd name="T4" fmla="*/ 339 w 372"/>
                <a:gd name="T5" fmla="*/ 1813 h 1813"/>
                <a:gd name="T6" fmla="*/ 34 w 372"/>
                <a:gd name="T7" fmla="*/ 1813 h 1813"/>
                <a:gd name="T8" fmla="*/ 0 w 372"/>
                <a:gd name="T9" fmla="*/ 1780 h 1813"/>
                <a:gd name="T10" fmla="*/ 0 w 372"/>
                <a:gd name="T11" fmla="*/ 34 h 1813"/>
                <a:gd name="T12" fmla="*/ 34 w 372"/>
                <a:gd name="T13" fmla="*/ 0 h 1813"/>
                <a:gd name="T14" fmla="*/ 339 w 372"/>
                <a:gd name="T15" fmla="*/ 0 h 1813"/>
                <a:gd name="T16" fmla="*/ 372 w 372"/>
                <a:gd name="T17" fmla="*/ 34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813">
                  <a:moveTo>
                    <a:pt x="372" y="34"/>
                  </a:moveTo>
                  <a:lnTo>
                    <a:pt x="372" y="1780"/>
                  </a:lnTo>
                  <a:cubicBezTo>
                    <a:pt x="372" y="1798"/>
                    <a:pt x="357" y="1813"/>
                    <a:pt x="339" y="1813"/>
                  </a:cubicBezTo>
                  <a:lnTo>
                    <a:pt x="34" y="1813"/>
                  </a:lnTo>
                  <a:cubicBezTo>
                    <a:pt x="16" y="1813"/>
                    <a:pt x="0" y="1798"/>
                    <a:pt x="0" y="1780"/>
                  </a:cubicBezTo>
                  <a:lnTo>
                    <a:pt x="0" y="34"/>
                  </a:lnTo>
                  <a:cubicBezTo>
                    <a:pt x="0" y="15"/>
                    <a:pt x="16" y="0"/>
                    <a:pt x="34" y="0"/>
                  </a:cubicBezTo>
                  <a:lnTo>
                    <a:pt x="339" y="0"/>
                  </a:lnTo>
                  <a:cubicBezTo>
                    <a:pt x="357" y="0"/>
                    <a:pt x="372" y="15"/>
                    <a:pt x="372" y="34"/>
                  </a:cubicBezTo>
                  <a:close/>
                </a:path>
              </a:pathLst>
            </a:custGeom>
            <a:solidFill>
              <a:srgbClr val="FFD94B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48" name="TextBox 140"/>
            <p:cNvSpPr txBox="1"/>
            <p:nvPr/>
          </p:nvSpPr>
          <p:spPr>
            <a:xfrm>
              <a:off x="4862445" y="5013176"/>
              <a:ext cx="369476" cy="147790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康乐管理系统研发部</a:t>
              </a: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5365702" y="5076171"/>
            <a:ext cx="369332" cy="1506098"/>
            <a:chOff x="5357745" y="5013176"/>
            <a:chExt cx="369476" cy="1506687"/>
          </a:xfrm>
          <a:solidFill>
            <a:schemeClr val="tx1"/>
          </a:solidFill>
        </p:grpSpPr>
        <p:sp>
          <p:nvSpPr>
            <p:cNvPr id="150" name="Freeform 99"/>
            <p:cNvSpPr/>
            <p:nvPr/>
          </p:nvSpPr>
          <p:spPr bwMode="auto">
            <a:xfrm>
              <a:off x="5386388" y="5019675"/>
              <a:ext cx="307975" cy="1500188"/>
            </a:xfrm>
            <a:custGeom>
              <a:avLst/>
              <a:gdLst>
                <a:gd name="T0" fmla="*/ 371 w 371"/>
                <a:gd name="T1" fmla="*/ 34 h 1813"/>
                <a:gd name="T2" fmla="*/ 371 w 371"/>
                <a:gd name="T3" fmla="*/ 1780 h 1813"/>
                <a:gd name="T4" fmla="*/ 338 w 371"/>
                <a:gd name="T5" fmla="*/ 1813 h 1813"/>
                <a:gd name="T6" fmla="*/ 33 w 371"/>
                <a:gd name="T7" fmla="*/ 1813 h 1813"/>
                <a:gd name="T8" fmla="*/ 0 w 371"/>
                <a:gd name="T9" fmla="*/ 1780 h 1813"/>
                <a:gd name="T10" fmla="*/ 0 w 371"/>
                <a:gd name="T11" fmla="*/ 34 h 1813"/>
                <a:gd name="T12" fmla="*/ 33 w 371"/>
                <a:gd name="T13" fmla="*/ 0 h 1813"/>
                <a:gd name="T14" fmla="*/ 338 w 371"/>
                <a:gd name="T15" fmla="*/ 0 h 1813"/>
                <a:gd name="T16" fmla="*/ 371 w 371"/>
                <a:gd name="T17" fmla="*/ 34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813">
                  <a:moveTo>
                    <a:pt x="371" y="34"/>
                  </a:moveTo>
                  <a:lnTo>
                    <a:pt x="371" y="1780"/>
                  </a:lnTo>
                  <a:cubicBezTo>
                    <a:pt x="371" y="1798"/>
                    <a:pt x="356" y="1813"/>
                    <a:pt x="338" y="1813"/>
                  </a:cubicBezTo>
                  <a:lnTo>
                    <a:pt x="33" y="1813"/>
                  </a:lnTo>
                  <a:cubicBezTo>
                    <a:pt x="15" y="1813"/>
                    <a:pt x="0" y="1798"/>
                    <a:pt x="0" y="1780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4"/>
                  </a:cubicBezTo>
                  <a:close/>
                </a:path>
              </a:pathLst>
            </a:custGeom>
            <a:solidFill>
              <a:srgbClr val="FFD94B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51" name="TextBox 143"/>
            <p:cNvSpPr txBox="1"/>
            <p:nvPr/>
          </p:nvSpPr>
          <p:spPr>
            <a:xfrm>
              <a:off x="5357745" y="5013176"/>
              <a:ext cx="369476" cy="147790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无线电子菜谱研发部</a:t>
              </a: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5860808" y="5076175"/>
            <a:ext cx="369332" cy="1506099"/>
            <a:chOff x="5853045" y="5013176"/>
            <a:chExt cx="369476" cy="1506687"/>
          </a:xfrm>
          <a:solidFill>
            <a:schemeClr val="tx1"/>
          </a:solidFill>
        </p:grpSpPr>
        <p:sp>
          <p:nvSpPr>
            <p:cNvPr id="153" name="Freeform 100"/>
            <p:cNvSpPr/>
            <p:nvPr/>
          </p:nvSpPr>
          <p:spPr bwMode="auto">
            <a:xfrm>
              <a:off x="5892801" y="5019675"/>
              <a:ext cx="306388" cy="1500188"/>
            </a:xfrm>
            <a:custGeom>
              <a:avLst/>
              <a:gdLst>
                <a:gd name="T0" fmla="*/ 371 w 371"/>
                <a:gd name="T1" fmla="*/ 34 h 1813"/>
                <a:gd name="T2" fmla="*/ 371 w 371"/>
                <a:gd name="T3" fmla="*/ 1780 h 1813"/>
                <a:gd name="T4" fmla="*/ 338 w 371"/>
                <a:gd name="T5" fmla="*/ 1813 h 1813"/>
                <a:gd name="T6" fmla="*/ 33 w 371"/>
                <a:gd name="T7" fmla="*/ 1813 h 1813"/>
                <a:gd name="T8" fmla="*/ 0 w 371"/>
                <a:gd name="T9" fmla="*/ 1780 h 1813"/>
                <a:gd name="T10" fmla="*/ 0 w 371"/>
                <a:gd name="T11" fmla="*/ 34 h 1813"/>
                <a:gd name="T12" fmla="*/ 33 w 371"/>
                <a:gd name="T13" fmla="*/ 0 h 1813"/>
                <a:gd name="T14" fmla="*/ 338 w 371"/>
                <a:gd name="T15" fmla="*/ 0 h 1813"/>
                <a:gd name="T16" fmla="*/ 371 w 371"/>
                <a:gd name="T17" fmla="*/ 34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813">
                  <a:moveTo>
                    <a:pt x="371" y="34"/>
                  </a:moveTo>
                  <a:lnTo>
                    <a:pt x="371" y="1780"/>
                  </a:lnTo>
                  <a:cubicBezTo>
                    <a:pt x="371" y="1798"/>
                    <a:pt x="356" y="1813"/>
                    <a:pt x="338" y="1813"/>
                  </a:cubicBezTo>
                  <a:lnTo>
                    <a:pt x="33" y="1813"/>
                  </a:lnTo>
                  <a:cubicBezTo>
                    <a:pt x="15" y="1813"/>
                    <a:pt x="0" y="1798"/>
                    <a:pt x="0" y="1780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4"/>
                  </a:cubicBezTo>
                  <a:close/>
                </a:path>
              </a:pathLst>
            </a:custGeom>
            <a:solidFill>
              <a:srgbClr val="FFD94B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54" name="TextBox 146"/>
            <p:cNvSpPr txBox="1"/>
            <p:nvPr/>
          </p:nvSpPr>
          <p:spPr>
            <a:xfrm>
              <a:off x="5853045" y="5013176"/>
              <a:ext cx="369476" cy="132395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新概念产品研发部</a:t>
              </a: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6746287" y="5082667"/>
            <a:ext cx="369332" cy="1499602"/>
            <a:chOff x="6738870" y="5019675"/>
            <a:chExt cx="369476" cy="1500188"/>
          </a:xfrm>
          <a:solidFill>
            <a:schemeClr val="tx1"/>
          </a:solidFill>
        </p:grpSpPr>
        <p:sp>
          <p:nvSpPr>
            <p:cNvPr id="156" name="Freeform 101"/>
            <p:cNvSpPr/>
            <p:nvPr/>
          </p:nvSpPr>
          <p:spPr bwMode="auto">
            <a:xfrm>
              <a:off x="6786563" y="5019675"/>
              <a:ext cx="306388" cy="1500188"/>
            </a:xfrm>
            <a:custGeom>
              <a:avLst/>
              <a:gdLst>
                <a:gd name="T0" fmla="*/ 371 w 371"/>
                <a:gd name="T1" fmla="*/ 34 h 1813"/>
                <a:gd name="T2" fmla="*/ 371 w 371"/>
                <a:gd name="T3" fmla="*/ 1780 h 1813"/>
                <a:gd name="T4" fmla="*/ 338 w 371"/>
                <a:gd name="T5" fmla="*/ 1813 h 1813"/>
                <a:gd name="T6" fmla="*/ 33 w 371"/>
                <a:gd name="T7" fmla="*/ 1813 h 1813"/>
                <a:gd name="T8" fmla="*/ 0 w 371"/>
                <a:gd name="T9" fmla="*/ 1780 h 1813"/>
                <a:gd name="T10" fmla="*/ 0 w 371"/>
                <a:gd name="T11" fmla="*/ 34 h 1813"/>
                <a:gd name="T12" fmla="*/ 33 w 371"/>
                <a:gd name="T13" fmla="*/ 0 h 1813"/>
                <a:gd name="T14" fmla="*/ 338 w 371"/>
                <a:gd name="T15" fmla="*/ 0 h 1813"/>
                <a:gd name="T16" fmla="*/ 371 w 371"/>
                <a:gd name="T17" fmla="*/ 34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813">
                  <a:moveTo>
                    <a:pt x="371" y="34"/>
                  </a:moveTo>
                  <a:lnTo>
                    <a:pt x="371" y="1780"/>
                  </a:lnTo>
                  <a:cubicBezTo>
                    <a:pt x="371" y="1798"/>
                    <a:pt x="356" y="1813"/>
                    <a:pt x="338" y="1813"/>
                  </a:cubicBezTo>
                  <a:lnTo>
                    <a:pt x="33" y="1813"/>
                  </a:lnTo>
                  <a:cubicBezTo>
                    <a:pt x="15" y="1813"/>
                    <a:pt x="0" y="1798"/>
                    <a:pt x="0" y="1780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4"/>
                  </a:cubicBezTo>
                  <a:close/>
                </a:path>
              </a:pathLst>
            </a:custGeom>
            <a:solidFill>
              <a:srgbClr val="FFD94B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57" name="TextBox 149"/>
            <p:cNvSpPr txBox="1"/>
            <p:nvPr/>
          </p:nvSpPr>
          <p:spPr>
            <a:xfrm>
              <a:off x="6738870" y="5074434"/>
              <a:ext cx="369476" cy="86211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售后部门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①</a:t>
              </a:r>
              <a:endParaRPr lang="zh-CN" altLang="en-US" sz="12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7317563" y="5082667"/>
            <a:ext cx="369332" cy="1499602"/>
            <a:chOff x="7310370" y="5019675"/>
            <a:chExt cx="369476" cy="1500188"/>
          </a:xfrm>
          <a:solidFill>
            <a:schemeClr val="tx1"/>
          </a:solidFill>
        </p:grpSpPr>
        <p:sp>
          <p:nvSpPr>
            <p:cNvPr id="159" name="Freeform 102"/>
            <p:cNvSpPr/>
            <p:nvPr/>
          </p:nvSpPr>
          <p:spPr bwMode="auto">
            <a:xfrm>
              <a:off x="7342188" y="5019675"/>
              <a:ext cx="307975" cy="1500188"/>
            </a:xfrm>
            <a:custGeom>
              <a:avLst/>
              <a:gdLst>
                <a:gd name="T0" fmla="*/ 371 w 371"/>
                <a:gd name="T1" fmla="*/ 34 h 1813"/>
                <a:gd name="T2" fmla="*/ 371 w 371"/>
                <a:gd name="T3" fmla="*/ 1780 h 1813"/>
                <a:gd name="T4" fmla="*/ 338 w 371"/>
                <a:gd name="T5" fmla="*/ 1813 h 1813"/>
                <a:gd name="T6" fmla="*/ 33 w 371"/>
                <a:gd name="T7" fmla="*/ 1813 h 1813"/>
                <a:gd name="T8" fmla="*/ 0 w 371"/>
                <a:gd name="T9" fmla="*/ 1780 h 1813"/>
                <a:gd name="T10" fmla="*/ 0 w 371"/>
                <a:gd name="T11" fmla="*/ 34 h 1813"/>
                <a:gd name="T12" fmla="*/ 33 w 371"/>
                <a:gd name="T13" fmla="*/ 0 h 1813"/>
                <a:gd name="T14" fmla="*/ 338 w 371"/>
                <a:gd name="T15" fmla="*/ 0 h 1813"/>
                <a:gd name="T16" fmla="*/ 371 w 371"/>
                <a:gd name="T17" fmla="*/ 34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813">
                  <a:moveTo>
                    <a:pt x="371" y="34"/>
                  </a:moveTo>
                  <a:lnTo>
                    <a:pt x="371" y="1780"/>
                  </a:lnTo>
                  <a:cubicBezTo>
                    <a:pt x="371" y="1798"/>
                    <a:pt x="356" y="1813"/>
                    <a:pt x="338" y="1813"/>
                  </a:cubicBezTo>
                  <a:lnTo>
                    <a:pt x="33" y="1813"/>
                  </a:lnTo>
                  <a:cubicBezTo>
                    <a:pt x="15" y="1813"/>
                    <a:pt x="0" y="1798"/>
                    <a:pt x="0" y="1780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4"/>
                  </a:cubicBezTo>
                  <a:close/>
                </a:path>
              </a:pathLst>
            </a:custGeom>
            <a:solidFill>
              <a:srgbClr val="FFD94B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60" name="TextBox 152"/>
            <p:cNvSpPr txBox="1"/>
            <p:nvPr/>
          </p:nvSpPr>
          <p:spPr>
            <a:xfrm>
              <a:off x="7310370" y="5074434"/>
              <a:ext cx="369476" cy="86211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chemeClr val="accent3"/>
                  </a:solidFill>
                  <a:latin typeface="+mn-ea"/>
                  <a:ea typeface="+mn-ea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售后部门</a:t>
              </a:r>
              <a:r>
                <a:rPr lang="en-US" altLang="zh-CN" dirty="0">
                  <a:solidFill>
                    <a:schemeClr val="bg1"/>
                  </a:solidFill>
                </a:rPr>
                <a:t>②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7860276" y="5082667"/>
            <a:ext cx="369332" cy="1499602"/>
            <a:chOff x="7853295" y="5019675"/>
            <a:chExt cx="369476" cy="1500188"/>
          </a:xfrm>
          <a:solidFill>
            <a:schemeClr val="tx1"/>
          </a:solidFill>
        </p:grpSpPr>
        <p:sp>
          <p:nvSpPr>
            <p:cNvPr id="162" name="Freeform 103"/>
            <p:cNvSpPr/>
            <p:nvPr/>
          </p:nvSpPr>
          <p:spPr bwMode="auto">
            <a:xfrm>
              <a:off x="7889876" y="5019675"/>
              <a:ext cx="307975" cy="1500188"/>
            </a:xfrm>
            <a:custGeom>
              <a:avLst/>
              <a:gdLst>
                <a:gd name="T0" fmla="*/ 372 w 372"/>
                <a:gd name="T1" fmla="*/ 34 h 1813"/>
                <a:gd name="T2" fmla="*/ 372 w 372"/>
                <a:gd name="T3" fmla="*/ 1780 h 1813"/>
                <a:gd name="T4" fmla="*/ 338 w 372"/>
                <a:gd name="T5" fmla="*/ 1813 h 1813"/>
                <a:gd name="T6" fmla="*/ 34 w 372"/>
                <a:gd name="T7" fmla="*/ 1813 h 1813"/>
                <a:gd name="T8" fmla="*/ 0 w 372"/>
                <a:gd name="T9" fmla="*/ 1780 h 1813"/>
                <a:gd name="T10" fmla="*/ 0 w 372"/>
                <a:gd name="T11" fmla="*/ 34 h 1813"/>
                <a:gd name="T12" fmla="*/ 34 w 372"/>
                <a:gd name="T13" fmla="*/ 0 h 1813"/>
                <a:gd name="T14" fmla="*/ 338 w 372"/>
                <a:gd name="T15" fmla="*/ 0 h 1813"/>
                <a:gd name="T16" fmla="*/ 372 w 372"/>
                <a:gd name="T17" fmla="*/ 34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813">
                  <a:moveTo>
                    <a:pt x="372" y="34"/>
                  </a:moveTo>
                  <a:lnTo>
                    <a:pt x="372" y="1780"/>
                  </a:lnTo>
                  <a:cubicBezTo>
                    <a:pt x="372" y="1798"/>
                    <a:pt x="357" y="1813"/>
                    <a:pt x="338" y="1813"/>
                  </a:cubicBezTo>
                  <a:lnTo>
                    <a:pt x="34" y="1813"/>
                  </a:lnTo>
                  <a:cubicBezTo>
                    <a:pt x="15" y="1813"/>
                    <a:pt x="0" y="1798"/>
                    <a:pt x="0" y="1780"/>
                  </a:cubicBezTo>
                  <a:lnTo>
                    <a:pt x="0" y="34"/>
                  </a:lnTo>
                  <a:cubicBezTo>
                    <a:pt x="0" y="15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5"/>
                    <a:pt x="372" y="34"/>
                  </a:cubicBezTo>
                  <a:close/>
                </a:path>
              </a:pathLst>
            </a:custGeom>
            <a:solidFill>
              <a:srgbClr val="FFD94B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/>
            <a:lstStyle/>
            <a:p>
              <a:endParaRPr lang="zh-CN" altLang="en-US" sz="1799">
                <a:solidFill>
                  <a:schemeClr val="accent2"/>
                </a:solidFill>
              </a:endParaRPr>
            </a:p>
          </p:txBody>
        </p:sp>
        <p:sp>
          <p:nvSpPr>
            <p:cNvPr id="163" name="TextBox 155"/>
            <p:cNvSpPr txBox="1"/>
            <p:nvPr/>
          </p:nvSpPr>
          <p:spPr>
            <a:xfrm>
              <a:off x="7853295" y="5074434"/>
              <a:ext cx="369476" cy="86211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chemeClr val="accent3"/>
                  </a:solidFill>
                  <a:latin typeface="+mn-ea"/>
                  <a:ea typeface="+mn-ea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售后部门</a:t>
              </a:r>
              <a:r>
                <a:rPr lang="en-US" altLang="zh-CN" dirty="0">
                  <a:solidFill>
                    <a:schemeClr val="bg1"/>
                  </a:solidFill>
                </a:rPr>
                <a:t>③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64" name="文本框 163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790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4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4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4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4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4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900"/>
                            </p:stCondLst>
                            <p:childTnLst>
                              <p:par>
                                <p:cTn id="10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4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4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000"/>
                            </p:stCondLst>
                            <p:childTnLst>
                              <p:par>
                                <p:cTn id="1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4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4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4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4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4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7500"/>
                            </p:stCondLst>
                            <p:childTnLst>
                              <p:par>
                                <p:cTn id="1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4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4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4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4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4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4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500"/>
                            </p:stCondLst>
                            <p:childTnLst>
                              <p:par>
                                <p:cTn id="1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9000"/>
                            </p:stCondLst>
                            <p:childTnLst>
                              <p:par>
                                <p:cTn id="1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4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4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4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4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4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4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4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4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4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4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4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4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4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4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4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9800"/>
                            </p:stCondLst>
                            <p:childTnLst>
                              <p:par>
                                <p:cTn id="1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300"/>
                            </p:stCondLst>
                            <p:childTnLst>
                              <p:par>
                                <p:cTn id="1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4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4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4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4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4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4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4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4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4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65" grpId="0" animBg="1"/>
      <p:bldP spid="1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弧形 3"/>
          <p:cNvSpPr/>
          <p:nvPr/>
        </p:nvSpPr>
        <p:spPr>
          <a:xfrm rot="10800000">
            <a:off x="5496690" y="-1668210"/>
            <a:ext cx="4248703" cy="3366642"/>
          </a:xfrm>
          <a:prstGeom prst="arc">
            <a:avLst>
              <a:gd name="adj1" fmla="val 11595205"/>
              <a:gd name="adj2" fmla="val 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弧形 4"/>
          <p:cNvSpPr/>
          <p:nvPr/>
        </p:nvSpPr>
        <p:spPr>
          <a:xfrm rot="10800000">
            <a:off x="7461607" y="-1785165"/>
            <a:ext cx="5188071" cy="3366642"/>
          </a:xfrm>
          <a:prstGeom prst="arc">
            <a:avLst>
              <a:gd name="adj1" fmla="val 12281735"/>
              <a:gd name="adj2" fmla="val 2147566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弧形 5"/>
          <p:cNvSpPr/>
          <p:nvPr/>
        </p:nvSpPr>
        <p:spPr>
          <a:xfrm rot="10800000">
            <a:off x="6349879" y="-1668210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弧形 6"/>
          <p:cNvSpPr/>
          <p:nvPr/>
        </p:nvSpPr>
        <p:spPr>
          <a:xfrm rot="9869223">
            <a:off x="3711279" y="-1674857"/>
            <a:ext cx="5188071" cy="3043615"/>
          </a:xfrm>
          <a:prstGeom prst="arc">
            <a:avLst>
              <a:gd name="adj1" fmla="val 11936525"/>
              <a:gd name="adj2" fmla="val 779036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弧形 7"/>
          <p:cNvSpPr/>
          <p:nvPr/>
        </p:nvSpPr>
        <p:spPr>
          <a:xfrm rot="10800000">
            <a:off x="5027006" y="-1674857"/>
            <a:ext cx="5188071" cy="3043615"/>
          </a:xfrm>
          <a:prstGeom prst="arc">
            <a:avLst>
              <a:gd name="adj1" fmla="val 10996067"/>
              <a:gd name="adj2" fmla="val 21351808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弧形 8"/>
          <p:cNvSpPr/>
          <p:nvPr/>
        </p:nvSpPr>
        <p:spPr>
          <a:xfrm rot="10800000">
            <a:off x="5931902" y="-1668210"/>
            <a:ext cx="5188071" cy="2890467"/>
          </a:xfrm>
          <a:prstGeom prst="arc">
            <a:avLst>
              <a:gd name="adj1" fmla="val 11069650"/>
              <a:gd name="adj2" fmla="val 21351808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弧形 9"/>
          <p:cNvSpPr/>
          <p:nvPr/>
        </p:nvSpPr>
        <p:spPr>
          <a:xfrm rot="10800000">
            <a:off x="7621042" y="-1840320"/>
            <a:ext cx="2956727" cy="2778543"/>
          </a:xfrm>
          <a:prstGeom prst="arc">
            <a:avLst>
              <a:gd name="adj1" fmla="val 11895690"/>
              <a:gd name="adj2" fmla="val 20468634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弧形 10"/>
          <p:cNvSpPr/>
          <p:nvPr/>
        </p:nvSpPr>
        <p:spPr>
          <a:xfrm rot="11614006">
            <a:off x="9016521" y="-1529392"/>
            <a:ext cx="3413703" cy="2778543"/>
          </a:xfrm>
          <a:prstGeom prst="arc">
            <a:avLst>
              <a:gd name="adj1" fmla="val 11895690"/>
              <a:gd name="adj2" fmla="val 20468634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rot="10800000">
            <a:off x="10788178" y="2582"/>
            <a:ext cx="581719" cy="121967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0800000">
            <a:off x="9353269" y="303324"/>
            <a:ext cx="2003699" cy="918935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0800000" flipV="1">
            <a:off x="8365258" y="253199"/>
            <a:ext cx="3589932" cy="96905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0800000">
            <a:off x="6991924" y="303322"/>
            <a:ext cx="1363803" cy="914360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10800000" flipV="1">
            <a:off x="7740448" y="253199"/>
            <a:ext cx="2653192" cy="1284221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rot="10800000" flipH="1">
            <a:off x="8642011" y="278262"/>
            <a:ext cx="728820" cy="1279843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10800000">
            <a:off x="5708446" y="209141"/>
            <a:ext cx="1398279" cy="129380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0800000" flipH="1">
            <a:off x="6647455" y="303322"/>
            <a:ext cx="108607" cy="789448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同心圆 19"/>
          <p:cNvSpPr/>
          <p:nvPr/>
        </p:nvSpPr>
        <p:spPr>
          <a:xfrm rot="10800000">
            <a:off x="4899068" y="857904"/>
            <a:ext cx="153109" cy="150949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同心圆 20"/>
          <p:cNvSpPr/>
          <p:nvPr/>
        </p:nvSpPr>
        <p:spPr>
          <a:xfrm rot="10800000">
            <a:off x="11248509" y="1167958"/>
            <a:ext cx="180979" cy="158725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 rot="10800000">
            <a:off x="9567228" y="357625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同心圆 22"/>
          <p:cNvSpPr/>
          <p:nvPr/>
        </p:nvSpPr>
        <p:spPr>
          <a:xfrm rot="10800000">
            <a:off x="5579908" y="83106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 rot="10800000">
            <a:off x="4378759" y="-50867"/>
            <a:ext cx="110471" cy="1002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10800000">
            <a:off x="9256271" y="19472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10800000">
            <a:off x="8902491" y="857902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10800000">
            <a:off x="8596279" y="139990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10800000">
            <a:off x="7019430" y="1410685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10800000">
            <a:off x="7640579" y="144200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10800000">
            <a:off x="9953914" y="1531286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10800000">
            <a:off x="9798411" y="952103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rot="10800000">
            <a:off x="9460114" y="71018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10800000">
            <a:off x="6634631" y="736567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0800000">
            <a:off x="6322422" y="135526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rot="10800000">
            <a:off x="7754158" y="810428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0800000">
            <a:off x="7740450" y="119669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10800000">
            <a:off x="8366505" y="312871"/>
            <a:ext cx="114567" cy="105289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10800000">
            <a:off x="10582535" y="56229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10800000">
            <a:off x="11900590" y="19983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rot="10800000">
            <a:off x="8943417" y="1365965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10800000">
            <a:off x="5075830" y="245579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 rot="10800000">
            <a:off x="4708017" y="901787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 rot="10800000">
            <a:off x="5312918" y="1391886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同心圆 43"/>
          <p:cNvSpPr/>
          <p:nvPr/>
        </p:nvSpPr>
        <p:spPr>
          <a:xfrm rot="10800000">
            <a:off x="4378759" y="1138321"/>
            <a:ext cx="127589" cy="134517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5" name="同心圆 44"/>
          <p:cNvSpPr/>
          <p:nvPr/>
        </p:nvSpPr>
        <p:spPr>
          <a:xfrm rot="10800000">
            <a:off x="6662898" y="194723"/>
            <a:ext cx="127589" cy="134517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 rot="10800000">
            <a:off x="11628465" y="278262"/>
            <a:ext cx="121361" cy="13811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rot="10800000">
            <a:off x="10880372" y="242219"/>
            <a:ext cx="121361" cy="13811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直接连接符 47"/>
          <p:cNvCxnSpPr>
            <a:stCxn id="20" idx="5"/>
          </p:cNvCxnSpPr>
          <p:nvPr/>
        </p:nvCxnSpPr>
        <p:spPr>
          <a:xfrm rot="10800000">
            <a:off x="4442553" y="2581"/>
            <a:ext cx="478939" cy="87742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椭圆 48"/>
          <p:cNvSpPr/>
          <p:nvPr/>
        </p:nvSpPr>
        <p:spPr>
          <a:xfrm rot="10800000">
            <a:off x="6257810" y="-8768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rot="10800000">
            <a:off x="8602598" y="-5801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rot="10800000">
            <a:off x="10050226" y="-66482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10800000">
            <a:off x="4628016" y="396271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10800000">
            <a:off x="6745101" y="1522645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rot="10800000">
            <a:off x="5673360" y="1153037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rot="10800000">
            <a:off x="9140353" y="1152077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rot="10800000">
            <a:off x="10370201" y="755562"/>
            <a:ext cx="48859" cy="4736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 rot="10800000">
            <a:off x="8239919" y="1599804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 rot="10800000">
            <a:off x="8124321" y="588741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 rot="10800000">
            <a:off x="11839759" y="920520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rot="10800000">
            <a:off x="5475211" y="-13054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 rot="10800000">
            <a:off x="10813724" y="1455590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 rot="10800000">
            <a:off x="8966763" y="1666501"/>
            <a:ext cx="48859" cy="4736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弧形 62"/>
          <p:cNvSpPr/>
          <p:nvPr/>
        </p:nvSpPr>
        <p:spPr>
          <a:xfrm rot="10800000">
            <a:off x="4778221" y="-1945512"/>
            <a:ext cx="6578748" cy="3132732"/>
          </a:xfrm>
          <a:prstGeom prst="arc">
            <a:avLst>
              <a:gd name="adj1" fmla="val 11204256"/>
              <a:gd name="adj2" fmla="val 2118665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同心圆 63"/>
          <p:cNvSpPr/>
          <p:nvPr/>
        </p:nvSpPr>
        <p:spPr>
          <a:xfrm rot="10800000">
            <a:off x="10288465" y="1122078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5" name="同心圆 64"/>
          <p:cNvSpPr/>
          <p:nvPr/>
        </p:nvSpPr>
        <p:spPr>
          <a:xfrm rot="10800000">
            <a:off x="8326648" y="1114113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6" name="同心圆 65"/>
          <p:cNvSpPr/>
          <p:nvPr/>
        </p:nvSpPr>
        <p:spPr>
          <a:xfrm rot="10800000">
            <a:off x="7323232" y="1009233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7" name="同心圆 66"/>
          <p:cNvSpPr/>
          <p:nvPr/>
        </p:nvSpPr>
        <p:spPr>
          <a:xfrm rot="10800000">
            <a:off x="6445237" y="853840"/>
            <a:ext cx="180979" cy="158725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8" name="椭圆 67"/>
          <p:cNvSpPr/>
          <p:nvPr/>
        </p:nvSpPr>
        <p:spPr>
          <a:xfrm rot="10800000">
            <a:off x="11210082" y="869915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 rot="10800000">
            <a:off x="10290855" y="156821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 rot="10800000">
            <a:off x="6858370" y="179499"/>
            <a:ext cx="177404" cy="17079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 rot="10800000">
            <a:off x="5799754" y="901980"/>
            <a:ext cx="110471" cy="100248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同心圆 71"/>
          <p:cNvSpPr/>
          <p:nvPr/>
        </p:nvSpPr>
        <p:spPr>
          <a:xfrm rot="10800000">
            <a:off x="6532747" y="1055700"/>
            <a:ext cx="153109" cy="150949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3" name="弧形 72"/>
          <p:cNvSpPr/>
          <p:nvPr/>
        </p:nvSpPr>
        <p:spPr>
          <a:xfrm rot="10800000">
            <a:off x="2950902" y="-1705653"/>
            <a:ext cx="8506023" cy="3132732"/>
          </a:xfrm>
          <a:prstGeom prst="arc">
            <a:avLst>
              <a:gd name="adj1" fmla="val 11204256"/>
              <a:gd name="adj2" fmla="val 2149693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弧形 73"/>
          <p:cNvSpPr/>
          <p:nvPr/>
        </p:nvSpPr>
        <p:spPr>
          <a:xfrm rot="10800000">
            <a:off x="1940657" y="-1724104"/>
            <a:ext cx="8506023" cy="3495228"/>
          </a:xfrm>
          <a:prstGeom prst="arc">
            <a:avLst>
              <a:gd name="adj1" fmla="val 11204256"/>
              <a:gd name="adj2" fmla="val 3585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弧形 74"/>
          <p:cNvSpPr/>
          <p:nvPr/>
        </p:nvSpPr>
        <p:spPr>
          <a:xfrm rot="9869223">
            <a:off x="396001" y="-1661928"/>
            <a:ext cx="5188071" cy="3043615"/>
          </a:xfrm>
          <a:prstGeom prst="arc">
            <a:avLst>
              <a:gd name="adj1" fmla="val 11936525"/>
              <a:gd name="adj2" fmla="val 779036"/>
            </a:avLst>
          </a:prstGeom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弧形 75"/>
          <p:cNvSpPr/>
          <p:nvPr/>
        </p:nvSpPr>
        <p:spPr>
          <a:xfrm rot="10800000">
            <a:off x="138907" y="-1725359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弧形 76"/>
          <p:cNvSpPr/>
          <p:nvPr/>
        </p:nvSpPr>
        <p:spPr>
          <a:xfrm rot="10800000">
            <a:off x="1210143" y="-1668211"/>
            <a:ext cx="4927087" cy="3327946"/>
          </a:xfrm>
          <a:prstGeom prst="arc">
            <a:avLst>
              <a:gd name="adj1" fmla="val 10777915"/>
              <a:gd name="adj2" fmla="val 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弧形 77"/>
          <p:cNvSpPr/>
          <p:nvPr/>
        </p:nvSpPr>
        <p:spPr>
          <a:xfrm rot="10800000">
            <a:off x="1559931" y="-1688082"/>
            <a:ext cx="7297959" cy="3090723"/>
          </a:xfrm>
          <a:prstGeom prst="arc">
            <a:avLst>
              <a:gd name="adj1" fmla="val 11165493"/>
              <a:gd name="adj2" fmla="val 21496931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弧形 78"/>
          <p:cNvSpPr/>
          <p:nvPr/>
        </p:nvSpPr>
        <p:spPr>
          <a:xfrm rot="10800000">
            <a:off x="549686" y="-1706533"/>
            <a:ext cx="7297959" cy="3448358"/>
          </a:xfrm>
          <a:prstGeom prst="arc">
            <a:avLst>
              <a:gd name="adj1" fmla="val 10981041"/>
              <a:gd name="adj2" fmla="val 35852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弧形 79"/>
          <p:cNvSpPr/>
          <p:nvPr/>
        </p:nvSpPr>
        <p:spPr>
          <a:xfrm rot="10800000">
            <a:off x="2654035" y="-1646512"/>
            <a:ext cx="5394904" cy="3366642"/>
          </a:xfrm>
          <a:prstGeom prst="arc">
            <a:avLst>
              <a:gd name="adj1" fmla="val 10777915"/>
              <a:gd name="adj2" fmla="val 43240"/>
            </a:avLst>
          </a:prstGeom>
          <a:noFill/>
          <a:ln w="3175"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1" name="直接连接符 80"/>
          <p:cNvCxnSpPr/>
          <p:nvPr/>
        </p:nvCxnSpPr>
        <p:spPr>
          <a:xfrm>
            <a:off x="403500" y="291447"/>
            <a:ext cx="1916869" cy="850867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>
            <a:off x="3274686" y="295683"/>
            <a:ext cx="1304703" cy="846631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flipV="1">
            <a:off x="1325083" y="-373"/>
            <a:ext cx="2538216" cy="1189096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4469563" y="31546"/>
            <a:ext cx="1337685" cy="1197973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flipH="1">
            <a:off x="4805029" y="411340"/>
            <a:ext cx="103899" cy="730972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同心圆 86"/>
          <p:cNvSpPr/>
          <p:nvPr/>
        </p:nvSpPr>
        <p:spPr>
          <a:xfrm>
            <a:off x="6435075" y="489043"/>
            <a:ext cx="146475" cy="1397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8" name="同心圆 87"/>
          <p:cNvSpPr/>
          <p:nvPr/>
        </p:nvSpPr>
        <p:spPr>
          <a:xfrm>
            <a:off x="334124" y="194755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9" name="同心圆 88"/>
          <p:cNvSpPr/>
          <p:nvPr/>
        </p:nvSpPr>
        <p:spPr>
          <a:xfrm>
            <a:off x="1942548" y="945066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0" name="同心圆 89"/>
          <p:cNvSpPr/>
          <p:nvPr/>
        </p:nvSpPr>
        <p:spPr>
          <a:xfrm>
            <a:off x="5757078" y="1199251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6973629" y="1377444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2243450" y="1084730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2581899" y="470672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2874842" y="-31189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4383359" y="-41167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3737783" y="-57673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1640073" y="-8751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1788835" y="44876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2112473" y="67276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4815514" y="64833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5114193" y="75471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>
            <a:off x="3744501" y="57994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3757615" y="121953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3154772" y="1035983"/>
            <a:ext cx="109603" cy="97490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1038691" y="809700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2606779" y="6555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6306765" y="110295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6658639" y="495355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>
            <a:off x="6079951" y="41559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同心圆 109"/>
          <p:cNvSpPr/>
          <p:nvPr/>
        </p:nvSpPr>
        <p:spPr>
          <a:xfrm>
            <a:off x="6957253" y="244614"/>
            <a:ext cx="122060" cy="124553"/>
          </a:xfrm>
          <a:prstGeom prst="donut">
            <a:avLst>
              <a:gd name="adj" fmla="val 19737"/>
            </a:avLst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1" name="同心圆 110"/>
          <p:cNvSpPr/>
          <p:nvPr/>
        </p:nvSpPr>
        <p:spPr>
          <a:xfrm>
            <a:off x="4772095" y="1118318"/>
            <a:ext cx="122060" cy="124553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2" name="椭圆 111"/>
          <p:cNvSpPr/>
          <p:nvPr/>
        </p:nvSpPr>
        <p:spPr>
          <a:xfrm>
            <a:off x="743344" y="1071012"/>
            <a:ext cx="116101" cy="12788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3" name="直接连接符 112"/>
          <p:cNvCxnSpPr>
            <a:stCxn id="87" idx="5"/>
          </p:cNvCxnSpPr>
          <p:nvPr/>
        </p:nvCxnSpPr>
        <p:spPr>
          <a:xfrm>
            <a:off x="6560099" y="608343"/>
            <a:ext cx="458184" cy="812434"/>
          </a:xfrm>
          <a:prstGeom prst="line">
            <a:avLst/>
          </a:prstGeom>
          <a:ln>
            <a:solidFill>
              <a:srgbClr val="F3C4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椭圆 113"/>
          <p:cNvSpPr/>
          <p:nvPr/>
        </p:nvSpPr>
        <p:spPr>
          <a:xfrm>
            <a:off x="5111974" y="1346221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2868797" y="1318741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>
            <a:off x="1483901" y="1326585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>
            <a:off x="6794116" y="1012399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4768772" y="-30544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5794071" y="311689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2477318" y="312578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>
            <a:off x="1300766" y="679722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>
            <a:off x="3338732" y="-101988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椭圆 122"/>
          <p:cNvSpPr/>
          <p:nvPr/>
        </p:nvSpPr>
        <p:spPr>
          <a:xfrm>
            <a:off x="3449320" y="834186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椭圆 123"/>
          <p:cNvSpPr/>
          <p:nvPr/>
        </p:nvSpPr>
        <p:spPr>
          <a:xfrm>
            <a:off x="-105111" y="526982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椭圆 124"/>
          <p:cNvSpPr/>
          <p:nvPr/>
        </p:nvSpPr>
        <p:spPr>
          <a:xfrm>
            <a:off x="5983632" y="1391403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>
            <a:off x="876463" y="31546"/>
            <a:ext cx="46741" cy="43853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2643387" y="-163744"/>
            <a:ext cx="46741" cy="4385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同心圆 127"/>
          <p:cNvSpPr/>
          <p:nvPr/>
        </p:nvSpPr>
        <p:spPr>
          <a:xfrm>
            <a:off x="1252565" y="237237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9" name="同心圆 128"/>
          <p:cNvSpPr/>
          <p:nvPr/>
        </p:nvSpPr>
        <p:spPr>
          <a:xfrm>
            <a:off x="3129369" y="244612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0" name="同心圆 129"/>
          <p:cNvSpPr/>
          <p:nvPr/>
        </p:nvSpPr>
        <p:spPr>
          <a:xfrm>
            <a:off x="4089624" y="391649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1" name="同心圆 130"/>
          <p:cNvSpPr/>
          <p:nvPr/>
        </p:nvSpPr>
        <p:spPr>
          <a:xfrm>
            <a:off x="4929249" y="485606"/>
            <a:ext cx="173137" cy="1469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374307" y="459549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1253699" y="1119822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4537439" y="1098824"/>
            <a:ext cx="169716" cy="158141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5614213" y="495176"/>
            <a:ext cx="105684" cy="92822"/>
          </a:xfrm>
          <a:prstGeom prst="ellipse">
            <a:avLst/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同心圆 135"/>
          <p:cNvSpPr/>
          <p:nvPr/>
        </p:nvSpPr>
        <p:spPr>
          <a:xfrm>
            <a:off x="4872192" y="305899"/>
            <a:ext cx="146475" cy="139768"/>
          </a:xfrm>
          <a:prstGeom prst="donut">
            <a:avLst>
              <a:gd name="adj" fmla="val 19737"/>
            </a:avLst>
          </a:prstGeom>
          <a:solidFill>
            <a:srgbClr val="F3C43C"/>
          </a:solidFill>
          <a:ln>
            <a:solidFill>
              <a:srgbClr val="F3C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5013034" y="2063661"/>
            <a:ext cx="1810111" cy="523220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8" name="直接连接符 137"/>
          <p:cNvCxnSpPr/>
          <p:nvPr/>
        </p:nvCxnSpPr>
        <p:spPr>
          <a:xfrm>
            <a:off x="5081695" y="2538026"/>
            <a:ext cx="1688503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5" name="矩形 144"/>
          <p:cNvSpPr/>
          <p:nvPr/>
        </p:nvSpPr>
        <p:spPr>
          <a:xfrm>
            <a:off x="1281087" y="3180724"/>
            <a:ext cx="566167" cy="487150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矩形 145"/>
          <p:cNvSpPr/>
          <p:nvPr/>
        </p:nvSpPr>
        <p:spPr>
          <a:xfrm>
            <a:off x="1895789" y="3311006"/>
            <a:ext cx="422411" cy="356868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矩形 146"/>
          <p:cNvSpPr/>
          <p:nvPr/>
        </p:nvSpPr>
        <p:spPr>
          <a:xfrm>
            <a:off x="1422413" y="3726927"/>
            <a:ext cx="422411" cy="356868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8" name="矩形 147"/>
          <p:cNvSpPr/>
          <p:nvPr/>
        </p:nvSpPr>
        <p:spPr>
          <a:xfrm>
            <a:off x="1895789" y="3726949"/>
            <a:ext cx="422411" cy="356846"/>
          </a:xfrm>
          <a:prstGeom prst="rect">
            <a:avLst/>
          </a:prstGeom>
          <a:solidFill>
            <a:srgbClr val="F3C43C"/>
          </a:solidFill>
          <a:ln>
            <a:noFill/>
          </a:ln>
          <a:effectLst>
            <a:outerShdw blurRad="50800" dist="76200" dir="36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Freeform 15"/>
          <p:cNvSpPr>
            <a:spLocks noEditPoints="1"/>
          </p:cNvSpPr>
          <p:nvPr/>
        </p:nvSpPr>
        <p:spPr bwMode="auto">
          <a:xfrm>
            <a:off x="3231577" y="3158857"/>
            <a:ext cx="1200884" cy="968063"/>
          </a:xfrm>
          <a:custGeom>
            <a:avLst/>
            <a:gdLst>
              <a:gd name="T0" fmla="*/ 147 w 400"/>
              <a:gd name="T1" fmla="*/ 158 h 313"/>
              <a:gd name="T2" fmla="*/ 204 w 400"/>
              <a:gd name="T3" fmla="*/ 129 h 313"/>
              <a:gd name="T4" fmla="*/ 311 w 400"/>
              <a:gd name="T5" fmla="*/ 111 h 313"/>
              <a:gd name="T6" fmla="*/ 341 w 400"/>
              <a:gd name="T7" fmla="*/ 67 h 313"/>
              <a:gd name="T8" fmla="*/ 297 w 400"/>
              <a:gd name="T9" fmla="*/ 97 h 313"/>
              <a:gd name="T10" fmla="*/ 204 w 400"/>
              <a:gd name="T11" fmla="*/ 102 h 313"/>
              <a:gd name="T12" fmla="*/ 400 w 400"/>
              <a:gd name="T13" fmla="*/ 42 h 313"/>
              <a:gd name="T14" fmla="*/ 243 w 400"/>
              <a:gd name="T15" fmla="*/ 16 h 313"/>
              <a:gd name="T16" fmla="*/ 228 w 400"/>
              <a:gd name="T17" fmla="*/ 0 h 313"/>
              <a:gd name="T18" fmla="*/ 80 w 400"/>
              <a:gd name="T19" fmla="*/ 16 h 313"/>
              <a:gd name="T20" fmla="*/ 91 w 400"/>
              <a:gd name="T21" fmla="*/ 42 h 313"/>
              <a:gd name="T22" fmla="*/ 113 w 400"/>
              <a:gd name="T23" fmla="*/ 71 h 313"/>
              <a:gd name="T24" fmla="*/ 368 w 400"/>
              <a:gd name="T25" fmla="*/ 42 h 313"/>
              <a:gd name="T26" fmla="*/ 185 w 400"/>
              <a:gd name="T27" fmla="*/ 205 h 313"/>
              <a:gd name="T28" fmla="*/ 368 w 400"/>
              <a:gd name="T29" fmla="*/ 214 h 313"/>
              <a:gd name="T30" fmla="*/ 188 w 400"/>
              <a:gd name="T31" fmla="*/ 223 h 313"/>
              <a:gd name="T32" fmla="*/ 189 w 400"/>
              <a:gd name="T33" fmla="*/ 249 h 313"/>
              <a:gd name="T34" fmla="*/ 228 w 400"/>
              <a:gd name="T35" fmla="*/ 311 h 313"/>
              <a:gd name="T36" fmla="*/ 243 w 400"/>
              <a:gd name="T37" fmla="*/ 249 h 313"/>
              <a:gd name="T38" fmla="*/ 315 w 400"/>
              <a:gd name="T39" fmla="*/ 309 h 313"/>
              <a:gd name="T40" fmla="*/ 308 w 400"/>
              <a:gd name="T41" fmla="*/ 249 h 313"/>
              <a:gd name="T42" fmla="*/ 400 w 400"/>
              <a:gd name="T43" fmla="*/ 223 h 313"/>
              <a:gd name="T44" fmla="*/ 390 w 400"/>
              <a:gd name="T45" fmla="*/ 42 h 313"/>
              <a:gd name="T46" fmla="*/ 84 w 400"/>
              <a:gd name="T47" fmla="*/ 162 h 313"/>
              <a:gd name="T48" fmla="*/ 123 w 400"/>
              <a:gd name="T49" fmla="*/ 123 h 313"/>
              <a:gd name="T50" fmla="*/ 45 w 400"/>
              <a:gd name="T51" fmla="*/ 123 h 313"/>
              <a:gd name="T52" fmla="*/ 109 w 400"/>
              <a:gd name="T53" fmla="*/ 170 h 313"/>
              <a:gd name="T54" fmla="*/ 94 w 400"/>
              <a:gd name="T55" fmla="*/ 170 h 313"/>
              <a:gd name="T56" fmla="*/ 98 w 400"/>
              <a:gd name="T57" fmla="*/ 177 h 313"/>
              <a:gd name="T58" fmla="*/ 102 w 400"/>
              <a:gd name="T59" fmla="*/ 266 h 313"/>
              <a:gd name="T60" fmla="*/ 67 w 400"/>
              <a:gd name="T61" fmla="*/ 266 h 313"/>
              <a:gd name="T62" fmla="*/ 71 w 400"/>
              <a:gd name="T63" fmla="*/ 177 h 313"/>
              <a:gd name="T64" fmla="*/ 76 w 400"/>
              <a:gd name="T65" fmla="*/ 170 h 313"/>
              <a:gd name="T66" fmla="*/ 0 w 400"/>
              <a:gd name="T67" fmla="*/ 228 h 313"/>
              <a:gd name="T68" fmla="*/ 34 w 400"/>
              <a:gd name="T69" fmla="*/ 313 h 313"/>
              <a:gd name="T70" fmla="*/ 46 w 400"/>
              <a:gd name="T71" fmla="*/ 226 h 313"/>
              <a:gd name="T72" fmla="*/ 120 w 400"/>
              <a:gd name="T73" fmla="*/ 313 h 313"/>
              <a:gd name="T74" fmla="*/ 132 w 400"/>
              <a:gd name="T75" fmla="*/ 226 h 313"/>
              <a:gd name="T76" fmla="*/ 167 w 400"/>
              <a:gd name="T77" fmla="*/ 313 h 313"/>
              <a:gd name="T78" fmla="*/ 109 w 400"/>
              <a:gd name="T79" fmla="*/ 17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00" h="313">
                <a:moveTo>
                  <a:pt x="204" y="102"/>
                </a:moveTo>
                <a:lnTo>
                  <a:pt x="147" y="158"/>
                </a:lnTo>
                <a:cubicBezTo>
                  <a:pt x="153" y="162"/>
                  <a:pt x="158" y="166"/>
                  <a:pt x="163" y="170"/>
                </a:cubicBezTo>
                <a:lnTo>
                  <a:pt x="204" y="129"/>
                </a:lnTo>
                <a:lnTo>
                  <a:pt x="248" y="174"/>
                </a:lnTo>
                <a:lnTo>
                  <a:pt x="311" y="111"/>
                </a:lnTo>
                <a:lnTo>
                  <a:pt x="321" y="135"/>
                </a:lnTo>
                <a:lnTo>
                  <a:pt x="341" y="67"/>
                </a:lnTo>
                <a:lnTo>
                  <a:pt x="272" y="87"/>
                </a:lnTo>
                <a:lnTo>
                  <a:pt x="297" y="97"/>
                </a:lnTo>
                <a:lnTo>
                  <a:pt x="248" y="146"/>
                </a:lnTo>
                <a:lnTo>
                  <a:pt x="204" y="102"/>
                </a:lnTo>
                <a:close/>
                <a:moveTo>
                  <a:pt x="400" y="42"/>
                </a:moveTo>
                <a:lnTo>
                  <a:pt x="400" y="42"/>
                </a:lnTo>
                <a:lnTo>
                  <a:pt x="400" y="16"/>
                </a:lnTo>
                <a:lnTo>
                  <a:pt x="243" y="16"/>
                </a:lnTo>
                <a:lnTo>
                  <a:pt x="243" y="0"/>
                </a:lnTo>
                <a:lnTo>
                  <a:pt x="228" y="0"/>
                </a:lnTo>
                <a:lnTo>
                  <a:pt x="228" y="16"/>
                </a:lnTo>
                <a:lnTo>
                  <a:pt x="80" y="16"/>
                </a:lnTo>
                <a:lnTo>
                  <a:pt x="80" y="42"/>
                </a:lnTo>
                <a:lnTo>
                  <a:pt x="91" y="42"/>
                </a:lnTo>
                <a:lnTo>
                  <a:pt x="91" y="64"/>
                </a:lnTo>
                <a:cubicBezTo>
                  <a:pt x="99" y="65"/>
                  <a:pt x="106" y="67"/>
                  <a:pt x="113" y="71"/>
                </a:cubicBezTo>
                <a:lnTo>
                  <a:pt x="113" y="42"/>
                </a:lnTo>
                <a:lnTo>
                  <a:pt x="368" y="42"/>
                </a:lnTo>
                <a:lnTo>
                  <a:pt x="368" y="205"/>
                </a:lnTo>
                <a:lnTo>
                  <a:pt x="185" y="205"/>
                </a:lnTo>
                <a:cubicBezTo>
                  <a:pt x="186" y="208"/>
                  <a:pt x="187" y="211"/>
                  <a:pt x="187" y="214"/>
                </a:cubicBezTo>
                <a:lnTo>
                  <a:pt x="368" y="214"/>
                </a:lnTo>
                <a:lnTo>
                  <a:pt x="368" y="223"/>
                </a:lnTo>
                <a:lnTo>
                  <a:pt x="188" y="223"/>
                </a:lnTo>
                <a:cubicBezTo>
                  <a:pt x="188" y="225"/>
                  <a:pt x="189" y="226"/>
                  <a:pt x="189" y="228"/>
                </a:cubicBezTo>
                <a:lnTo>
                  <a:pt x="189" y="249"/>
                </a:lnTo>
                <a:lnTo>
                  <a:pt x="228" y="249"/>
                </a:lnTo>
                <a:lnTo>
                  <a:pt x="228" y="311"/>
                </a:lnTo>
                <a:lnTo>
                  <a:pt x="243" y="311"/>
                </a:lnTo>
                <a:lnTo>
                  <a:pt x="243" y="249"/>
                </a:lnTo>
                <a:lnTo>
                  <a:pt x="292" y="249"/>
                </a:lnTo>
                <a:lnTo>
                  <a:pt x="315" y="309"/>
                </a:lnTo>
                <a:lnTo>
                  <a:pt x="330" y="305"/>
                </a:lnTo>
                <a:lnTo>
                  <a:pt x="308" y="249"/>
                </a:lnTo>
                <a:lnTo>
                  <a:pt x="400" y="249"/>
                </a:lnTo>
                <a:lnTo>
                  <a:pt x="400" y="223"/>
                </a:lnTo>
                <a:lnTo>
                  <a:pt x="390" y="223"/>
                </a:lnTo>
                <a:lnTo>
                  <a:pt x="390" y="42"/>
                </a:lnTo>
                <a:lnTo>
                  <a:pt x="400" y="42"/>
                </a:lnTo>
                <a:close/>
                <a:moveTo>
                  <a:pt x="84" y="162"/>
                </a:moveTo>
                <a:lnTo>
                  <a:pt x="84" y="162"/>
                </a:lnTo>
                <a:cubicBezTo>
                  <a:pt x="105" y="162"/>
                  <a:pt x="123" y="144"/>
                  <a:pt x="123" y="123"/>
                </a:cubicBezTo>
                <a:cubicBezTo>
                  <a:pt x="123" y="101"/>
                  <a:pt x="105" y="84"/>
                  <a:pt x="84" y="84"/>
                </a:cubicBezTo>
                <a:cubicBezTo>
                  <a:pt x="62" y="84"/>
                  <a:pt x="45" y="101"/>
                  <a:pt x="45" y="123"/>
                </a:cubicBezTo>
                <a:cubicBezTo>
                  <a:pt x="45" y="144"/>
                  <a:pt x="62" y="162"/>
                  <a:pt x="84" y="162"/>
                </a:cubicBezTo>
                <a:close/>
                <a:moveTo>
                  <a:pt x="109" y="170"/>
                </a:moveTo>
                <a:lnTo>
                  <a:pt x="109" y="170"/>
                </a:lnTo>
                <a:lnTo>
                  <a:pt x="94" y="170"/>
                </a:lnTo>
                <a:lnTo>
                  <a:pt x="97" y="171"/>
                </a:lnTo>
                <a:cubicBezTo>
                  <a:pt x="98" y="172"/>
                  <a:pt x="99" y="175"/>
                  <a:pt x="98" y="177"/>
                </a:cubicBezTo>
                <a:lnTo>
                  <a:pt x="93" y="190"/>
                </a:lnTo>
                <a:lnTo>
                  <a:pt x="102" y="266"/>
                </a:lnTo>
                <a:lnTo>
                  <a:pt x="85" y="282"/>
                </a:lnTo>
                <a:lnTo>
                  <a:pt x="67" y="266"/>
                </a:lnTo>
                <a:lnTo>
                  <a:pt x="77" y="190"/>
                </a:lnTo>
                <a:lnTo>
                  <a:pt x="71" y="177"/>
                </a:lnTo>
                <a:cubicBezTo>
                  <a:pt x="71" y="175"/>
                  <a:pt x="71" y="172"/>
                  <a:pt x="73" y="171"/>
                </a:cubicBezTo>
                <a:lnTo>
                  <a:pt x="76" y="170"/>
                </a:lnTo>
                <a:lnTo>
                  <a:pt x="59" y="170"/>
                </a:lnTo>
                <a:cubicBezTo>
                  <a:pt x="26" y="170"/>
                  <a:pt x="0" y="196"/>
                  <a:pt x="0" y="228"/>
                </a:cubicBezTo>
                <a:lnTo>
                  <a:pt x="0" y="313"/>
                </a:lnTo>
                <a:lnTo>
                  <a:pt x="34" y="313"/>
                </a:lnTo>
                <a:lnTo>
                  <a:pt x="34" y="226"/>
                </a:lnTo>
                <a:lnTo>
                  <a:pt x="46" y="226"/>
                </a:lnTo>
                <a:lnTo>
                  <a:pt x="46" y="313"/>
                </a:lnTo>
                <a:lnTo>
                  <a:pt x="120" y="313"/>
                </a:lnTo>
                <a:lnTo>
                  <a:pt x="120" y="226"/>
                </a:lnTo>
                <a:lnTo>
                  <a:pt x="132" y="226"/>
                </a:lnTo>
                <a:lnTo>
                  <a:pt x="132" y="313"/>
                </a:lnTo>
                <a:lnTo>
                  <a:pt x="167" y="313"/>
                </a:lnTo>
                <a:lnTo>
                  <a:pt x="167" y="228"/>
                </a:lnTo>
                <a:cubicBezTo>
                  <a:pt x="167" y="196"/>
                  <a:pt x="141" y="170"/>
                  <a:pt x="109" y="170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reflection blurRad="203200" endPos="12000" dir="5400000" sy="-100000" algn="bl" rotWithShape="0"/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16"/>
          <p:cNvSpPr>
            <a:spLocks noEditPoints="1"/>
          </p:cNvSpPr>
          <p:nvPr/>
        </p:nvSpPr>
        <p:spPr bwMode="auto">
          <a:xfrm>
            <a:off x="5409931" y="3149533"/>
            <a:ext cx="973312" cy="989909"/>
          </a:xfrm>
          <a:custGeom>
            <a:avLst/>
            <a:gdLst>
              <a:gd name="T0" fmla="*/ 324 w 358"/>
              <a:gd name="T1" fmla="*/ 306 h 355"/>
              <a:gd name="T2" fmla="*/ 287 w 358"/>
              <a:gd name="T3" fmla="*/ 306 h 355"/>
              <a:gd name="T4" fmla="*/ 235 w 358"/>
              <a:gd name="T5" fmla="*/ 207 h 355"/>
              <a:gd name="T6" fmla="*/ 229 w 358"/>
              <a:gd name="T7" fmla="*/ 226 h 355"/>
              <a:gd name="T8" fmla="*/ 201 w 358"/>
              <a:gd name="T9" fmla="*/ 248 h 355"/>
              <a:gd name="T10" fmla="*/ 294 w 358"/>
              <a:gd name="T11" fmla="*/ 351 h 355"/>
              <a:gd name="T12" fmla="*/ 353 w 358"/>
              <a:gd name="T13" fmla="*/ 311 h 355"/>
              <a:gd name="T14" fmla="*/ 310 w 358"/>
              <a:gd name="T15" fmla="*/ 265 h 355"/>
              <a:gd name="T16" fmla="*/ 244 w 358"/>
              <a:gd name="T17" fmla="*/ 211 h 355"/>
              <a:gd name="T18" fmla="*/ 129 w 358"/>
              <a:gd name="T19" fmla="*/ 126 h 355"/>
              <a:gd name="T20" fmla="*/ 149 w 358"/>
              <a:gd name="T21" fmla="*/ 121 h 355"/>
              <a:gd name="T22" fmla="*/ 154 w 358"/>
              <a:gd name="T23" fmla="*/ 102 h 355"/>
              <a:gd name="T24" fmla="*/ 159 w 358"/>
              <a:gd name="T25" fmla="*/ 83 h 355"/>
              <a:gd name="T26" fmla="*/ 69 w 358"/>
              <a:gd name="T27" fmla="*/ 8 h 355"/>
              <a:gd name="T28" fmla="*/ 57 w 358"/>
              <a:gd name="T29" fmla="*/ 101 h 355"/>
              <a:gd name="T30" fmla="*/ 0 w 358"/>
              <a:gd name="T31" fmla="*/ 77 h 355"/>
              <a:gd name="T32" fmla="*/ 106 w 358"/>
              <a:gd name="T33" fmla="*/ 153 h 355"/>
              <a:gd name="T34" fmla="*/ 120 w 358"/>
              <a:gd name="T35" fmla="*/ 136 h 355"/>
              <a:gd name="T36" fmla="*/ 345 w 358"/>
              <a:gd name="T37" fmla="*/ 35 h 355"/>
              <a:gd name="T38" fmla="*/ 297 w 358"/>
              <a:gd name="T39" fmla="*/ 1 h 355"/>
              <a:gd name="T40" fmla="*/ 168 w 358"/>
              <a:gd name="T41" fmla="*/ 116 h 355"/>
              <a:gd name="T42" fmla="*/ 150 w 358"/>
              <a:gd name="T43" fmla="*/ 142 h 355"/>
              <a:gd name="T44" fmla="*/ 134 w 358"/>
              <a:gd name="T45" fmla="*/ 150 h 355"/>
              <a:gd name="T46" fmla="*/ 136 w 358"/>
              <a:gd name="T47" fmla="*/ 199 h 355"/>
              <a:gd name="T48" fmla="*/ 32 w 358"/>
              <a:gd name="T49" fmla="*/ 289 h 355"/>
              <a:gd name="T50" fmla="*/ 20 w 358"/>
              <a:gd name="T51" fmla="*/ 355 h 355"/>
              <a:gd name="T52" fmla="*/ 74 w 358"/>
              <a:gd name="T53" fmla="*/ 301 h 355"/>
              <a:gd name="T54" fmla="*/ 159 w 358"/>
              <a:gd name="T55" fmla="*/ 222 h 355"/>
              <a:gd name="T56" fmla="*/ 206 w 358"/>
              <a:gd name="T57" fmla="*/ 222 h 355"/>
              <a:gd name="T58" fmla="*/ 220 w 358"/>
              <a:gd name="T59" fmla="*/ 192 h 355"/>
              <a:gd name="T60" fmla="*/ 240 w 358"/>
              <a:gd name="T61" fmla="*/ 188 h 355"/>
              <a:gd name="T62" fmla="*/ 345 w 358"/>
              <a:gd name="T63" fmla="*/ 3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8" h="355">
                <a:moveTo>
                  <a:pt x="305" y="288"/>
                </a:moveTo>
                <a:cubicBezTo>
                  <a:pt x="316" y="288"/>
                  <a:pt x="324" y="296"/>
                  <a:pt x="324" y="306"/>
                </a:cubicBezTo>
                <a:cubicBezTo>
                  <a:pt x="324" y="316"/>
                  <a:pt x="316" y="325"/>
                  <a:pt x="305" y="325"/>
                </a:cubicBezTo>
                <a:cubicBezTo>
                  <a:pt x="295" y="325"/>
                  <a:pt x="287" y="316"/>
                  <a:pt x="287" y="306"/>
                </a:cubicBezTo>
                <a:cubicBezTo>
                  <a:pt x="287" y="296"/>
                  <a:pt x="295" y="288"/>
                  <a:pt x="305" y="288"/>
                </a:cubicBezTo>
                <a:close/>
                <a:moveTo>
                  <a:pt x="235" y="207"/>
                </a:moveTo>
                <a:lnTo>
                  <a:pt x="239" y="216"/>
                </a:lnTo>
                <a:lnTo>
                  <a:pt x="229" y="226"/>
                </a:lnTo>
                <a:lnTo>
                  <a:pt x="220" y="235"/>
                </a:lnTo>
                <a:cubicBezTo>
                  <a:pt x="215" y="241"/>
                  <a:pt x="208" y="245"/>
                  <a:pt x="201" y="248"/>
                </a:cubicBezTo>
                <a:lnTo>
                  <a:pt x="264" y="311"/>
                </a:lnTo>
                <a:lnTo>
                  <a:pt x="294" y="351"/>
                </a:lnTo>
                <a:lnTo>
                  <a:pt x="309" y="355"/>
                </a:lnTo>
                <a:lnTo>
                  <a:pt x="353" y="311"/>
                </a:lnTo>
                <a:lnTo>
                  <a:pt x="349" y="295"/>
                </a:lnTo>
                <a:lnTo>
                  <a:pt x="310" y="265"/>
                </a:lnTo>
                <a:lnTo>
                  <a:pt x="250" y="205"/>
                </a:lnTo>
                <a:lnTo>
                  <a:pt x="244" y="211"/>
                </a:lnTo>
                <a:lnTo>
                  <a:pt x="235" y="207"/>
                </a:lnTo>
                <a:close/>
                <a:moveTo>
                  <a:pt x="129" y="126"/>
                </a:moveTo>
                <a:lnTo>
                  <a:pt x="140" y="116"/>
                </a:lnTo>
                <a:lnTo>
                  <a:pt x="149" y="121"/>
                </a:lnTo>
                <a:lnTo>
                  <a:pt x="144" y="112"/>
                </a:lnTo>
                <a:lnTo>
                  <a:pt x="154" y="102"/>
                </a:lnTo>
                <a:lnTo>
                  <a:pt x="155" y="101"/>
                </a:lnTo>
                <a:cubicBezTo>
                  <a:pt x="158" y="95"/>
                  <a:pt x="159" y="89"/>
                  <a:pt x="159" y="83"/>
                </a:cubicBezTo>
                <a:cubicBezTo>
                  <a:pt x="159" y="41"/>
                  <a:pt x="119" y="0"/>
                  <a:pt x="76" y="1"/>
                </a:cubicBezTo>
                <a:cubicBezTo>
                  <a:pt x="76" y="1"/>
                  <a:pt x="72" y="6"/>
                  <a:pt x="69" y="8"/>
                </a:cubicBezTo>
                <a:cubicBezTo>
                  <a:pt x="103" y="42"/>
                  <a:pt x="100" y="37"/>
                  <a:pt x="100" y="57"/>
                </a:cubicBezTo>
                <a:cubicBezTo>
                  <a:pt x="100" y="74"/>
                  <a:pt x="73" y="101"/>
                  <a:pt x="57" y="101"/>
                </a:cubicBezTo>
                <a:cubicBezTo>
                  <a:pt x="35" y="101"/>
                  <a:pt x="42" y="104"/>
                  <a:pt x="8" y="70"/>
                </a:cubicBezTo>
                <a:cubicBezTo>
                  <a:pt x="5" y="72"/>
                  <a:pt x="0" y="77"/>
                  <a:pt x="0" y="77"/>
                </a:cubicBezTo>
                <a:cubicBezTo>
                  <a:pt x="1" y="119"/>
                  <a:pt x="40" y="160"/>
                  <a:pt x="83" y="160"/>
                </a:cubicBezTo>
                <a:cubicBezTo>
                  <a:pt x="90" y="160"/>
                  <a:pt x="98" y="157"/>
                  <a:pt x="106" y="153"/>
                </a:cubicBezTo>
                <a:lnTo>
                  <a:pt x="108" y="155"/>
                </a:lnTo>
                <a:cubicBezTo>
                  <a:pt x="111" y="148"/>
                  <a:pt x="115" y="141"/>
                  <a:pt x="120" y="136"/>
                </a:cubicBezTo>
                <a:lnTo>
                  <a:pt x="129" y="126"/>
                </a:lnTo>
                <a:close/>
                <a:moveTo>
                  <a:pt x="345" y="35"/>
                </a:moveTo>
                <a:lnTo>
                  <a:pt x="321" y="10"/>
                </a:lnTo>
                <a:cubicBezTo>
                  <a:pt x="314" y="4"/>
                  <a:pt x="306" y="1"/>
                  <a:pt x="297" y="1"/>
                </a:cubicBezTo>
                <a:cubicBezTo>
                  <a:pt x="289" y="1"/>
                  <a:pt x="280" y="4"/>
                  <a:pt x="273" y="10"/>
                </a:cubicBezTo>
                <a:lnTo>
                  <a:pt x="168" y="116"/>
                </a:lnTo>
                <a:cubicBezTo>
                  <a:pt x="171" y="122"/>
                  <a:pt x="169" y="131"/>
                  <a:pt x="164" y="136"/>
                </a:cubicBezTo>
                <a:cubicBezTo>
                  <a:pt x="161" y="140"/>
                  <a:pt x="155" y="142"/>
                  <a:pt x="150" y="142"/>
                </a:cubicBezTo>
                <a:cubicBezTo>
                  <a:pt x="148" y="142"/>
                  <a:pt x="145" y="141"/>
                  <a:pt x="143" y="140"/>
                </a:cubicBezTo>
                <a:lnTo>
                  <a:pt x="134" y="150"/>
                </a:lnTo>
                <a:cubicBezTo>
                  <a:pt x="121" y="163"/>
                  <a:pt x="121" y="184"/>
                  <a:pt x="134" y="197"/>
                </a:cubicBezTo>
                <a:lnTo>
                  <a:pt x="136" y="199"/>
                </a:lnTo>
                <a:lnTo>
                  <a:pt x="54" y="281"/>
                </a:lnTo>
                <a:lnTo>
                  <a:pt x="32" y="289"/>
                </a:lnTo>
                <a:lnTo>
                  <a:pt x="0" y="335"/>
                </a:lnTo>
                <a:lnTo>
                  <a:pt x="20" y="355"/>
                </a:lnTo>
                <a:lnTo>
                  <a:pt x="66" y="323"/>
                </a:lnTo>
                <a:lnTo>
                  <a:pt x="74" y="301"/>
                </a:lnTo>
                <a:lnTo>
                  <a:pt x="156" y="219"/>
                </a:lnTo>
                <a:lnTo>
                  <a:pt x="159" y="222"/>
                </a:lnTo>
                <a:cubicBezTo>
                  <a:pt x="165" y="228"/>
                  <a:pt x="174" y="231"/>
                  <a:pt x="182" y="231"/>
                </a:cubicBezTo>
                <a:cubicBezTo>
                  <a:pt x="191" y="231"/>
                  <a:pt x="200" y="228"/>
                  <a:pt x="206" y="222"/>
                </a:cubicBezTo>
                <a:lnTo>
                  <a:pt x="215" y="212"/>
                </a:lnTo>
                <a:cubicBezTo>
                  <a:pt x="212" y="206"/>
                  <a:pt x="215" y="197"/>
                  <a:pt x="220" y="192"/>
                </a:cubicBezTo>
                <a:cubicBezTo>
                  <a:pt x="223" y="188"/>
                  <a:pt x="229" y="186"/>
                  <a:pt x="234" y="186"/>
                </a:cubicBezTo>
                <a:cubicBezTo>
                  <a:pt x="236" y="186"/>
                  <a:pt x="238" y="187"/>
                  <a:pt x="240" y="188"/>
                </a:cubicBezTo>
                <a:lnTo>
                  <a:pt x="345" y="82"/>
                </a:lnTo>
                <a:cubicBezTo>
                  <a:pt x="358" y="69"/>
                  <a:pt x="358" y="48"/>
                  <a:pt x="345" y="35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outerShdw blurRad="152400" dist="38100" dir="9180000" algn="ctr" rotWithShape="0">
              <a:srgbClr val="000000">
                <a:alpha val="70000"/>
              </a:srgbClr>
            </a:outerShdw>
            <a:reflection endPos="0" dir="5400000" sy="-100000" algn="bl" rotWithShape="0"/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17"/>
          <p:cNvSpPr>
            <a:spLocks noEditPoints="1"/>
          </p:cNvSpPr>
          <p:nvPr/>
        </p:nvSpPr>
        <p:spPr bwMode="auto">
          <a:xfrm>
            <a:off x="7461608" y="3057780"/>
            <a:ext cx="1087653" cy="1196989"/>
          </a:xfrm>
          <a:custGeom>
            <a:avLst/>
            <a:gdLst>
              <a:gd name="T0" fmla="*/ 117 w 387"/>
              <a:gd name="T1" fmla="*/ 63 h 412"/>
              <a:gd name="T2" fmla="*/ 253 w 387"/>
              <a:gd name="T3" fmla="*/ 46 h 412"/>
              <a:gd name="T4" fmla="*/ 204 w 387"/>
              <a:gd name="T5" fmla="*/ 28 h 412"/>
              <a:gd name="T6" fmla="*/ 148 w 387"/>
              <a:gd name="T7" fmla="*/ 28 h 412"/>
              <a:gd name="T8" fmla="*/ 99 w 387"/>
              <a:gd name="T9" fmla="*/ 46 h 412"/>
              <a:gd name="T10" fmla="*/ 318 w 387"/>
              <a:gd name="T11" fmla="*/ 357 h 412"/>
              <a:gd name="T12" fmla="*/ 324 w 387"/>
              <a:gd name="T13" fmla="*/ 345 h 412"/>
              <a:gd name="T14" fmla="*/ 301 w 387"/>
              <a:gd name="T15" fmla="*/ 268 h 412"/>
              <a:gd name="T16" fmla="*/ 287 w 387"/>
              <a:gd name="T17" fmla="*/ 268 h 412"/>
              <a:gd name="T18" fmla="*/ 287 w 387"/>
              <a:gd name="T19" fmla="*/ 327 h 412"/>
              <a:gd name="T20" fmla="*/ 288 w 387"/>
              <a:gd name="T21" fmla="*/ 328 h 412"/>
              <a:gd name="T22" fmla="*/ 288 w 387"/>
              <a:gd name="T23" fmla="*/ 330 h 412"/>
              <a:gd name="T24" fmla="*/ 289 w 387"/>
              <a:gd name="T25" fmla="*/ 331 h 412"/>
              <a:gd name="T26" fmla="*/ 368 w 387"/>
              <a:gd name="T27" fmla="*/ 272 h 412"/>
              <a:gd name="T28" fmla="*/ 294 w 387"/>
              <a:gd name="T29" fmla="*/ 233 h 412"/>
              <a:gd name="T30" fmla="*/ 277 w 387"/>
              <a:gd name="T31" fmla="*/ 411 h 412"/>
              <a:gd name="T32" fmla="*/ 382 w 387"/>
              <a:gd name="T33" fmla="*/ 339 h 412"/>
              <a:gd name="T34" fmla="*/ 369 w 387"/>
              <a:gd name="T35" fmla="*/ 337 h 412"/>
              <a:gd name="T36" fmla="*/ 294 w 387"/>
              <a:gd name="T37" fmla="*/ 398 h 412"/>
              <a:gd name="T38" fmla="*/ 220 w 387"/>
              <a:gd name="T39" fmla="*/ 308 h 412"/>
              <a:gd name="T40" fmla="*/ 308 w 387"/>
              <a:gd name="T41" fmla="*/ 248 h 412"/>
              <a:gd name="T42" fmla="*/ 369 w 387"/>
              <a:gd name="T43" fmla="*/ 337 h 412"/>
              <a:gd name="T44" fmla="*/ 130 w 387"/>
              <a:gd name="T45" fmla="*/ 336 h 412"/>
              <a:gd name="T46" fmla="*/ 221 w 387"/>
              <a:gd name="T47" fmla="*/ 245 h 412"/>
              <a:gd name="T48" fmla="*/ 240 w 387"/>
              <a:gd name="T49" fmla="*/ 231 h 412"/>
              <a:gd name="T50" fmla="*/ 334 w 387"/>
              <a:gd name="T51" fmla="*/ 140 h 412"/>
              <a:gd name="T52" fmla="*/ 338 w 387"/>
              <a:gd name="T53" fmla="*/ 226 h 412"/>
              <a:gd name="T54" fmla="*/ 352 w 387"/>
              <a:gd name="T55" fmla="*/ 231 h 412"/>
              <a:gd name="T56" fmla="*/ 352 w 387"/>
              <a:gd name="T57" fmla="*/ 95 h 412"/>
              <a:gd name="T58" fmla="*/ 19 w 387"/>
              <a:gd name="T59" fmla="*/ 77 h 412"/>
              <a:gd name="T60" fmla="*/ 0 w 387"/>
              <a:gd name="T61" fmla="*/ 144 h 412"/>
              <a:gd name="T62" fmla="*/ 0 w 387"/>
              <a:gd name="T63" fmla="*/ 245 h 412"/>
              <a:gd name="T64" fmla="*/ 0 w 387"/>
              <a:gd name="T65" fmla="*/ 343 h 412"/>
              <a:gd name="T66" fmla="*/ 195 w 387"/>
              <a:gd name="T67" fmla="*/ 361 h 412"/>
              <a:gd name="T68" fmla="*/ 15 w 387"/>
              <a:gd name="T69" fmla="*/ 144 h 412"/>
              <a:gd name="T70" fmla="*/ 19 w 387"/>
              <a:gd name="T71" fmla="*/ 140 h 412"/>
              <a:gd name="T72" fmla="*/ 115 w 387"/>
              <a:gd name="T73" fmla="*/ 231 h 412"/>
              <a:gd name="T74" fmla="*/ 15 w 387"/>
              <a:gd name="T75" fmla="*/ 144 h 412"/>
              <a:gd name="T76" fmla="*/ 115 w 387"/>
              <a:gd name="T77" fmla="*/ 245 h 412"/>
              <a:gd name="T78" fmla="*/ 19 w 387"/>
              <a:gd name="T79" fmla="*/ 336 h 412"/>
              <a:gd name="T80" fmla="*/ 15 w 387"/>
              <a:gd name="T81" fmla="*/ 245 h 412"/>
              <a:gd name="T82" fmla="*/ 130 w 387"/>
              <a:gd name="T83" fmla="*/ 231 h 412"/>
              <a:gd name="T84" fmla="*/ 130 w 387"/>
              <a:gd name="T85" fmla="*/ 140 h 412"/>
              <a:gd name="T86" fmla="*/ 226 w 387"/>
              <a:gd name="T87" fmla="*/ 231 h 412"/>
              <a:gd name="T88" fmla="*/ 233 w 387"/>
              <a:gd name="T89" fmla="*/ 95 h 412"/>
              <a:gd name="T90" fmla="*/ 246 w 387"/>
              <a:gd name="T91" fmla="*/ 107 h 412"/>
              <a:gd name="T92" fmla="*/ 221 w 387"/>
              <a:gd name="T93" fmla="*/ 107 h 412"/>
              <a:gd name="T94" fmla="*/ 123 w 387"/>
              <a:gd name="T95" fmla="*/ 95 h 412"/>
              <a:gd name="T96" fmla="*/ 135 w 387"/>
              <a:gd name="T97" fmla="*/ 107 h 412"/>
              <a:gd name="T98" fmla="*/ 110 w 387"/>
              <a:gd name="T99" fmla="*/ 10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87" h="412">
                <a:moveTo>
                  <a:pt x="99" y="46"/>
                </a:moveTo>
                <a:cubicBezTo>
                  <a:pt x="99" y="55"/>
                  <a:pt x="107" y="63"/>
                  <a:pt x="117" y="63"/>
                </a:cubicBezTo>
                <a:lnTo>
                  <a:pt x="236" y="63"/>
                </a:lnTo>
                <a:cubicBezTo>
                  <a:pt x="246" y="63"/>
                  <a:pt x="253" y="55"/>
                  <a:pt x="253" y="46"/>
                </a:cubicBezTo>
                <a:cubicBezTo>
                  <a:pt x="253" y="36"/>
                  <a:pt x="246" y="28"/>
                  <a:pt x="236" y="28"/>
                </a:cubicBezTo>
                <a:lnTo>
                  <a:pt x="204" y="28"/>
                </a:lnTo>
                <a:cubicBezTo>
                  <a:pt x="204" y="13"/>
                  <a:pt x="192" y="0"/>
                  <a:pt x="176" y="0"/>
                </a:cubicBezTo>
                <a:cubicBezTo>
                  <a:pt x="161" y="0"/>
                  <a:pt x="148" y="13"/>
                  <a:pt x="148" y="28"/>
                </a:cubicBezTo>
                <a:lnTo>
                  <a:pt x="117" y="28"/>
                </a:lnTo>
                <a:cubicBezTo>
                  <a:pt x="107" y="28"/>
                  <a:pt x="99" y="36"/>
                  <a:pt x="99" y="46"/>
                </a:cubicBezTo>
                <a:close/>
                <a:moveTo>
                  <a:pt x="313" y="355"/>
                </a:moveTo>
                <a:cubicBezTo>
                  <a:pt x="315" y="356"/>
                  <a:pt x="317" y="357"/>
                  <a:pt x="318" y="357"/>
                </a:cubicBezTo>
                <a:cubicBezTo>
                  <a:pt x="320" y="357"/>
                  <a:pt x="322" y="356"/>
                  <a:pt x="324" y="355"/>
                </a:cubicBezTo>
                <a:cubicBezTo>
                  <a:pt x="326" y="352"/>
                  <a:pt x="326" y="348"/>
                  <a:pt x="324" y="345"/>
                </a:cubicBezTo>
                <a:lnTo>
                  <a:pt x="301" y="323"/>
                </a:lnTo>
                <a:lnTo>
                  <a:pt x="301" y="268"/>
                </a:lnTo>
                <a:cubicBezTo>
                  <a:pt x="301" y="264"/>
                  <a:pt x="298" y="260"/>
                  <a:pt x="294" y="260"/>
                </a:cubicBezTo>
                <a:cubicBezTo>
                  <a:pt x="290" y="260"/>
                  <a:pt x="287" y="264"/>
                  <a:pt x="287" y="268"/>
                </a:cubicBezTo>
                <a:lnTo>
                  <a:pt x="287" y="326"/>
                </a:lnTo>
                <a:cubicBezTo>
                  <a:pt x="287" y="326"/>
                  <a:pt x="287" y="327"/>
                  <a:pt x="287" y="327"/>
                </a:cubicBezTo>
                <a:cubicBezTo>
                  <a:pt x="287" y="327"/>
                  <a:pt x="287" y="327"/>
                  <a:pt x="287" y="328"/>
                </a:cubicBezTo>
                <a:cubicBezTo>
                  <a:pt x="287" y="328"/>
                  <a:pt x="287" y="328"/>
                  <a:pt x="288" y="328"/>
                </a:cubicBezTo>
                <a:cubicBezTo>
                  <a:pt x="288" y="329"/>
                  <a:pt x="288" y="329"/>
                  <a:pt x="288" y="329"/>
                </a:cubicBezTo>
                <a:cubicBezTo>
                  <a:pt x="288" y="329"/>
                  <a:pt x="288" y="329"/>
                  <a:pt x="288" y="330"/>
                </a:cubicBezTo>
                <a:cubicBezTo>
                  <a:pt x="288" y="330"/>
                  <a:pt x="289" y="330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lnTo>
                  <a:pt x="313" y="355"/>
                </a:lnTo>
                <a:close/>
                <a:moveTo>
                  <a:pt x="368" y="272"/>
                </a:moveTo>
                <a:cubicBezTo>
                  <a:pt x="355" y="252"/>
                  <a:pt x="335" y="239"/>
                  <a:pt x="311" y="234"/>
                </a:cubicBezTo>
                <a:cubicBezTo>
                  <a:pt x="305" y="233"/>
                  <a:pt x="300" y="233"/>
                  <a:pt x="294" y="233"/>
                </a:cubicBezTo>
                <a:cubicBezTo>
                  <a:pt x="251" y="233"/>
                  <a:pt x="214" y="264"/>
                  <a:pt x="206" y="306"/>
                </a:cubicBezTo>
                <a:cubicBezTo>
                  <a:pt x="197" y="354"/>
                  <a:pt x="229" y="401"/>
                  <a:pt x="277" y="411"/>
                </a:cubicBezTo>
                <a:cubicBezTo>
                  <a:pt x="283" y="412"/>
                  <a:pt x="289" y="412"/>
                  <a:pt x="294" y="412"/>
                </a:cubicBezTo>
                <a:cubicBezTo>
                  <a:pt x="337" y="412"/>
                  <a:pt x="374" y="382"/>
                  <a:pt x="382" y="339"/>
                </a:cubicBezTo>
                <a:cubicBezTo>
                  <a:pt x="387" y="316"/>
                  <a:pt x="382" y="292"/>
                  <a:pt x="368" y="272"/>
                </a:cubicBezTo>
                <a:close/>
                <a:moveTo>
                  <a:pt x="369" y="337"/>
                </a:moveTo>
                <a:lnTo>
                  <a:pt x="369" y="337"/>
                </a:lnTo>
                <a:cubicBezTo>
                  <a:pt x="362" y="372"/>
                  <a:pt x="330" y="398"/>
                  <a:pt x="294" y="398"/>
                </a:cubicBezTo>
                <a:cubicBezTo>
                  <a:pt x="289" y="398"/>
                  <a:pt x="285" y="398"/>
                  <a:pt x="280" y="397"/>
                </a:cubicBezTo>
                <a:cubicBezTo>
                  <a:pt x="239" y="389"/>
                  <a:pt x="212" y="349"/>
                  <a:pt x="220" y="308"/>
                </a:cubicBezTo>
                <a:cubicBezTo>
                  <a:pt x="227" y="273"/>
                  <a:pt x="258" y="247"/>
                  <a:pt x="294" y="247"/>
                </a:cubicBezTo>
                <a:cubicBezTo>
                  <a:pt x="299" y="247"/>
                  <a:pt x="304" y="247"/>
                  <a:pt x="308" y="248"/>
                </a:cubicBezTo>
                <a:cubicBezTo>
                  <a:pt x="328" y="252"/>
                  <a:pt x="345" y="263"/>
                  <a:pt x="357" y="280"/>
                </a:cubicBezTo>
                <a:cubicBezTo>
                  <a:pt x="368" y="297"/>
                  <a:pt x="372" y="317"/>
                  <a:pt x="369" y="337"/>
                </a:cubicBezTo>
                <a:close/>
                <a:moveTo>
                  <a:pt x="189" y="336"/>
                </a:moveTo>
                <a:lnTo>
                  <a:pt x="130" y="336"/>
                </a:lnTo>
                <a:lnTo>
                  <a:pt x="130" y="245"/>
                </a:lnTo>
                <a:lnTo>
                  <a:pt x="221" y="245"/>
                </a:lnTo>
                <a:cubicBezTo>
                  <a:pt x="227" y="240"/>
                  <a:pt x="234" y="235"/>
                  <a:pt x="241" y="231"/>
                </a:cubicBezTo>
                <a:lnTo>
                  <a:pt x="240" y="231"/>
                </a:lnTo>
                <a:lnTo>
                  <a:pt x="240" y="140"/>
                </a:lnTo>
                <a:lnTo>
                  <a:pt x="334" y="140"/>
                </a:lnTo>
                <a:cubicBezTo>
                  <a:pt x="336" y="140"/>
                  <a:pt x="338" y="142"/>
                  <a:pt x="338" y="144"/>
                </a:cubicBezTo>
                <a:lnTo>
                  <a:pt x="338" y="226"/>
                </a:lnTo>
                <a:cubicBezTo>
                  <a:pt x="343" y="228"/>
                  <a:pt x="348" y="231"/>
                  <a:pt x="352" y="234"/>
                </a:cubicBezTo>
                <a:lnTo>
                  <a:pt x="352" y="231"/>
                </a:lnTo>
                <a:lnTo>
                  <a:pt x="352" y="144"/>
                </a:lnTo>
                <a:lnTo>
                  <a:pt x="352" y="95"/>
                </a:lnTo>
                <a:cubicBezTo>
                  <a:pt x="352" y="85"/>
                  <a:pt x="344" y="77"/>
                  <a:pt x="334" y="77"/>
                </a:cubicBezTo>
                <a:lnTo>
                  <a:pt x="19" y="77"/>
                </a:lnTo>
                <a:cubicBezTo>
                  <a:pt x="8" y="77"/>
                  <a:pt x="0" y="85"/>
                  <a:pt x="0" y="95"/>
                </a:cubicBezTo>
                <a:lnTo>
                  <a:pt x="0" y="144"/>
                </a:lnTo>
                <a:lnTo>
                  <a:pt x="0" y="231"/>
                </a:lnTo>
                <a:lnTo>
                  <a:pt x="0" y="245"/>
                </a:lnTo>
                <a:lnTo>
                  <a:pt x="0" y="332"/>
                </a:lnTo>
                <a:lnTo>
                  <a:pt x="0" y="343"/>
                </a:lnTo>
                <a:cubicBezTo>
                  <a:pt x="0" y="353"/>
                  <a:pt x="8" y="361"/>
                  <a:pt x="19" y="361"/>
                </a:cubicBezTo>
                <a:lnTo>
                  <a:pt x="195" y="361"/>
                </a:lnTo>
                <a:cubicBezTo>
                  <a:pt x="192" y="353"/>
                  <a:pt x="190" y="345"/>
                  <a:pt x="189" y="336"/>
                </a:cubicBezTo>
                <a:close/>
                <a:moveTo>
                  <a:pt x="15" y="144"/>
                </a:moveTo>
                <a:lnTo>
                  <a:pt x="15" y="144"/>
                </a:lnTo>
                <a:cubicBezTo>
                  <a:pt x="15" y="142"/>
                  <a:pt x="16" y="140"/>
                  <a:pt x="19" y="140"/>
                </a:cubicBezTo>
                <a:lnTo>
                  <a:pt x="115" y="140"/>
                </a:lnTo>
                <a:lnTo>
                  <a:pt x="115" y="231"/>
                </a:lnTo>
                <a:lnTo>
                  <a:pt x="15" y="231"/>
                </a:lnTo>
                <a:lnTo>
                  <a:pt x="15" y="144"/>
                </a:lnTo>
                <a:close/>
                <a:moveTo>
                  <a:pt x="115" y="245"/>
                </a:moveTo>
                <a:lnTo>
                  <a:pt x="115" y="245"/>
                </a:lnTo>
                <a:lnTo>
                  <a:pt x="115" y="336"/>
                </a:lnTo>
                <a:lnTo>
                  <a:pt x="19" y="336"/>
                </a:lnTo>
                <a:cubicBezTo>
                  <a:pt x="16" y="336"/>
                  <a:pt x="15" y="334"/>
                  <a:pt x="15" y="332"/>
                </a:cubicBezTo>
                <a:lnTo>
                  <a:pt x="15" y="245"/>
                </a:lnTo>
                <a:lnTo>
                  <a:pt x="115" y="245"/>
                </a:lnTo>
                <a:close/>
                <a:moveTo>
                  <a:pt x="130" y="231"/>
                </a:moveTo>
                <a:lnTo>
                  <a:pt x="130" y="231"/>
                </a:lnTo>
                <a:lnTo>
                  <a:pt x="130" y="140"/>
                </a:lnTo>
                <a:lnTo>
                  <a:pt x="226" y="140"/>
                </a:lnTo>
                <a:lnTo>
                  <a:pt x="226" y="231"/>
                </a:lnTo>
                <a:lnTo>
                  <a:pt x="130" y="231"/>
                </a:lnTo>
                <a:close/>
                <a:moveTo>
                  <a:pt x="233" y="95"/>
                </a:moveTo>
                <a:lnTo>
                  <a:pt x="233" y="95"/>
                </a:lnTo>
                <a:cubicBezTo>
                  <a:pt x="240" y="95"/>
                  <a:pt x="246" y="101"/>
                  <a:pt x="246" y="107"/>
                </a:cubicBezTo>
                <a:cubicBezTo>
                  <a:pt x="246" y="114"/>
                  <a:pt x="240" y="120"/>
                  <a:pt x="233" y="120"/>
                </a:cubicBezTo>
                <a:cubicBezTo>
                  <a:pt x="226" y="120"/>
                  <a:pt x="221" y="114"/>
                  <a:pt x="221" y="107"/>
                </a:cubicBezTo>
                <a:cubicBezTo>
                  <a:pt x="221" y="101"/>
                  <a:pt x="226" y="95"/>
                  <a:pt x="233" y="95"/>
                </a:cubicBezTo>
                <a:close/>
                <a:moveTo>
                  <a:pt x="123" y="95"/>
                </a:moveTo>
                <a:lnTo>
                  <a:pt x="123" y="95"/>
                </a:lnTo>
                <a:cubicBezTo>
                  <a:pt x="129" y="95"/>
                  <a:pt x="135" y="101"/>
                  <a:pt x="135" y="107"/>
                </a:cubicBezTo>
                <a:cubicBezTo>
                  <a:pt x="135" y="114"/>
                  <a:pt x="129" y="120"/>
                  <a:pt x="123" y="120"/>
                </a:cubicBezTo>
                <a:cubicBezTo>
                  <a:pt x="116" y="120"/>
                  <a:pt x="110" y="114"/>
                  <a:pt x="110" y="107"/>
                </a:cubicBezTo>
                <a:cubicBezTo>
                  <a:pt x="110" y="101"/>
                  <a:pt x="116" y="95"/>
                  <a:pt x="123" y="95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outerShdw blurRad="177800" dist="50800" dir="5400000" algn="ctr" rotWithShape="0">
              <a:srgbClr val="000000">
                <a:alpha val="59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18"/>
          <p:cNvSpPr>
            <a:spLocks noEditPoints="1"/>
          </p:cNvSpPr>
          <p:nvPr/>
        </p:nvSpPr>
        <p:spPr bwMode="auto">
          <a:xfrm>
            <a:off x="9673843" y="3105067"/>
            <a:ext cx="1036751" cy="1003841"/>
          </a:xfrm>
          <a:custGeom>
            <a:avLst/>
            <a:gdLst>
              <a:gd name="T0" fmla="*/ 13 w 387"/>
              <a:gd name="T1" fmla="*/ 287 h 362"/>
              <a:gd name="T2" fmla="*/ 276 w 387"/>
              <a:gd name="T3" fmla="*/ 215 h 362"/>
              <a:gd name="T4" fmla="*/ 253 w 387"/>
              <a:gd name="T5" fmla="*/ 297 h 362"/>
              <a:gd name="T6" fmla="*/ 245 w 387"/>
              <a:gd name="T7" fmla="*/ 226 h 362"/>
              <a:gd name="T8" fmla="*/ 245 w 387"/>
              <a:gd name="T9" fmla="*/ 163 h 362"/>
              <a:gd name="T10" fmla="*/ 238 w 387"/>
              <a:gd name="T11" fmla="*/ 166 h 362"/>
              <a:gd name="T12" fmla="*/ 244 w 387"/>
              <a:gd name="T13" fmla="*/ 175 h 362"/>
              <a:gd name="T14" fmla="*/ 250 w 387"/>
              <a:gd name="T15" fmla="*/ 173 h 362"/>
              <a:gd name="T16" fmla="*/ 214 w 387"/>
              <a:gd name="T17" fmla="*/ 181 h 362"/>
              <a:gd name="T18" fmla="*/ 217 w 387"/>
              <a:gd name="T19" fmla="*/ 193 h 362"/>
              <a:gd name="T20" fmla="*/ 221 w 387"/>
              <a:gd name="T21" fmla="*/ 189 h 362"/>
              <a:gd name="T22" fmla="*/ 195 w 387"/>
              <a:gd name="T23" fmla="*/ 205 h 362"/>
              <a:gd name="T24" fmla="*/ 192 w 387"/>
              <a:gd name="T25" fmla="*/ 211 h 362"/>
              <a:gd name="T26" fmla="*/ 201 w 387"/>
              <a:gd name="T27" fmla="*/ 216 h 362"/>
              <a:gd name="T28" fmla="*/ 204 w 387"/>
              <a:gd name="T29" fmla="*/ 210 h 362"/>
              <a:gd name="T30" fmla="*/ 183 w 387"/>
              <a:gd name="T31" fmla="*/ 240 h 362"/>
              <a:gd name="T32" fmla="*/ 193 w 387"/>
              <a:gd name="T33" fmla="*/ 247 h 362"/>
              <a:gd name="T34" fmla="*/ 194 w 387"/>
              <a:gd name="T35" fmla="*/ 241 h 362"/>
              <a:gd name="T36" fmla="*/ 185 w 387"/>
              <a:gd name="T37" fmla="*/ 270 h 362"/>
              <a:gd name="T38" fmla="*/ 187 w 387"/>
              <a:gd name="T39" fmla="*/ 277 h 362"/>
              <a:gd name="T40" fmla="*/ 196 w 387"/>
              <a:gd name="T41" fmla="*/ 273 h 362"/>
              <a:gd name="T42" fmla="*/ 195 w 387"/>
              <a:gd name="T43" fmla="*/ 267 h 362"/>
              <a:gd name="T44" fmla="*/ 200 w 387"/>
              <a:gd name="T45" fmla="*/ 304 h 362"/>
              <a:gd name="T46" fmla="*/ 212 w 387"/>
              <a:gd name="T47" fmla="*/ 302 h 362"/>
              <a:gd name="T48" fmla="*/ 208 w 387"/>
              <a:gd name="T49" fmla="*/ 297 h 362"/>
              <a:gd name="T50" fmla="*/ 221 w 387"/>
              <a:gd name="T51" fmla="*/ 325 h 362"/>
              <a:gd name="T52" fmla="*/ 227 w 387"/>
              <a:gd name="T53" fmla="*/ 329 h 362"/>
              <a:gd name="T54" fmla="*/ 232 w 387"/>
              <a:gd name="T55" fmla="*/ 320 h 362"/>
              <a:gd name="T56" fmla="*/ 227 w 387"/>
              <a:gd name="T57" fmla="*/ 316 h 362"/>
              <a:gd name="T58" fmla="*/ 254 w 387"/>
              <a:gd name="T59" fmla="*/ 340 h 362"/>
              <a:gd name="T60" fmla="*/ 261 w 387"/>
              <a:gd name="T61" fmla="*/ 342 h 362"/>
              <a:gd name="T62" fmla="*/ 257 w 387"/>
              <a:gd name="T63" fmla="*/ 330 h 362"/>
              <a:gd name="T64" fmla="*/ 284 w 387"/>
              <a:gd name="T65" fmla="*/ 342 h 362"/>
              <a:gd name="T66" fmla="*/ 291 w 387"/>
              <a:gd name="T67" fmla="*/ 341 h 362"/>
              <a:gd name="T68" fmla="*/ 290 w 387"/>
              <a:gd name="T69" fmla="*/ 331 h 362"/>
              <a:gd name="T70" fmla="*/ 284 w 387"/>
              <a:gd name="T71" fmla="*/ 332 h 362"/>
              <a:gd name="T72" fmla="*/ 319 w 387"/>
              <a:gd name="T73" fmla="*/ 332 h 362"/>
              <a:gd name="T74" fmla="*/ 325 w 387"/>
              <a:gd name="T75" fmla="*/ 328 h 362"/>
              <a:gd name="T76" fmla="*/ 315 w 387"/>
              <a:gd name="T77" fmla="*/ 321 h 362"/>
              <a:gd name="T78" fmla="*/ 343 w 387"/>
              <a:gd name="T79" fmla="*/ 313 h 362"/>
              <a:gd name="T80" fmla="*/ 347 w 387"/>
              <a:gd name="T81" fmla="*/ 308 h 362"/>
              <a:gd name="T82" fmla="*/ 340 w 387"/>
              <a:gd name="T83" fmla="*/ 300 h 362"/>
              <a:gd name="T84" fmla="*/ 336 w 387"/>
              <a:gd name="T85" fmla="*/ 305 h 362"/>
              <a:gd name="T86" fmla="*/ 362 w 387"/>
              <a:gd name="T87" fmla="*/ 282 h 362"/>
              <a:gd name="T88" fmla="*/ 364 w 387"/>
              <a:gd name="T89" fmla="*/ 275 h 362"/>
              <a:gd name="T90" fmla="*/ 352 w 387"/>
              <a:gd name="T91" fmla="*/ 276 h 362"/>
              <a:gd name="T92" fmla="*/ 367 w 387"/>
              <a:gd name="T93" fmla="*/ 252 h 362"/>
              <a:gd name="T94" fmla="*/ 367 w 387"/>
              <a:gd name="T95" fmla="*/ 245 h 362"/>
              <a:gd name="T96" fmla="*/ 356 w 387"/>
              <a:gd name="T97" fmla="*/ 244 h 362"/>
              <a:gd name="T98" fmla="*/ 356 w 387"/>
              <a:gd name="T99" fmla="*/ 250 h 362"/>
              <a:gd name="T100" fmla="*/ 360 w 387"/>
              <a:gd name="T101" fmla="*/ 215 h 362"/>
              <a:gd name="T102" fmla="*/ 357 w 387"/>
              <a:gd name="T103" fmla="*/ 208 h 362"/>
              <a:gd name="T104" fmla="*/ 350 w 387"/>
              <a:gd name="T105" fmla="*/ 218 h 362"/>
              <a:gd name="T106" fmla="*/ 344 w 387"/>
              <a:gd name="T107" fmla="*/ 190 h 362"/>
              <a:gd name="T108" fmla="*/ 340 w 387"/>
              <a:gd name="T109" fmla="*/ 185 h 362"/>
              <a:gd name="T110" fmla="*/ 331 w 387"/>
              <a:gd name="T111" fmla="*/ 191 h 362"/>
              <a:gd name="T112" fmla="*/ 335 w 387"/>
              <a:gd name="T113" fmla="*/ 196 h 362"/>
              <a:gd name="T114" fmla="*/ 315 w 387"/>
              <a:gd name="T115" fmla="*/ 168 h 362"/>
              <a:gd name="T116" fmla="*/ 309 w 387"/>
              <a:gd name="T117" fmla="*/ 165 h 362"/>
              <a:gd name="T118" fmla="*/ 308 w 387"/>
              <a:gd name="T119" fmla="*/ 176 h 362"/>
              <a:gd name="T120" fmla="*/ 275 w 387"/>
              <a:gd name="T121" fmla="*/ 138 h 362"/>
              <a:gd name="T122" fmla="*/ 215 w 387"/>
              <a:gd name="T123" fmla="*/ 5 h 362"/>
              <a:gd name="T124" fmla="*/ 18 w 387"/>
              <a:gd name="T125" fmla="*/ 9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7" h="362">
                <a:moveTo>
                  <a:pt x="30" y="269"/>
                </a:moveTo>
                <a:cubicBezTo>
                  <a:pt x="50" y="267"/>
                  <a:pt x="69" y="266"/>
                  <a:pt x="88" y="265"/>
                </a:cubicBezTo>
                <a:cubicBezTo>
                  <a:pt x="76" y="265"/>
                  <a:pt x="65" y="264"/>
                  <a:pt x="53" y="262"/>
                </a:cubicBezTo>
                <a:cubicBezTo>
                  <a:pt x="43" y="261"/>
                  <a:pt x="35" y="254"/>
                  <a:pt x="35" y="244"/>
                </a:cubicBezTo>
                <a:cubicBezTo>
                  <a:pt x="35" y="230"/>
                  <a:pt x="35" y="215"/>
                  <a:pt x="35" y="201"/>
                </a:cubicBezTo>
                <a:cubicBezTo>
                  <a:pt x="35" y="191"/>
                  <a:pt x="43" y="184"/>
                  <a:pt x="53" y="183"/>
                </a:cubicBezTo>
                <a:cubicBezTo>
                  <a:pt x="89" y="180"/>
                  <a:pt x="124" y="178"/>
                  <a:pt x="160" y="179"/>
                </a:cubicBezTo>
                <a:cubicBezTo>
                  <a:pt x="147" y="200"/>
                  <a:pt x="140" y="224"/>
                  <a:pt x="140" y="250"/>
                </a:cubicBezTo>
                <a:cubicBezTo>
                  <a:pt x="140" y="288"/>
                  <a:pt x="155" y="322"/>
                  <a:pt x="179" y="346"/>
                </a:cubicBezTo>
                <a:cubicBezTo>
                  <a:pt x="181" y="347"/>
                  <a:pt x="182" y="349"/>
                  <a:pt x="184" y="350"/>
                </a:cubicBezTo>
                <a:cubicBezTo>
                  <a:pt x="133" y="355"/>
                  <a:pt x="82" y="354"/>
                  <a:pt x="30" y="348"/>
                </a:cubicBezTo>
                <a:cubicBezTo>
                  <a:pt x="21" y="347"/>
                  <a:pt x="13" y="340"/>
                  <a:pt x="13" y="330"/>
                </a:cubicBezTo>
                <a:cubicBezTo>
                  <a:pt x="13" y="316"/>
                  <a:pt x="13" y="301"/>
                  <a:pt x="13" y="287"/>
                </a:cubicBezTo>
                <a:cubicBezTo>
                  <a:pt x="13" y="277"/>
                  <a:pt x="21" y="270"/>
                  <a:pt x="30" y="269"/>
                </a:cubicBezTo>
                <a:close/>
                <a:moveTo>
                  <a:pt x="266" y="159"/>
                </a:moveTo>
                <a:lnTo>
                  <a:pt x="266" y="159"/>
                </a:lnTo>
                <a:cubicBezTo>
                  <a:pt x="273" y="158"/>
                  <a:pt x="281" y="157"/>
                  <a:pt x="288" y="159"/>
                </a:cubicBezTo>
                <a:cubicBezTo>
                  <a:pt x="287" y="163"/>
                  <a:pt x="287" y="167"/>
                  <a:pt x="287" y="171"/>
                </a:cubicBezTo>
                <a:cubicBezTo>
                  <a:pt x="280" y="170"/>
                  <a:pt x="273" y="170"/>
                  <a:pt x="267" y="171"/>
                </a:cubicBezTo>
                <a:cubicBezTo>
                  <a:pt x="267" y="167"/>
                  <a:pt x="266" y="163"/>
                  <a:pt x="266" y="159"/>
                </a:cubicBezTo>
                <a:close/>
                <a:moveTo>
                  <a:pt x="307" y="231"/>
                </a:moveTo>
                <a:lnTo>
                  <a:pt x="307" y="231"/>
                </a:lnTo>
                <a:lnTo>
                  <a:pt x="281" y="231"/>
                </a:lnTo>
                <a:lnTo>
                  <a:pt x="281" y="226"/>
                </a:lnTo>
                <a:cubicBezTo>
                  <a:pt x="281" y="222"/>
                  <a:pt x="280" y="219"/>
                  <a:pt x="280" y="217"/>
                </a:cubicBezTo>
                <a:cubicBezTo>
                  <a:pt x="279" y="216"/>
                  <a:pt x="278" y="215"/>
                  <a:pt x="276" y="215"/>
                </a:cubicBezTo>
                <a:cubicBezTo>
                  <a:pt x="274" y="215"/>
                  <a:pt x="273" y="216"/>
                  <a:pt x="272" y="217"/>
                </a:cubicBezTo>
                <a:cubicBezTo>
                  <a:pt x="272" y="218"/>
                  <a:pt x="271" y="220"/>
                  <a:pt x="271" y="223"/>
                </a:cubicBezTo>
                <a:cubicBezTo>
                  <a:pt x="271" y="227"/>
                  <a:pt x="272" y="230"/>
                  <a:pt x="274" y="231"/>
                </a:cubicBezTo>
                <a:cubicBezTo>
                  <a:pt x="275" y="233"/>
                  <a:pt x="280" y="236"/>
                  <a:pt x="288" y="241"/>
                </a:cubicBezTo>
                <a:cubicBezTo>
                  <a:pt x="294" y="245"/>
                  <a:pt x="299" y="248"/>
                  <a:pt x="301" y="250"/>
                </a:cubicBezTo>
                <a:cubicBezTo>
                  <a:pt x="304" y="252"/>
                  <a:pt x="306" y="255"/>
                  <a:pt x="307" y="259"/>
                </a:cubicBezTo>
                <a:cubicBezTo>
                  <a:pt x="309" y="263"/>
                  <a:pt x="310" y="268"/>
                  <a:pt x="310" y="274"/>
                </a:cubicBezTo>
                <a:cubicBezTo>
                  <a:pt x="310" y="283"/>
                  <a:pt x="308" y="290"/>
                  <a:pt x="303" y="295"/>
                </a:cubicBezTo>
                <a:cubicBezTo>
                  <a:pt x="299" y="301"/>
                  <a:pt x="292" y="304"/>
                  <a:pt x="283" y="305"/>
                </a:cubicBezTo>
                <a:lnTo>
                  <a:pt x="283" y="315"/>
                </a:lnTo>
                <a:lnTo>
                  <a:pt x="271" y="315"/>
                </a:lnTo>
                <a:lnTo>
                  <a:pt x="271" y="305"/>
                </a:lnTo>
                <a:cubicBezTo>
                  <a:pt x="264" y="304"/>
                  <a:pt x="258" y="302"/>
                  <a:pt x="253" y="297"/>
                </a:cubicBezTo>
                <a:cubicBezTo>
                  <a:pt x="248" y="292"/>
                  <a:pt x="245" y="284"/>
                  <a:pt x="245" y="272"/>
                </a:cubicBezTo>
                <a:lnTo>
                  <a:pt x="245" y="267"/>
                </a:lnTo>
                <a:lnTo>
                  <a:pt x="271" y="267"/>
                </a:lnTo>
                <a:lnTo>
                  <a:pt x="271" y="274"/>
                </a:lnTo>
                <a:cubicBezTo>
                  <a:pt x="271" y="281"/>
                  <a:pt x="271" y="285"/>
                  <a:pt x="272" y="287"/>
                </a:cubicBezTo>
                <a:cubicBezTo>
                  <a:pt x="272" y="288"/>
                  <a:pt x="274" y="289"/>
                  <a:pt x="276" y="289"/>
                </a:cubicBezTo>
                <a:cubicBezTo>
                  <a:pt x="277" y="289"/>
                  <a:pt x="279" y="289"/>
                  <a:pt x="280" y="288"/>
                </a:cubicBezTo>
                <a:cubicBezTo>
                  <a:pt x="280" y="286"/>
                  <a:pt x="281" y="285"/>
                  <a:pt x="281" y="282"/>
                </a:cubicBezTo>
                <a:cubicBezTo>
                  <a:pt x="281" y="276"/>
                  <a:pt x="280" y="272"/>
                  <a:pt x="280" y="270"/>
                </a:cubicBezTo>
                <a:cubicBezTo>
                  <a:pt x="279" y="267"/>
                  <a:pt x="276" y="264"/>
                  <a:pt x="271" y="262"/>
                </a:cubicBezTo>
                <a:cubicBezTo>
                  <a:pt x="263" y="257"/>
                  <a:pt x="258" y="253"/>
                  <a:pt x="255" y="251"/>
                </a:cubicBezTo>
                <a:cubicBezTo>
                  <a:pt x="252" y="248"/>
                  <a:pt x="250" y="245"/>
                  <a:pt x="248" y="241"/>
                </a:cubicBezTo>
                <a:cubicBezTo>
                  <a:pt x="246" y="236"/>
                  <a:pt x="245" y="232"/>
                  <a:pt x="245" y="226"/>
                </a:cubicBezTo>
                <a:cubicBezTo>
                  <a:pt x="245" y="218"/>
                  <a:pt x="247" y="212"/>
                  <a:pt x="251" y="208"/>
                </a:cubicBezTo>
                <a:cubicBezTo>
                  <a:pt x="256" y="203"/>
                  <a:pt x="262" y="201"/>
                  <a:pt x="271" y="200"/>
                </a:cubicBezTo>
                <a:lnTo>
                  <a:pt x="271" y="191"/>
                </a:lnTo>
                <a:lnTo>
                  <a:pt x="283" y="191"/>
                </a:lnTo>
                <a:lnTo>
                  <a:pt x="283" y="200"/>
                </a:lnTo>
                <a:cubicBezTo>
                  <a:pt x="291" y="201"/>
                  <a:pt x="297" y="203"/>
                  <a:pt x="301" y="208"/>
                </a:cubicBezTo>
                <a:cubicBezTo>
                  <a:pt x="305" y="212"/>
                  <a:pt x="307" y="218"/>
                  <a:pt x="307" y="226"/>
                </a:cubicBezTo>
                <a:cubicBezTo>
                  <a:pt x="307" y="227"/>
                  <a:pt x="307" y="229"/>
                  <a:pt x="307" y="231"/>
                </a:cubicBezTo>
                <a:close/>
                <a:moveTo>
                  <a:pt x="247" y="163"/>
                </a:moveTo>
                <a:lnTo>
                  <a:pt x="247" y="163"/>
                </a:lnTo>
                <a:lnTo>
                  <a:pt x="246" y="163"/>
                </a:lnTo>
                <a:lnTo>
                  <a:pt x="246" y="163"/>
                </a:lnTo>
                <a:lnTo>
                  <a:pt x="245" y="163"/>
                </a:lnTo>
                <a:lnTo>
                  <a:pt x="245" y="163"/>
                </a:lnTo>
                <a:lnTo>
                  <a:pt x="244" y="164"/>
                </a:lnTo>
                <a:lnTo>
                  <a:pt x="244" y="164"/>
                </a:lnTo>
                <a:lnTo>
                  <a:pt x="243" y="164"/>
                </a:lnTo>
                <a:lnTo>
                  <a:pt x="243" y="164"/>
                </a:lnTo>
                <a:lnTo>
                  <a:pt x="242" y="164"/>
                </a:lnTo>
                <a:lnTo>
                  <a:pt x="242" y="164"/>
                </a:lnTo>
                <a:lnTo>
                  <a:pt x="241" y="165"/>
                </a:lnTo>
                <a:lnTo>
                  <a:pt x="241" y="165"/>
                </a:lnTo>
                <a:lnTo>
                  <a:pt x="240" y="165"/>
                </a:lnTo>
                <a:lnTo>
                  <a:pt x="239" y="165"/>
                </a:lnTo>
                <a:lnTo>
                  <a:pt x="239" y="166"/>
                </a:lnTo>
                <a:lnTo>
                  <a:pt x="238" y="166"/>
                </a:lnTo>
                <a:lnTo>
                  <a:pt x="238" y="166"/>
                </a:lnTo>
                <a:lnTo>
                  <a:pt x="237" y="166"/>
                </a:lnTo>
                <a:lnTo>
                  <a:pt x="237" y="166"/>
                </a:lnTo>
                <a:lnTo>
                  <a:pt x="236" y="167"/>
                </a:lnTo>
                <a:lnTo>
                  <a:pt x="236" y="167"/>
                </a:lnTo>
                <a:lnTo>
                  <a:pt x="241" y="176"/>
                </a:lnTo>
                <a:lnTo>
                  <a:pt x="241" y="176"/>
                </a:lnTo>
                <a:lnTo>
                  <a:pt x="241" y="176"/>
                </a:lnTo>
                <a:lnTo>
                  <a:pt x="242" y="176"/>
                </a:lnTo>
                <a:lnTo>
                  <a:pt x="242" y="176"/>
                </a:lnTo>
                <a:lnTo>
                  <a:pt x="243" y="175"/>
                </a:lnTo>
                <a:lnTo>
                  <a:pt x="243" y="175"/>
                </a:lnTo>
                <a:lnTo>
                  <a:pt x="244" y="175"/>
                </a:lnTo>
                <a:lnTo>
                  <a:pt x="244" y="175"/>
                </a:lnTo>
                <a:lnTo>
                  <a:pt x="244" y="175"/>
                </a:lnTo>
                <a:lnTo>
                  <a:pt x="245" y="175"/>
                </a:lnTo>
                <a:lnTo>
                  <a:pt x="245" y="174"/>
                </a:lnTo>
                <a:lnTo>
                  <a:pt x="246" y="174"/>
                </a:lnTo>
                <a:lnTo>
                  <a:pt x="246" y="174"/>
                </a:lnTo>
                <a:lnTo>
                  <a:pt x="247" y="174"/>
                </a:lnTo>
                <a:lnTo>
                  <a:pt x="247" y="174"/>
                </a:lnTo>
                <a:lnTo>
                  <a:pt x="248" y="173"/>
                </a:lnTo>
                <a:lnTo>
                  <a:pt x="248" y="173"/>
                </a:lnTo>
                <a:lnTo>
                  <a:pt x="249" y="173"/>
                </a:lnTo>
                <a:lnTo>
                  <a:pt x="249" y="173"/>
                </a:lnTo>
                <a:lnTo>
                  <a:pt x="250" y="173"/>
                </a:lnTo>
                <a:lnTo>
                  <a:pt x="250" y="173"/>
                </a:lnTo>
                <a:lnTo>
                  <a:pt x="247" y="163"/>
                </a:lnTo>
                <a:close/>
                <a:moveTo>
                  <a:pt x="217" y="178"/>
                </a:moveTo>
                <a:lnTo>
                  <a:pt x="217" y="178"/>
                </a:lnTo>
                <a:lnTo>
                  <a:pt x="217" y="179"/>
                </a:lnTo>
                <a:lnTo>
                  <a:pt x="217" y="179"/>
                </a:lnTo>
                <a:lnTo>
                  <a:pt x="216" y="179"/>
                </a:lnTo>
                <a:lnTo>
                  <a:pt x="216" y="180"/>
                </a:lnTo>
                <a:lnTo>
                  <a:pt x="215" y="180"/>
                </a:lnTo>
                <a:lnTo>
                  <a:pt x="215" y="180"/>
                </a:lnTo>
                <a:lnTo>
                  <a:pt x="215" y="181"/>
                </a:lnTo>
                <a:lnTo>
                  <a:pt x="214" y="181"/>
                </a:lnTo>
                <a:lnTo>
                  <a:pt x="214" y="181"/>
                </a:lnTo>
                <a:lnTo>
                  <a:pt x="213" y="182"/>
                </a:lnTo>
                <a:lnTo>
                  <a:pt x="213" y="182"/>
                </a:lnTo>
                <a:lnTo>
                  <a:pt x="212" y="183"/>
                </a:lnTo>
                <a:lnTo>
                  <a:pt x="212" y="183"/>
                </a:lnTo>
                <a:lnTo>
                  <a:pt x="212" y="183"/>
                </a:lnTo>
                <a:lnTo>
                  <a:pt x="211" y="184"/>
                </a:lnTo>
                <a:lnTo>
                  <a:pt x="211" y="184"/>
                </a:lnTo>
                <a:lnTo>
                  <a:pt x="210" y="184"/>
                </a:lnTo>
                <a:lnTo>
                  <a:pt x="210" y="185"/>
                </a:lnTo>
                <a:lnTo>
                  <a:pt x="210" y="185"/>
                </a:lnTo>
                <a:lnTo>
                  <a:pt x="209" y="186"/>
                </a:lnTo>
                <a:lnTo>
                  <a:pt x="209" y="186"/>
                </a:lnTo>
                <a:lnTo>
                  <a:pt x="217" y="193"/>
                </a:lnTo>
                <a:lnTo>
                  <a:pt x="217" y="193"/>
                </a:lnTo>
                <a:lnTo>
                  <a:pt x="217" y="193"/>
                </a:lnTo>
                <a:lnTo>
                  <a:pt x="218" y="192"/>
                </a:lnTo>
                <a:lnTo>
                  <a:pt x="218" y="192"/>
                </a:lnTo>
                <a:lnTo>
                  <a:pt x="218" y="192"/>
                </a:lnTo>
                <a:lnTo>
                  <a:pt x="219" y="191"/>
                </a:lnTo>
                <a:lnTo>
                  <a:pt x="219" y="191"/>
                </a:lnTo>
                <a:lnTo>
                  <a:pt x="219" y="191"/>
                </a:lnTo>
                <a:lnTo>
                  <a:pt x="220" y="190"/>
                </a:lnTo>
                <a:lnTo>
                  <a:pt x="220" y="190"/>
                </a:lnTo>
                <a:lnTo>
                  <a:pt x="220" y="190"/>
                </a:lnTo>
                <a:lnTo>
                  <a:pt x="221" y="189"/>
                </a:lnTo>
                <a:lnTo>
                  <a:pt x="221" y="189"/>
                </a:lnTo>
                <a:lnTo>
                  <a:pt x="221" y="189"/>
                </a:lnTo>
                <a:lnTo>
                  <a:pt x="222" y="188"/>
                </a:lnTo>
                <a:lnTo>
                  <a:pt x="222" y="188"/>
                </a:lnTo>
                <a:lnTo>
                  <a:pt x="223" y="188"/>
                </a:lnTo>
                <a:lnTo>
                  <a:pt x="223" y="188"/>
                </a:lnTo>
                <a:lnTo>
                  <a:pt x="223" y="187"/>
                </a:lnTo>
                <a:lnTo>
                  <a:pt x="224" y="187"/>
                </a:lnTo>
                <a:lnTo>
                  <a:pt x="224" y="187"/>
                </a:lnTo>
                <a:lnTo>
                  <a:pt x="217" y="178"/>
                </a:lnTo>
                <a:close/>
                <a:moveTo>
                  <a:pt x="195" y="204"/>
                </a:moveTo>
                <a:lnTo>
                  <a:pt x="195" y="204"/>
                </a:lnTo>
                <a:lnTo>
                  <a:pt x="195" y="204"/>
                </a:lnTo>
                <a:lnTo>
                  <a:pt x="195" y="205"/>
                </a:lnTo>
                <a:lnTo>
                  <a:pt x="195" y="205"/>
                </a:lnTo>
                <a:lnTo>
                  <a:pt x="194" y="206"/>
                </a:lnTo>
                <a:lnTo>
                  <a:pt x="194" y="206"/>
                </a:lnTo>
                <a:lnTo>
                  <a:pt x="194" y="206"/>
                </a:lnTo>
                <a:lnTo>
                  <a:pt x="194" y="207"/>
                </a:lnTo>
                <a:lnTo>
                  <a:pt x="193" y="207"/>
                </a:lnTo>
                <a:lnTo>
                  <a:pt x="193" y="208"/>
                </a:lnTo>
                <a:lnTo>
                  <a:pt x="193" y="208"/>
                </a:lnTo>
                <a:lnTo>
                  <a:pt x="193" y="209"/>
                </a:lnTo>
                <a:lnTo>
                  <a:pt x="192" y="209"/>
                </a:lnTo>
                <a:lnTo>
                  <a:pt x="192" y="210"/>
                </a:lnTo>
                <a:lnTo>
                  <a:pt x="192" y="210"/>
                </a:lnTo>
                <a:lnTo>
                  <a:pt x="192" y="211"/>
                </a:lnTo>
                <a:lnTo>
                  <a:pt x="191" y="211"/>
                </a:lnTo>
                <a:lnTo>
                  <a:pt x="191" y="212"/>
                </a:lnTo>
                <a:lnTo>
                  <a:pt x="191" y="213"/>
                </a:lnTo>
                <a:lnTo>
                  <a:pt x="191" y="213"/>
                </a:lnTo>
                <a:lnTo>
                  <a:pt x="190" y="214"/>
                </a:lnTo>
                <a:lnTo>
                  <a:pt x="190" y="214"/>
                </a:lnTo>
                <a:lnTo>
                  <a:pt x="200" y="218"/>
                </a:lnTo>
                <a:lnTo>
                  <a:pt x="200" y="218"/>
                </a:lnTo>
                <a:lnTo>
                  <a:pt x="200" y="217"/>
                </a:lnTo>
                <a:lnTo>
                  <a:pt x="200" y="217"/>
                </a:lnTo>
                <a:lnTo>
                  <a:pt x="201" y="216"/>
                </a:lnTo>
                <a:lnTo>
                  <a:pt x="201" y="216"/>
                </a:lnTo>
                <a:lnTo>
                  <a:pt x="201" y="216"/>
                </a:lnTo>
                <a:lnTo>
                  <a:pt x="201" y="215"/>
                </a:lnTo>
                <a:lnTo>
                  <a:pt x="202" y="215"/>
                </a:lnTo>
                <a:lnTo>
                  <a:pt x="202" y="214"/>
                </a:lnTo>
                <a:lnTo>
                  <a:pt x="202" y="214"/>
                </a:lnTo>
                <a:lnTo>
                  <a:pt x="202" y="213"/>
                </a:lnTo>
                <a:lnTo>
                  <a:pt x="202" y="213"/>
                </a:lnTo>
                <a:lnTo>
                  <a:pt x="203" y="212"/>
                </a:lnTo>
                <a:lnTo>
                  <a:pt x="203" y="212"/>
                </a:lnTo>
                <a:lnTo>
                  <a:pt x="203" y="212"/>
                </a:lnTo>
                <a:lnTo>
                  <a:pt x="203" y="211"/>
                </a:lnTo>
                <a:lnTo>
                  <a:pt x="204" y="211"/>
                </a:lnTo>
                <a:lnTo>
                  <a:pt x="204" y="210"/>
                </a:lnTo>
                <a:lnTo>
                  <a:pt x="204" y="210"/>
                </a:lnTo>
                <a:lnTo>
                  <a:pt x="204" y="209"/>
                </a:lnTo>
                <a:lnTo>
                  <a:pt x="204" y="209"/>
                </a:lnTo>
                <a:lnTo>
                  <a:pt x="195" y="204"/>
                </a:lnTo>
                <a:close/>
                <a:moveTo>
                  <a:pt x="184" y="235"/>
                </a:moveTo>
                <a:lnTo>
                  <a:pt x="184" y="235"/>
                </a:lnTo>
                <a:lnTo>
                  <a:pt x="184" y="236"/>
                </a:lnTo>
                <a:lnTo>
                  <a:pt x="184" y="236"/>
                </a:lnTo>
                <a:lnTo>
                  <a:pt x="184" y="237"/>
                </a:lnTo>
                <a:lnTo>
                  <a:pt x="184" y="238"/>
                </a:lnTo>
                <a:lnTo>
                  <a:pt x="183" y="238"/>
                </a:lnTo>
                <a:lnTo>
                  <a:pt x="183" y="239"/>
                </a:lnTo>
                <a:lnTo>
                  <a:pt x="183" y="239"/>
                </a:lnTo>
                <a:lnTo>
                  <a:pt x="183" y="240"/>
                </a:lnTo>
                <a:lnTo>
                  <a:pt x="183" y="240"/>
                </a:lnTo>
                <a:lnTo>
                  <a:pt x="183" y="241"/>
                </a:lnTo>
                <a:lnTo>
                  <a:pt x="183" y="242"/>
                </a:lnTo>
                <a:lnTo>
                  <a:pt x="183" y="242"/>
                </a:lnTo>
                <a:lnTo>
                  <a:pt x="183" y="243"/>
                </a:lnTo>
                <a:lnTo>
                  <a:pt x="183" y="243"/>
                </a:lnTo>
                <a:lnTo>
                  <a:pt x="183" y="244"/>
                </a:lnTo>
                <a:lnTo>
                  <a:pt x="183" y="245"/>
                </a:lnTo>
                <a:lnTo>
                  <a:pt x="183" y="245"/>
                </a:lnTo>
                <a:lnTo>
                  <a:pt x="183" y="246"/>
                </a:lnTo>
                <a:lnTo>
                  <a:pt x="183" y="246"/>
                </a:lnTo>
                <a:lnTo>
                  <a:pt x="183" y="247"/>
                </a:lnTo>
                <a:lnTo>
                  <a:pt x="193" y="247"/>
                </a:lnTo>
                <a:lnTo>
                  <a:pt x="193" y="247"/>
                </a:lnTo>
                <a:lnTo>
                  <a:pt x="193" y="246"/>
                </a:lnTo>
                <a:lnTo>
                  <a:pt x="193" y="246"/>
                </a:lnTo>
                <a:lnTo>
                  <a:pt x="193" y="245"/>
                </a:lnTo>
                <a:lnTo>
                  <a:pt x="193" y="245"/>
                </a:lnTo>
                <a:lnTo>
                  <a:pt x="194" y="244"/>
                </a:lnTo>
                <a:lnTo>
                  <a:pt x="194" y="244"/>
                </a:lnTo>
                <a:lnTo>
                  <a:pt x="194" y="243"/>
                </a:lnTo>
                <a:lnTo>
                  <a:pt x="194" y="243"/>
                </a:lnTo>
                <a:lnTo>
                  <a:pt x="194" y="242"/>
                </a:lnTo>
                <a:lnTo>
                  <a:pt x="194" y="242"/>
                </a:lnTo>
                <a:lnTo>
                  <a:pt x="194" y="241"/>
                </a:lnTo>
                <a:lnTo>
                  <a:pt x="194" y="241"/>
                </a:lnTo>
                <a:lnTo>
                  <a:pt x="194" y="240"/>
                </a:lnTo>
                <a:lnTo>
                  <a:pt x="194" y="240"/>
                </a:lnTo>
                <a:lnTo>
                  <a:pt x="194" y="239"/>
                </a:lnTo>
                <a:lnTo>
                  <a:pt x="194" y="239"/>
                </a:lnTo>
                <a:lnTo>
                  <a:pt x="194" y="238"/>
                </a:lnTo>
                <a:lnTo>
                  <a:pt x="194" y="238"/>
                </a:lnTo>
                <a:lnTo>
                  <a:pt x="194" y="237"/>
                </a:lnTo>
                <a:lnTo>
                  <a:pt x="184" y="235"/>
                </a:lnTo>
                <a:close/>
                <a:moveTo>
                  <a:pt x="185" y="269"/>
                </a:moveTo>
                <a:lnTo>
                  <a:pt x="185" y="269"/>
                </a:lnTo>
                <a:lnTo>
                  <a:pt x="185" y="269"/>
                </a:lnTo>
                <a:lnTo>
                  <a:pt x="185" y="270"/>
                </a:lnTo>
                <a:lnTo>
                  <a:pt x="185" y="270"/>
                </a:lnTo>
                <a:lnTo>
                  <a:pt x="185" y="271"/>
                </a:lnTo>
                <a:lnTo>
                  <a:pt x="185" y="271"/>
                </a:lnTo>
                <a:lnTo>
                  <a:pt x="185" y="272"/>
                </a:lnTo>
                <a:lnTo>
                  <a:pt x="185" y="272"/>
                </a:lnTo>
                <a:lnTo>
                  <a:pt x="185" y="273"/>
                </a:lnTo>
                <a:lnTo>
                  <a:pt x="186" y="273"/>
                </a:lnTo>
                <a:lnTo>
                  <a:pt x="186" y="274"/>
                </a:lnTo>
                <a:lnTo>
                  <a:pt x="186" y="275"/>
                </a:lnTo>
                <a:lnTo>
                  <a:pt x="186" y="275"/>
                </a:lnTo>
                <a:lnTo>
                  <a:pt x="186" y="276"/>
                </a:lnTo>
                <a:lnTo>
                  <a:pt x="186" y="276"/>
                </a:lnTo>
                <a:lnTo>
                  <a:pt x="186" y="277"/>
                </a:lnTo>
                <a:lnTo>
                  <a:pt x="187" y="277"/>
                </a:lnTo>
                <a:lnTo>
                  <a:pt x="187" y="278"/>
                </a:lnTo>
                <a:lnTo>
                  <a:pt x="187" y="278"/>
                </a:lnTo>
                <a:lnTo>
                  <a:pt x="187" y="279"/>
                </a:lnTo>
                <a:lnTo>
                  <a:pt x="187" y="279"/>
                </a:lnTo>
                <a:lnTo>
                  <a:pt x="187" y="280"/>
                </a:lnTo>
                <a:lnTo>
                  <a:pt x="197" y="276"/>
                </a:lnTo>
                <a:lnTo>
                  <a:pt x="197" y="276"/>
                </a:lnTo>
                <a:lnTo>
                  <a:pt x="197" y="276"/>
                </a:lnTo>
                <a:lnTo>
                  <a:pt x="197" y="275"/>
                </a:lnTo>
                <a:lnTo>
                  <a:pt x="197" y="275"/>
                </a:lnTo>
                <a:lnTo>
                  <a:pt x="197" y="274"/>
                </a:lnTo>
                <a:lnTo>
                  <a:pt x="197" y="274"/>
                </a:lnTo>
                <a:lnTo>
                  <a:pt x="196" y="273"/>
                </a:lnTo>
                <a:lnTo>
                  <a:pt x="196" y="273"/>
                </a:lnTo>
                <a:lnTo>
                  <a:pt x="196" y="272"/>
                </a:lnTo>
                <a:lnTo>
                  <a:pt x="196" y="272"/>
                </a:lnTo>
                <a:lnTo>
                  <a:pt x="196" y="271"/>
                </a:lnTo>
                <a:lnTo>
                  <a:pt x="196" y="271"/>
                </a:lnTo>
                <a:lnTo>
                  <a:pt x="196" y="270"/>
                </a:lnTo>
                <a:lnTo>
                  <a:pt x="196" y="270"/>
                </a:lnTo>
                <a:lnTo>
                  <a:pt x="195" y="269"/>
                </a:lnTo>
                <a:lnTo>
                  <a:pt x="195" y="269"/>
                </a:lnTo>
                <a:lnTo>
                  <a:pt x="195" y="268"/>
                </a:lnTo>
                <a:lnTo>
                  <a:pt x="195" y="268"/>
                </a:lnTo>
                <a:lnTo>
                  <a:pt x="195" y="267"/>
                </a:lnTo>
                <a:lnTo>
                  <a:pt x="195" y="267"/>
                </a:lnTo>
                <a:lnTo>
                  <a:pt x="195" y="267"/>
                </a:lnTo>
                <a:lnTo>
                  <a:pt x="185" y="269"/>
                </a:lnTo>
                <a:close/>
                <a:moveTo>
                  <a:pt x="197" y="300"/>
                </a:moveTo>
                <a:lnTo>
                  <a:pt x="197" y="300"/>
                </a:lnTo>
                <a:lnTo>
                  <a:pt x="197" y="300"/>
                </a:lnTo>
                <a:lnTo>
                  <a:pt x="197" y="301"/>
                </a:lnTo>
                <a:lnTo>
                  <a:pt x="198" y="301"/>
                </a:lnTo>
                <a:lnTo>
                  <a:pt x="198" y="302"/>
                </a:lnTo>
                <a:lnTo>
                  <a:pt x="198" y="302"/>
                </a:lnTo>
                <a:lnTo>
                  <a:pt x="199" y="302"/>
                </a:lnTo>
                <a:lnTo>
                  <a:pt x="199" y="303"/>
                </a:lnTo>
                <a:lnTo>
                  <a:pt x="199" y="303"/>
                </a:lnTo>
                <a:lnTo>
                  <a:pt x="200" y="304"/>
                </a:lnTo>
                <a:lnTo>
                  <a:pt x="200" y="304"/>
                </a:lnTo>
                <a:lnTo>
                  <a:pt x="200" y="305"/>
                </a:lnTo>
                <a:lnTo>
                  <a:pt x="201" y="305"/>
                </a:lnTo>
                <a:lnTo>
                  <a:pt x="201" y="306"/>
                </a:lnTo>
                <a:lnTo>
                  <a:pt x="201" y="306"/>
                </a:lnTo>
                <a:lnTo>
                  <a:pt x="202" y="306"/>
                </a:lnTo>
                <a:lnTo>
                  <a:pt x="202" y="307"/>
                </a:lnTo>
                <a:lnTo>
                  <a:pt x="202" y="307"/>
                </a:lnTo>
                <a:lnTo>
                  <a:pt x="203" y="308"/>
                </a:lnTo>
                <a:lnTo>
                  <a:pt x="203" y="308"/>
                </a:lnTo>
                <a:lnTo>
                  <a:pt x="203" y="309"/>
                </a:lnTo>
                <a:lnTo>
                  <a:pt x="204" y="309"/>
                </a:lnTo>
                <a:lnTo>
                  <a:pt x="212" y="302"/>
                </a:lnTo>
                <a:lnTo>
                  <a:pt x="212" y="302"/>
                </a:lnTo>
                <a:lnTo>
                  <a:pt x="211" y="302"/>
                </a:lnTo>
                <a:lnTo>
                  <a:pt x="211" y="301"/>
                </a:lnTo>
                <a:lnTo>
                  <a:pt x="211" y="301"/>
                </a:lnTo>
                <a:lnTo>
                  <a:pt x="210" y="300"/>
                </a:lnTo>
                <a:lnTo>
                  <a:pt x="210" y="300"/>
                </a:lnTo>
                <a:lnTo>
                  <a:pt x="210" y="300"/>
                </a:lnTo>
                <a:lnTo>
                  <a:pt x="209" y="299"/>
                </a:lnTo>
                <a:lnTo>
                  <a:pt x="209" y="299"/>
                </a:lnTo>
                <a:lnTo>
                  <a:pt x="209" y="298"/>
                </a:lnTo>
                <a:lnTo>
                  <a:pt x="209" y="298"/>
                </a:lnTo>
                <a:lnTo>
                  <a:pt x="208" y="298"/>
                </a:lnTo>
                <a:lnTo>
                  <a:pt x="208" y="297"/>
                </a:lnTo>
                <a:lnTo>
                  <a:pt x="208" y="297"/>
                </a:lnTo>
                <a:lnTo>
                  <a:pt x="207" y="296"/>
                </a:lnTo>
                <a:lnTo>
                  <a:pt x="207" y="296"/>
                </a:lnTo>
                <a:lnTo>
                  <a:pt x="207" y="296"/>
                </a:lnTo>
                <a:lnTo>
                  <a:pt x="207" y="295"/>
                </a:lnTo>
                <a:lnTo>
                  <a:pt x="206" y="295"/>
                </a:lnTo>
                <a:lnTo>
                  <a:pt x="206" y="294"/>
                </a:lnTo>
                <a:lnTo>
                  <a:pt x="206" y="294"/>
                </a:lnTo>
                <a:lnTo>
                  <a:pt x="197" y="300"/>
                </a:lnTo>
                <a:close/>
                <a:moveTo>
                  <a:pt x="220" y="324"/>
                </a:moveTo>
                <a:lnTo>
                  <a:pt x="220" y="324"/>
                </a:lnTo>
                <a:lnTo>
                  <a:pt x="220" y="325"/>
                </a:lnTo>
                <a:lnTo>
                  <a:pt x="221" y="325"/>
                </a:lnTo>
                <a:lnTo>
                  <a:pt x="221" y="325"/>
                </a:lnTo>
                <a:lnTo>
                  <a:pt x="221" y="326"/>
                </a:lnTo>
                <a:lnTo>
                  <a:pt x="222" y="326"/>
                </a:lnTo>
                <a:lnTo>
                  <a:pt x="222" y="326"/>
                </a:lnTo>
                <a:lnTo>
                  <a:pt x="223" y="327"/>
                </a:lnTo>
                <a:lnTo>
                  <a:pt x="223" y="327"/>
                </a:lnTo>
                <a:lnTo>
                  <a:pt x="224" y="327"/>
                </a:lnTo>
                <a:lnTo>
                  <a:pt x="224" y="328"/>
                </a:lnTo>
                <a:lnTo>
                  <a:pt x="225" y="328"/>
                </a:lnTo>
                <a:lnTo>
                  <a:pt x="225" y="328"/>
                </a:lnTo>
                <a:lnTo>
                  <a:pt x="226" y="328"/>
                </a:lnTo>
                <a:lnTo>
                  <a:pt x="226" y="329"/>
                </a:lnTo>
                <a:lnTo>
                  <a:pt x="227" y="329"/>
                </a:lnTo>
                <a:lnTo>
                  <a:pt x="227" y="329"/>
                </a:lnTo>
                <a:lnTo>
                  <a:pt x="228" y="330"/>
                </a:lnTo>
                <a:lnTo>
                  <a:pt x="228" y="330"/>
                </a:lnTo>
                <a:lnTo>
                  <a:pt x="228" y="330"/>
                </a:lnTo>
                <a:lnTo>
                  <a:pt x="229" y="330"/>
                </a:lnTo>
                <a:lnTo>
                  <a:pt x="229" y="331"/>
                </a:lnTo>
                <a:lnTo>
                  <a:pt x="235" y="321"/>
                </a:lnTo>
                <a:lnTo>
                  <a:pt x="234" y="321"/>
                </a:lnTo>
                <a:lnTo>
                  <a:pt x="234" y="321"/>
                </a:lnTo>
                <a:lnTo>
                  <a:pt x="233" y="321"/>
                </a:lnTo>
                <a:lnTo>
                  <a:pt x="233" y="320"/>
                </a:lnTo>
                <a:lnTo>
                  <a:pt x="233" y="320"/>
                </a:lnTo>
                <a:lnTo>
                  <a:pt x="232" y="320"/>
                </a:lnTo>
                <a:lnTo>
                  <a:pt x="232" y="320"/>
                </a:lnTo>
                <a:lnTo>
                  <a:pt x="231" y="319"/>
                </a:lnTo>
                <a:lnTo>
                  <a:pt x="231" y="319"/>
                </a:lnTo>
                <a:lnTo>
                  <a:pt x="230" y="319"/>
                </a:lnTo>
                <a:lnTo>
                  <a:pt x="230" y="319"/>
                </a:lnTo>
                <a:lnTo>
                  <a:pt x="230" y="318"/>
                </a:lnTo>
                <a:lnTo>
                  <a:pt x="229" y="318"/>
                </a:lnTo>
                <a:lnTo>
                  <a:pt x="229" y="318"/>
                </a:lnTo>
                <a:lnTo>
                  <a:pt x="228" y="318"/>
                </a:lnTo>
                <a:lnTo>
                  <a:pt x="228" y="317"/>
                </a:lnTo>
                <a:lnTo>
                  <a:pt x="228" y="317"/>
                </a:lnTo>
                <a:lnTo>
                  <a:pt x="227" y="317"/>
                </a:lnTo>
                <a:lnTo>
                  <a:pt x="227" y="316"/>
                </a:lnTo>
                <a:lnTo>
                  <a:pt x="226" y="316"/>
                </a:lnTo>
                <a:lnTo>
                  <a:pt x="226" y="316"/>
                </a:lnTo>
                <a:lnTo>
                  <a:pt x="220" y="324"/>
                </a:lnTo>
                <a:close/>
                <a:moveTo>
                  <a:pt x="250" y="339"/>
                </a:moveTo>
                <a:lnTo>
                  <a:pt x="250" y="339"/>
                </a:lnTo>
                <a:lnTo>
                  <a:pt x="250" y="339"/>
                </a:lnTo>
                <a:lnTo>
                  <a:pt x="251" y="339"/>
                </a:lnTo>
                <a:lnTo>
                  <a:pt x="251" y="340"/>
                </a:lnTo>
                <a:lnTo>
                  <a:pt x="252" y="340"/>
                </a:lnTo>
                <a:lnTo>
                  <a:pt x="252" y="340"/>
                </a:lnTo>
                <a:lnTo>
                  <a:pt x="253" y="340"/>
                </a:lnTo>
                <a:lnTo>
                  <a:pt x="253" y="340"/>
                </a:lnTo>
                <a:lnTo>
                  <a:pt x="254" y="340"/>
                </a:lnTo>
                <a:lnTo>
                  <a:pt x="255" y="340"/>
                </a:lnTo>
                <a:lnTo>
                  <a:pt x="255" y="341"/>
                </a:lnTo>
                <a:lnTo>
                  <a:pt x="256" y="341"/>
                </a:lnTo>
                <a:lnTo>
                  <a:pt x="256" y="341"/>
                </a:lnTo>
                <a:lnTo>
                  <a:pt x="257" y="341"/>
                </a:lnTo>
                <a:lnTo>
                  <a:pt x="257" y="341"/>
                </a:lnTo>
                <a:lnTo>
                  <a:pt x="258" y="341"/>
                </a:lnTo>
                <a:lnTo>
                  <a:pt x="259" y="341"/>
                </a:lnTo>
                <a:lnTo>
                  <a:pt x="259" y="341"/>
                </a:lnTo>
                <a:lnTo>
                  <a:pt x="260" y="341"/>
                </a:lnTo>
                <a:lnTo>
                  <a:pt x="260" y="341"/>
                </a:lnTo>
                <a:lnTo>
                  <a:pt x="261" y="342"/>
                </a:lnTo>
                <a:lnTo>
                  <a:pt x="261" y="342"/>
                </a:lnTo>
                <a:lnTo>
                  <a:pt x="263" y="331"/>
                </a:lnTo>
                <a:lnTo>
                  <a:pt x="262" y="331"/>
                </a:lnTo>
                <a:lnTo>
                  <a:pt x="262" y="331"/>
                </a:lnTo>
                <a:lnTo>
                  <a:pt x="261" y="331"/>
                </a:lnTo>
                <a:lnTo>
                  <a:pt x="261" y="331"/>
                </a:lnTo>
                <a:lnTo>
                  <a:pt x="260" y="331"/>
                </a:lnTo>
                <a:lnTo>
                  <a:pt x="260" y="331"/>
                </a:lnTo>
                <a:lnTo>
                  <a:pt x="259" y="331"/>
                </a:lnTo>
                <a:lnTo>
                  <a:pt x="259" y="330"/>
                </a:lnTo>
                <a:lnTo>
                  <a:pt x="258" y="330"/>
                </a:lnTo>
                <a:lnTo>
                  <a:pt x="258" y="330"/>
                </a:lnTo>
                <a:lnTo>
                  <a:pt x="257" y="330"/>
                </a:lnTo>
                <a:lnTo>
                  <a:pt x="257" y="330"/>
                </a:lnTo>
                <a:lnTo>
                  <a:pt x="256" y="330"/>
                </a:lnTo>
                <a:lnTo>
                  <a:pt x="256" y="330"/>
                </a:lnTo>
                <a:lnTo>
                  <a:pt x="255" y="330"/>
                </a:lnTo>
                <a:lnTo>
                  <a:pt x="255" y="330"/>
                </a:lnTo>
                <a:lnTo>
                  <a:pt x="254" y="329"/>
                </a:lnTo>
                <a:lnTo>
                  <a:pt x="254" y="329"/>
                </a:lnTo>
                <a:lnTo>
                  <a:pt x="253" y="329"/>
                </a:lnTo>
                <a:lnTo>
                  <a:pt x="253" y="329"/>
                </a:lnTo>
                <a:lnTo>
                  <a:pt x="253" y="329"/>
                </a:lnTo>
                <a:lnTo>
                  <a:pt x="250" y="339"/>
                </a:lnTo>
                <a:close/>
                <a:moveTo>
                  <a:pt x="283" y="342"/>
                </a:moveTo>
                <a:lnTo>
                  <a:pt x="283" y="342"/>
                </a:lnTo>
                <a:lnTo>
                  <a:pt x="284" y="342"/>
                </a:lnTo>
                <a:lnTo>
                  <a:pt x="284" y="342"/>
                </a:lnTo>
                <a:lnTo>
                  <a:pt x="285" y="342"/>
                </a:lnTo>
                <a:lnTo>
                  <a:pt x="285" y="342"/>
                </a:lnTo>
                <a:lnTo>
                  <a:pt x="286" y="342"/>
                </a:lnTo>
                <a:lnTo>
                  <a:pt x="287" y="342"/>
                </a:lnTo>
                <a:lnTo>
                  <a:pt x="287" y="342"/>
                </a:lnTo>
                <a:lnTo>
                  <a:pt x="288" y="342"/>
                </a:lnTo>
                <a:lnTo>
                  <a:pt x="288" y="342"/>
                </a:lnTo>
                <a:lnTo>
                  <a:pt x="289" y="342"/>
                </a:lnTo>
                <a:lnTo>
                  <a:pt x="289" y="341"/>
                </a:lnTo>
                <a:lnTo>
                  <a:pt x="290" y="341"/>
                </a:lnTo>
                <a:lnTo>
                  <a:pt x="291" y="341"/>
                </a:lnTo>
                <a:lnTo>
                  <a:pt x="291" y="341"/>
                </a:lnTo>
                <a:lnTo>
                  <a:pt x="292" y="341"/>
                </a:lnTo>
                <a:lnTo>
                  <a:pt x="292" y="341"/>
                </a:lnTo>
                <a:lnTo>
                  <a:pt x="293" y="341"/>
                </a:lnTo>
                <a:lnTo>
                  <a:pt x="293" y="341"/>
                </a:lnTo>
                <a:lnTo>
                  <a:pt x="294" y="341"/>
                </a:lnTo>
                <a:lnTo>
                  <a:pt x="295" y="341"/>
                </a:lnTo>
                <a:lnTo>
                  <a:pt x="295" y="341"/>
                </a:lnTo>
                <a:lnTo>
                  <a:pt x="292" y="330"/>
                </a:lnTo>
                <a:lnTo>
                  <a:pt x="292" y="330"/>
                </a:lnTo>
                <a:lnTo>
                  <a:pt x="292" y="330"/>
                </a:lnTo>
                <a:lnTo>
                  <a:pt x="291" y="330"/>
                </a:lnTo>
                <a:lnTo>
                  <a:pt x="291" y="330"/>
                </a:lnTo>
                <a:lnTo>
                  <a:pt x="290" y="331"/>
                </a:lnTo>
                <a:lnTo>
                  <a:pt x="290" y="331"/>
                </a:lnTo>
                <a:lnTo>
                  <a:pt x="289" y="331"/>
                </a:lnTo>
                <a:lnTo>
                  <a:pt x="289" y="331"/>
                </a:lnTo>
                <a:lnTo>
                  <a:pt x="288" y="331"/>
                </a:lnTo>
                <a:lnTo>
                  <a:pt x="288" y="331"/>
                </a:lnTo>
                <a:lnTo>
                  <a:pt x="287" y="331"/>
                </a:lnTo>
                <a:lnTo>
                  <a:pt x="287" y="331"/>
                </a:lnTo>
                <a:lnTo>
                  <a:pt x="286" y="331"/>
                </a:lnTo>
                <a:lnTo>
                  <a:pt x="286" y="331"/>
                </a:lnTo>
                <a:lnTo>
                  <a:pt x="285" y="331"/>
                </a:lnTo>
                <a:lnTo>
                  <a:pt x="285" y="331"/>
                </a:lnTo>
                <a:lnTo>
                  <a:pt x="284" y="332"/>
                </a:lnTo>
                <a:lnTo>
                  <a:pt x="284" y="332"/>
                </a:lnTo>
                <a:lnTo>
                  <a:pt x="283" y="332"/>
                </a:lnTo>
                <a:lnTo>
                  <a:pt x="283" y="332"/>
                </a:lnTo>
                <a:lnTo>
                  <a:pt x="282" y="332"/>
                </a:lnTo>
                <a:lnTo>
                  <a:pt x="283" y="342"/>
                </a:lnTo>
                <a:close/>
                <a:moveTo>
                  <a:pt x="316" y="333"/>
                </a:moveTo>
                <a:lnTo>
                  <a:pt x="316" y="333"/>
                </a:lnTo>
                <a:lnTo>
                  <a:pt x="316" y="333"/>
                </a:lnTo>
                <a:lnTo>
                  <a:pt x="316" y="333"/>
                </a:lnTo>
                <a:lnTo>
                  <a:pt x="317" y="333"/>
                </a:lnTo>
                <a:lnTo>
                  <a:pt x="317" y="332"/>
                </a:lnTo>
                <a:lnTo>
                  <a:pt x="318" y="332"/>
                </a:lnTo>
                <a:lnTo>
                  <a:pt x="318" y="332"/>
                </a:lnTo>
                <a:lnTo>
                  <a:pt x="319" y="332"/>
                </a:lnTo>
                <a:lnTo>
                  <a:pt x="319" y="331"/>
                </a:lnTo>
                <a:lnTo>
                  <a:pt x="320" y="331"/>
                </a:lnTo>
                <a:lnTo>
                  <a:pt x="320" y="331"/>
                </a:lnTo>
                <a:lnTo>
                  <a:pt x="321" y="330"/>
                </a:lnTo>
                <a:lnTo>
                  <a:pt x="321" y="330"/>
                </a:lnTo>
                <a:lnTo>
                  <a:pt x="322" y="330"/>
                </a:lnTo>
                <a:lnTo>
                  <a:pt x="322" y="330"/>
                </a:lnTo>
                <a:lnTo>
                  <a:pt x="323" y="329"/>
                </a:lnTo>
                <a:lnTo>
                  <a:pt x="323" y="329"/>
                </a:lnTo>
                <a:lnTo>
                  <a:pt x="324" y="329"/>
                </a:lnTo>
                <a:lnTo>
                  <a:pt x="324" y="328"/>
                </a:lnTo>
                <a:lnTo>
                  <a:pt x="325" y="328"/>
                </a:lnTo>
                <a:lnTo>
                  <a:pt x="325" y="328"/>
                </a:lnTo>
                <a:lnTo>
                  <a:pt x="325" y="328"/>
                </a:lnTo>
                <a:lnTo>
                  <a:pt x="320" y="319"/>
                </a:lnTo>
                <a:lnTo>
                  <a:pt x="319" y="319"/>
                </a:lnTo>
                <a:lnTo>
                  <a:pt x="319" y="319"/>
                </a:lnTo>
                <a:lnTo>
                  <a:pt x="318" y="319"/>
                </a:lnTo>
                <a:lnTo>
                  <a:pt x="318" y="320"/>
                </a:lnTo>
                <a:lnTo>
                  <a:pt x="318" y="320"/>
                </a:lnTo>
                <a:lnTo>
                  <a:pt x="317" y="320"/>
                </a:lnTo>
                <a:lnTo>
                  <a:pt x="317" y="320"/>
                </a:lnTo>
                <a:lnTo>
                  <a:pt x="316" y="321"/>
                </a:lnTo>
                <a:lnTo>
                  <a:pt x="316" y="321"/>
                </a:lnTo>
                <a:lnTo>
                  <a:pt x="315" y="321"/>
                </a:lnTo>
                <a:lnTo>
                  <a:pt x="315" y="321"/>
                </a:lnTo>
                <a:lnTo>
                  <a:pt x="315" y="322"/>
                </a:lnTo>
                <a:lnTo>
                  <a:pt x="314" y="322"/>
                </a:lnTo>
                <a:lnTo>
                  <a:pt x="314" y="322"/>
                </a:lnTo>
                <a:lnTo>
                  <a:pt x="313" y="322"/>
                </a:lnTo>
                <a:lnTo>
                  <a:pt x="313" y="323"/>
                </a:lnTo>
                <a:lnTo>
                  <a:pt x="312" y="323"/>
                </a:lnTo>
                <a:lnTo>
                  <a:pt x="312" y="323"/>
                </a:lnTo>
                <a:lnTo>
                  <a:pt x="312" y="323"/>
                </a:lnTo>
                <a:lnTo>
                  <a:pt x="311" y="324"/>
                </a:lnTo>
                <a:lnTo>
                  <a:pt x="311" y="324"/>
                </a:lnTo>
                <a:lnTo>
                  <a:pt x="316" y="333"/>
                </a:lnTo>
                <a:close/>
                <a:moveTo>
                  <a:pt x="343" y="313"/>
                </a:moveTo>
                <a:lnTo>
                  <a:pt x="343" y="313"/>
                </a:lnTo>
                <a:lnTo>
                  <a:pt x="343" y="313"/>
                </a:lnTo>
                <a:lnTo>
                  <a:pt x="343" y="312"/>
                </a:lnTo>
                <a:lnTo>
                  <a:pt x="343" y="312"/>
                </a:lnTo>
                <a:lnTo>
                  <a:pt x="344" y="312"/>
                </a:lnTo>
                <a:lnTo>
                  <a:pt x="344" y="311"/>
                </a:lnTo>
                <a:lnTo>
                  <a:pt x="345" y="311"/>
                </a:lnTo>
                <a:lnTo>
                  <a:pt x="345" y="310"/>
                </a:lnTo>
                <a:lnTo>
                  <a:pt x="345" y="310"/>
                </a:lnTo>
                <a:lnTo>
                  <a:pt x="346" y="310"/>
                </a:lnTo>
                <a:lnTo>
                  <a:pt x="346" y="309"/>
                </a:lnTo>
                <a:lnTo>
                  <a:pt x="346" y="309"/>
                </a:lnTo>
                <a:lnTo>
                  <a:pt x="347" y="308"/>
                </a:lnTo>
                <a:lnTo>
                  <a:pt x="347" y="308"/>
                </a:lnTo>
                <a:lnTo>
                  <a:pt x="347" y="307"/>
                </a:lnTo>
                <a:lnTo>
                  <a:pt x="348" y="307"/>
                </a:lnTo>
                <a:lnTo>
                  <a:pt x="348" y="306"/>
                </a:lnTo>
                <a:lnTo>
                  <a:pt x="348" y="306"/>
                </a:lnTo>
                <a:lnTo>
                  <a:pt x="349" y="306"/>
                </a:lnTo>
                <a:lnTo>
                  <a:pt x="349" y="305"/>
                </a:lnTo>
                <a:lnTo>
                  <a:pt x="349" y="305"/>
                </a:lnTo>
                <a:lnTo>
                  <a:pt x="350" y="304"/>
                </a:lnTo>
                <a:lnTo>
                  <a:pt x="341" y="298"/>
                </a:lnTo>
                <a:lnTo>
                  <a:pt x="341" y="298"/>
                </a:lnTo>
                <a:lnTo>
                  <a:pt x="341" y="299"/>
                </a:lnTo>
                <a:lnTo>
                  <a:pt x="340" y="299"/>
                </a:lnTo>
                <a:lnTo>
                  <a:pt x="340" y="300"/>
                </a:lnTo>
                <a:lnTo>
                  <a:pt x="340" y="300"/>
                </a:lnTo>
                <a:lnTo>
                  <a:pt x="339" y="300"/>
                </a:lnTo>
                <a:lnTo>
                  <a:pt x="339" y="301"/>
                </a:lnTo>
                <a:lnTo>
                  <a:pt x="339" y="301"/>
                </a:lnTo>
                <a:lnTo>
                  <a:pt x="338" y="302"/>
                </a:lnTo>
                <a:lnTo>
                  <a:pt x="338" y="302"/>
                </a:lnTo>
                <a:lnTo>
                  <a:pt x="338" y="302"/>
                </a:lnTo>
                <a:lnTo>
                  <a:pt x="337" y="303"/>
                </a:lnTo>
                <a:lnTo>
                  <a:pt x="337" y="303"/>
                </a:lnTo>
                <a:lnTo>
                  <a:pt x="337" y="303"/>
                </a:lnTo>
                <a:lnTo>
                  <a:pt x="337" y="304"/>
                </a:lnTo>
                <a:lnTo>
                  <a:pt x="336" y="304"/>
                </a:lnTo>
                <a:lnTo>
                  <a:pt x="336" y="305"/>
                </a:lnTo>
                <a:lnTo>
                  <a:pt x="336" y="305"/>
                </a:lnTo>
                <a:lnTo>
                  <a:pt x="335" y="305"/>
                </a:lnTo>
                <a:lnTo>
                  <a:pt x="335" y="306"/>
                </a:lnTo>
                <a:lnTo>
                  <a:pt x="335" y="306"/>
                </a:lnTo>
                <a:lnTo>
                  <a:pt x="343" y="313"/>
                </a:lnTo>
                <a:close/>
                <a:moveTo>
                  <a:pt x="360" y="285"/>
                </a:moveTo>
                <a:lnTo>
                  <a:pt x="360" y="285"/>
                </a:lnTo>
                <a:lnTo>
                  <a:pt x="361" y="284"/>
                </a:lnTo>
                <a:lnTo>
                  <a:pt x="361" y="284"/>
                </a:lnTo>
                <a:lnTo>
                  <a:pt x="361" y="283"/>
                </a:lnTo>
                <a:lnTo>
                  <a:pt x="361" y="283"/>
                </a:lnTo>
                <a:lnTo>
                  <a:pt x="361" y="282"/>
                </a:lnTo>
                <a:lnTo>
                  <a:pt x="362" y="282"/>
                </a:lnTo>
                <a:lnTo>
                  <a:pt x="362" y="281"/>
                </a:lnTo>
                <a:lnTo>
                  <a:pt x="362" y="281"/>
                </a:lnTo>
                <a:lnTo>
                  <a:pt x="362" y="280"/>
                </a:lnTo>
                <a:lnTo>
                  <a:pt x="362" y="279"/>
                </a:lnTo>
                <a:lnTo>
                  <a:pt x="363" y="279"/>
                </a:lnTo>
                <a:lnTo>
                  <a:pt x="363" y="278"/>
                </a:lnTo>
                <a:lnTo>
                  <a:pt x="363" y="278"/>
                </a:lnTo>
                <a:lnTo>
                  <a:pt x="363" y="277"/>
                </a:lnTo>
                <a:lnTo>
                  <a:pt x="363" y="277"/>
                </a:lnTo>
                <a:lnTo>
                  <a:pt x="363" y="276"/>
                </a:lnTo>
                <a:lnTo>
                  <a:pt x="364" y="276"/>
                </a:lnTo>
                <a:lnTo>
                  <a:pt x="364" y="275"/>
                </a:lnTo>
                <a:lnTo>
                  <a:pt x="364" y="275"/>
                </a:lnTo>
                <a:lnTo>
                  <a:pt x="364" y="274"/>
                </a:lnTo>
                <a:lnTo>
                  <a:pt x="364" y="274"/>
                </a:lnTo>
                <a:lnTo>
                  <a:pt x="354" y="271"/>
                </a:lnTo>
                <a:lnTo>
                  <a:pt x="354" y="271"/>
                </a:lnTo>
                <a:lnTo>
                  <a:pt x="354" y="272"/>
                </a:lnTo>
                <a:lnTo>
                  <a:pt x="353" y="272"/>
                </a:lnTo>
                <a:lnTo>
                  <a:pt x="353" y="273"/>
                </a:lnTo>
                <a:lnTo>
                  <a:pt x="353" y="273"/>
                </a:lnTo>
                <a:lnTo>
                  <a:pt x="353" y="274"/>
                </a:lnTo>
                <a:lnTo>
                  <a:pt x="353" y="274"/>
                </a:lnTo>
                <a:lnTo>
                  <a:pt x="353" y="275"/>
                </a:lnTo>
                <a:lnTo>
                  <a:pt x="353" y="275"/>
                </a:lnTo>
                <a:lnTo>
                  <a:pt x="352" y="276"/>
                </a:lnTo>
                <a:lnTo>
                  <a:pt x="352" y="276"/>
                </a:lnTo>
                <a:lnTo>
                  <a:pt x="352" y="277"/>
                </a:lnTo>
                <a:lnTo>
                  <a:pt x="352" y="277"/>
                </a:lnTo>
                <a:lnTo>
                  <a:pt x="352" y="278"/>
                </a:lnTo>
                <a:lnTo>
                  <a:pt x="352" y="278"/>
                </a:lnTo>
                <a:lnTo>
                  <a:pt x="351" y="278"/>
                </a:lnTo>
                <a:lnTo>
                  <a:pt x="351" y="279"/>
                </a:lnTo>
                <a:lnTo>
                  <a:pt x="351" y="279"/>
                </a:lnTo>
                <a:lnTo>
                  <a:pt x="351" y="280"/>
                </a:lnTo>
                <a:lnTo>
                  <a:pt x="351" y="280"/>
                </a:lnTo>
                <a:lnTo>
                  <a:pt x="351" y="281"/>
                </a:lnTo>
                <a:lnTo>
                  <a:pt x="360" y="285"/>
                </a:lnTo>
                <a:close/>
                <a:moveTo>
                  <a:pt x="367" y="252"/>
                </a:moveTo>
                <a:lnTo>
                  <a:pt x="367" y="252"/>
                </a:lnTo>
                <a:lnTo>
                  <a:pt x="367" y="252"/>
                </a:lnTo>
                <a:lnTo>
                  <a:pt x="367" y="251"/>
                </a:lnTo>
                <a:lnTo>
                  <a:pt x="367" y="250"/>
                </a:lnTo>
                <a:lnTo>
                  <a:pt x="367" y="250"/>
                </a:lnTo>
                <a:lnTo>
                  <a:pt x="367" y="249"/>
                </a:lnTo>
                <a:lnTo>
                  <a:pt x="367" y="249"/>
                </a:lnTo>
                <a:lnTo>
                  <a:pt x="367" y="248"/>
                </a:lnTo>
                <a:lnTo>
                  <a:pt x="367" y="247"/>
                </a:lnTo>
                <a:lnTo>
                  <a:pt x="367" y="247"/>
                </a:lnTo>
                <a:lnTo>
                  <a:pt x="367" y="246"/>
                </a:lnTo>
                <a:lnTo>
                  <a:pt x="367" y="246"/>
                </a:lnTo>
                <a:lnTo>
                  <a:pt x="367" y="245"/>
                </a:lnTo>
                <a:lnTo>
                  <a:pt x="367" y="245"/>
                </a:lnTo>
                <a:lnTo>
                  <a:pt x="367" y="244"/>
                </a:lnTo>
                <a:lnTo>
                  <a:pt x="367" y="243"/>
                </a:lnTo>
                <a:lnTo>
                  <a:pt x="367" y="243"/>
                </a:lnTo>
                <a:lnTo>
                  <a:pt x="367" y="242"/>
                </a:lnTo>
                <a:lnTo>
                  <a:pt x="367" y="242"/>
                </a:lnTo>
                <a:lnTo>
                  <a:pt x="367" y="241"/>
                </a:lnTo>
                <a:lnTo>
                  <a:pt x="366" y="241"/>
                </a:lnTo>
                <a:lnTo>
                  <a:pt x="356" y="242"/>
                </a:lnTo>
                <a:lnTo>
                  <a:pt x="356" y="242"/>
                </a:lnTo>
                <a:lnTo>
                  <a:pt x="356" y="243"/>
                </a:lnTo>
                <a:lnTo>
                  <a:pt x="356" y="243"/>
                </a:lnTo>
                <a:lnTo>
                  <a:pt x="356" y="244"/>
                </a:lnTo>
                <a:lnTo>
                  <a:pt x="356" y="244"/>
                </a:lnTo>
                <a:lnTo>
                  <a:pt x="356" y="245"/>
                </a:lnTo>
                <a:lnTo>
                  <a:pt x="356" y="245"/>
                </a:lnTo>
                <a:lnTo>
                  <a:pt x="356" y="246"/>
                </a:lnTo>
                <a:lnTo>
                  <a:pt x="356" y="246"/>
                </a:lnTo>
                <a:lnTo>
                  <a:pt x="356" y="247"/>
                </a:lnTo>
                <a:lnTo>
                  <a:pt x="356" y="247"/>
                </a:lnTo>
                <a:lnTo>
                  <a:pt x="356" y="248"/>
                </a:lnTo>
                <a:lnTo>
                  <a:pt x="356" y="248"/>
                </a:lnTo>
                <a:lnTo>
                  <a:pt x="356" y="249"/>
                </a:lnTo>
                <a:lnTo>
                  <a:pt x="356" y="249"/>
                </a:lnTo>
                <a:lnTo>
                  <a:pt x="356" y="250"/>
                </a:lnTo>
                <a:lnTo>
                  <a:pt x="356" y="250"/>
                </a:lnTo>
                <a:lnTo>
                  <a:pt x="356" y="251"/>
                </a:lnTo>
                <a:lnTo>
                  <a:pt x="356" y="252"/>
                </a:lnTo>
                <a:lnTo>
                  <a:pt x="356" y="252"/>
                </a:lnTo>
                <a:lnTo>
                  <a:pt x="367" y="252"/>
                </a:lnTo>
                <a:close/>
                <a:moveTo>
                  <a:pt x="361" y="219"/>
                </a:moveTo>
                <a:lnTo>
                  <a:pt x="361" y="219"/>
                </a:lnTo>
                <a:lnTo>
                  <a:pt x="361" y="218"/>
                </a:lnTo>
                <a:lnTo>
                  <a:pt x="361" y="218"/>
                </a:lnTo>
                <a:lnTo>
                  <a:pt x="361" y="217"/>
                </a:lnTo>
                <a:lnTo>
                  <a:pt x="361" y="217"/>
                </a:lnTo>
                <a:lnTo>
                  <a:pt x="360" y="216"/>
                </a:lnTo>
                <a:lnTo>
                  <a:pt x="360" y="216"/>
                </a:lnTo>
                <a:lnTo>
                  <a:pt x="360" y="215"/>
                </a:lnTo>
                <a:lnTo>
                  <a:pt x="360" y="215"/>
                </a:lnTo>
                <a:lnTo>
                  <a:pt x="360" y="214"/>
                </a:lnTo>
                <a:lnTo>
                  <a:pt x="359" y="214"/>
                </a:lnTo>
                <a:lnTo>
                  <a:pt x="359" y="213"/>
                </a:lnTo>
                <a:lnTo>
                  <a:pt x="359" y="213"/>
                </a:lnTo>
                <a:lnTo>
                  <a:pt x="359" y="212"/>
                </a:lnTo>
                <a:lnTo>
                  <a:pt x="358" y="211"/>
                </a:lnTo>
                <a:lnTo>
                  <a:pt x="358" y="211"/>
                </a:lnTo>
                <a:lnTo>
                  <a:pt x="358" y="210"/>
                </a:lnTo>
                <a:lnTo>
                  <a:pt x="358" y="210"/>
                </a:lnTo>
                <a:lnTo>
                  <a:pt x="357" y="209"/>
                </a:lnTo>
                <a:lnTo>
                  <a:pt x="357" y="209"/>
                </a:lnTo>
                <a:lnTo>
                  <a:pt x="357" y="208"/>
                </a:lnTo>
                <a:lnTo>
                  <a:pt x="357" y="208"/>
                </a:lnTo>
                <a:lnTo>
                  <a:pt x="347" y="213"/>
                </a:lnTo>
                <a:lnTo>
                  <a:pt x="347" y="213"/>
                </a:lnTo>
                <a:lnTo>
                  <a:pt x="348" y="214"/>
                </a:lnTo>
                <a:lnTo>
                  <a:pt x="348" y="214"/>
                </a:lnTo>
                <a:lnTo>
                  <a:pt x="348" y="215"/>
                </a:lnTo>
                <a:lnTo>
                  <a:pt x="348" y="215"/>
                </a:lnTo>
                <a:lnTo>
                  <a:pt x="349" y="216"/>
                </a:lnTo>
                <a:lnTo>
                  <a:pt x="349" y="216"/>
                </a:lnTo>
                <a:lnTo>
                  <a:pt x="349" y="216"/>
                </a:lnTo>
                <a:lnTo>
                  <a:pt x="349" y="217"/>
                </a:lnTo>
                <a:lnTo>
                  <a:pt x="349" y="217"/>
                </a:lnTo>
                <a:lnTo>
                  <a:pt x="350" y="218"/>
                </a:lnTo>
                <a:lnTo>
                  <a:pt x="350" y="218"/>
                </a:lnTo>
                <a:lnTo>
                  <a:pt x="350" y="219"/>
                </a:lnTo>
                <a:lnTo>
                  <a:pt x="350" y="219"/>
                </a:lnTo>
                <a:lnTo>
                  <a:pt x="350" y="220"/>
                </a:lnTo>
                <a:lnTo>
                  <a:pt x="351" y="220"/>
                </a:lnTo>
                <a:lnTo>
                  <a:pt x="351" y="221"/>
                </a:lnTo>
                <a:lnTo>
                  <a:pt x="351" y="221"/>
                </a:lnTo>
                <a:lnTo>
                  <a:pt x="351" y="221"/>
                </a:lnTo>
                <a:lnTo>
                  <a:pt x="351" y="222"/>
                </a:lnTo>
                <a:lnTo>
                  <a:pt x="351" y="222"/>
                </a:lnTo>
                <a:lnTo>
                  <a:pt x="361" y="219"/>
                </a:lnTo>
                <a:close/>
                <a:moveTo>
                  <a:pt x="344" y="190"/>
                </a:moveTo>
                <a:lnTo>
                  <a:pt x="344" y="190"/>
                </a:lnTo>
                <a:lnTo>
                  <a:pt x="344" y="190"/>
                </a:lnTo>
                <a:lnTo>
                  <a:pt x="344" y="189"/>
                </a:lnTo>
                <a:lnTo>
                  <a:pt x="343" y="189"/>
                </a:lnTo>
                <a:lnTo>
                  <a:pt x="343" y="188"/>
                </a:lnTo>
                <a:lnTo>
                  <a:pt x="343" y="188"/>
                </a:lnTo>
                <a:lnTo>
                  <a:pt x="342" y="188"/>
                </a:lnTo>
                <a:lnTo>
                  <a:pt x="342" y="187"/>
                </a:lnTo>
                <a:lnTo>
                  <a:pt x="342" y="187"/>
                </a:lnTo>
                <a:lnTo>
                  <a:pt x="341" y="186"/>
                </a:lnTo>
                <a:lnTo>
                  <a:pt x="341" y="186"/>
                </a:lnTo>
                <a:lnTo>
                  <a:pt x="340" y="186"/>
                </a:lnTo>
                <a:lnTo>
                  <a:pt x="340" y="185"/>
                </a:lnTo>
                <a:lnTo>
                  <a:pt x="340" y="185"/>
                </a:lnTo>
                <a:lnTo>
                  <a:pt x="339" y="184"/>
                </a:lnTo>
                <a:lnTo>
                  <a:pt x="339" y="184"/>
                </a:lnTo>
                <a:lnTo>
                  <a:pt x="338" y="184"/>
                </a:lnTo>
                <a:lnTo>
                  <a:pt x="338" y="183"/>
                </a:lnTo>
                <a:lnTo>
                  <a:pt x="338" y="183"/>
                </a:lnTo>
                <a:lnTo>
                  <a:pt x="337" y="183"/>
                </a:lnTo>
                <a:lnTo>
                  <a:pt x="337" y="182"/>
                </a:lnTo>
                <a:lnTo>
                  <a:pt x="336" y="182"/>
                </a:lnTo>
                <a:lnTo>
                  <a:pt x="329" y="190"/>
                </a:lnTo>
                <a:lnTo>
                  <a:pt x="330" y="190"/>
                </a:lnTo>
                <a:lnTo>
                  <a:pt x="330" y="190"/>
                </a:lnTo>
                <a:lnTo>
                  <a:pt x="330" y="191"/>
                </a:lnTo>
                <a:lnTo>
                  <a:pt x="331" y="191"/>
                </a:lnTo>
                <a:lnTo>
                  <a:pt x="331" y="191"/>
                </a:lnTo>
                <a:lnTo>
                  <a:pt x="331" y="192"/>
                </a:lnTo>
                <a:lnTo>
                  <a:pt x="332" y="192"/>
                </a:lnTo>
                <a:lnTo>
                  <a:pt x="332" y="192"/>
                </a:lnTo>
                <a:lnTo>
                  <a:pt x="333" y="193"/>
                </a:lnTo>
                <a:lnTo>
                  <a:pt x="333" y="193"/>
                </a:lnTo>
                <a:lnTo>
                  <a:pt x="333" y="193"/>
                </a:lnTo>
                <a:lnTo>
                  <a:pt x="334" y="194"/>
                </a:lnTo>
                <a:lnTo>
                  <a:pt x="334" y="194"/>
                </a:lnTo>
                <a:lnTo>
                  <a:pt x="334" y="195"/>
                </a:lnTo>
                <a:lnTo>
                  <a:pt x="335" y="195"/>
                </a:lnTo>
                <a:lnTo>
                  <a:pt x="335" y="195"/>
                </a:lnTo>
                <a:lnTo>
                  <a:pt x="335" y="196"/>
                </a:lnTo>
                <a:lnTo>
                  <a:pt x="336" y="196"/>
                </a:lnTo>
                <a:lnTo>
                  <a:pt x="336" y="196"/>
                </a:lnTo>
                <a:lnTo>
                  <a:pt x="336" y="197"/>
                </a:lnTo>
                <a:lnTo>
                  <a:pt x="336" y="197"/>
                </a:lnTo>
                <a:lnTo>
                  <a:pt x="344" y="190"/>
                </a:lnTo>
                <a:close/>
                <a:moveTo>
                  <a:pt x="318" y="169"/>
                </a:moveTo>
                <a:lnTo>
                  <a:pt x="318" y="169"/>
                </a:lnTo>
                <a:lnTo>
                  <a:pt x="318" y="169"/>
                </a:lnTo>
                <a:lnTo>
                  <a:pt x="317" y="169"/>
                </a:lnTo>
                <a:lnTo>
                  <a:pt x="317" y="168"/>
                </a:lnTo>
                <a:lnTo>
                  <a:pt x="316" y="168"/>
                </a:lnTo>
                <a:lnTo>
                  <a:pt x="316" y="168"/>
                </a:lnTo>
                <a:lnTo>
                  <a:pt x="315" y="168"/>
                </a:lnTo>
                <a:lnTo>
                  <a:pt x="315" y="167"/>
                </a:lnTo>
                <a:lnTo>
                  <a:pt x="314" y="167"/>
                </a:lnTo>
                <a:lnTo>
                  <a:pt x="314" y="167"/>
                </a:lnTo>
                <a:lnTo>
                  <a:pt x="313" y="167"/>
                </a:lnTo>
                <a:lnTo>
                  <a:pt x="313" y="166"/>
                </a:lnTo>
                <a:lnTo>
                  <a:pt x="312" y="166"/>
                </a:lnTo>
                <a:lnTo>
                  <a:pt x="312" y="166"/>
                </a:lnTo>
                <a:lnTo>
                  <a:pt x="311" y="166"/>
                </a:lnTo>
                <a:lnTo>
                  <a:pt x="311" y="166"/>
                </a:lnTo>
                <a:lnTo>
                  <a:pt x="310" y="165"/>
                </a:lnTo>
                <a:lnTo>
                  <a:pt x="310" y="165"/>
                </a:lnTo>
                <a:lnTo>
                  <a:pt x="309" y="165"/>
                </a:lnTo>
                <a:lnTo>
                  <a:pt x="309" y="165"/>
                </a:lnTo>
                <a:lnTo>
                  <a:pt x="308" y="164"/>
                </a:lnTo>
                <a:lnTo>
                  <a:pt x="308" y="164"/>
                </a:lnTo>
                <a:lnTo>
                  <a:pt x="304" y="174"/>
                </a:lnTo>
                <a:lnTo>
                  <a:pt x="304" y="174"/>
                </a:lnTo>
                <a:lnTo>
                  <a:pt x="305" y="175"/>
                </a:lnTo>
                <a:lnTo>
                  <a:pt x="305" y="175"/>
                </a:lnTo>
                <a:lnTo>
                  <a:pt x="306" y="175"/>
                </a:lnTo>
                <a:lnTo>
                  <a:pt x="306" y="175"/>
                </a:lnTo>
                <a:lnTo>
                  <a:pt x="307" y="175"/>
                </a:lnTo>
                <a:lnTo>
                  <a:pt x="307" y="175"/>
                </a:lnTo>
                <a:lnTo>
                  <a:pt x="308" y="176"/>
                </a:lnTo>
                <a:lnTo>
                  <a:pt x="308" y="176"/>
                </a:lnTo>
                <a:lnTo>
                  <a:pt x="308" y="176"/>
                </a:lnTo>
                <a:lnTo>
                  <a:pt x="309" y="176"/>
                </a:lnTo>
                <a:lnTo>
                  <a:pt x="309" y="176"/>
                </a:lnTo>
                <a:lnTo>
                  <a:pt x="310" y="177"/>
                </a:lnTo>
                <a:lnTo>
                  <a:pt x="310" y="177"/>
                </a:lnTo>
                <a:lnTo>
                  <a:pt x="311" y="177"/>
                </a:lnTo>
                <a:lnTo>
                  <a:pt x="311" y="177"/>
                </a:lnTo>
                <a:lnTo>
                  <a:pt x="312" y="178"/>
                </a:lnTo>
                <a:lnTo>
                  <a:pt x="312" y="178"/>
                </a:lnTo>
                <a:lnTo>
                  <a:pt x="312" y="178"/>
                </a:lnTo>
                <a:lnTo>
                  <a:pt x="313" y="178"/>
                </a:lnTo>
                <a:lnTo>
                  <a:pt x="313" y="178"/>
                </a:lnTo>
                <a:lnTo>
                  <a:pt x="318" y="169"/>
                </a:lnTo>
                <a:close/>
                <a:moveTo>
                  <a:pt x="275" y="138"/>
                </a:moveTo>
                <a:lnTo>
                  <a:pt x="275" y="138"/>
                </a:lnTo>
                <a:cubicBezTo>
                  <a:pt x="213" y="138"/>
                  <a:pt x="163" y="189"/>
                  <a:pt x="163" y="250"/>
                </a:cubicBezTo>
                <a:cubicBezTo>
                  <a:pt x="163" y="312"/>
                  <a:pt x="213" y="362"/>
                  <a:pt x="275" y="362"/>
                </a:cubicBezTo>
                <a:cubicBezTo>
                  <a:pt x="337" y="362"/>
                  <a:pt x="387" y="312"/>
                  <a:pt x="387" y="250"/>
                </a:cubicBezTo>
                <a:cubicBezTo>
                  <a:pt x="387" y="189"/>
                  <a:pt x="337" y="138"/>
                  <a:pt x="275" y="138"/>
                </a:cubicBezTo>
                <a:close/>
                <a:moveTo>
                  <a:pt x="18" y="92"/>
                </a:moveTo>
                <a:lnTo>
                  <a:pt x="18" y="92"/>
                </a:lnTo>
                <a:cubicBezTo>
                  <a:pt x="39" y="90"/>
                  <a:pt x="61" y="89"/>
                  <a:pt x="83" y="88"/>
                </a:cubicBezTo>
                <a:cubicBezTo>
                  <a:pt x="68" y="87"/>
                  <a:pt x="53" y="86"/>
                  <a:pt x="39" y="84"/>
                </a:cubicBezTo>
                <a:cubicBezTo>
                  <a:pt x="29" y="83"/>
                  <a:pt x="21" y="76"/>
                  <a:pt x="21" y="66"/>
                </a:cubicBezTo>
                <a:cubicBezTo>
                  <a:pt x="21" y="52"/>
                  <a:pt x="21" y="38"/>
                  <a:pt x="21" y="23"/>
                </a:cubicBezTo>
                <a:cubicBezTo>
                  <a:pt x="21" y="13"/>
                  <a:pt x="29" y="6"/>
                  <a:pt x="39" y="5"/>
                </a:cubicBezTo>
                <a:cubicBezTo>
                  <a:pt x="98" y="0"/>
                  <a:pt x="156" y="0"/>
                  <a:pt x="215" y="5"/>
                </a:cubicBezTo>
                <a:cubicBezTo>
                  <a:pt x="225" y="6"/>
                  <a:pt x="233" y="13"/>
                  <a:pt x="233" y="23"/>
                </a:cubicBezTo>
                <a:cubicBezTo>
                  <a:pt x="233" y="38"/>
                  <a:pt x="233" y="52"/>
                  <a:pt x="233" y="66"/>
                </a:cubicBezTo>
                <a:cubicBezTo>
                  <a:pt x="233" y="76"/>
                  <a:pt x="225" y="83"/>
                  <a:pt x="215" y="84"/>
                </a:cubicBezTo>
                <a:cubicBezTo>
                  <a:pt x="194" y="87"/>
                  <a:pt x="173" y="88"/>
                  <a:pt x="151" y="89"/>
                </a:cubicBezTo>
                <a:cubicBezTo>
                  <a:pt x="166" y="90"/>
                  <a:pt x="180" y="91"/>
                  <a:pt x="194" y="92"/>
                </a:cubicBezTo>
                <a:cubicBezTo>
                  <a:pt x="204" y="93"/>
                  <a:pt x="212" y="100"/>
                  <a:pt x="212" y="110"/>
                </a:cubicBezTo>
                <a:lnTo>
                  <a:pt x="212" y="131"/>
                </a:lnTo>
                <a:cubicBezTo>
                  <a:pt x="200" y="137"/>
                  <a:pt x="189" y="145"/>
                  <a:pt x="179" y="155"/>
                </a:cubicBezTo>
                <a:cubicBezTo>
                  <a:pt x="174" y="161"/>
                  <a:pt x="168" y="167"/>
                  <a:pt x="164" y="174"/>
                </a:cubicBezTo>
                <a:cubicBezTo>
                  <a:pt x="115" y="177"/>
                  <a:pt x="66" y="176"/>
                  <a:pt x="18" y="171"/>
                </a:cubicBezTo>
                <a:cubicBezTo>
                  <a:pt x="8" y="170"/>
                  <a:pt x="0" y="163"/>
                  <a:pt x="0" y="153"/>
                </a:cubicBezTo>
                <a:cubicBezTo>
                  <a:pt x="0" y="139"/>
                  <a:pt x="0" y="124"/>
                  <a:pt x="0" y="110"/>
                </a:cubicBezTo>
                <a:cubicBezTo>
                  <a:pt x="0" y="100"/>
                  <a:pt x="8" y="93"/>
                  <a:pt x="18" y="92"/>
                </a:cubicBezTo>
                <a:close/>
              </a:path>
            </a:pathLst>
          </a:custGeom>
          <a:solidFill>
            <a:srgbClr val="F3C43C"/>
          </a:solidFill>
          <a:ln>
            <a:noFill/>
          </a:ln>
          <a:effectLst>
            <a:outerShdw blurRad="88900" dist="76200" dir="5400000" algn="ctr" rotWithShape="0">
              <a:srgbClr val="000000">
                <a:alpha val="56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4" name="组合 153"/>
          <p:cNvGrpSpPr/>
          <p:nvPr/>
        </p:nvGrpSpPr>
        <p:grpSpPr>
          <a:xfrm>
            <a:off x="0" y="5921828"/>
            <a:ext cx="12192000" cy="1024160"/>
            <a:chOff x="0" y="5921828"/>
            <a:chExt cx="12192000" cy="1024160"/>
          </a:xfrm>
          <a:solidFill>
            <a:srgbClr val="F3C43C"/>
          </a:solidFill>
        </p:grpSpPr>
        <p:sp>
          <p:nvSpPr>
            <p:cNvPr id="155" name="同心圆 154"/>
            <p:cNvSpPr/>
            <p:nvPr/>
          </p:nvSpPr>
          <p:spPr>
            <a:xfrm>
              <a:off x="7478496" y="6761391"/>
              <a:ext cx="167489" cy="17975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同心圆 155"/>
            <p:cNvSpPr/>
            <p:nvPr/>
          </p:nvSpPr>
          <p:spPr>
            <a:xfrm>
              <a:off x="502249" y="6382902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3072509" y="6737761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椭圆 157"/>
            <p:cNvSpPr/>
            <p:nvPr/>
          </p:nvSpPr>
          <p:spPr>
            <a:xfrm>
              <a:off x="3407479" y="6092309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椭圆 158"/>
            <p:cNvSpPr/>
            <p:nvPr/>
          </p:nvSpPr>
          <p:spPr>
            <a:xfrm>
              <a:off x="5132421" y="6079477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椭圆 159"/>
            <p:cNvSpPr/>
            <p:nvPr/>
          </p:nvSpPr>
          <p:spPr>
            <a:xfrm>
              <a:off x="4452934" y="6042175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椭圆 160"/>
            <p:cNvSpPr/>
            <p:nvPr/>
          </p:nvSpPr>
          <p:spPr>
            <a:xfrm>
              <a:off x="1995560" y="6019866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椭圆 161"/>
            <p:cNvSpPr/>
            <p:nvPr/>
          </p:nvSpPr>
          <p:spPr>
            <a:xfrm>
              <a:off x="2165667" y="670958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162"/>
            <p:cNvSpPr/>
            <p:nvPr/>
          </p:nvSpPr>
          <p:spPr>
            <a:xfrm>
              <a:off x="5968109" y="622948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椭圆 163"/>
            <p:cNvSpPr/>
            <p:nvPr/>
          </p:nvSpPr>
          <p:spPr>
            <a:xfrm>
              <a:off x="3100959" y="6216739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椭圆 164"/>
            <p:cNvSpPr/>
            <p:nvPr/>
          </p:nvSpPr>
          <p:spPr>
            <a:xfrm>
              <a:off x="7734134" y="676950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椭圆 165"/>
            <p:cNvSpPr/>
            <p:nvPr/>
          </p:nvSpPr>
          <p:spPr>
            <a:xfrm>
              <a:off x="7072422" y="6185871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同心圆 166"/>
            <p:cNvSpPr/>
            <p:nvPr/>
          </p:nvSpPr>
          <p:spPr>
            <a:xfrm>
              <a:off x="8075589" y="6447023"/>
              <a:ext cx="139571" cy="160190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8" name="椭圆 167"/>
            <p:cNvSpPr/>
            <p:nvPr/>
          </p:nvSpPr>
          <p:spPr>
            <a:xfrm>
              <a:off x="5573131" y="6093139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6745527" y="6533289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>
              <a:off x="2952926" y="6534432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3937926" y="6001255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椭圆 171"/>
            <p:cNvSpPr/>
            <p:nvPr/>
          </p:nvSpPr>
          <p:spPr>
            <a:xfrm>
              <a:off x="0" y="6810182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椭圆 172"/>
            <p:cNvSpPr/>
            <p:nvPr/>
          </p:nvSpPr>
          <p:spPr>
            <a:xfrm>
              <a:off x="1122397" y="6172992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椭圆 173"/>
            <p:cNvSpPr/>
            <p:nvPr/>
          </p:nvSpPr>
          <p:spPr>
            <a:xfrm>
              <a:off x="3142818" y="5921828"/>
              <a:ext cx="53447" cy="56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同心圆 174"/>
            <p:cNvSpPr/>
            <p:nvPr/>
          </p:nvSpPr>
          <p:spPr>
            <a:xfrm>
              <a:off x="1552458" y="6437538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6" name="同心圆 175"/>
            <p:cNvSpPr/>
            <p:nvPr/>
          </p:nvSpPr>
          <p:spPr>
            <a:xfrm>
              <a:off x="3698523" y="6447023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7" name="同心圆 176"/>
            <p:cNvSpPr/>
            <p:nvPr/>
          </p:nvSpPr>
          <p:spPr>
            <a:xfrm>
              <a:off x="4796176" y="6571920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8" name="同心圆 177"/>
            <p:cNvSpPr/>
            <p:nvPr/>
          </p:nvSpPr>
          <p:spPr>
            <a:xfrm>
              <a:off x="5756628" y="6756970"/>
              <a:ext cx="197976" cy="18901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9" name="椭圆 178"/>
            <p:cNvSpPr/>
            <p:nvPr/>
          </p:nvSpPr>
          <p:spPr>
            <a:xfrm>
              <a:off x="548197" y="6723455"/>
              <a:ext cx="194065" cy="2033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椭圆 179"/>
            <p:cNvSpPr/>
            <p:nvPr/>
          </p:nvSpPr>
          <p:spPr>
            <a:xfrm>
              <a:off x="6539864" y="6769278"/>
              <a:ext cx="120846" cy="1193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同心圆 180"/>
            <p:cNvSpPr/>
            <p:nvPr/>
          </p:nvSpPr>
          <p:spPr>
            <a:xfrm>
              <a:off x="5691388" y="6525844"/>
              <a:ext cx="167489" cy="179758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2" name="同心圆 181"/>
            <p:cNvSpPr/>
            <p:nvPr/>
          </p:nvSpPr>
          <p:spPr>
            <a:xfrm rot="10800000">
              <a:off x="10690775" y="6662332"/>
              <a:ext cx="189397" cy="175017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3" name="同心圆 182"/>
            <p:cNvSpPr/>
            <p:nvPr/>
          </p:nvSpPr>
          <p:spPr>
            <a:xfrm rot="10800000">
              <a:off x="6517997" y="6359634"/>
              <a:ext cx="189397" cy="175017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4" name="椭圆 183"/>
            <p:cNvSpPr/>
            <p:nvPr/>
          </p:nvSpPr>
          <p:spPr>
            <a:xfrm rot="10800000">
              <a:off x="5260979" y="6211913"/>
              <a:ext cx="115609" cy="110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椭圆 184"/>
            <p:cNvSpPr/>
            <p:nvPr/>
          </p:nvSpPr>
          <p:spPr>
            <a:xfrm rot="10800000">
              <a:off x="10365355" y="6482710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椭圆 185"/>
            <p:cNvSpPr/>
            <p:nvPr/>
          </p:nvSpPr>
          <p:spPr>
            <a:xfrm rot="10800000">
              <a:off x="8779029" y="6399954"/>
              <a:ext cx="115609" cy="110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椭圆 186"/>
            <p:cNvSpPr/>
            <p:nvPr/>
          </p:nvSpPr>
          <p:spPr>
            <a:xfrm rot="10800000">
              <a:off x="9434203" y="6612984"/>
              <a:ext cx="119895" cy="1160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椭圆 187"/>
            <p:cNvSpPr/>
            <p:nvPr/>
          </p:nvSpPr>
          <p:spPr>
            <a:xfrm rot="10800000">
              <a:off x="5990473" y="6538789"/>
              <a:ext cx="115609" cy="110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同心圆 188"/>
            <p:cNvSpPr/>
            <p:nvPr/>
          </p:nvSpPr>
          <p:spPr>
            <a:xfrm rot="10800000">
              <a:off x="7651358" y="6482710"/>
              <a:ext cx="133523" cy="148324"/>
            </a:xfrm>
            <a:prstGeom prst="donut">
              <a:avLst>
                <a:gd name="adj" fmla="val 19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0" name="椭圆 189"/>
            <p:cNvSpPr/>
            <p:nvPr/>
          </p:nvSpPr>
          <p:spPr>
            <a:xfrm rot="10800000">
              <a:off x="12064995" y="6535080"/>
              <a:ext cx="127005" cy="15228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椭圆 190"/>
            <p:cNvSpPr/>
            <p:nvPr/>
          </p:nvSpPr>
          <p:spPr>
            <a:xfrm rot="10800000">
              <a:off x="7227429" y="6171312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椭圆 191"/>
            <p:cNvSpPr/>
            <p:nvPr/>
          </p:nvSpPr>
          <p:spPr>
            <a:xfrm rot="10800000">
              <a:off x="9681277" y="6204037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椭圆 192"/>
            <p:cNvSpPr/>
            <p:nvPr/>
          </p:nvSpPr>
          <p:spPr>
            <a:xfrm rot="10800000">
              <a:off x="11196238" y="6194696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椭圆 193"/>
            <p:cNvSpPr/>
            <p:nvPr/>
          </p:nvSpPr>
          <p:spPr>
            <a:xfrm rot="10800000">
              <a:off x="5521830" y="6704945"/>
              <a:ext cx="51131" cy="522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椭圆 194"/>
            <p:cNvSpPr/>
            <p:nvPr/>
          </p:nvSpPr>
          <p:spPr>
            <a:xfrm rot="10800000">
              <a:off x="6408430" y="6253607"/>
              <a:ext cx="51131" cy="522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椭圆 195"/>
            <p:cNvSpPr/>
            <p:nvPr/>
          </p:nvSpPr>
          <p:spPr>
            <a:xfrm rot="10800000">
              <a:off x="11448059" y="6440920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椭圆 196"/>
            <p:cNvSpPr/>
            <p:nvPr/>
          </p:nvSpPr>
          <p:spPr>
            <a:xfrm rot="10800000">
              <a:off x="7855923" y="6465925"/>
              <a:ext cx="185655" cy="1883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8" name="矩形 197"/>
          <p:cNvSpPr/>
          <p:nvPr/>
        </p:nvSpPr>
        <p:spPr>
          <a:xfrm>
            <a:off x="590643" y="4311336"/>
            <a:ext cx="2415731" cy="902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公司介绍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（我们是谁）</a:t>
            </a:r>
          </a:p>
        </p:txBody>
      </p:sp>
      <p:sp>
        <p:nvSpPr>
          <p:cNvPr id="199" name="矩形 198"/>
          <p:cNvSpPr/>
          <p:nvPr/>
        </p:nvSpPr>
        <p:spPr>
          <a:xfrm>
            <a:off x="2636447" y="4311335"/>
            <a:ext cx="2415731" cy="902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项目介绍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 smtClean="0"/>
              <a:t>（我们</a:t>
            </a:r>
            <a:r>
              <a:rPr lang="zh-CN" altLang="en-US" sz="1600" dirty="0"/>
              <a:t>要做</a:t>
            </a:r>
            <a:r>
              <a:rPr lang="zh-CN" altLang="en-US" sz="1600" dirty="0" smtClean="0"/>
              <a:t>什么）</a:t>
            </a:r>
            <a:endParaRPr lang="zh-CN" altLang="en-US" sz="1600" dirty="0"/>
          </a:p>
        </p:txBody>
      </p:sp>
      <p:sp>
        <p:nvSpPr>
          <p:cNvPr id="200" name="矩形 199"/>
          <p:cNvSpPr/>
          <p:nvPr/>
        </p:nvSpPr>
        <p:spPr>
          <a:xfrm>
            <a:off x="4702357" y="4306802"/>
            <a:ext cx="2415731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产品与运营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（我们怎么做）</a:t>
            </a:r>
          </a:p>
        </p:txBody>
      </p:sp>
      <p:sp>
        <p:nvSpPr>
          <p:cNvPr id="201" name="矩形 200"/>
          <p:cNvSpPr/>
          <p:nvPr/>
        </p:nvSpPr>
        <p:spPr>
          <a:xfrm>
            <a:off x="6876121" y="4312186"/>
            <a:ext cx="2264232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发展规划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</a:t>
            </a:r>
            <a:r>
              <a:rPr lang="zh-CN" altLang="en-US" sz="1600" dirty="0" smtClean="0"/>
              <a:t>我们的战略目标）</a:t>
            </a:r>
            <a:endParaRPr lang="zh-CN" altLang="en-US" sz="1600" dirty="0"/>
          </a:p>
        </p:txBody>
      </p:sp>
      <p:sp>
        <p:nvSpPr>
          <p:cNvPr id="202" name="矩形 201"/>
          <p:cNvSpPr/>
          <p:nvPr/>
        </p:nvSpPr>
        <p:spPr>
          <a:xfrm>
            <a:off x="8984006" y="4317394"/>
            <a:ext cx="2446567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zh-CN" altLang="en-US" sz="2800" b="1" dirty="0" smtClean="0"/>
              <a:t>财务与融资</a:t>
            </a:r>
            <a:endParaRPr lang="zh-CN" altLang="en-US" sz="2800" b="1" dirty="0"/>
          </a:p>
          <a:p>
            <a:pPr algn="ctr">
              <a:spcAft>
                <a:spcPts val="800"/>
              </a:spcAft>
            </a:pPr>
            <a:r>
              <a:rPr lang="zh-CN" altLang="en-US" sz="1600" dirty="0"/>
              <a:t>（我们需要多少钱）</a:t>
            </a:r>
          </a:p>
        </p:txBody>
      </p:sp>
      <p:sp>
        <p:nvSpPr>
          <p:cNvPr id="203" name="文本框 202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3038538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7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7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75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7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75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7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75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7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75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0 L 0.17214 -0.00162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07" y="-9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44444E-6 L 0.16836 -4.44444E-6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1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 tmFilter="0, 0; .2, .5; .8, .5; 1, 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500" autoRev="1" fill="hold"/>
                                        <p:tgtEl>
                                          <p:spTgt spid="1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  <p:bldP spid="146" grpId="0" animBg="1"/>
      <p:bldP spid="147" grpId="0" animBg="1"/>
      <p:bldP spid="148" grpId="0" animBg="1"/>
      <p:bldP spid="149" grpId="0" animBg="1"/>
      <p:bldP spid="151" grpId="0" animBg="1"/>
      <p:bldP spid="152" grpId="0" animBg="1"/>
      <p:bldP spid="153" grpId="0" animBg="1"/>
      <p:bldP spid="198" grpId="0"/>
      <p:bldP spid="199" grpId="0"/>
      <p:bldP spid="199" grpId="1"/>
      <p:bldP spid="200" grpId="0"/>
      <p:bldP spid="201" grpId="0"/>
      <p:bldP spid="202" grpId="0"/>
      <p:bldP spid="20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0" y="-174708"/>
            <a:ext cx="1307732" cy="1733935"/>
            <a:chOff x="0" y="-187198"/>
            <a:chExt cx="1307732" cy="1733935"/>
          </a:xfrm>
          <a:solidFill>
            <a:srgbClr val="F3C43C"/>
          </a:solidFill>
        </p:grpSpPr>
        <p:sp>
          <p:nvSpPr>
            <p:cNvPr id="3" name="同心圆 2"/>
            <p:cNvSpPr/>
            <p:nvPr/>
          </p:nvSpPr>
          <p:spPr>
            <a:xfrm>
              <a:off x="61950" y="181419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68613" y="6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>
              <a:stCxn id="4" idx="5"/>
            </p:cNvCxnSpPr>
            <p:nvPr/>
          </p:nvCxnSpPr>
          <p:spPr>
            <a:xfrm>
              <a:off x="269845" y="170176"/>
              <a:ext cx="267268" cy="26438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497525" y="409161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8191" y="1377327"/>
              <a:ext cx="162866" cy="169410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>
              <a:endCxn id="7" idx="0"/>
            </p:cNvCxnSpPr>
            <p:nvPr/>
          </p:nvCxnSpPr>
          <p:spPr>
            <a:xfrm flipH="1">
              <a:off x="259624" y="553171"/>
              <a:ext cx="289776" cy="82415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6" idx="3"/>
            </p:cNvCxnSpPr>
            <p:nvPr/>
          </p:nvCxnSpPr>
          <p:spPr>
            <a:xfrm flipH="1">
              <a:off x="259625" y="553761"/>
              <a:ext cx="261751" cy="42626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55226" y="957355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>
              <a:stCxn id="6" idx="5"/>
            </p:cNvCxnSpPr>
            <p:nvPr/>
          </p:nvCxnSpPr>
          <p:spPr>
            <a:xfrm>
              <a:off x="636540" y="553761"/>
              <a:ext cx="97779" cy="33712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同心圆 11"/>
            <p:cNvSpPr/>
            <p:nvPr/>
          </p:nvSpPr>
          <p:spPr>
            <a:xfrm>
              <a:off x="683711" y="866937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47179" y="445576"/>
              <a:ext cx="362115" cy="12405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991925" y="3743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4" idx="3"/>
            </p:cNvCxnSpPr>
            <p:nvPr/>
          </p:nvCxnSpPr>
          <p:spPr>
            <a:xfrm flipH="1">
              <a:off x="916537" y="477151"/>
              <a:ext cx="92757" cy="753128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865753" y="1205131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flipH="1">
              <a:off x="578958" y="461826"/>
              <a:ext cx="419902" cy="386204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482997" y="820653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22607" y="445576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79314" y="848030"/>
              <a:ext cx="118601" cy="120462"/>
            </a:xfrm>
            <a:prstGeom prst="ellips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同心圆 20"/>
            <p:cNvSpPr/>
            <p:nvPr/>
          </p:nvSpPr>
          <p:spPr>
            <a:xfrm>
              <a:off x="468318" y="136498"/>
              <a:ext cx="108000" cy="108000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同心圆 21"/>
            <p:cNvSpPr/>
            <p:nvPr/>
          </p:nvSpPr>
          <p:spPr>
            <a:xfrm>
              <a:off x="407318" y="1122761"/>
              <a:ext cx="177491" cy="165451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同心圆 22"/>
            <p:cNvSpPr/>
            <p:nvPr/>
          </p:nvSpPr>
          <p:spPr>
            <a:xfrm>
              <a:off x="968370" y="349531"/>
              <a:ext cx="167237" cy="163978"/>
            </a:xfrm>
            <a:prstGeom prst="donut">
              <a:avLst>
                <a:gd name="adj" fmla="val 6460"/>
              </a:avLst>
            </a:prstGeom>
            <a:grpFill/>
            <a:ln>
              <a:solidFill>
                <a:srgbClr val="F3C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4" name="直接连接符 23"/>
            <p:cNvCxnSpPr>
              <a:stCxn id="21" idx="4"/>
              <a:endCxn id="20" idx="1"/>
            </p:cNvCxnSpPr>
            <p:nvPr/>
          </p:nvCxnSpPr>
          <p:spPr>
            <a:xfrm>
              <a:off x="522318" y="244498"/>
              <a:ext cx="674365" cy="621173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endCxn id="3" idx="6"/>
            </p:cNvCxnSpPr>
            <p:nvPr/>
          </p:nvCxnSpPr>
          <p:spPr>
            <a:xfrm flipH="1">
              <a:off x="169950" y="201688"/>
              <a:ext cx="298714" cy="33731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062435" y="-60434"/>
              <a:ext cx="245297" cy="434367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21" idx="0"/>
            </p:cNvCxnSpPr>
            <p:nvPr/>
          </p:nvCxnSpPr>
          <p:spPr>
            <a:xfrm>
              <a:off x="403479" y="-187198"/>
              <a:ext cx="118839" cy="323696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endCxn id="4" idx="1"/>
            </p:cNvCxnSpPr>
            <p:nvPr/>
          </p:nvCxnSpPr>
          <p:spPr>
            <a:xfrm>
              <a:off x="0" y="12636"/>
              <a:ext cx="185982" cy="72360"/>
            </a:xfrm>
            <a:prstGeom prst="line">
              <a:avLst/>
            </a:prstGeom>
            <a:grpFill/>
            <a:ln>
              <a:solidFill>
                <a:srgbClr val="F3C43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直接连接符 28"/>
          <p:cNvCxnSpPr/>
          <p:nvPr/>
        </p:nvCxnSpPr>
        <p:spPr>
          <a:xfrm>
            <a:off x="1235098" y="724895"/>
            <a:ext cx="10252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223807" y="362021"/>
            <a:ext cx="1107996" cy="369332"/>
          </a:xfrm>
          <a:prstGeom prst="rect">
            <a:avLst/>
          </a:prstGeom>
          <a:noFill/>
          <a:effectLst>
            <a:outerShdw blurRad="50800" dist="76200" dir="3600000" algn="ctr" rotWithShape="0">
              <a:srgbClr val="000000">
                <a:alpha val="2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项目来源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5462544" y="2904438"/>
            <a:ext cx="6729456" cy="2688724"/>
          </a:xfrm>
          <a:custGeom>
            <a:avLst/>
            <a:gdLst>
              <a:gd name="connsiteX0" fmla="*/ 238128 w 4486009"/>
              <a:gd name="connsiteY0" fmla="*/ 0 h 914400"/>
              <a:gd name="connsiteX1" fmla="*/ 1053311 w 4486009"/>
              <a:gd name="connsiteY1" fmla="*/ 0 h 914400"/>
              <a:gd name="connsiteX2" fmla="*/ 4247881 w 4486009"/>
              <a:gd name="connsiteY2" fmla="*/ 0 h 914400"/>
              <a:gd name="connsiteX3" fmla="*/ 4486009 w 4486009"/>
              <a:gd name="connsiteY3" fmla="*/ 457200 h 914400"/>
              <a:gd name="connsiteX4" fmla="*/ 4247881 w 4486009"/>
              <a:gd name="connsiteY4" fmla="*/ 914400 h 914400"/>
              <a:gd name="connsiteX5" fmla="*/ 1053311 w 4486009"/>
              <a:gd name="connsiteY5" fmla="*/ 914400 h 914400"/>
              <a:gd name="connsiteX6" fmla="*/ 238128 w 4486009"/>
              <a:gd name="connsiteY6" fmla="*/ 914400 h 914400"/>
              <a:gd name="connsiteX7" fmla="*/ 0 w 4486009"/>
              <a:gd name="connsiteY7" fmla="*/ 457200 h 914400"/>
              <a:gd name="connsiteX0" fmla="*/ 238128 w 4247881"/>
              <a:gd name="connsiteY0" fmla="*/ 0 h 914400"/>
              <a:gd name="connsiteX1" fmla="*/ 1053311 w 4247881"/>
              <a:gd name="connsiteY1" fmla="*/ 0 h 914400"/>
              <a:gd name="connsiteX2" fmla="*/ 4247881 w 4247881"/>
              <a:gd name="connsiteY2" fmla="*/ 0 h 914400"/>
              <a:gd name="connsiteX3" fmla="*/ 4247881 w 4247881"/>
              <a:gd name="connsiteY3" fmla="*/ 914400 h 914400"/>
              <a:gd name="connsiteX4" fmla="*/ 1053311 w 4247881"/>
              <a:gd name="connsiteY4" fmla="*/ 914400 h 914400"/>
              <a:gd name="connsiteX5" fmla="*/ 238128 w 4247881"/>
              <a:gd name="connsiteY5" fmla="*/ 914400 h 914400"/>
              <a:gd name="connsiteX6" fmla="*/ 0 w 4247881"/>
              <a:gd name="connsiteY6" fmla="*/ 457200 h 914400"/>
              <a:gd name="connsiteX7" fmla="*/ 238128 w 4247881"/>
              <a:gd name="connsiteY7" fmla="*/ 0 h 914400"/>
              <a:gd name="connsiteX0" fmla="*/ 0 w 4009753"/>
              <a:gd name="connsiteY0" fmla="*/ 0 h 914400"/>
              <a:gd name="connsiteX1" fmla="*/ 815183 w 4009753"/>
              <a:gd name="connsiteY1" fmla="*/ 0 h 914400"/>
              <a:gd name="connsiteX2" fmla="*/ 4009753 w 4009753"/>
              <a:gd name="connsiteY2" fmla="*/ 0 h 914400"/>
              <a:gd name="connsiteX3" fmla="*/ 4009753 w 4009753"/>
              <a:gd name="connsiteY3" fmla="*/ 914400 h 914400"/>
              <a:gd name="connsiteX4" fmla="*/ 815183 w 4009753"/>
              <a:gd name="connsiteY4" fmla="*/ 914400 h 914400"/>
              <a:gd name="connsiteX5" fmla="*/ 0 w 4009753"/>
              <a:gd name="connsiteY5" fmla="*/ 914400 h 914400"/>
              <a:gd name="connsiteX6" fmla="*/ 362905 w 4009753"/>
              <a:gd name="connsiteY6" fmla="*/ 457200 h 914400"/>
              <a:gd name="connsiteX7" fmla="*/ 0 w 4009753"/>
              <a:gd name="connsiteY7" fmla="*/ 0 h 914400"/>
              <a:gd name="connsiteX0" fmla="*/ 0 w 4009753"/>
              <a:gd name="connsiteY0" fmla="*/ 0 h 914400"/>
              <a:gd name="connsiteX1" fmla="*/ 815183 w 4009753"/>
              <a:gd name="connsiteY1" fmla="*/ 0 h 914400"/>
              <a:gd name="connsiteX2" fmla="*/ 4009753 w 4009753"/>
              <a:gd name="connsiteY2" fmla="*/ 0 h 914400"/>
              <a:gd name="connsiteX3" fmla="*/ 4009753 w 4009753"/>
              <a:gd name="connsiteY3" fmla="*/ 914400 h 914400"/>
              <a:gd name="connsiteX4" fmla="*/ 815183 w 4009753"/>
              <a:gd name="connsiteY4" fmla="*/ 914400 h 914400"/>
              <a:gd name="connsiteX5" fmla="*/ 0 w 4009753"/>
              <a:gd name="connsiteY5" fmla="*/ 914400 h 914400"/>
              <a:gd name="connsiteX6" fmla="*/ 446125 w 4009753"/>
              <a:gd name="connsiteY6" fmla="*/ 462136 h 914400"/>
              <a:gd name="connsiteX7" fmla="*/ 0 w 4009753"/>
              <a:gd name="connsiteY7" fmla="*/ 0 h 914400"/>
              <a:gd name="connsiteX0" fmla="*/ 0 w 4009753"/>
              <a:gd name="connsiteY0" fmla="*/ 0 h 914400"/>
              <a:gd name="connsiteX1" fmla="*/ 815183 w 4009753"/>
              <a:gd name="connsiteY1" fmla="*/ 0 h 914400"/>
              <a:gd name="connsiteX2" fmla="*/ 4009753 w 4009753"/>
              <a:gd name="connsiteY2" fmla="*/ 0 h 914400"/>
              <a:gd name="connsiteX3" fmla="*/ 4009753 w 4009753"/>
              <a:gd name="connsiteY3" fmla="*/ 914400 h 914400"/>
              <a:gd name="connsiteX4" fmla="*/ 815183 w 4009753"/>
              <a:gd name="connsiteY4" fmla="*/ 914400 h 914400"/>
              <a:gd name="connsiteX5" fmla="*/ 0 w 4009753"/>
              <a:gd name="connsiteY5" fmla="*/ 914400 h 914400"/>
              <a:gd name="connsiteX6" fmla="*/ 402602 w 4009753"/>
              <a:gd name="connsiteY6" fmla="*/ 462136 h 914400"/>
              <a:gd name="connsiteX7" fmla="*/ 0 w 4009753"/>
              <a:gd name="connsiteY7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09753" h="914400">
                <a:moveTo>
                  <a:pt x="0" y="0"/>
                </a:moveTo>
                <a:lnTo>
                  <a:pt x="815183" y="0"/>
                </a:lnTo>
                <a:lnTo>
                  <a:pt x="4009753" y="0"/>
                </a:lnTo>
                <a:lnTo>
                  <a:pt x="4009753" y="914400"/>
                </a:lnTo>
                <a:lnTo>
                  <a:pt x="815183" y="914400"/>
                </a:lnTo>
                <a:lnTo>
                  <a:pt x="0" y="914400"/>
                </a:lnTo>
                <a:lnTo>
                  <a:pt x="402602" y="462136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2865067" y="2904438"/>
            <a:ext cx="3118917" cy="2688724"/>
            <a:chOff x="979199" y="1599428"/>
            <a:chExt cx="2532090" cy="2182838"/>
          </a:xfrm>
        </p:grpSpPr>
        <p:sp>
          <p:nvSpPr>
            <p:cNvPr id="33" name="六边形 32"/>
            <p:cNvSpPr/>
            <p:nvPr/>
          </p:nvSpPr>
          <p:spPr>
            <a:xfrm>
              <a:off x="979199" y="1599428"/>
              <a:ext cx="2532090" cy="2182838"/>
            </a:xfrm>
            <a:prstGeom prst="hexagon">
              <a:avLst/>
            </a:prstGeom>
            <a:solidFill>
              <a:srgbClr val="F5F5F5"/>
            </a:solidFill>
            <a:ln w="22225">
              <a:gradFill flip="none" rotWithShape="1">
                <a:gsLst>
                  <a:gs pos="39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92100" sx="109000" sy="109000" algn="c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六边形 33"/>
            <p:cNvSpPr/>
            <p:nvPr/>
          </p:nvSpPr>
          <p:spPr>
            <a:xfrm>
              <a:off x="1131599" y="1734086"/>
              <a:ext cx="2221201" cy="1914830"/>
            </a:xfrm>
            <a:prstGeom prst="hexagon">
              <a:avLst/>
            </a:prstGeom>
            <a:blipFill dpi="0" rotWithShape="0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2225">
              <a:gradFill flip="none" rotWithShape="1">
                <a:gsLst>
                  <a:gs pos="39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50919" y="2104832"/>
            <a:ext cx="2411855" cy="2079187"/>
            <a:chOff x="979199" y="1599428"/>
            <a:chExt cx="2532090" cy="2182838"/>
          </a:xfrm>
        </p:grpSpPr>
        <p:sp>
          <p:nvSpPr>
            <p:cNvPr id="36" name="六边形 35"/>
            <p:cNvSpPr/>
            <p:nvPr/>
          </p:nvSpPr>
          <p:spPr>
            <a:xfrm>
              <a:off x="979199" y="1599428"/>
              <a:ext cx="2532090" cy="2182838"/>
            </a:xfrm>
            <a:prstGeom prst="hexagon">
              <a:avLst/>
            </a:prstGeom>
            <a:solidFill>
              <a:srgbClr val="F5F5F5"/>
            </a:solidFill>
            <a:ln w="22225">
              <a:gradFill flip="none" rotWithShape="1">
                <a:gsLst>
                  <a:gs pos="39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92100" sx="109000" sy="109000" algn="c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六边形 36"/>
            <p:cNvSpPr/>
            <p:nvPr/>
          </p:nvSpPr>
          <p:spPr>
            <a:xfrm>
              <a:off x="1131599" y="1734086"/>
              <a:ext cx="2221201" cy="1914830"/>
            </a:xfrm>
            <a:prstGeom prst="hexagon">
              <a:avLst/>
            </a:prstGeom>
            <a:blipFill dpi="0" rotWithShape="0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2225">
              <a:gradFill flip="none" rotWithShape="1">
                <a:gsLst>
                  <a:gs pos="39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50919" y="4343235"/>
            <a:ext cx="2411855" cy="2079187"/>
            <a:chOff x="979199" y="1599428"/>
            <a:chExt cx="2532090" cy="2182838"/>
          </a:xfrm>
        </p:grpSpPr>
        <p:sp>
          <p:nvSpPr>
            <p:cNvPr id="39" name="六边形 38"/>
            <p:cNvSpPr/>
            <p:nvPr/>
          </p:nvSpPr>
          <p:spPr>
            <a:xfrm>
              <a:off x="979199" y="1599428"/>
              <a:ext cx="2532090" cy="2182838"/>
            </a:xfrm>
            <a:prstGeom prst="hexagon">
              <a:avLst/>
            </a:prstGeom>
            <a:solidFill>
              <a:srgbClr val="F5F5F5"/>
            </a:solidFill>
            <a:ln w="22225">
              <a:gradFill flip="none" rotWithShape="1">
                <a:gsLst>
                  <a:gs pos="39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92100" sx="109000" sy="109000" algn="c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六边形 39"/>
            <p:cNvSpPr/>
            <p:nvPr/>
          </p:nvSpPr>
          <p:spPr>
            <a:xfrm>
              <a:off x="1131599" y="1734086"/>
              <a:ext cx="2221201" cy="1914830"/>
            </a:xfrm>
            <a:prstGeom prst="hexagon">
              <a:avLst/>
            </a:prstGeom>
            <a:blipFill dpi="0" rotWithShape="0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2225">
              <a:gradFill flip="none" rotWithShape="1">
                <a:gsLst>
                  <a:gs pos="39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TextBox 11"/>
          <p:cNvSpPr txBox="1"/>
          <p:nvPr/>
        </p:nvSpPr>
        <p:spPr>
          <a:xfrm>
            <a:off x="6442451" y="2104830"/>
            <a:ext cx="2846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3000" b="1" kern="0" dirty="0" smtClean="0">
                <a:solidFill>
                  <a:srgbClr val="E8B438"/>
                </a:solidFill>
                <a:latin typeface="Arial" pitchFamily="34" charset="0"/>
                <a:ea typeface="微软雅黑" pitchFamily="34" charset="-122"/>
              </a:rPr>
              <a:t>添加标题</a:t>
            </a:r>
            <a:endParaRPr lang="zh-CN" altLang="en-US" sz="3000" b="1" kern="0" dirty="0">
              <a:solidFill>
                <a:srgbClr val="E8B438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42" name="TextBox 12"/>
          <p:cNvSpPr txBox="1"/>
          <p:nvPr/>
        </p:nvSpPr>
        <p:spPr>
          <a:xfrm>
            <a:off x="6442451" y="3669553"/>
            <a:ext cx="47916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b="0" kern="0" dirty="0" smtClean="0">
                <a:solidFill>
                  <a:srgbClr val="6464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200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200" b="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此处添加段落</a:t>
            </a: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文本点击此处添加段落</a:t>
            </a:r>
            <a:r>
              <a:rPr lang="zh-CN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文本点击</a:t>
            </a: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此处添加段落</a:t>
            </a:r>
            <a:r>
              <a:rPr lang="zh-CN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b="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200" b="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此处添加段落</a:t>
            </a: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文本点击此处添加段落文本点击此处添加段落</a:t>
            </a:r>
            <a:r>
              <a:rPr lang="zh-CN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文本点击</a:t>
            </a: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此处添加段落</a:t>
            </a:r>
            <a:r>
              <a:rPr lang="zh-CN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altLang="zh-CN" sz="12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此处添加段落</a:t>
            </a:r>
            <a:r>
              <a:rPr lang="zh-CN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文本点击</a:t>
            </a: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此处添加段落文本点击此处添加段落</a:t>
            </a:r>
            <a:r>
              <a:rPr lang="zh-CN" altLang="en-US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文本点击</a:t>
            </a: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此处添加段落文本点击此处添加段落文本</a:t>
            </a:r>
            <a:endParaRPr lang="en-US" altLang="zh-CN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200" b="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6442450" y="3172657"/>
            <a:ext cx="26434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b="1" kern="0" dirty="0" smtClean="0">
                <a:solidFill>
                  <a:srgbClr val="E8B438"/>
                </a:solidFill>
                <a:latin typeface="Arial" pitchFamily="34" charset="0"/>
                <a:ea typeface="微软雅黑" pitchFamily="34" charset="-122"/>
              </a:rPr>
              <a:t>在此添加标题</a:t>
            </a:r>
            <a:endParaRPr lang="en-US" altLang="zh-CN" b="1" kern="0" dirty="0" smtClean="0">
              <a:solidFill>
                <a:srgbClr val="E8B438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1487151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68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3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 tmFilter="0,0; .5, 1; 1, 1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41" grpId="0"/>
          <p:bldP spid="42" grpId="0"/>
          <p:bldP spid="43" grpId="0"/>
          <p:bldP spid="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3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 tmFilter="0,0; .5, 1; 1, 1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41" grpId="0"/>
          <p:bldP spid="42" grpId="0"/>
          <p:bldP spid="43" grpId="0"/>
          <p:bldP spid="44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SubTitle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Text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SubTitle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Text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SubTitle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Text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SubTitle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Other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Other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SubTitle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Text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SubTitle"/>
  <p:tag name="MH_ORDER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Text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Text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Text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Text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Text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Other"/>
  <p:tag name="MH_ORDER" val="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SubTitle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SubTitle"/>
  <p:tag name="MH_ORDER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SubTitle"/>
  <p:tag name="MH_ORDER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4305"/>
  <p:tag name="MH_LIBRARY" val="GRAPHIC"/>
  <p:tag name="MH_TYPE" val="SubTitle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Other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Other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Other"/>
  <p:tag name="MH_ORDER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Other"/>
  <p:tag name="MH_ORDER" val="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Other"/>
  <p:tag name="MH_ORDER" val="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SubTitle"/>
  <p:tag name="MH_ORDER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SubTitle"/>
  <p:tag name="MH_ORDER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0057"/>
  <p:tag name="MH_LIBRARY" val="GRAPHIC"/>
  <p:tag name="MH_TYPE" val="SubTitle"/>
  <p:tag name="MH_ORDER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Text"/>
  <p:tag name="MH_ORDER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SubTitle"/>
  <p:tag name="MH_ORDER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Text"/>
  <p:tag name="MH_ORDER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Text"/>
  <p:tag name="MH_ORDER" val="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SubTitle"/>
  <p:tag name="MH_ORDER" val="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7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Text"/>
  <p:tag name="MH_ORDER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Other"/>
  <p:tag name="MH_ORDER" val="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03918"/>
  <p:tag name="MH_LIBRARY" val="GRAPHIC"/>
  <p:tag name="MH_TYPE" val="SubTitle"/>
  <p:tag name="MH_ORDER" val="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Other"/>
  <p:tag name="MH_ORDER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Other"/>
  <p:tag name="MH_ORDER" val="3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Other"/>
  <p:tag name="MH_ORDER" val="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Other"/>
  <p:tag name="MH_ORDER" val="5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Other"/>
  <p:tag name="MH_ORDER" val="6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Other"/>
  <p:tag name="MH_ORDER" val="7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SubTitle"/>
  <p:tag name="MH_ORDER" val="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SubTitle"/>
  <p:tag name="MH_ORDER" val="3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SubTitle"/>
  <p:tag name="MH_ORDER" val="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5009"/>
  <p:tag name="MH_LIBRARY" val="GRAPHIC"/>
  <p:tag name="MH_TYPE" val="SubTitle"/>
  <p:tag name="MH_ORDER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0836"/>
  <p:tag name="MH_LIBRARY" val="GRAPHIC"/>
  <p:tag name="MH_TYPE" val="SubTitle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0836"/>
  <p:tag name="MH_LIBRARY" val="GRAPHIC"/>
  <p:tag name="MH_TYPE" val="Picture"/>
  <p:tag name="MH_ORDER" val="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0836"/>
  <p:tag name="MH_LIBRARY" val="GRAPHIC"/>
  <p:tag name="MH_TYPE" val="SubTitle"/>
  <p:tag name="MH_ORDER" val="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0836"/>
  <p:tag name="MH_LIBRARY" val="GRAPHIC"/>
  <p:tag name="MH_TYPE" val="Picture"/>
  <p:tag name="MH_ORDER" val="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0836"/>
  <p:tag name="MH_LIBRARY" val="GRAPHIC"/>
  <p:tag name="MH_TYPE" val="SubTitle"/>
  <p:tag name="MH_ORDER" val="3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0836"/>
  <p:tag name="MH_LIBRARY" val="GRAPHIC"/>
  <p:tag name="MH_TYPE" val="Picture"/>
  <p:tag name="MH_ORDER" val="3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0836"/>
  <p:tag name="MH_LIBRARY" val="GRAPHIC"/>
  <p:tag name="MH_TYPE" val="SubTitle"/>
  <p:tag name="MH_ORDER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0836"/>
  <p:tag name="MH_LIBRARY" val="GRAPHIC"/>
  <p:tag name="MH_TYPE" val="Pictur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Text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3424</Words>
  <Application>Microsoft Office PowerPoint</Application>
  <PresentationFormat>自定义</PresentationFormat>
  <Paragraphs>481</Paragraphs>
  <Slides>34</Slides>
  <Notes>33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36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10企业简介</dc:title>
  <dc:creator>www.1ppt.com</dc:creator>
  <cp:lastModifiedBy>Windows User</cp:lastModifiedBy>
  <cp:revision>30</cp:revision>
  <dcterms:created xsi:type="dcterms:W3CDTF">2016-07-07T14:39:16Z</dcterms:created>
  <dcterms:modified xsi:type="dcterms:W3CDTF">2017-03-31T08:13:27Z</dcterms:modified>
</cp:coreProperties>
</file>