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7"/>
  </p:notesMasterIdLst>
  <p:handoutMasterIdLst>
    <p:handoutMasterId r:id="rId28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359" r:id="rId2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1570" autoAdjust="0"/>
    <p:restoredTop sz="95672" autoAdjust="0"/>
  </p:normalViewPr>
  <p:slideViewPr>
    <p:cSldViewPr>
      <p:cViewPr>
        <p:scale>
          <a:sx n="100" d="100"/>
          <a:sy n="100" d="100"/>
        </p:scale>
        <p:origin x="-2148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2017/3/31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2017/3/31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2017/3/31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esign.cn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www.rapidesign.cn/" TargetMode="Externa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25.xml"/><Relationship Id="rId3" Type="http://schemas.openxmlformats.org/officeDocument/2006/relationships/tags" Target="../tags/tag20.xml"/><Relationship Id="rId7" Type="http://schemas.openxmlformats.org/officeDocument/2006/relationships/tags" Target="../tags/tag24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tags" Target="../tags/tag23.xml"/><Relationship Id="rId5" Type="http://schemas.openxmlformats.org/officeDocument/2006/relationships/tags" Target="../tags/tag22.xml"/><Relationship Id="rId4" Type="http://schemas.openxmlformats.org/officeDocument/2006/relationships/tags" Target="../tags/tag21.xml"/><Relationship Id="rId9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33.xml"/><Relationship Id="rId13" Type="http://schemas.openxmlformats.org/officeDocument/2006/relationships/tags" Target="../tags/tag38.xml"/><Relationship Id="rId3" Type="http://schemas.openxmlformats.org/officeDocument/2006/relationships/tags" Target="../tags/tag28.xml"/><Relationship Id="rId7" Type="http://schemas.openxmlformats.org/officeDocument/2006/relationships/tags" Target="../tags/tag32.xml"/><Relationship Id="rId12" Type="http://schemas.openxmlformats.org/officeDocument/2006/relationships/tags" Target="../tags/tag37.xml"/><Relationship Id="rId17" Type="http://schemas.openxmlformats.org/officeDocument/2006/relationships/slideLayout" Target="../slideLayouts/slideLayout2.xml"/><Relationship Id="rId2" Type="http://schemas.openxmlformats.org/officeDocument/2006/relationships/tags" Target="../tags/tag27.xml"/><Relationship Id="rId16" Type="http://schemas.openxmlformats.org/officeDocument/2006/relationships/tags" Target="../tags/tag41.xml"/><Relationship Id="rId1" Type="http://schemas.openxmlformats.org/officeDocument/2006/relationships/tags" Target="../tags/tag26.xml"/><Relationship Id="rId6" Type="http://schemas.openxmlformats.org/officeDocument/2006/relationships/tags" Target="../tags/tag31.xml"/><Relationship Id="rId11" Type="http://schemas.openxmlformats.org/officeDocument/2006/relationships/tags" Target="../tags/tag36.xml"/><Relationship Id="rId5" Type="http://schemas.openxmlformats.org/officeDocument/2006/relationships/tags" Target="../tags/tag30.xml"/><Relationship Id="rId15" Type="http://schemas.openxmlformats.org/officeDocument/2006/relationships/tags" Target="../tags/tag40.xml"/><Relationship Id="rId10" Type="http://schemas.openxmlformats.org/officeDocument/2006/relationships/tags" Target="../tags/tag35.xml"/><Relationship Id="rId4" Type="http://schemas.openxmlformats.org/officeDocument/2006/relationships/tags" Target="../tags/tag29.xml"/><Relationship Id="rId9" Type="http://schemas.openxmlformats.org/officeDocument/2006/relationships/tags" Target="../tags/tag34.xml"/><Relationship Id="rId14" Type="http://schemas.openxmlformats.org/officeDocument/2006/relationships/tags" Target="../tags/tag3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25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slideLayout" Target="../slideLayouts/slideLayout2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5"/>
          <p:cNvSpPr txBox="1"/>
          <p:nvPr/>
        </p:nvSpPr>
        <p:spPr>
          <a:xfrm>
            <a:off x="853406" y="2449055"/>
            <a:ext cx="2031325" cy="13905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200" b="1" i="0" u="none" strike="noStrike" kern="0" cap="none" spc="0" normalizeH="0" baseline="0" noProof="0" dirty="0">
                <a:ln>
                  <a:noFill/>
                </a:ln>
                <a:solidFill>
                  <a:srgbClr val="336699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目录</a:t>
            </a:r>
            <a:endParaRPr kumimoji="0" lang="zh-CN" altLang="en-US" sz="7200" b="1" i="0" u="none" strike="noStrike" kern="0" cap="none" spc="0" normalizeH="0" baseline="0" noProof="0" dirty="0" smtClean="0">
              <a:ln>
                <a:noFill/>
              </a:ln>
              <a:solidFill>
                <a:srgbClr val="336699">
                  <a:lumMod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96723" y="3735226"/>
            <a:ext cx="300274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99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</a:rPr>
              <a:t>CONTENTS</a:t>
            </a: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srgbClr val="336699">
                  <a:lumMod val="75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11" name="文本框 8"/>
          <p:cNvSpPr txBox="1"/>
          <p:nvPr/>
        </p:nvSpPr>
        <p:spPr>
          <a:xfrm>
            <a:off x="4262551" y="1300734"/>
            <a:ext cx="4125873" cy="5979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36699">
                    <a:lumMod val="75000"/>
                  </a:srgbClr>
                </a:solidFill>
                <a:effectLst/>
                <a:uLnTx/>
                <a:uFillTx/>
                <a:latin typeface="微软雅黑"/>
                <a:ea typeface="微软雅黑"/>
              </a:rPr>
              <a:t>Part 01 / 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36699">
                    <a:lumMod val="75000"/>
                  </a:srgbClr>
                </a:solidFill>
                <a:effectLst/>
                <a:uLnTx/>
                <a:uFillTx/>
                <a:latin typeface="微软雅黑"/>
                <a:ea typeface="微软雅黑"/>
              </a:rPr>
              <a:t>项目背景研究</a:t>
            </a: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36699">
                    <a:lumMod val="75000"/>
                  </a:srgbClr>
                </a:solidFill>
                <a:effectLst/>
                <a:uLnTx/>
                <a:uFillTx/>
                <a:latin typeface="微软雅黑"/>
                <a:ea typeface="微软雅黑"/>
              </a:rPr>
              <a:t> 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srgbClr val="336699">
                  <a:lumMod val="75000"/>
                </a:srgbClr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sp>
        <p:nvSpPr>
          <p:cNvPr id="12" name="文本框 9"/>
          <p:cNvSpPr txBox="1"/>
          <p:nvPr/>
        </p:nvSpPr>
        <p:spPr>
          <a:xfrm>
            <a:off x="4262550" y="2191737"/>
            <a:ext cx="4018472" cy="6524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36699">
                    <a:lumMod val="75000"/>
                  </a:srgbClr>
                </a:solidFill>
                <a:effectLst/>
                <a:uLnTx/>
                <a:uFillTx/>
                <a:latin typeface="微软雅黑"/>
                <a:ea typeface="微软雅黑"/>
              </a:rPr>
              <a:t>Part 02 / 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36699">
                    <a:lumMod val="75000"/>
                  </a:srgbClr>
                </a:solidFill>
                <a:effectLst/>
                <a:uLnTx/>
                <a:uFillTx/>
                <a:latin typeface="微软雅黑"/>
                <a:ea typeface="微软雅黑"/>
              </a:rPr>
              <a:t>团队成员介绍</a:t>
            </a:r>
          </a:p>
        </p:txBody>
      </p:sp>
      <p:sp>
        <p:nvSpPr>
          <p:cNvPr id="13" name="文本框 10"/>
          <p:cNvSpPr txBox="1"/>
          <p:nvPr/>
        </p:nvSpPr>
        <p:spPr>
          <a:xfrm>
            <a:off x="4262549" y="3082740"/>
            <a:ext cx="4018472" cy="6524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36699">
                    <a:lumMod val="75000"/>
                  </a:srgbClr>
                </a:solidFill>
                <a:effectLst/>
                <a:uLnTx/>
                <a:uFillTx/>
                <a:latin typeface="微软雅黑"/>
                <a:ea typeface="微软雅黑"/>
              </a:rPr>
              <a:t>Part 03 / 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36699">
                    <a:lumMod val="75000"/>
                  </a:srgbClr>
                </a:solidFill>
                <a:effectLst/>
                <a:uLnTx/>
                <a:uFillTx/>
                <a:latin typeface="微软雅黑"/>
                <a:ea typeface="微软雅黑"/>
              </a:rPr>
              <a:t>项目特色展示</a:t>
            </a:r>
          </a:p>
        </p:txBody>
      </p:sp>
      <p:sp>
        <p:nvSpPr>
          <p:cNvPr id="14" name="文本框 11"/>
          <p:cNvSpPr txBox="1"/>
          <p:nvPr/>
        </p:nvSpPr>
        <p:spPr>
          <a:xfrm>
            <a:off x="4262548" y="3973743"/>
            <a:ext cx="4018472" cy="6524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36699">
                    <a:lumMod val="75000"/>
                  </a:srgbClr>
                </a:solidFill>
                <a:effectLst/>
                <a:uLnTx/>
                <a:uFillTx/>
                <a:latin typeface="微软雅黑"/>
                <a:ea typeface="微软雅黑"/>
              </a:rPr>
              <a:t>Part 04 / 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36699">
                    <a:lumMod val="75000"/>
                  </a:srgbClr>
                </a:solidFill>
                <a:effectLst/>
                <a:uLnTx/>
                <a:uFillTx/>
                <a:latin typeface="微软雅黑"/>
                <a:ea typeface="微软雅黑"/>
              </a:rPr>
              <a:t>市场评估分析</a:t>
            </a:r>
          </a:p>
        </p:txBody>
      </p:sp>
      <p:sp>
        <p:nvSpPr>
          <p:cNvPr id="15" name="文本框 12"/>
          <p:cNvSpPr txBox="1"/>
          <p:nvPr/>
        </p:nvSpPr>
        <p:spPr>
          <a:xfrm>
            <a:off x="4262547" y="4864746"/>
            <a:ext cx="4018472" cy="6524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36699">
                    <a:lumMod val="75000"/>
                  </a:srgbClr>
                </a:solidFill>
                <a:effectLst/>
                <a:uLnTx/>
                <a:uFillTx/>
                <a:latin typeface="微软雅黑"/>
                <a:ea typeface="微软雅黑"/>
              </a:rPr>
              <a:t>Part 05 / 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36699">
                    <a:lumMod val="75000"/>
                  </a:srgbClr>
                </a:solidFill>
                <a:effectLst/>
                <a:uLnTx/>
                <a:uFillTx/>
                <a:latin typeface="微软雅黑"/>
                <a:ea typeface="微软雅黑"/>
              </a:rPr>
              <a:t>财务计划报表</a:t>
            </a: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75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25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25"/>
                            </p:stCondLst>
                            <p:childTnLst>
                              <p:par>
                                <p:cTn id="2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425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925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425"/>
                            </p:stCondLst>
                            <p:childTnLst>
                              <p:par>
                                <p:cTn id="3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-36512" y="2217688"/>
            <a:ext cx="2444804" cy="1154430"/>
            <a:chOff x="685800" y="2299204"/>
            <a:chExt cx="2714844" cy="1281942"/>
          </a:xfrm>
        </p:grpSpPr>
        <p:sp>
          <p:nvSpPr>
            <p:cNvPr id="29" name="矩形 28"/>
            <p:cNvSpPr/>
            <p:nvPr/>
          </p:nvSpPr>
          <p:spPr>
            <a:xfrm>
              <a:off x="2047770" y="2299204"/>
              <a:ext cx="1344303" cy="3759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/>
                  <a:ea typeface="微软雅黑"/>
                </a:rPr>
                <a:t>有利于民生</a:t>
              </a:r>
              <a:endPara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685800" y="2632729"/>
              <a:ext cx="2714844" cy="9484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ea typeface="微软雅黑"/>
                  <a:cs typeface="Segoe UI Semilight" panose="020B0402040204020203" pitchFamily="34" charset="0"/>
                </a:rPr>
                <a:t>此处添加详细文本描述，建议与标题相关并符合整体语言风格，语言描述尽量简洁生动</a:t>
              </a: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ea typeface="微软雅黑"/>
                  <a:cs typeface="Segoe UI Semilight" panose="020B0402040204020203" pitchFamily="34" charset="0"/>
                </a:rPr>
                <a:t>。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ea typeface="微软雅黑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345077" y="2587557"/>
            <a:ext cx="2481872" cy="2169271"/>
            <a:chOff x="5551356" y="2709927"/>
            <a:chExt cx="2756006" cy="2408877"/>
          </a:xfrm>
          <a:solidFill>
            <a:srgbClr val="39302A">
              <a:lumMod val="75000"/>
            </a:srgbClr>
          </a:solidFill>
        </p:grpSpPr>
        <p:sp>
          <p:nvSpPr>
            <p:cNvPr id="32" name="任意多边形 31"/>
            <p:cNvSpPr/>
            <p:nvPr/>
          </p:nvSpPr>
          <p:spPr>
            <a:xfrm rot="6300000">
              <a:off x="5724920" y="2536363"/>
              <a:ext cx="2408877" cy="2756006"/>
            </a:xfrm>
            <a:custGeom>
              <a:avLst/>
              <a:gdLst>
                <a:gd name="connsiteX0" fmla="*/ 798286 w 1596572"/>
                <a:gd name="connsiteY0" fmla="*/ 331673 h 1826645"/>
                <a:gd name="connsiteX1" fmla="*/ 101600 w 1596572"/>
                <a:gd name="connsiteY1" fmla="*/ 1028359 h 1826645"/>
                <a:gd name="connsiteX2" fmla="*/ 798286 w 1596572"/>
                <a:gd name="connsiteY2" fmla="*/ 1725045 h 1826645"/>
                <a:gd name="connsiteX3" fmla="*/ 1494972 w 1596572"/>
                <a:gd name="connsiteY3" fmla="*/ 1028359 h 1826645"/>
                <a:gd name="connsiteX4" fmla="*/ 798286 w 1596572"/>
                <a:gd name="connsiteY4" fmla="*/ 331673 h 1826645"/>
                <a:gd name="connsiteX5" fmla="*/ 798286 w 1596572"/>
                <a:gd name="connsiteY5" fmla="*/ 0 h 1826645"/>
                <a:gd name="connsiteX6" fmla="*/ 940015 w 1596572"/>
                <a:gd name="connsiteY6" fmla="*/ 244361 h 1826645"/>
                <a:gd name="connsiteX7" fmla="*/ 959169 w 1596572"/>
                <a:gd name="connsiteY7" fmla="*/ 246291 h 1826645"/>
                <a:gd name="connsiteX8" fmla="*/ 1596572 w 1596572"/>
                <a:gd name="connsiteY8" fmla="*/ 1028359 h 1826645"/>
                <a:gd name="connsiteX9" fmla="*/ 798286 w 1596572"/>
                <a:gd name="connsiteY9" fmla="*/ 1826645 h 1826645"/>
                <a:gd name="connsiteX10" fmla="*/ 0 w 1596572"/>
                <a:gd name="connsiteY10" fmla="*/ 1028359 h 1826645"/>
                <a:gd name="connsiteX11" fmla="*/ 637403 w 1596572"/>
                <a:gd name="connsiteY11" fmla="*/ 246291 h 1826645"/>
                <a:gd name="connsiteX12" fmla="*/ 656556 w 1596572"/>
                <a:gd name="connsiteY12" fmla="*/ 244361 h 182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96572" h="1826645">
                  <a:moveTo>
                    <a:pt x="798286" y="331673"/>
                  </a:moveTo>
                  <a:cubicBezTo>
                    <a:pt x="413517" y="331673"/>
                    <a:pt x="101600" y="643590"/>
                    <a:pt x="101600" y="1028359"/>
                  </a:cubicBezTo>
                  <a:cubicBezTo>
                    <a:pt x="101600" y="1413128"/>
                    <a:pt x="413517" y="1725045"/>
                    <a:pt x="798286" y="1725045"/>
                  </a:cubicBezTo>
                  <a:cubicBezTo>
                    <a:pt x="1183055" y="1725045"/>
                    <a:pt x="1494972" y="1413128"/>
                    <a:pt x="1494972" y="1028359"/>
                  </a:cubicBezTo>
                  <a:cubicBezTo>
                    <a:pt x="1494972" y="643590"/>
                    <a:pt x="1183055" y="331673"/>
                    <a:pt x="798286" y="331673"/>
                  </a:cubicBezTo>
                  <a:close/>
                  <a:moveTo>
                    <a:pt x="798286" y="0"/>
                  </a:moveTo>
                  <a:lnTo>
                    <a:pt x="940015" y="244361"/>
                  </a:lnTo>
                  <a:lnTo>
                    <a:pt x="959169" y="246291"/>
                  </a:lnTo>
                  <a:cubicBezTo>
                    <a:pt x="1322934" y="320729"/>
                    <a:pt x="1596572" y="642588"/>
                    <a:pt x="1596572" y="1028359"/>
                  </a:cubicBezTo>
                  <a:cubicBezTo>
                    <a:pt x="1596572" y="1469240"/>
                    <a:pt x="1239167" y="1826645"/>
                    <a:pt x="798286" y="1826645"/>
                  </a:cubicBezTo>
                  <a:cubicBezTo>
                    <a:pt x="357405" y="1826645"/>
                    <a:pt x="0" y="1469240"/>
                    <a:pt x="0" y="1028359"/>
                  </a:cubicBezTo>
                  <a:cubicBezTo>
                    <a:pt x="0" y="642588"/>
                    <a:pt x="273638" y="320729"/>
                    <a:pt x="637403" y="246291"/>
                  </a:cubicBezTo>
                  <a:lnTo>
                    <a:pt x="656556" y="244361"/>
                  </a:lnTo>
                  <a:close/>
                </a:path>
              </a:pathLst>
            </a:custGeom>
            <a:solidFill>
              <a:srgbClr val="336699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Black"/>
                <a:ea typeface="华文仿宋"/>
                <a:cs typeface="+mn-cs"/>
              </a:endParaRPr>
            </a:p>
          </p:txBody>
        </p:sp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802390" y="2916074"/>
              <a:ext cx="1901138" cy="1901138"/>
            </a:xfrm>
            <a:custGeom>
              <a:avLst/>
              <a:gdLst>
                <a:gd name="connsiteX0" fmla="*/ 950569 w 1901138"/>
                <a:gd name="connsiteY0" fmla="*/ 0 h 1901138"/>
                <a:gd name="connsiteX1" fmla="*/ 1901138 w 1901138"/>
                <a:gd name="connsiteY1" fmla="*/ 950569 h 1901138"/>
                <a:gd name="connsiteX2" fmla="*/ 950569 w 1901138"/>
                <a:gd name="connsiteY2" fmla="*/ 1901138 h 1901138"/>
                <a:gd name="connsiteX3" fmla="*/ 0 w 1901138"/>
                <a:gd name="connsiteY3" fmla="*/ 950569 h 1901138"/>
                <a:gd name="connsiteX4" fmla="*/ 950569 w 1901138"/>
                <a:gd name="connsiteY4" fmla="*/ 0 h 1901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1138" h="1901138">
                  <a:moveTo>
                    <a:pt x="950569" y="0"/>
                  </a:moveTo>
                  <a:cubicBezTo>
                    <a:pt x="1475554" y="0"/>
                    <a:pt x="1901138" y="425584"/>
                    <a:pt x="1901138" y="950569"/>
                  </a:cubicBezTo>
                  <a:cubicBezTo>
                    <a:pt x="1901138" y="1475554"/>
                    <a:pt x="1475554" y="1901138"/>
                    <a:pt x="950569" y="1901138"/>
                  </a:cubicBezTo>
                  <a:cubicBezTo>
                    <a:pt x="425584" y="1901138"/>
                    <a:pt x="0" y="1475554"/>
                    <a:pt x="0" y="950569"/>
                  </a:cubicBezTo>
                  <a:cubicBezTo>
                    <a:pt x="0" y="425584"/>
                    <a:pt x="425584" y="0"/>
                    <a:pt x="950569" y="0"/>
                  </a:cubicBezTo>
                  <a:close/>
                </a:path>
              </a:pathLst>
            </a:custGeom>
            <a:grpFill/>
          </p:spPr>
        </p:pic>
      </p:grpSp>
      <p:grpSp>
        <p:nvGrpSpPr>
          <p:cNvPr id="34" name="组合 33"/>
          <p:cNvGrpSpPr/>
          <p:nvPr/>
        </p:nvGrpSpPr>
        <p:grpSpPr>
          <a:xfrm>
            <a:off x="3841570" y="1122536"/>
            <a:ext cx="1824009" cy="1594268"/>
            <a:chOff x="4992234" y="1083088"/>
            <a:chExt cx="2025479" cy="1770362"/>
          </a:xfrm>
          <a:solidFill>
            <a:srgbClr val="39302A">
              <a:lumMod val="75000"/>
            </a:srgbClr>
          </a:solidFill>
        </p:grpSpPr>
        <p:sp>
          <p:nvSpPr>
            <p:cNvPr id="35" name="任意多边形 34"/>
            <p:cNvSpPr/>
            <p:nvPr/>
          </p:nvSpPr>
          <p:spPr>
            <a:xfrm rot="5400000">
              <a:off x="5119793" y="955529"/>
              <a:ext cx="1770362" cy="2025479"/>
            </a:xfrm>
            <a:custGeom>
              <a:avLst/>
              <a:gdLst>
                <a:gd name="connsiteX0" fmla="*/ 798286 w 1596572"/>
                <a:gd name="connsiteY0" fmla="*/ 331673 h 1826645"/>
                <a:gd name="connsiteX1" fmla="*/ 101600 w 1596572"/>
                <a:gd name="connsiteY1" fmla="*/ 1028359 h 1826645"/>
                <a:gd name="connsiteX2" fmla="*/ 798286 w 1596572"/>
                <a:gd name="connsiteY2" fmla="*/ 1725045 h 1826645"/>
                <a:gd name="connsiteX3" fmla="*/ 1494972 w 1596572"/>
                <a:gd name="connsiteY3" fmla="*/ 1028359 h 1826645"/>
                <a:gd name="connsiteX4" fmla="*/ 798286 w 1596572"/>
                <a:gd name="connsiteY4" fmla="*/ 331673 h 1826645"/>
                <a:gd name="connsiteX5" fmla="*/ 798286 w 1596572"/>
                <a:gd name="connsiteY5" fmla="*/ 0 h 1826645"/>
                <a:gd name="connsiteX6" fmla="*/ 940015 w 1596572"/>
                <a:gd name="connsiteY6" fmla="*/ 244361 h 1826645"/>
                <a:gd name="connsiteX7" fmla="*/ 959169 w 1596572"/>
                <a:gd name="connsiteY7" fmla="*/ 246291 h 1826645"/>
                <a:gd name="connsiteX8" fmla="*/ 1596572 w 1596572"/>
                <a:gd name="connsiteY8" fmla="*/ 1028359 h 1826645"/>
                <a:gd name="connsiteX9" fmla="*/ 798286 w 1596572"/>
                <a:gd name="connsiteY9" fmla="*/ 1826645 h 1826645"/>
                <a:gd name="connsiteX10" fmla="*/ 0 w 1596572"/>
                <a:gd name="connsiteY10" fmla="*/ 1028359 h 1826645"/>
                <a:gd name="connsiteX11" fmla="*/ 637403 w 1596572"/>
                <a:gd name="connsiteY11" fmla="*/ 246291 h 1826645"/>
                <a:gd name="connsiteX12" fmla="*/ 656556 w 1596572"/>
                <a:gd name="connsiteY12" fmla="*/ 244361 h 182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96572" h="1826645">
                  <a:moveTo>
                    <a:pt x="798286" y="331673"/>
                  </a:moveTo>
                  <a:cubicBezTo>
                    <a:pt x="413517" y="331673"/>
                    <a:pt x="101600" y="643590"/>
                    <a:pt x="101600" y="1028359"/>
                  </a:cubicBezTo>
                  <a:cubicBezTo>
                    <a:pt x="101600" y="1413128"/>
                    <a:pt x="413517" y="1725045"/>
                    <a:pt x="798286" y="1725045"/>
                  </a:cubicBezTo>
                  <a:cubicBezTo>
                    <a:pt x="1183055" y="1725045"/>
                    <a:pt x="1494972" y="1413128"/>
                    <a:pt x="1494972" y="1028359"/>
                  </a:cubicBezTo>
                  <a:cubicBezTo>
                    <a:pt x="1494972" y="643590"/>
                    <a:pt x="1183055" y="331673"/>
                    <a:pt x="798286" y="331673"/>
                  </a:cubicBezTo>
                  <a:close/>
                  <a:moveTo>
                    <a:pt x="798286" y="0"/>
                  </a:moveTo>
                  <a:lnTo>
                    <a:pt x="940015" y="244361"/>
                  </a:lnTo>
                  <a:lnTo>
                    <a:pt x="959169" y="246291"/>
                  </a:lnTo>
                  <a:cubicBezTo>
                    <a:pt x="1322934" y="320729"/>
                    <a:pt x="1596572" y="642588"/>
                    <a:pt x="1596572" y="1028359"/>
                  </a:cubicBezTo>
                  <a:cubicBezTo>
                    <a:pt x="1596572" y="1469240"/>
                    <a:pt x="1239167" y="1826645"/>
                    <a:pt x="798286" y="1826645"/>
                  </a:cubicBezTo>
                  <a:cubicBezTo>
                    <a:pt x="357405" y="1826645"/>
                    <a:pt x="0" y="1469240"/>
                    <a:pt x="0" y="1028359"/>
                  </a:cubicBezTo>
                  <a:cubicBezTo>
                    <a:pt x="0" y="642588"/>
                    <a:pt x="273638" y="320729"/>
                    <a:pt x="637403" y="246291"/>
                  </a:cubicBezTo>
                  <a:lnTo>
                    <a:pt x="656556" y="244361"/>
                  </a:lnTo>
                  <a:close/>
                </a:path>
              </a:pathLst>
            </a:custGeom>
            <a:solidFill>
              <a:srgbClr val="336699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Black"/>
                <a:ea typeface="华文仿宋"/>
                <a:cs typeface="+mn-cs"/>
              </a:endParaRPr>
            </a:p>
          </p:txBody>
        </p:sp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220791" y="1296294"/>
              <a:ext cx="1343948" cy="1343948"/>
            </a:xfrm>
            <a:custGeom>
              <a:avLst/>
              <a:gdLst>
                <a:gd name="connsiteX0" fmla="*/ 671974 w 1343948"/>
                <a:gd name="connsiteY0" fmla="*/ 0 h 1343948"/>
                <a:gd name="connsiteX1" fmla="*/ 1343948 w 1343948"/>
                <a:gd name="connsiteY1" fmla="*/ 671974 h 1343948"/>
                <a:gd name="connsiteX2" fmla="*/ 671974 w 1343948"/>
                <a:gd name="connsiteY2" fmla="*/ 1343948 h 1343948"/>
                <a:gd name="connsiteX3" fmla="*/ 0 w 1343948"/>
                <a:gd name="connsiteY3" fmla="*/ 671974 h 1343948"/>
                <a:gd name="connsiteX4" fmla="*/ 671974 w 1343948"/>
                <a:gd name="connsiteY4" fmla="*/ 0 h 1343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43948" h="1343948">
                  <a:moveTo>
                    <a:pt x="671974" y="0"/>
                  </a:moveTo>
                  <a:cubicBezTo>
                    <a:pt x="1043095" y="0"/>
                    <a:pt x="1343948" y="300853"/>
                    <a:pt x="1343948" y="671974"/>
                  </a:cubicBezTo>
                  <a:cubicBezTo>
                    <a:pt x="1343948" y="1043095"/>
                    <a:pt x="1043095" y="1343948"/>
                    <a:pt x="671974" y="1343948"/>
                  </a:cubicBezTo>
                  <a:cubicBezTo>
                    <a:pt x="300853" y="1343948"/>
                    <a:pt x="0" y="1043095"/>
                    <a:pt x="0" y="671974"/>
                  </a:cubicBezTo>
                  <a:cubicBezTo>
                    <a:pt x="0" y="300853"/>
                    <a:pt x="300853" y="0"/>
                    <a:pt x="671974" y="0"/>
                  </a:cubicBezTo>
                  <a:close/>
                </a:path>
              </a:pathLst>
            </a:custGeom>
            <a:grpFill/>
          </p:spPr>
        </p:pic>
      </p:grpSp>
      <p:grpSp>
        <p:nvGrpSpPr>
          <p:cNvPr id="37" name="组合 36"/>
          <p:cNvGrpSpPr/>
          <p:nvPr/>
        </p:nvGrpSpPr>
        <p:grpSpPr>
          <a:xfrm>
            <a:off x="2370182" y="2219337"/>
            <a:ext cx="2035224" cy="1778880"/>
            <a:chOff x="3358324" y="2301035"/>
            <a:chExt cx="2260024" cy="1975365"/>
          </a:xfrm>
          <a:solidFill>
            <a:srgbClr val="0070C0"/>
          </a:solidFill>
        </p:grpSpPr>
        <p:sp>
          <p:nvSpPr>
            <p:cNvPr id="38" name="任意多边形 37"/>
            <p:cNvSpPr/>
            <p:nvPr/>
          </p:nvSpPr>
          <p:spPr>
            <a:xfrm rot="18000000">
              <a:off x="3500653" y="2158706"/>
              <a:ext cx="1975365" cy="2260024"/>
            </a:xfrm>
            <a:custGeom>
              <a:avLst/>
              <a:gdLst>
                <a:gd name="connsiteX0" fmla="*/ 798286 w 1596572"/>
                <a:gd name="connsiteY0" fmla="*/ 331673 h 1826645"/>
                <a:gd name="connsiteX1" fmla="*/ 101600 w 1596572"/>
                <a:gd name="connsiteY1" fmla="*/ 1028359 h 1826645"/>
                <a:gd name="connsiteX2" fmla="*/ 798286 w 1596572"/>
                <a:gd name="connsiteY2" fmla="*/ 1725045 h 1826645"/>
                <a:gd name="connsiteX3" fmla="*/ 1494972 w 1596572"/>
                <a:gd name="connsiteY3" fmla="*/ 1028359 h 1826645"/>
                <a:gd name="connsiteX4" fmla="*/ 798286 w 1596572"/>
                <a:gd name="connsiteY4" fmla="*/ 331673 h 1826645"/>
                <a:gd name="connsiteX5" fmla="*/ 798286 w 1596572"/>
                <a:gd name="connsiteY5" fmla="*/ 0 h 1826645"/>
                <a:gd name="connsiteX6" fmla="*/ 940015 w 1596572"/>
                <a:gd name="connsiteY6" fmla="*/ 244361 h 1826645"/>
                <a:gd name="connsiteX7" fmla="*/ 959169 w 1596572"/>
                <a:gd name="connsiteY7" fmla="*/ 246291 h 1826645"/>
                <a:gd name="connsiteX8" fmla="*/ 1596572 w 1596572"/>
                <a:gd name="connsiteY8" fmla="*/ 1028359 h 1826645"/>
                <a:gd name="connsiteX9" fmla="*/ 798286 w 1596572"/>
                <a:gd name="connsiteY9" fmla="*/ 1826645 h 1826645"/>
                <a:gd name="connsiteX10" fmla="*/ 0 w 1596572"/>
                <a:gd name="connsiteY10" fmla="*/ 1028359 h 1826645"/>
                <a:gd name="connsiteX11" fmla="*/ 637403 w 1596572"/>
                <a:gd name="connsiteY11" fmla="*/ 246291 h 1826645"/>
                <a:gd name="connsiteX12" fmla="*/ 656556 w 1596572"/>
                <a:gd name="connsiteY12" fmla="*/ 244361 h 182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96572" h="1826645">
                  <a:moveTo>
                    <a:pt x="798286" y="331673"/>
                  </a:moveTo>
                  <a:cubicBezTo>
                    <a:pt x="413517" y="331673"/>
                    <a:pt x="101600" y="643590"/>
                    <a:pt x="101600" y="1028359"/>
                  </a:cubicBezTo>
                  <a:cubicBezTo>
                    <a:pt x="101600" y="1413128"/>
                    <a:pt x="413517" y="1725045"/>
                    <a:pt x="798286" y="1725045"/>
                  </a:cubicBezTo>
                  <a:cubicBezTo>
                    <a:pt x="1183055" y="1725045"/>
                    <a:pt x="1494972" y="1413128"/>
                    <a:pt x="1494972" y="1028359"/>
                  </a:cubicBezTo>
                  <a:cubicBezTo>
                    <a:pt x="1494972" y="643590"/>
                    <a:pt x="1183055" y="331673"/>
                    <a:pt x="798286" y="331673"/>
                  </a:cubicBezTo>
                  <a:close/>
                  <a:moveTo>
                    <a:pt x="798286" y="0"/>
                  </a:moveTo>
                  <a:lnTo>
                    <a:pt x="940015" y="244361"/>
                  </a:lnTo>
                  <a:lnTo>
                    <a:pt x="959169" y="246291"/>
                  </a:lnTo>
                  <a:cubicBezTo>
                    <a:pt x="1322934" y="320729"/>
                    <a:pt x="1596572" y="642588"/>
                    <a:pt x="1596572" y="1028359"/>
                  </a:cubicBezTo>
                  <a:cubicBezTo>
                    <a:pt x="1596572" y="1469240"/>
                    <a:pt x="1239167" y="1826645"/>
                    <a:pt x="798286" y="1826645"/>
                  </a:cubicBezTo>
                  <a:cubicBezTo>
                    <a:pt x="357405" y="1826645"/>
                    <a:pt x="0" y="1469240"/>
                    <a:pt x="0" y="1028359"/>
                  </a:cubicBezTo>
                  <a:cubicBezTo>
                    <a:pt x="0" y="642588"/>
                    <a:pt x="273638" y="320729"/>
                    <a:pt x="637403" y="246291"/>
                  </a:cubicBezTo>
                  <a:lnTo>
                    <a:pt x="656556" y="244361"/>
                  </a:lnTo>
                  <a:close/>
                </a:path>
              </a:pathLst>
            </a:custGeom>
            <a:solidFill>
              <a:srgbClr val="84B5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Black"/>
                <a:ea typeface="华文仿宋"/>
                <a:cs typeface="+mn-cs"/>
              </a:endParaRPr>
            </a:p>
          </p:txBody>
        </p:sp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849446" y="2605454"/>
              <a:ext cx="1518986" cy="1518986"/>
            </a:xfrm>
            <a:custGeom>
              <a:avLst/>
              <a:gdLst>
                <a:gd name="connsiteX0" fmla="*/ 759493 w 1518986"/>
                <a:gd name="connsiteY0" fmla="*/ 0 h 1518986"/>
                <a:gd name="connsiteX1" fmla="*/ 1518986 w 1518986"/>
                <a:gd name="connsiteY1" fmla="*/ 759493 h 1518986"/>
                <a:gd name="connsiteX2" fmla="*/ 759493 w 1518986"/>
                <a:gd name="connsiteY2" fmla="*/ 1518986 h 1518986"/>
                <a:gd name="connsiteX3" fmla="*/ 0 w 1518986"/>
                <a:gd name="connsiteY3" fmla="*/ 759493 h 1518986"/>
                <a:gd name="connsiteX4" fmla="*/ 759493 w 1518986"/>
                <a:gd name="connsiteY4" fmla="*/ 0 h 1518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8986" h="1518986">
                  <a:moveTo>
                    <a:pt x="759493" y="0"/>
                  </a:moveTo>
                  <a:cubicBezTo>
                    <a:pt x="1178949" y="0"/>
                    <a:pt x="1518986" y="340037"/>
                    <a:pt x="1518986" y="759493"/>
                  </a:cubicBezTo>
                  <a:cubicBezTo>
                    <a:pt x="1518986" y="1178949"/>
                    <a:pt x="1178949" y="1518986"/>
                    <a:pt x="759493" y="1518986"/>
                  </a:cubicBezTo>
                  <a:cubicBezTo>
                    <a:pt x="340037" y="1518986"/>
                    <a:pt x="0" y="1178949"/>
                    <a:pt x="0" y="759493"/>
                  </a:cubicBezTo>
                  <a:cubicBezTo>
                    <a:pt x="0" y="340037"/>
                    <a:pt x="340037" y="0"/>
                    <a:pt x="759493" y="0"/>
                  </a:cubicBezTo>
                  <a:close/>
                </a:path>
              </a:pathLst>
            </a:custGeom>
            <a:grpFill/>
          </p:spPr>
        </p:pic>
      </p:grpSp>
      <p:grpSp>
        <p:nvGrpSpPr>
          <p:cNvPr id="40" name="组合 39"/>
          <p:cNvGrpSpPr/>
          <p:nvPr/>
        </p:nvGrpSpPr>
        <p:grpSpPr>
          <a:xfrm>
            <a:off x="2863207" y="4009479"/>
            <a:ext cx="1889795" cy="1651769"/>
            <a:chOff x="3905806" y="4288907"/>
            <a:chExt cx="2098532" cy="1834214"/>
          </a:xfrm>
          <a:solidFill>
            <a:srgbClr val="0070C0"/>
          </a:solidFill>
        </p:grpSpPr>
        <p:sp>
          <p:nvSpPr>
            <p:cNvPr id="41" name="任意多边形 40"/>
            <p:cNvSpPr/>
            <p:nvPr/>
          </p:nvSpPr>
          <p:spPr>
            <a:xfrm rot="15869224">
              <a:off x="4037965" y="4156748"/>
              <a:ext cx="1834214" cy="2098532"/>
            </a:xfrm>
            <a:custGeom>
              <a:avLst/>
              <a:gdLst>
                <a:gd name="connsiteX0" fmla="*/ 798286 w 1596572"/>
                <a:gd name="connsiteY0" fmla="*/ 331673 h 1826645"/>
                <a:gd name="connsiteX1" fmla="*/ 101600 w 1596572"/>
                <a:gd name="connsiteY1" fmla="*/ 1028359 h 1826645"/>
                <a:gd name="connsiteX2" fmla="*/ 798286 w 1596572"/>
                <a:gd name="connsiteY2" fmla="*/ 1725045 h 1826645"/>
                <a:gd name="connsiteX3" fmla="*/ 1494972 w 1596572"/>
                <a:gd name="connsiteY3" fmla="*/ 1028359 h 1826645"/>
                <a:gd name="connsiteX4" fmla="*/ 798286 w 1596572"/>
                <a:gd name="connsiteY4" fmla="*/ 331673 h 1826645"/>
                <a:gd name="connsiteX5" fmla="*/ 798286 w 1596572"/>
                <a:gd name="connsiteY5" fmla="*/ 0 h 1826645"/>
                <a:gd name="connsiteX6" fmla="*/ 940015 w 1596572"/>
                <a:gd name="connsiteY6" fmla="*/ 244361 h 1826645"/>
                <a:gd name="connsiteX7" fmla="*/ 959169 w 1596572"/>
                <a:gd name="connsiteY7" fmla="*/ 246291 h 1826645"/>
                <a:gd name="connsiteX8" fmla="*/ 1596572 w 1596572"/>
                <a:gd name="connsiteY8" fmla="*/ 1028359 h 1826645"/>
                <a:gd name="connsiteX9" fmla="*/ 798286 w 1596572"/>
                <a:gd name="connsiteY9" fmla="*/ 1826645 h 1826645"/>
                <a:gd name="connsiteX10" fmla="*/ 0 w 1596572"/>
                <a:gd name="connsiteY10" fmla="*/ 1028359 h 1826645"/>
                <a:gd name="connsiteX11" fmla="*/ 637403 w 1596572"/>
                <a:gd name="connsiteY11" fmla="*/ 246291 h 1826645"/>
                <a:gd name="connsiteX12" fmla="*/ 656556 w 1596572"/>
                <a:gd name="connsiteY12" fmla="*/ 244361 h 182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96572" h="1826645">
                  <a:moveTo>
                    <a:pt x="798286" y="331673"/>
                  </a:moveTo>
                  <a:cubicBezTo>
                    <a:pt x="413517" y="331673"/>
                    <a:pt x="101600" y="643590"/>
                    <a:pt x="101600" y="1028359"/>
                  </a:cubicBezTo>
                  <a:cubicBezTo>
                    <a:pt x="101600" y="1413128"/>
                    <a:pt x="413517" y="1725045"/>
                    <a:pt x="798286" y="1725045"/>
                  </a:cubicBezTo>
                  <a:cubicBezTo>
                    <a:pt x="1183055" y="1725045"/>
                    <a:pt x="1494972" y="1413128"/>
                    <a:pt x="1494972" y="1028359"/>
                  </a:cubicBezTo>
                  <a:cubicBezTo>
                    <a:pt x="1494972" y="643590"/>
                    <a:pt x="1183055" y="331673"/>
                    <a:pt x="798286" y="331673"/>
                  </a:cubicBezTo>
                  <a:close/>
                  <a:moveTo>
                    <a:pt x="798286" y="0"/>
                  </a:moveTo>
                  <a:lnTo>
                    <a:pt x="940015" y="244361"/>
                  </a:lnTo>
                  <a:lnTo>
                    <a:pt x="959169" y="246291"/>
                  </a:lnTo>
                  <a:cubicBezTo>
                    <a:pt x="1322934" y="320729"/>
                    <a:pt x="1596572" y="642588"/>
                    <a:pt x="1596572" y="1028359"/>
                  </a:cubicBezTo>
                  <a:cubicBezTo>
                    <a:pt x="1596572" y="1469240"/>
                    <a:pt x="1239167" y="1826645"/>
                    <a:pt x="798286" y="1826645"/>
                  </a:cubicBezTo>
                  <a:cubicBezTo>
                    <a:pt x="357405" y="1826645"/>
                    <a:pt x="0" y="1469240"/>
                    <a:pt x="0" y="1028359"/>
                  </a:cubicBezTo>
                  <a:cubicBezTo>
                    <a:pt x="0" y="642588"/>
                    <a:pt x="273638" y="320729"/>
                    <a:pt x="637403" y="246291"/>
                  </a:cubicBezTo>
                  <a:lnTo>
                    <a:pt x="656556" y="244361"/>
                  </a:lnTo>
                  <a:close/>
                </a:path>
              </a:pathLst>
            </a:custGeom>
            <a:solidFill>
              <a:srgbClr val="84B5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Black"/>
                <a:ea typeface="华文仿宋"/>
                <a:cs typeface="+mn-cs"/>
              </a:endParaRPr>
            </a:p>
          </p:txBody>
        </p:sp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379125" y="4474686"/>
              <a:ext cx="1418436" cy="1418436"/>
            </a:xfrm>
            <a:custGeom>
              <a:avLst/>
              <a:gdLst>
                <a:gd name="connsiteX0" fmla="*/ 709218 w 1418436"/>
                <a:gd name="connsiteY0" fmla="*/ 0 h 1418436"/>
                <a:gd name="connsiteX1" fmla="*/ 1418436 w 1418436"/>
                <a:gd name="connsiteY1" fmla="*/ 709218 h 1418436"/>
                <a:gd name="connsiteX2" fmla="*/ 709218 w 1418436"/>
                <a:gd name="connsiteY2" fmla="*/ 1418436 h 1418436"/>
                <a:gd name="connsiteX3" fmla="*/ 0 w 1418436"/>
                <a:gd name="connsiteY3" fmla="*/ 709218 h 1418436"/>
                <a:gd name="connsiteX4" fmla="*/ 709218 w 1418436"/>
                <a:gd name="connsiteY4" fmla="*/ 0 h 1418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8436" h="1418436">
                  <a:moveTo>
                    <a:pt x="709218" y="0"/>
                  </a:moveTo>
                  <a:cubicBezTo>
                    <a:pt x="1100908" y="0"/>
                    <a:pt x="1418436" y="317528"/>
                    <a:pt x="1418436" y="709218"/>
                  </a:cubicBezTo>
                  <a:cubicBezTo>
                    <a:pt x="1418436" y="1100908"/>
                    <a:pt x="1100908" y="1418436"/>
                    <a:pt x="709218" y="1418436"/>
                  </a:cubicBezTo>
                  <a:cubicBezTo>
                    <a:pt x="317528" y="1418436"/>
                    <a:pt x="0" y="1100908"/>
                    <a:pt x="0" y="709218"/>
                  </a:cubicBezTo>
                  <a:cubicBezTo>
                    <a:pt x="0" y="317528"/>
                    <a:pt x="317528" y="0"/>
                    <a:pt x="709218" y="0"/>
                  </a:cubicBezTo>
                  <a:close/>
                </a:path>
              </a:pathLst>
            </a:custGeom>
            <a:grpFill/>
          </p:spPr>
        </p:pic>
      </p:grpSp>
      <p:grpSp>
        <p:nvGrpSpPr>
          <p:cNvPr id="43" name="组合 42"/>
          <p:cNvGrpSpPr/>
          <p:nvPr/>
        </p:nvGrpSpPr>
        <p:grpSpPr>
          <a:xfrm>
            <a:off x="335711" y="4318013"/>
            <a:ext cx="2444804" cy="1214392"/>
            <a:chOff x="1099137" y="4631520"/>
            <a:chExt cx="2714844" cy="1348527"/>
          </a:xfrm>
        </p:grpSpPr>
        <p:sp>
          <p:nvSpPr>
            <p:cNvPr id="44" name="矩形 43"/>
            <p:cNvSpPr/>
            <p:nvPr/>
          </p:nvSpPr>
          <p:spPr>
            <a:xfrm>
              <a:off x="2013982" y="4631520"/>
              <a:ext cx="1799999" cy="3759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/>
                  <a:ea typeface="微软雅黑"/>
                </a:rPr>
                <a:t>有利于品牌效应</a:t>
              </a:r>
              <a:endPara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1099137" y="5031630"/>
              <a:ext cx="2714844" cy="9484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ea typeface="微软雅黑"/>
                  <a:cs typeface="Segoe UI Semilight" panose="020B0402040204020203" pitchFamily="34" charset="0"/>
                </a:rPr>
                <a:t>此处添加详细文本描述，建议与标题相关并符合整体语言风格，语言描述尽量简洁生动</a:t>
              </a: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ea typeface="微软雅黑"/>
                  <a:cs typeface="Segoe UI Semilight" panose="020B0402040204020203" pitchFamily="34" charset="0"/>
                </a:rPr>
                <a:t>。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ea typeface="微软雅黑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842987" y="1349342"/>
            <a:ext cx="2444804" cy="1202955"/>
            <a:chOff x="7214717" y="1334945"/>
            <a:chExt cx="2714844" cy="1335827"/>
          </a:xfrm>
        </p:grpSpPr>
        <p:sp>
          <p:nvSpPr>
            <p:cNvPr id="47" name="矩形 46"/>
            <p:cNvSpPr/>
            <p:nvPr/>
          </p:nvSpPr>
          <p:spPr>
            <a:xfrm>
              <a:off x="7329799" y="1334945"/>
              <a:ext cx="1344303" cy="3759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39302A">
                      <a:lumMod val="75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</a:rPr>
                <a:t>有经济效益</a:t>
              </a:r>
              <a:endPara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39302A">
                    <a:lumMod val="75000"/>
                  </a:srgbClr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7214717" y="1722355"/>
              <a:ext cx="2714844" cy="9484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ea typeface="微软雅黑"/>
                  <a:cs typeface="Segoe UI Semilight" panose="020B0402040204020203" pitchFamily="34" charset="0"/>
                </a:rPr>
                <a:t>此处添加详细文本描述，建议与标题相关并符合整体语言风格，语言描述尽量简洁生动</a:t>
              </a: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ea typeface="微软雅黑"/>
                  <a:cs typeface="Segoe UI Semilight" panose="020B0402040204020203" pitchFamily="34" charset="0"/>
                </a:rPr>
                <a:t>。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ea typeface="微软雅黑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849765" y="3592078"/>
            <a:ext cx="2444804" cy="1285963"/>
            <a:chOff x="8332698" y="3825402"/>
            <a:chExt cx="2714844" cy="1428003"/>
          </a:xfrm>
        </p:grpSpPr>
        <p:sp>
          <p:nvSpPr>
            <p:cNvPr id="50" name="矩形 49"/>
            <p:cNvSpPr/>
            <p:nvPr/>
          </p:nvSpPr>
          <p:spPr>
            <a:xfrm>
              <a:off x="8569994" y="3825402"/>
              <a:ext cx="2255694" cy="3759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39302A">
                      <a:lumMod val="75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</a:rPr>
                <a:t>有利于提升政府形象</a:t>
              </a:r>
              <a:endPara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39302A">
                    <a:lumMod val="75000"/>
                  </a:srgbClr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8332698" y="4304988"/>
              <a:ext cx="2714844" cy="9484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ea typeface="微软雅黑"/>
                  <a:cs typeface="Segoe UI Semilight" panose="020B0402040204020203" pitchFamily="34" charset="0"/>
                </a:rPr>
                <a:t>此处添加详细文本描述，建议与标题相关并符合整体语言风格，语言描述尽量简洁生动</a:t>
              </a: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ea typeface="微软雅黑"/>
                  <a:cs typeface="Segoe UI Semilight" panose="020B0402040204020203" pitchFamily="34" charset="0"/>
                </a:rPr>
                <a:t>。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ea typeface="微软雅黑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1578407" y="1799737"/>
            <a:ext cx="6479225" cy="707367"/>
            <a:chOff x="2454731" y="858257"/>
            <a:chExt cx="8584419" cy="937201"/>
          </a:xfrm>
        </p:grpSpPr>
        <p:grpSp>
          <p:nvGrpSpPr>
            <p:cNvPr id="21" name="组合 20"/>
            <p:cNvGrpSpPr/>
            <p:nvPr/>
          </p:nvGrpSpPr>
          <p:grpSpPr>
            <a:xfrm>
              <a:off x="2454731" y="858257"/>
              <a:ext cx="909655" cy="937201"/>
              <a:chOff x="1252331" y="973457"/>
              <a:chExt cx="909655" cy="937201"/>
            </a:xfrm>
            <a:effectLst/>
          </p:grpSpPr>
          <p:sp>
            <p:nvSpPr>
              <p:cNvPr id="23" name="椭圆形标注 22">
                <a:hlinkClick r:id="rId2"/>
              </p:cNvPr>
              <p:cNvSpPr/>
              <p:nvPr/>
            </p:nvSpPr>
            <p:spPr>
              <a:xfrm>
                <a:off x="1252331" y="1049266"/>
                <a:ext cx="907774" cy="861392"/>
              </a:xfrm>
              <a:prstGeom prst="wedgeEllipseCallout">
                <a:avLst>
                  <a:gd name="adj1" fmla="val -71929"/>
                  <a:gd name="adj2" fmla="val -1346"/>
                </a:avLst>
              </a:prstGeom>
              <a:solidFill>
                <a:srgbClr val="336699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5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1343214" y="973457"/>
                <a:ext cx="818772" cy="85633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just" defTabSz="6858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70C0"/>
                  </a:buClr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kumimoji="0" lang="zh-CN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2" name="Text Box 11">
              <a:hlinkClick r:id="rId2"/>
            </p:cNvPr>
            <p:cNvSpPr txBox="1">
              <a:spLocks noChangeArrowheads="1"/>
            </p:cNvSpPr>
            <p:nvPr/>
          </p:nvSpPr>
          <p:spPr bwMode="auto">
            <a:xfrm>
              <a:off x="3497887" y="1000616"/>
              <a:ext cx="7541263" cy="734000"/>
            </a:xfrm>
            <a:prstGeom prst="rect">
              <a:avLst/>
            </a:prstGeom>
            <a:effectLst/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just">
                <a:lnSpc>
                  <a:spcPct val="150000"/>
                </a:lnSpc>
                <a:buClr>
                  <a:srgbClr val="0070C0"/>
                </a:buClr>
                <a:defRPr sz="800">
                  <a:solidFill>
                    <a:schemeClr val="bg1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pPr marL="0" marR="0" lvl="0" indent="0" algn="just" defTabSz="6858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70C0"/>
                </a:buClr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5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此处添加详细文本描述，建议与标题相关并符合整体语言风格，语言描述尽量简洁生动。尽量将每页幻灯片的字数控制在  </a:t>
              </a:r>
              <a:r>
                <a:rPr kumimoji="0" lang="en-US" altLang="zh-CN" sz="1000" b="0" i="0" u="none" strike="noStrike" kern="0" cap="none" spc="5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200</a:t>
              </a:r>
              <a:r>
                <a:rPr kumimoji="0" lang="zh-CN" altLang="en-US" sz="1000" b="0" i="0" u="none" strike="noStrike" kern="0" cap="none" spc="5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字以内，据统计每页幻灯片的最好控制在</a:t>
              </a:r>
              <a:r>
                <a:rPr kumimoji="0" lang="en-US" altLang="zh-CN" sz="1000" b="0" i="0" u="none" strike="noStrike" kern="0" cap="none" spc="5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r>
                <a:rPr kumimoji="0" lang="zh-CN" altLang="en-US" sz="1000" b="0" i="0" u="none" strike="noStrike" kern="0" cap="none" spc="5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分钟之内。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927570" y="2729418"/>
            <a:ext cx="6614264" cy="709566"/>
            <a:chOff x="-1565104" y="2054134"/>
            <a:chExt cx="8763334" cy="940115"/>
          </a:xfrm>
        </p:grpSpPr>
        <p:grpSp>
          <p:nvGrpSpPr>
            <p:cNvPr id="26" name="组合 25"/>
            <p:cNvGrpSpPr/>
            <p:nvPr/>
          </p:nvGrpSpPr>
          <p:grpSpPr>
            <a:xfrm>
              <a:off x="6290456" y="2054134"/>
              <a:ext cx="907774" cy="940115"/>
              <a:chOff x="5037656" y="2169334"/>
              <a:chExt cx="907774" cy="940115"/>
            </a:xfrm>
            <a:effectLst/>
          </p:grpSpPr>
          <p:sp>
            <p:nvSpPr>
              <p:cNvPr id="28" name="椭圆形标注 27">
                <a:hlinkClick r:id="rId2"/>
              </p:cNvPr>
              <p:cNvSpPr/>
              <p:nvPr/>
            </p:nvSpPr>
            <p:spPr>
              <a:xfrm>
                <a:off x="5037656" y="2248057"/>
                <a:ext cx="907774" cy="861392"/>
              </a:xfrm>
              <a:prstGeom prst="wedgeEllipseCallout">
                <a:avLst>
                  <a:gd name="adj1" fmla="val 68947"/>
                  <a:gd name="adj2" fmla="val -577"/>
                </a:avLst>
              </a:prstGeom>
              <a:solidFill>
                <a:srgbClr val="84B5D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5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9" name="矩形 28">
                <a:hlinkClick r:id="rId2"/>
              </p:cNvPr>
              <p:cNvSpPr/>
              <p:nvPr/>
            </p:nvSpPr>
            <p:spPr>
              <a:xfrm>
                <a:off x="5133283" y="2169334"/>
                <a:ext cx="729772" cy="85633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just" defTabSz="6858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70C0"/>
                  </a:buClr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kumimoji="0" lang="zh-CN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7" name="矩形 18">
              <a:hlinkClick r:id="rId2"/>
            </p:cNvPr>
            <p:cNvSpPr>
              <a:spLocks noChangeArrowheads="1"/>
            </p:cNvSpPr>
            <p:nvPr/>
          </p:nvSpPr>
          <p:spPr bwMode="auto">
            <a:xfrm>
              <a:off x="-1565104" y="2236240"/>
              <a:ext cx="7722785" cy="734000"/>
            </a:xfrm>
            <a:prstGeom prst="rect">
              <a:avLst/>
            </a:prstGeom>
            <a:effectLst/>
            <a:extLst/>
          </p:spPr>
          <p:txBody>
            <a:bodyPr wrap="square">
              <a:spAutoFit/>
            </a:bodyPr>
            <a:lstStyle/>
            <a:p>
              <a:pPr marL="0" marR="0" lvl="0" indent="0" algn="r" defTabSz="6858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70C0"/>
                </a:buClr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5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此处添加详细文本描述，建议与标题相关并符合整体语言风格，语言描述尽量简洁生动。尽量将每页幻灯片的字数控制在  </a:t>
              </a:r>
              <a:r>
                <a:rPr kumimoji="0" lang="en-US" altLang="zh-CN" sz="1000" b="0" i="0" u="none" strike="noStrike" kern="0" cap="none" spc="5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200</a:t>
              </a:r>
              <a:r>
                <a:rPr kumimoji="0" lang="zh-CN" altLang="en-US" sz="1000" b="0" i="0" u="none" strike="noStrike" kern="0" cap="none" spc="5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字以内，据统计每页幻灯片的最好控制在</a:t>
              </a:r>
              <a:r>
                <a:rPr kumimoji="0" lang="en-US" altLang="zh-CN" sz="1000" b="0" i="0" u="none" strike="noStrike" kern="0" cap="none" spc="5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r>
                <a:rPr kumimoji="0" lang="zh-CN" altLang="en-US" sz="1000" b="0" i="0" u="none" strike="noStrike" kern="0" cap="none" spc="5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分钟之内。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578407" y="3737372"/>
            <a:ext cx="6479225" cy="713498"/>
            <a:chOff x="2454731" y="3349259"/>
            <a:chExt cx="8584419" cy="945324"/>
          </a:xfrm>
        </p:grpSpPr>
        <p:grpSp>
          <p:nvGrpSpPr>
            <p:cNvPr id="31" name="组合 30"/>
            <p:cNvGrpSpPr/>
            <p:nvPr/>
          </p:nvGrpSpPr>
          <p:grpSpPr>
            <a:xfrm>
              <a:off x="2454731" y="3349259"/>
              <a:ext cx="907774" cy="945324"/>
              <a:chOff x="1252331" y="3464459"/>
              <a:chExt cx="907774" cy="945324"/>
            </a:xfrm>
            <a:effectLst/>
          </p:grpSpPr>
          <p:sp>
            <p:nvSpPr>
              <p:cNvPr id="33" name="椭圆形标注 32">
                <a:hlinkClick r:id="rId2"/>
              </p:cNvPr>
              <p:cNvSpPr/>
              <p:nvPr/>
            </p:nvSpPr>
            <p:spPr>
              <a:xfrm>
                <a:off x="1252331" y="3548391"/>
                <a:ext cx="907774" cy="861392"/>
              </a:xfrm>
              <a:prstGeom prst="wedgeEllipseCallout">
                <a:avLst>
                  <a:gd name="adj1" fmla="val -71929"/>
                  <a:gd name="adj2" fmla="val -1346"/>
                </a:avLst>
              </a:prstGeom>
              <a:solidFill>
                <a:srgbClr val="336699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5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4" name="矩形 33">
                <a:hlinkClick r:id="rId2"/>
              </p:cNvPr>
              <p:cNvSpPr/>
              <p:nvPr/>
            </p:nvSpPr>
            <p:spPr>
              <a:xfrm>
                <a:off x="1341332" y="3464459"/>
                <a:ext cx="729772" cy="85633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just" defTabSz="6858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70C0"/>
                  </a:buClr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kumimoji="0" lang="zh-CN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2" name="Text Box 11">
              <a:hlinkClick r:id="rId2"/>
            </p:cNvPr>
            <p:cNvSpPr txBox="1">
              <a:spLocks noChangeArrowheads="1"/>
            </p:cNvSpPr>
            <p:nvPr/>
          </p:nvSpPr>
          <p:spPr bwMode="auto">
            <a:xfrm>
              <a:off x="3497887" y="3528982"/>
              <a:ext cx="7541263" cy="734000"/>
            </a:xfrm>
            <a:prstGeom prst="rect">
              <a:avLst/>
            </a:prstGeom>
            <a:effectLst/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just" defTabSz="685800">
                <a:lnSpc>
                  <a:spcPct val="150000"/>
                </a:lnSpc>
                <a:buClr>
                  <a:srgbClr val="0070C0"/>
                </a:buClr>
                <a:defRPr sz="1200" spc="5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0" marR="0" lvl="0" indent="0" algn="just" defTabSz="6858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70C0"/>
                </a:buClr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5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</a:rPr>
                <a:t>此处添加详细文本描述，建议与标题相关并符合整体语言风格，语言描述尽量简洁生动。尽量将每页幻灯片的字数控制在  </a:t>
              </a:r>
              <a:r>
                <a:rPr kumimoji="0" lang="en-US" altLang="zh-CN" sz="1000" b="0" i="0" u="none" strike="noStrike" kern="0" cap="none" spc="5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</a:rPr>
                <a:t>200</a:t>
              </a:r>
              <a:r>
                <a:rPr kumimoji="0" lang="zh-CN" altLang="en-US" sz="1000" b="0" i="0" u="none" strike="noStrike" kern="0" cap="none" spc="5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</a:rPr>
                <a:t>字以内，据统计每页幻灯片的最好控制在</a:t>
              </a:r>
              <a:r>
                <a:rPr kumimoji="0" lang="en-US" altLang="zh-CN" sz="1000" b="0" i="0" u="none" strike="noStrike" kern="0" cap="none" spc="5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</a:rPr>
                <a:t>5</a:t>
              </a:r>
              <a:r>
                <a:rPr kumimoji="0" lang="zh-CN" altLang="en-US" sz="1000" b="0" i="0" u="none" strike="noStrike" kern="0" cap="none" spc="5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</a:rPr>
                <a:t>分钟之内。</a:t>
              </a:r>
            </a:p>
          </p:txBody>
        </p:sp>
      </p:grpSp>
      <p:sp>
        <p:nvSpPr>
          <p:cNvPr id="35" name="TextBox 2"/>
          <p:cNvSpPr txBox="1"/>
          <p:nvPr/>
        </p:nvSpPr>
        <p:spPr>
          <a:xfrm>
            <a:off x="393282" y="2021931"/>
            <a:ext cx="10118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项目特点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TextBox 22"/>
          <p:cNvSpPr txBox="1"/>
          <p:nvPr/>
        </p:nvSpPr>
        <p:spPr>
          <a:xfrm>
            <a:off x="7736649" y="2939685"/>
            <a:ext cx="10118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项目特点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TextBox 23"/>
          <p:cNvSpPr txBox="1"/>
          <p:nvPr/>
        </p:nvSpPr>
        <p:spPr>
          <a:xfrm>
            <a:off x="393282" y="3930394"/>
            <a:ext cx="10118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项目特点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AutoShape 10"/>
          <p:cNvSpPr>
            <a:spLocks noChangeArrowheads="1"/>
          </p:cNvSpPr>
          <p:nvPr/>
        </p:nvSpPr>
        <p:spPr bwMode="auto">
          <a:xfrm rot="16200000">
            <a:off x="3795268" y="-1153567"/>
            <a:ext cx="1642383" cy="9128104"/>
          </a:xfrm>
          <a:prstGeom prst="downArrow">
            <a:avLst>
              <a:gd name="adj1" fmla="val 49065"/>
              <a:gd name="adj2" fmla="val 44849"/>
            </a:avLst>
          </a:prstGeom>
          <a:solidFill>
            <a:sysClr val="window" lastClr="FFFFFF">
              <a:lumMod val="75000"/>
            </a:sysClr>
          </a:solidFill>
          <a:ln>
            <a:noFill/>
          </a:ln>
          <a:extLst/>
        </p:spPr>
        <p:txBody>
          <a:bodyPr vert="eaVert" lIns="121370" tIns="60685" rIns="121370" bIns="60685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2" name="组合 59"/>
          <p:cNvGrpSpPr>
            <a:grpSpLocks/>
          </p:cNvGrpSpPr>
          <p:nvPr/>
        </p:nvGrpSpPr>
        <p:grpSpPr bwMode="auto">
          <a:xfrm>
            <a:off x="2232784" y="2548456"/>
            <a:ext cx="2024127" cy="1807510"/>
            <a:chOff x="1214414" y="2786058"/>
            <a:chExt cx="1935848" cy="1751017"/>
          </a:xfrm>
        </p:grpSpPr>
        <p:grpSp>
          <p:nvGrpSpPr>
            <p:cNvPr id="33" name="Group 6"/>
            <p:cNvGrpSpPr>
              <a:grpSpLocks/>
            </p:cNvGrpSpPr>
            <p:nvPr/>
          </p:nvGrpSpPr>
          <p:grpSpPr bwMode="auto">
            <a:xfrm>
              <a:off x="1295400" y="2786058"/>
              <a:ext cx="1753450" cy="1751017"/>
              <a:chOff x="1823" y="2371"/>
              <a:chExt cx="1801" cy="1801"/>
            </a:xfrm>
          </p:grpSpPr>
          <p:sp>
            <p:nvSpPr>
              <p:cNvPr id="35" name="Oval 7"/>
              <p:cNvSpPr>
                <a:spLocks noChangeArrowheads="1"/>
              </p:cNvSpPr>
              <p:nvPr/>
            </p:nvSpPr>
            <p:spPr bwMode="auto">
              <a:xfrm>
                <a:off x="1823" y="2371"/>
                <a:ext cx="1801" cy="1801"/>
              </a:xfrm>
              <a:prstGeom prst="ellipse">
                <a:avLst/>
              </a:prstGeom>
              <a:solidFill>
                <a:srgbClr val="84B5D5">
                  <a:alpha val="4784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6" name="Oval 8"/>
              <p:cNvSpPr>
                <a:spLocks noChangeArrowheads="1"/>
              </p:cNvSpPr>
              <p:nvPr/>
            </p:nvSpPr>
            <p:spPr bwMode="auto">
              <a:xfrm>
                <a:off x="1945" y="2493"/>
                <a:ext cx="1556" cy="1556"/>
              </a:xfrm>
              <a:prstGeom prst="ellipse">
                <a:avLst/>
              </a:prstGeom>
              <a:solidFill>
                <a:srgbClr val="84B5D5"/>
              </a:solidFill>
              <a:ln w="381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34" name="Text Box 9"/>
            <p:cNvSpPr txBox="1">
              <a:spLocks noChangeArrowheads="1"/>
            </p:cNvSpPr>
            <p:nvPr/>
          </p:nvSpPr>
          <p:spPr bwMode="auto">
            <a:xfrm>
              <a:off x="1214414" y="3413118"/>
              <a:ext cx="1935848" cy="620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写入文本</a:t>
              </a:r>
            </a:p>
          </p:txBody>
        </p:sp>
      </p:grpSp>
      <p:grpSp>
        <p:nvGrpSpPr>
          <p:cNvPr id="37" name="组合 64"/>
          <p:cNvGrpSpPr>
            <a:grpSpLocks/>
          </p:cNvGrpSpPr>
          <p:nvPr/>
        </p:nvGrpSpPr>
        <p:grpSpPr bwMode="auto">
          <a:xfrm>
            <a:off x="4256910" y="2548456"/>
            <a:ext cx="2024127" cy="1807510"/>
            <a:chOff x="1214414" y="2786058"/>
            <a:chExt cx="1935848" cy="1751017"/>
          </a:xfrm>
        </p:grpSpPr>
        <p:grpSp>
          <p:nvGrpSpPr>
            <p:cNvPr id="38" name="Group 6"/>
            <p:cNvGrpSpPr>
              <a:grpSpLocks/>
            </p:cNvGrpSpPr>
            <p:nvPr/>
          </p:nvGrpSpPr>
          <p:grpSpPr bwMode="auto">
            <a:xfrm>
              <a:off x="1295400" y="2786058"/>
              <a:ext cx="1753450" cy="1751017"/>
              <a:chOff x="1823" y="2371"/>
              <a:chExt cx="1801" cy="1801"/>
            </a:xfrm>
          </p:grpSpPr>
          <p:sp>
            <p:nvSpPr>
              <p:cNvPr id="40" name="Oval 7"/>
              <p:cNvSpPr>
                <a:spLocks noChangeArrowheads="1"/>
              </p:cNvSpPr>
              <p:nvPr/>
            </p:nvSpPr>
            <p:spPr bwMode="auto">
              <a:xfrm>
                <a:off x="1823" y="2371"/>
                <a:ext cx="1801" cy="1801"/>
              </a:xfrm>
              <a:prstGeom prst="ellipse">
                <a:avLst/>
              </a:prstGeom>
              <a:solidFill>
                <a:srgbClr val="336699">
                  <a:lumMod val="75000"/>
                  <a:alpha val="4784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1" name="Oval 8"/>
              <p:cNvSpPr>
                <a:spLocks noChangeArrowheads="1"/>
              </p:cNvSpPr>
              <p:nvPr/>
            </p:nvSpPr>
            <p:spPr bwMode="auto">
              <a:xfrm>
                <a:off x="1946" y="2493"/>
                <a:ext cx="1556" cy="1555"/>
              </a:xfrm>
              <a:prstGeom prst="ellipse">
                <a:avLst/>
              </a:prstGeom>
              <a:solidFill>
                <a:srgbClr val="336699">
                  <a:lumMod val="75000"/>
                </a:srgbClr>
              </a:solidFill>
              <a:ln w="381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121371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39" name="Text Box 9"/>
            <p:cNvSpPr txBox="1">
              <a:spLocks noChangeArrowheads="1"/>
            </p:cNvSpPr>
            <p:nvPr/>
          </p:nvSpPr>
          <p:spPr bwMode="auto">
            <a:xfrm>
              <a:off x="1214414" y="3394068"/>
              <a:ext cx="1935848" cy="620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写入文本</a:t>
              </a:r>
            </a:p>
          </p:txBody>
        </p:sp>
      </p:grpSp>
      <p:grpSp>
        <p:nvGrpSpPr>
          <p:cNvPr id="42" name="组合 69"/>
          <p:cNvGrpSpPr>
            <a:grpSpLocks/>
          </p:cNvGrpSpPr>
          <p:nvPr/>
        </p:nvGrpSpPr>
        <p:grpSpPr bwMode="auto">
          <a:xfrm>
            <a:off x="6300570" y="2548456"/>
            <a:ext cx="2024127" cy="1807510"/>
            <a:chOff x="1214414" y="2786058"/>
            <a:chExt cx="1935848" cy="1751017"/>
          </a:xfrm>
        </p:grpSpPr>
        <p:grpSp>
          <p:nvGrpSpPr>
            <p:cNvPr id="43" name="Group 6"/>
            <p:cNvGrpSpPr>
              <a:grpSpLocks/>
            </p:cNvGrpSpPr>
            <p:nvPr/>
          </p:nvGrpSpPr>
          <p:grpSpPr bwMode="auto">
            <a:xfrm>
              <a:off x="1295400" y="2786058"/>
              <a:ext cx="1753450" cy="1751017"/>
              <a:chOff x="1823" y="2371"/>
              <a:chExt cx="1801" cy="1801"/>
            </a:xfrm>
          </p:grpSpPr>
          <p:sp>
            <p:nvSpPr>
              <p:cNvPr id="45" name="Oval 7"/>
              <p:cNvSpPr>
                <a:spLocks noChangeArrowheads="1"/>
              </p:cNvSpPr>
              <p:nvPr/>
            </p:nvSpPr>
            <p:spPr bwMode="auto">
              <a:xfrm>
                <a:off x="1823" y="2371"/>
                <a:ext cx="1801" cy="1801"/>
              </a:xfrm>
              <a:prstGeom prst="ellipse">
                <a:avLst/>
              </a:prstGeom>
              <a:solidFill>
                <a:srgbClr val="84B5D5">
                  <a:alpha val="4784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6" name="Oval 8"/>
              <p:cNvSpPr>
                <a:spLocks noChangeArrowheads="1"/>
              </p:cNvSpPr>
              <p:nvPr/>
            </p:nvSpPr>
            <p:spPr bwMode="auto">
              <a:xfrm>
                <a:off x="1946" y="2493"/>
                <a:ext cx="1556" cy="1555"/>
              </a:xfrm>
              <a:prstGeom prst="ellipse">
                <a:avLst/>
              </a:prstGeom>
              <a:solidFill>
                <a:srgbClr val="84B5D5"/>
              </a:solidFill>
              <a:ln w="381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121371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44" name="Text Box 9"/>
            <p:cNvSpPr txBox="1">
              <a:spLocks noChangeArrowheads="1"/>
            </p:cNvSpPr>
            <p:nvPr/>
          </p:nvSpPr>
          <p:spPr bwMode="auto">
            <a:xfrm>
              <a:off x="1214414" y="3394068"/>
              <a:ext cx="1935848" cy="620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写入文本</a:t>
              </a:r>
            </a:p>
          </p:txBody>
        </p:sp>
      </p:grpSp>
      <p:grpSp>
        <p:nvGrpSpPr>
          <p:cNvPr id="47" name="组合 40"/>
          <p:cNvGrpSpPr>
            <a:grpSpLocks/>
          </p:cNvGrpSpPr>
          <p:nvPr/>
        </p:nvGrpSpPr>
        <p:grpSpPr bwMode="auto">
          <a:xfrm>
            <a:off x="254821" y="2548456"/>
            <a:ext cx="2024127" cy="1807510"/>
            <a:chOff x="1214414" y="2786058"/>
            <a:chExt cx="1935848" cy="1751017"/>
          </a:xfrm>
        </p:grpSpPr>
        <p:grpSp>
          <p:nvGrpSpPr>
            <p:cNvPr id="48" name="Group 6"/>
            <p:cNvGrpSpPr>
              <a:grpSpLocks/>
            </p:cNvGrpSpPr>
            <p:nvPr/>
          </p:nvGrpSpPr>
          <p:grpSpPr bwMode="auto">
            <a:xfrm>
              <a:off x="1295400" y="2786058"/>
              <a:ext cx="1753450" cy="1751017"/>
              <a:chOff x="1823" y="2371"/>
              <a:chExt cx="1801" cy="1801"/>
            </a:xfrm>
          </p:grpSpPr>
          <p:sp>
            <p:nvSpPr>
              <p:cNvPr id="50" name="Oval 7"/>
              <p:cNvSpPr>
                <a:spLocks noChangeArrowheads="1"/>
              </p:cNvSpPr>
              <p:nvPr/>
            </p:nvSpPr>
            <p:spPr bwMode="auto">
              <a:xfrm>
                <a:off x="1823" y="2371"/>
                <a:ext cx="1801" cy="1801"/>
              </a:xfrm>
              <a:prstGeom prst="ellipse">
                <a:avLst/>
              </a:prstGeom>
              <a:solidFill>
                <a:srgbClr val="336699">
                  <a:lumMod val="75000"/>
                  <a:alpha val="4784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1" name="Oval 8"/>
              <p:cNvSpPr>
                <a:spLocks noChangeArrowheads="1"/>
              </p:cNvSpPr>
              <p:nvPr/>
            </p:nvSpPr>
            <p:spPr bwMode="auto">
              <a:xfrm>
                <a:off x="1946" y="2493"/>
                <a:ext cx="1556" cy="1556"/>
              </a:xfrm>
              <a:prstGeom prst="ellipse">
                <a:avLst/>
              </a:prstGeom>
              <a:solidFill>
                <a:srgbClr val="336699">
                  <a:lumMod val="75000"/>
                </a:srgbClr>
              </a:solidFill>
              <a:ln w="381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49" name="Text Box 9"/>
            <p:cNvSpPr txBox="1">
              <a:spLocks noChangeArrowheads="1"/>
            </p:cNvSpPr>
            <p:nvPr/>
          </p:nvSpPr>
          <p:spPr bwMode="auto">
            <a:xfrm>
              <a:off x="1214414" y="3394068"/>
              <a:ext cx="1935848" cy="620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写入文本</a:t>
              </a:r>
            </a:p>
          </p:txBody>
        </p:sp>
      </p:grpSp>
      <p:sp>
        <p:nvSpPr>
          <p:cNvPr id="52" name="矩形标注 51"/>
          <p:cNvSpPr/>
          <p:nvPr/>
        </p:nvSpPr>
        <p:spPr>
          <a:xfrm>
            <a:off x="2628732" y="4682667"/>
            <a:ext cx="1756019" cy="53267"/>
          </a:xfrm>
          <a:prstGeom prst="wedgeRectCallout">
            <a:avLst>
              <a:gd name="adj1" fmla="val -17526"/>
              <a:gd name="adj2" fmla="val -509465"/>
            </a:avLst>
          </a:prstGeom>
          <a:solidFill>
            <a:srgbClr val="84B5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370" tIns="60685" rIns="121370" bIns="60685" anchor="ctr"/>
          <a:lstStyle/>
          <a:p>
            <a:pPr marL="0" marR="0" lvl="0" indent="0" algn="ctr" defTabSz="121371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Arial Black"/>
              <a:ea typeface="华文仿宋"/>
              <a:cs typeface="+mn-cs"/>
            </a:endParaRPr>
          </a:p>
        </p:txBody>
      </p:sp>
      <p:sp>
        <p:nvSpPr>
          <p:cNvPr id="53" name="矩形标注 52"/>
          <p:cNvSpPr/>
          <p:nvPr/>
        </p:nvSpPr>
        <p:spPr>
          <a:xfrm>
            <a:off x="617033" y="2140079"/>
            <a:ext cx="1883859" cy="76349"/>
          </a:xfrm>
          <a:prstGeom prst="wedgeRectCallout">
            <a:avLst>
              <a:gd name="adj1" fmla="val -23398"/>
              <a:gd name="adj2" fmla="val 403291"/>
            </a:avLst>
          </a:prstGeom>
          <a:solidFill>
            <a:srgbClr val="336699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370" tIns="60685" rIns="121370" bIns="60685" anchor="ctr"/>
          <a:lstStyle/>
          <a:p>
            <a:pPr marL="0" marR="0" lvl="0" indent="0" algn="ctr" defTabSz="121371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Arial Black"/>
              <a:ea typeface="华文仿宋"/>
              <a:cs typeface="+mn-cs"/>
            </a:endParaRPr>
          </a:p>
        </p:txBody>
      </p:sp>
      <p:sp>
        <p:nvSpPr>
          <p:cNvPr id="54" name="Rectangle 28"/>
          <p:cNvSpPr>
            <a:spLocks noChangeArrowheads="1"/>
          </p:cNvSpPr>
          <p:nvPr/>
        </p:nvSpPr>
        <p:spPr bwMode="auto">
          <a:xfrm>
            <a:off x="2603874" y="4727055"/>
            <a:ext cx="1754243" cy="617691"/>
          </a:xfrm>
          <a:prstGeom prst="rect">
            <a:avLst/>
          </a:prstGeom>
          <a:noFill/>
          <a:ln>
            <a:noFill/>
          </a:ln>
          <a:extLst/>
        </p:spPr>
        <p:txBody>
          <a:bodyPr lIns="121370" tIns="60685" rIns="121370" bIns="60685">
            <a:spAutoFit/>
          </a:bodyPr>
          <a:lstStyle/>
          <a:p>
            <a:pPr marL="0" marR="0" lvl="0" indent="0" defTabSz="121371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  <a:p>
            <a:pPr marL="0" marR="0" lvl="0" indent="0" defTabSz="121371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</p:txBody>
      </p:sp>
      <p:sp>
        <p:nvSpPr>
          <p:cNvPr id="55" name="Rectangle 28"/>
          <p:cNvSpPr>
            <a:spLocks noChangeArrowheads="1"/>
          </p:cNvSpPr>
          <p:nvPr/>
        </p:nvSpPr>
        <p:spPr bwMode="auto">
          <a:xfrm>
            <a:off x="696933" y="1502657"/>
            <a:ext cx="1754243" cy="617691"/>
          </a:xfrm>
          <a:prstGeom prst="rect">
            <a:avLst/>
          </a:prstGeom>
          <a:noFill/>
          <a:ln>
            <a:noFill/>
          </a:ln>
          <a:extLst/>
        </p:spPr>
        <p:txBody>
          <a:bodyPr lIns="121370" tIns="60685" rIns="121370" bIns="60685">
            <a:spAutoFit/>
          </a:bodyPr>
          <a:lstStyle/>
          <a:p>
            <a:pPr marL="0" marR="0" lvl="0" indent="0" defTabSz="121371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  <a:p>
            <a:pPr marL="0" marR="0" lvl="0" indent="0" defTabSz="121371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</p:txBody>
      </p:sp>
      <p:sp>
        <p:nvSpPr>
          <p:cNvPr id="56" name="矩形标注 55"/>
          <p:cNvSpPr/>
          <p:nvPr/>
        </p:nvSpPr>
        <p:spPr>
          <a:xfrm>
            <a:off x="4555203" y="2140079"/>
            <a:ext cx="1885634" cy="76349"/>
          </a:xfrm>
          <a:prstGeom prst="wedgeRectCallout">
            <a:avLst>
              <a:gd name="adj1" fmla="val -23398"/>
              <a:gd name="adj2" fmla="val 403291"/>
            </a:avLst>
          </a:prstGeom>
          <a:solidFill>
            <a:srgbClr val="336699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370" tIns="60685" rIns="121370" bIns="60685" anchor="ctr"/>
          <a:lstStyle/>
          <a:p>
            <a:pPr marL="0" marR="0" lvl="0" indent="0" algn="ctr" defTabSz="121371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Arial Black"/>
              <a:ea typeface="华文仿宋"/>
              <a:cs typeface="+mn-cs"/>
            </a:endParaRPr>
          </a:p>
        </p:txBody>
      </p:sp>
      <p:sp>
        <p:nvSpPr>
          <p:cNvPr id="57" name="Rectangle 28"/>
          <p:cNvSpPr>
            <a:spLocks noChangeArrowheads="1"/>
          </p:cNvSpPr>
          <p:nvPr/>
        </p:nvSpPr>
        <p:spPr bwMode="auto">
          <a:xfrm>
            <a:off x="4635103" y="1502657"/>
            <a:ext cx="1754243" cy="617691"/>
          </a:xfrm>
          <a:prstGeom prst="rect">
            <a:avLst/>
          </a:prstGeom>
          <a:noFill/>
          <a:ln>
            <a:noFill/>
          </a:ln>
          <a:extLst/>
        </p:spPr>
        <p:txBody>
          <a:bodyPr lIns="121370" tIns="60685" rIns="121370" bIns="60685">
            <a:spAutoFit/>
          </a:bodyPr>
          <a:lstStyle/>
          <a:p>
            <a:pPr marL="0" marR="0" lvl="0" indent="0" defTabSz="121371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  <a:p>
            <a:pPr marL="0" marR="0" lvl="0" indent="0" defTabSz="121371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</p:txBody>
      </p:sp>
      <p:sp>
        <p:nvSpPr>
          <p:cNvPr id="58" name="矩形标注 57"/>
          <p:cNvSpPr/>
          <p:nvPr/>
        </p:nvSpPr>
        <p:spPr>
          <a:xfrm>
            <a:off x="6737355" y="4682667"/>
            <a:ext cx="1757795" cy="53267"/>
          </a:xfrm>
          <a:prstGeom prst="wedgeRectCallout">
            <a:avLst>
              <a:gd name="adj1" fmla="val -17526"/>
              <a:gd name="adj2" fmla="val -509465"/>
            </a:avLst>
          </a:prstGeom>
          <a:solidFill>
            <a:srgbClr val="84B5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370" tIns="60685" rIns="121370" bIns="60685" anchor="ctr"/>
          <a:lstStyle/>
          <a:p>
            <a:pPr marL="0" marR="0" lvl="0" indent="0" algn="ctr" defTabSz="121371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Arial Black"/>
              <a:ea typeface="华文仿宋"/>
              <a:cs typeface="+mn-cs"/>
            </a:endParaRPr>
          </a:p>
        </p:txBody>
      </p:sp>
      <p:sp>
        <p:nvSpPr>
          <p:cNvPr id="59" name="Rectangle 28"/>
          <p:cNvSpPr>
            <a:spLocks noChangeArrowheads="1"/>
          </p:cNvSpPr>
          <p:nvPr/>
        </p:nvSpPr>
        <p:spPr bwMode="auto">
          <a:xfrm>
            <a:off x="6714272" y="4727055"/>
            <a:ext cx="1754243" cy="617691"/>
          </a:xfrm>
          <a:prstGeom prst="rect">
            <a:avLst/>
          </a:prstGeom>
          <a:noFill/>
          <a:ln>
            <a:noFill/>
          </a:ln>
          <a:extLst/>
        </p:spPr>
        <p:txBody>
          <a:bodyPr lIns="121370" tIns="60685" rIns="121370" bIns="60685">
            <a:spAutoFit/>
          </a:bodyPr>
          <a:lstStyle/>
          <a:p>
            <a:pPr marL="0" marR="0" lvl="0" indent="0" defTabSz="121371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  <a:p>
            <a:pPr marL="0" marR="0" lvl="0" indent="0" defTabSz="121371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3834" y="1556793"/>
            <a:ext cx="2466670" cy="1590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09"/>
          <a:stretch>
            <a:fillRect/>
          </a:stretch>
        </p:blipFill>
        <p:spPr bwMode="auto">
          <a:xfrm>
            <a:off x="842094" y="1556793"/>
            <a:ext cx="2482598" cy="1590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7" descr="E:\图片素材库\jpg\商务\图片包\631.jpg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0161" y="3300781"/>
            <a:ext cx="2520423" cy="1610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" name="组合 16"/>
          <p:cNvGrpSpPr>
            <a:grpSpLocks/>
          </p:cNvGrpSpPr>
          <p:nvPr/>
        </p:nvGrpSpPr>
        <p:grpSpPr bwMode="auto">
          <a:xfrm>
            <a:off x="6123835" y="3300782"/>
            <a:ext cx="2454724" cy="1610602"/>
            <a:chOff x="3946913" y="1827911"/>
            <a:chExt cx="1958168" cy="1283142"/>
          </a:xfrm>
          <a:solidFill>
            <a:srgbClr val="336699">
              <a:lumMod val="75000"/>
            </a:srgbClr>
          </a:solidFill>
        </p:grpSpPr>
        <p:sp>
          <p:nvSpPr>
            <p:cNvPr id="19" name="矩形 18"/>
            <p:cNvSpPr/>
            <p:nvPr/>
          </p:nvSpPr>
          <p:spPr>
            <a:xfrm>
              <a:off x="3946913" y="1827911"/>
              <a:ext cx="1958168" cy="1283142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56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TextBox 17"/>
            <p:cNvSpPr txBox="1">
              <a:spLocks noChangeArrowheads="1"/>
            </p:cNvSpPr>
            <p:nvPr/>
          </p:nvSpPr>
          <p:spPr bwMode="auto">
            <a:xfrm flipH="1">
              <a:off x="4286774" y="2206985"/>
              <a:ext cx="1335620" cy="504092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756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kumimoji="0" lang="en-US" altLang="zh-CN" sz="1756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756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kumimoji="0" lang="en-US" altLang="zh-CN" sz="1756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1" name="组合 19"/>
          <p:cNvGrpSpPr>
            <a:grpSpLocks/>
          </p:cNvGrpSpPr>
          <p:nvPr/>
        </p:nvGrpSpPr>
        <p:grpSpPr bwMode="auto">
          <a:xfrm>
            <a:off x="842094" y="3300782"/>
            <a:ext cx="2482598" cy="1610603"/>
            <a:chOff x="0" y="2095862"/>
            <a:chExt cx="1979711" cy="1283142"/>
          </a:xfrm>
          <a:solidFill>
            <a:srgbClr val="336699">
              <a:lumMod val="75000"/>
            </a:srgbClr>
          </a:solidFill>
        </p:grpSpPr>
        <p:sp>
          <p:nvSpPr>
            <p:cNvPr id="22" name="矩形 21"/>
            <p:cNvSpPr/>
            <p:nvPr/>
          </p:nvSpPr>
          <p:spPr>
            <a:xfrm>
              <a:off x="0" y="2095862"/>
              <a:ext cx="1979711" cy="1283142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121371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257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TextBox 18"/>
            <p:cNvSpPr txBox="1">
              <a:spLocks noChangeArrowheads="1"/>
            </p:cNvSpPr>
            <p:nvPr/>
          </p:nvSpPr>
          <p:spPr bwMode="auto">
            <a:xfrm flipH="1">
              <a:off x="322279" y="2432112"/>
              <a:ext cx="1335153" cy="504092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756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kumimoji="0" lang="en-US" altLang="zh-CN" sz="1756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756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kumimoji="0" lang="en-US" altLang="zh-CN" sz="1756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4" name="组合 22"/>
          <p:cNvGrpSpPr>
            <a:grpSpLocks/>
          </p:cNvGrpSpPr>
          <p:nvPr/>
        </p:nvGrpSpPr>
        <p:grpSpPr bwMode="auto">
          <a:xfrm>
            <a:off x="3440161" y="1556792"/>
            <a:ext cx="2520423" cy="1590694"/>
            <a:chOff x="2072433" y="511758"/>
            <a:chExt cx="2009463" cy="1267904"/>
          </a:xfrm>
          <a:solidFill>
            <a:srgbClr val="84B5D5"/>
          </a:solidFill>
        </p:grpSpPr>
        <p:sp>
          <p:nvSpPr>
            <p:cNvPr id="25" name="矩形 24"/>
            <p:cNvSpPr/>
            <p:nvPr/>
          </p:nvSpPr>
          <p:spPr>
            <a:xfrm>
              <a:off x="2072433" y="511758"/>
              <a:ext cx="2009463" cy="1267904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756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TextBox 18"/>
            <p:cNvSpPr txBox="1">
              <a:spLocks noChangeArrowheads="1"/>
            </p:cNvSpPr>
            <p:nvPr/>
          </p:nvSpPr>
          <p:spPr bwMode="auto">
            <a:xfrm flipH="1">
              <a:off x="2408931" y="867215"/>
              <a:ext cx="1336467" cy="504340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zh-CN" altLang="en-US" sz="1756" kern="0" dirty="0">
                  <a:solidFill>
                    <a:sysClr val="window" lastClr="FFFFFF">
                      <a:lumMod val="9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756" kern="0" dirty="0">
                <a:solidFill>
                  <a:sysClr val="window" lastClr="FFFFFF">
                    <a:lumMod val="9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defRPr/>
              </a:pPr>
              <a:r>
                <a:rPr lang="zh-CN" altLang="en-US" sz="1756" kern="0" dirty="0">
                  <a:solidFill>
                    <a:sysClr val="window" lastClr="FFFFFF">
                      <a:lumMod val="9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756" kern="0" dirty="0">
                <a:solidFill>
                  <a:sysClr val="window" lastClr="FFFFFF">
                    <a:lumMod val="9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7" name="TextBox 25"/>
          <p:cNvSpPr txBox="1"/>
          <p:nvPr/>
        </p:nvSpPr>
        <p:spPr>
          <a:xfrm>
            <a:off x="827584" y="4911384"/>
            <a:ext cx="7822072" cy="9029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1213719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756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</a:t>
            </a:r>
            <a:r>
              <a:rPr kumimoji="0" lang="zh-CN" altLang="en-US" sz="1756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此处添加文本单击此处添加文本 单击此处添加文本单击此处添加文本</a:t>
            </a:r>
            <a:endParaRPr kumimoji="0" lang="en-US" altLang="zh-CN" sz="1756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ctr" defTabSz="1213719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756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单击此处添加文本单击此处添加文本 单击此处添加文本单击此处添加文本</a:t>
            </a:r>
            <a:endParaRPr kumimoji="0" lang="en-US" altLang="zh-CN" sz="1756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52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52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5"/>
          <p:cNvSpPr>
            <a:spLocks/>
          </p:cNvSpPr>
          <p:nvPr/>
        </p:nvSpPr>
        <p:spPr bwMode="auto">
          <a:xfrm>
            <a:off x="2948098" y="1596202"/>
            <a:ext cx="1503599" cy="2011240"/>
          </a:xfrm>
          <a:custGeom>
            <a:avLst/>
            <a:gdLst>
              <a:gd name="T0" fmla="*/ 0 w 4668"/>
              <a:gd name="T1" fmla="*/ 1562 h 6244"/>
              <a:gd name="T2" fmla="*/ 1684 w 4668"/>
              <a:gd name="T3" fmla="*/ 1567 h 6244"/>
              <a:gd name="T4" fmla="*/ 1908 w 4668"/>
              <a:gd name="T5" fmla="*/ 1603 h 6244"/>
              <a:gd name="T6" fmla="*/ 2121 w 4668"/>
              <a:gd name="T7" fmla="*/ 1670 h 6244"/>
              <a:gd name="T8" fmla="*/ 2321 w 4668"/>
              <a:gd name="T9" fmla="*/ 1766 h 6244"/>
              <a:gd name="T10" fmla="*/ 2503 w 4668"/>
              <a:gd name="T11" fmla="*/ 1887 h 6244"/>
              <a:gd name="T12" fmla="*/ 2667 w 4668"/>
              <a:gd name="T13" fmla="*/ 2034 h 6244"/>
              <a:gd name="T14" fmla="*/ 2808 w 4668"/>
              <a:gd name="T15" fmla="*/ 2202 h 6244"/>
              <a:gd name="T16" fmla="*/ 2925 w 4668"/>
              <a:gd name="T17" fmla="*/ 2390 h 6244"/>
              <a:gd name="T18" fmla="*/ 3016 w 4668"/>
              <a:gd name="T19" fmla="*/ 2594 h 6244"/>
              <a:gd name="T20" fmla="*/ 3077 w 4668"/>
              <a:gd name="T21" fmla="*/ 2813 h 6244"/>
              <a:gd name="T22" fmla="*/ 3106 w 4668"/>
              <a:gd name="T23" fmla="*/ 3044 h 6244"/>
              <a:gd name="T24" fmla="*/ 3100 w 4668"/>
              <a:gd name="T25" fmla="*/ 3282 h 6244"/>
              <a:gd name="T26" fmla="*/ 3059 w 4668"/>
              <a:gd name="T27" fmla="*/ 3510 h 6244"/>
              <a:gd name="T28" fmla="*/ 2986 w 4668"/>
              <a:gd name="T29" fmla="*/ 3727 h 6244"/>
              <a:gd name="T30" fmla="*/ 2883 w 4668"/>
              <a:gd name="T31" fmla="*/ 3929 h 6244"/>
              <a:gd name="T32" fmla="*/ 2754 w 4668"/>
              <a:gd name="T33" fmla="*/ 4112 h 6244"/>
              <a:gd name="T34" fmla="*/ 2600 w 4668"/>
              <a:gd name="T35" fmla="*/ 4275 h 6244"/>
              <a:gd name="T36" fmla="*/ 2422 w 4668"/>
              <a:gd name="T37" fmla="*/ 4415 h 6244"/>
              <a:gd name="T38" fmla="*/ 2226 w 4668"/>
              <a:gd name="T39" fmla="*/ 4528 h 6244"/>
              <a:gd name="T40" fmla="*/ 2013 w 4668"/>
              <a:gd name="T41" fmla="*/ 4612 h 6244"/>
              <a:gd name="T42" fmla="*/ 1785 w 4668"/>
              <a:gd name="T43" fmla="*/ 4665 h 6244"/>
              <a:gd name="T44" fmla="*/ 1601 w 4668"/>
              <a:gd name="T45" fmla="*/ 4682 h 6244"/>
              <a:gd name="T46" fmla="*/ 1529 w 4668"/>
              <a:gd name="T47" fmla="*/ 4682 h 6244"/>
              <a:gd name="T48" fmla="*/ 1529 w 4668"/>
              <a:gd name="T49" fmla="*/ 6244 h 6244"/>
              <a:gd name="T50" fmla="*/ 1594 w 4668"/>
              <a:gd name="T51" fmla="*/ 6244 h 6244"/>
              <a:gd name="T52" fmla="*/ 1660 w 4668"/>
              <a:gd name="T53" fmla="*/ 6242 h 6244"/>
              <a:gd name="T54" fmla="*/ 1864 w 4668"/>
              <a:gd name="T55" fmla="*/ 6228 h 6244"/>
              <a:gd name="T56" fmla="*/ 2330 w 4668"/>
              <a:gd name="T57" fmla="*/ 6145 h 6244"/>
              <a:gd name="T58" fmla="*/ 2766 w 4668"/>
              <a:gd name="T59" fmla="*/ 5997 h 6244"/>
              <a:gd name="T60" fmla="*/ 3171 w 4668"/>
              <a:gd name="T61" fmla="*/ 5789 h 6244"/>
              <a:gd name="T62" fmla="*/ 3538 w 4668"/>
              <a:gd name="T63" fmla="*/ 5526 h 6244"/>
              <a:gd name="T64" fmla="*/ 3862 w 4668"/>
              <a:gd name="T65" fmla="*/ 5216 h 6244"/>
              <a:gd name="T66" fmla="*/ 4138 w 4668"/>
              <a:gd name="T67" fmla="*/ 4862 h 6244"/>
              <a:gd name="T68" fmla="*/ 4363 w 4668"/>
              <a:gd name="T69" fmla="*/ 4470 h 6244"/>
              <a:gd name="T70" fmla="*/ 4529 w 4668"/>
              <a:gd name="T71" fmla="*/ 4046 h 6244"/>
              <a:gd name="T72" fmla="*/ 4633 w 4668"/>
              <a:gd name="T73" fmla="*/ 3596 h 6244"/>
              <a:gd name="T74" fmla="*/ 4668 w 4668"/>
              <a:gd name="T75" fmla="*/ 3125 h 6244"/>
              <a:gd name="T76" fmla="*/ 4634 w 4668"/>
              <a:gd name="T77" fmla="*/ 2655 h 6244"/>
              <a:gd name="T78" fmla="*/ 4533 w 4668"/>
              <a:gd name="T79" fmla="*/ 2210 h 6244"/>
              <a:gd name="T80" fmla="*/ 4373 w 4668"/>
              <a:gd name="T81" fmla="*/ 1794 h 6244"/>
              <a:gd name="T82" fmla="*/ 4156 w 4668"/>
              <a:gd name="T83" fmla="*/ 1408 h 6244"/>
              <a:gd name="T84" fmla="*/ 3891 w 4668"/>
              <a:gd name="T85" fmla="*/ 1059 h 6244"/>
              <a:gd name="T86" fmla="*/ 3579 w 4668"/>
              <a:gd name="T87" fmla="*/ 752 h 6244"/>
              <a:gd name="T88" fmla="*/ 3228 w 4668"/>
              <a:gd name="T89" fmla="*/ 491 h 6244"/>
              <a:gd name="T90" fmla="*/ 2843 w 4668"/>
              <a:gd name="T91" fmla="*/ 281 h 6244"/>
              <a:gd name="T92" fmla="*/ 2428 w 4668"/>
              <a:gd name="T93" fmla="*/ 126 h 6244"/>
              <a:gd name="T94" fmla="*/ 1988 w 4668"/>
              <a:gd name="T95" fmla="*/ 30 h 6244"/>
              <a:gd name="T96" fmla="*/ 1529 w 4668"/>
              <a:gd name="T97" fmla="*/ 0 h 6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68" h="6244">
                <a:moveTo>
                  <a:pt x="1529" y="0"/>
                </a:moveTo>
                <a:lnTo>
                  <a:pt x="0" y="0"/>
                </a:lnTo>
                <a:lnTo>
                  <a:pt x="0" y="1562"/>
                </a:lnTo>
                <a:lnTo>
                  <a:pt x="1529" y="1562"/>
                </a:lnTo>
                <a:lnTo>
                  <a:pt x="1607" y="1562"/>
                </a:lnTo>
                <a:lnTo>
                  <a:pt x="1684" y="1567"/>
                </a:lnTo>
                <a:lnTo>
                  <a:pt x="1760" y="1575"/>
                </a:lnTo>
                <a:lnTo>
                  <a:pt x="1834" y="1587"/>
                </a:lnTo>
                <a:lnTo>
                  <a:pt x="1908" y="1603"/>
                </a:lnTo>
                <a:lnTo>
                  <a:pt x="1980" y="1622"/>
                </a:lnTo>
                <a:lnTo>
                  <a:pt x="2052" y="1644"/>
                </a:lnTo>
                <a:lnTo>
                  <a:pt x="2121" y="1670"/>
                </a:lnTo>
                <a:lnTo>
                  <a:pt x="2189" y="1699"/>
                </a:lnTo>
                <a:lnTo>
                  <a:pt x="2256" y="1731"/>
                </a:lnTo>
                <a:lnTo>
                  <a:pt x="2321" y="1766"/>
                </a:lnTo>
                <a:lnTo>
                  <a:pt x="2383" y="1804"/>
                </a:lnTo>
                <a:lnTo>
                  <a:pt x="2445" y="1844"/>
                </a:lnTo>
                <a:lnTo>
                  <a:pt x="2503" y="1887"/>
                </a:lnTo>
                <a:lnTo>
                  <a:pt x="2560" y="1934"/>
                </a:lnTo>
                <a:lnTo>
                  <a:pt x="2614" y="1983"/>
                </a:lnTo>
                <a:lnTo>
                  <a:pt x="2667" y="2034"/>
                </a:lnTo>
                <a:lnTo>
                  <a:pt x="2716" y="2088"/>
                </a:lnTo>
                <a:lnTo>
                  <a:pt x="2764" y="2144"/>
                </a:lnTo>
                <a:lnTo>
                  <a:pt x="2808" y="2202"/>
                </a:lnTo>
                <a:lnTo>
                  <a:pt x="2850" y="2263"/>
                </a:lnTo>
                <a:lnTo>
                  <a:pt x="2890" y="2325"/>
                </a:lnTo>
                <a:lnTo>
                  <a:pt x="2925" y="2390"/>
                </a:lnTo>
                <a:lnTo>
                  <a:pt x="2959" y="2456"/>
                </a:lnTo>
                <a:lnTo>
                  <a:pt x="2989" y="2524"/>
                </a:lnTo>
                <a:lnTo>
                  <a:pt x="3016" y="2594"/>
                </a:lnTo>
                <a:lnTo>
                  <a:pt x="3039" y="2664"/>
                </a:lnTo>
                <a:lnTo>
                  <a:pt x="3061" y="2738"/>
                </a:lnTo>
                <a:lnTo>
                  <a:pt x="3077" y="2813"/>
                </a:lnTo>
                <a:lnTo>
                  <a:pt x="3091" y="2888"/>
                </a:lnTo>
                <a:lnTo>
                  <a:pt x="3100" y="2966"/>
                </a:lnTo>
                <a:lnTo>
                  <a:pt x="3106" y="3044"/>
                </a:lnTo>
                <a:lnTo>
                  <a:pt x="3107" y="3124"/>
                </a:lnTo>
                <a:lnTo>
                  <a:pt x="3106" y="3203"/>
                </a:lnTo>
                <a:lnTo>
                  <a:pt x="3100" y="3282"/>
                </a:lnTo>
                <a:lnTo>
                  <a:pt x="3090" y="3360"/>
                </a:lnTo>
                <a:lnTo>
                  <a:pt x="3076" y="3436"/>
                </a:lnTo>
                <a:lnTo>
                  <a:pt x="3059" y="3510"/>
                </a:lnTo>
                <a:lnTo>
                  <a:pt x="3038" y="3584"/>
                </a:lnTo>
                <a:lnTo>
                  <a:pt x="3014" y="3657"/>
                </a:lnTo>
                <a:lnTo>
                  <a:pt x="2986" y="3727"/>
                </a:lnTo>
                <a:lnTo>
                  <a:pt x="2955" y="3796"/>
                </a:lnTo>
                <a:lnTo>
                  <a:pt x="2921" y="3863"/>
                </a:lnTo>
                <a:lnTo>
                  <a:pt x="2883" y="3929"/>
                </a:lnTo>
                <a:lnTo>
                  <a:pt x="2843" y="3992"/>
                </a:lnTo>
                <a:lnTo>
                  <a:pt x="2799" y="4053"/>
                </a:lnTo>
                <a:lnTo>
                  <a:pt x="2754" y="4112"/>
                </a:lnTo>
                <a:lnTo>
                  <a:pt x="2705" y="4169"/>
                </a:lnTo>
                <a:lnTo>
                  <a:pt x="2653" y="4224"/>
                </a:lnTo>
                <a:lnTo>
                  <a:pt x="2600" y="4275"/>
                </a:lnTo>
                <a:lnTo>
                  <a:pt x="2543" y="4324"/>
                </a:lnTo>
                <a:lnTo>
                  <a:pt x="2484" y="4371"/>
                </a:lnTo>
                <a:lnTo>
                  <a:pt x="2422" y="4415"/>
                </a:lnTo>
                <a:lnTo>
                  <a:pt x="2359" y="4456"/>
                </a:lnTo>
                <a:lnTo>
                  <a:pt x="2294" y="4494"/>
                </a:lnTo>
                <a:lnTo>
                  <a:pt x="2226" y="4528"/>
                </a:lnTo>
                <a:lnTo>
                  <a:pt x="2157" y="4560"/>
                </a:lnTo>
                <a:lnTo>
                  <a:pt x="2085" y="4588"/>
                </a:lnTo>
                <a:lnTo>
                  <a:pt x="2013" y="4612"/>
                </a:lnTo>
                <a:lnTo>
                  <a:pt x="1938" y="4633"/>
                </a:lnTo>
                <a:lnTo>
                  <a:pt x="1862" y="4651"/>
                </a:lnTo>
                <a:lnTo>
                  <a:pt x="1785" y="4665"/>
                </a:lnTo>
                <a:lnTo>
                  <a:pt x="1706" y="4675"/>
                </a:lnTo>
                <a:lnTo>
                  <a:pt x="1626" y="4681"/>
                </a:lnTo>
                <a:lnTo>
                  <a:pt x="1601" y="4682"/>
                </a:lnTo>
                <a:lnTo>
                  <a:pt x="1577" y="4682"/>
                </a:lnTo>
                <a:lnTo>
                  <a:pt x="1553" y="4682"/>
                </a:lnTo>
                <a:lnTo>
                  <a:pt x="1529" y="4682"/>
                </a:lnTo>
                <a:lnTo>
                  <a:pt x="0" y="4682"/>
                </a:lnTo>
                <a:lnTo>
                  <a:pt x="0" y="6244"/>
                </a:lnTo>
                <a:lnTo>
                  <a:pt x="1529" y="6244"/>
                </a:lnTo>
                <a:lnTo>
                  <a:pt x="1551" y="6244"/>
                </a:lnTo>
                <a:lnTo>
                  <a:pt x="1572" y="6244"/>
                </a:lnTo>
                <a:lnTo>
                  <a:pt x="1594" y="6244"/>
                </a:lnTo>
                <a:lnTo>
                  <a:pt x="1617" y="6243"/>
                </a:lnTo>
                <a:lnTo>
                  <a:pt x="1638" y="6243"/>
                </a:lnTo>
                <a:lnTo>
                  <a:pt x="1660" y="6242"/>
                </a:lnTo>
                <a:lnTo>
                  <a:pt x="1683" y="6241"/>
                </a:lnTo>
                <a:lnTo>
                  <a:pt x="1704" y="6241"/>
                </a:lnTo>
                <a:lnTo>
                  <a:pt x="1864" y="6228"/>
                </a:lnTo>
                <a:lnTo>
                  <a:pt x="2022" y="6208"/>
                </a:lnTo>
                <a:lnTo>
                  <a:pt x="2177" y="6180"/>
                </a:lnTo>
                <a:lnTo>
                  <a:pt x="2330" y="6145"/>
                </a:lnTo>
                <a:lnTo>
                  <a:pt x="2478" y="6102"/>
                </a:lnTo>
                <a:lnTo>
                  <a:pt x="2624" y="6053"/>
                </a:lnTo>
                <a:lnTo>
                  <a:pt x="2766" y="5997"/>
                </a:lnTo>
                <a:lnTo>
                  <a:pt x="2905" y="5934"/>
                </a:lnTo>
                <a:lnTo>
                  <a:pt x="3040" y="5864"/>
                </a:lnTo>
                <a:lnTo>
                  <a:pt x="3171" y="5789"/>
                </a:lnTo>
                <a:lnTo>
                  <a:pt x="3297" y="5707"/>
                </a:lnTo>
                <a:lnTo>
                  <a:pt x="3420" y="5620"/>
                </a:lnTo>
                <a:lnTo>
                  <a:pt x="3538" y="5526"/>
                </a:lnTo>
                <a:lnTo>
                  <a:pt x="3651" y="5428"/>
                </a:lnTo>
                <a:lnTo>
                  <a:pt x="3759" y="5324"/>
                </a:lnTo>
                <a:lnTo>
                  <a:pt x="3862" y="5216"/>
                </a:lnTo>
                <a:lnTo>
                  <a:pt x="3960" y="5102"/>
                </a:lnTo>
                <a:lnTo>
                  <a:pt x="4052" y="4984"/>
                </a:lnTo>
                <a:lnTo>
                  <a:pt x="4138" y="4862"/>
                </a:lnTo>
                <a:lnTo>
                  <a:pt x="4220" y="4735"/>
                </a:lnTo>
                <a:lnTo>
                  <a:pt x="4295" y="4604"/>
                </a:lnTo>
                <a:lnTo>
                  <a:pt x="4363" y="4470"/>
                </a:lnTo>
                <a:lnTo>
                  <a:pt x="4425" y="4332"/>
                </a:lnTo>
                <a:lnTo>
                  <a:pt x="4480" y="4191"/>
                </a:lnTo>
                <a:lnTo>
                  <a:pt x="4529" y="4046"/>
                </a:lnTo>
                <a:lnTo>
                  <a:pt x="4570" y="3899"/>
                </a:lnTo>
                <a:lnTo>
                  <a:pt x="4605" y="3749"/>
                </a:lnTo>
                <a:lnTo>
                  <a:pt x="4633" y="3596"/>
                </a:lnTo>
                <a:lnTo>
                  <a:pt x="4652" y="3441"/>
                </a:lnTo>
                <a:lnTo>
                  <a:pt x="4664" y="3285"/>
                </a:lnTo>
                <a:lnTo>
                  <a:pt x="4668" y="3125"/>
                </a:lnTo>
                <a:lnTo>
                  <a:pt x="4664" y="2965"/>
                </a:lnTo>
                <a:lnTo>
                  <a:pt x="4653" y="2809"/>
                </a:lnTo>
                <a:lnTo>
                  <a:pt x="4634" y="2655"/>
                </a:lnTo>
                <a:lnTo>
                  <a:pt x="4607" y="2505"/>
                </a:lnTo>
                <a:lnTo>
                  <a:pt x="4573" y="2356"/>
                </a:lnTo>
                <a:lnTo>
                  <a:pt x="4533" y="2210"/>
                </a:lnTo>
                <a:lnTo>
                  <a:pt x="4485" y="2068"/>
                </a:lnTo>
                <a:lnTo>
                  <a:pt x="4432" y="1929"/>
                </a:lnTo>
                <a:lnTo>
                  <a:pt x="4373" y="1794"/>
                </a:lnTo>
                <a:lnTo>
                  <a:pt x="4306" y="1661"/>
                </a:lnTo>
                <a:lnTo>
                  <a:pt x="4234" y="1533"/>
                </a:lnTo>
                <a:lnTo>
                  <a:pt x="4156" y="1408"/>
                </a:lnTo>
                <a:lnTo>
                  <a:pt x="4072" y="1288"/>
                </a:lnTo>
                <a:lnTo>
                  <a:pt x="3984" y="1171"/>
                </a:lnTo>
                <a:lnTo>
                  <a:pt x="3891" y="1059"/>
                </a:lnTo>
                <a:lnTo>
                  <a:pt x="3791" y="952"/>
                </a:lnTo>
                <a:lnTo>
                  <a:pt x="3688" y="849"/>
                </a:lnTo>
                <a:lnTo>
                  <a:pt x="3579" y="752"/>
                </a:lnTo>
                <a:lnTo>
                  <a:pt x="3467" y="660"/>
                </a:lnTo>
                <a:lnTo>
                  <a:pt x="3349" y="573"/>
                </a:lnTo>
                <a:lnTo>
                  <a:pt x="3228" y="491"/>
                </a:lnTo>
                <a:lnTo>
                  <a:pt x="3103" y="415"/>
                </a:lnTo>
                <a:lnTo>
                  <a:pt x="2975" y="345"/>
                </a:lnTo>
                <a:lnTo>
                  <a:pt x="2843" y="281"/>
                </a:lnTo>
                <a:lnTo>
                  <a:pt x="2707" y="223"/>
                </a:lnTo>
                <a:lnTo>
                  <a:pt x="2568" y="171"/>
                </a:lnTo>
                <a:lnTo>
                  <a:pt x="2428" y="126"/>
                </a:lnTo>
                <a:lnTo>
                  <a:pt x="2283" y="87"/>
                </a:lnTo>
                <a:lnTo>
                  <a:pt x="2137" y="56"/>
                </a:lnTo>
                <a:lnTo>
                  <a:pt x="1988" y="30"/>
                </a:lnTo>
                <a:lnTo>
                  <a:pt x="1837" y="13"/>
                </a:lnTo>
                <a:lnTo>
                  <a:pt x="1684" y="2"/>
                </a:lnTo>
                <a:lnTo>
                  <a:pt x="1529" y="0"/>
                </a:lnTo>
                <a:close/>
              </a:path>
            </a:pathLst>
          </a:custGeom>
          <a:solidFill>
            <a:srgbClr val="336699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Freeform 15"/>
          <p:cNvSpPr>
            <a:spLocks/>
          </p:cNvSpPr>
          <p:nvPr/>
        </p:nvSpPr>
        <p:spPr bwMode="auto">
          <a:xfrm>
            <a:off x="2948098" y="3780602"/>
            <a:ext cx="1503599" cy="2011240"/>
          </a:xfrm>
          <a:custGeom>
            <a:avLst/>
            <a:gdLst>
              <a:gd name="T0" fmla="*/ 0 w 4668"/>
              <a:gd name="T1" fmla="*/ 1562 h 6244"/>
              <a:gd name="T2" fmla="*/ 1684 w 4668"/>
              <a:gd name="T3" fmla="*/ 1567 h 6244"/>
              <a:gd name="T4" fmla="*/ 1908 w 4668"/>
              <a:gd name="T5" fmla="*/ 1603 h 6244"/>
              <a:gd name="T6" fmla="*/ 2121 w 4668"/>
              <a:gd name="T7" fmla="*/ 1670 h 6244"/>
              <a:gd name="T8" fmla="*/ 2321 w 4668"/>
              <a:gd name="T9" fmla="*/ 1766 h 6244"/>
              <a:gd name="T10" fmla="*/ 2503 w 4668"/>
              <a:gd name="T11" fmla="*/ 1887 h 6244"/>
              <a:gd name="T12" fmla="*/ 2667 w 4668"/>
              <a:gd name="T13" fmla="*/ 2034 h 6244"/>
              <a:gd name="T14" fmla="*/ 2808 w 4668"/>
              <a:gd name="T15" fmla="*/ 2202 h 6244"/>
              <a:gd name="T16" fmla="*/ 2925 w 4668"/>
              <a:gd name="T17" fmla="*/ 2390 h 6244"/>
              <a:gd name="T18" fmla="*/ 3016 w 4668"/>
              <a:gd name="T19" fmla="*/ 2594 h 6244"/>
              <a:gd name="T20" fmla="*/ 3077 w 4668"/>
              <a:gd name="T21" fmla="*/ 2813 h 6244"/>
              <a:gd name="T22" fmla="*/ 3106 w 4668"/>
              <a:gd name="T23" fmla="*/ 3044 h 6244"/>
              <a:gd name="T24" fmla="*/ 3100 w 4668"/>
              <a:gd name="T25" fmla="*/ 3282 h 6244"/>
              <a:gd name="T26" fmla="*/ 3059 w 4668"/>
              <a:gd name="T27" fmla="*/ 3510 h 6244"/>
              <a:gd name="T28" fmla="*/ 2986 w 4668"/>
              <a:gd name="T29" fmla="*/ 3727 h 6244"/>
              <a:gd name="T30" fmla="*/ 2883 w 4668"/>
              <a:gd name="T31" fmla="*/ 3929 h 6244"/>
              <a:gd name="T32" fmla="*/ 2754 w 4668"/>
              <a:gd name="T33" fmla="*/ 4112 h 6244"/>
              <a:gd name="T34" fmla="*/ 2600 w 4668"/>
              <a:gd name="T35" fmla="*/ 4275 h 6244"/>
              <a:gd name="T36" fmla="*/ 2422 w 4668"/>
              <a:gd name="T37" fmla="*/ 4415 h 6244"/>
              <a:gd name="T38" fmla="*/ 2226 w 4668"/>
              <a:gd name="T39" fmla="*/ 4528 h 6244"/>
              <a:gd name="T40" fmla="*/ 2013 w 4668"/>
              <a:gd name="T41" fmla="*/ 4612 h 6244"/>
              <a:gd name="T42" fmla="*/ 1785 w 4668"/>
              <a:gd name="T43" fmla="*/ 4665 h 6244"/>
              <a:gd name="T44" fmla="*/ 1601 w 4668"/>
              <a:gd name="T45" fmla="*/ 4682 h 6244"/>
              <a:gd name="T46" fmla="*/ 1529 w 4668"/>
              <a:gd name="T47" fmla="*/ 4682 h 6244"/>
              <a:gd name="T48" fmla="*/ 1529 w 4668"/>
              <a:gd name="T49" fmla="*/ 6244 h 6244"/>
              <a:gd name="T50" fmla="*/ 1594 w 4668"/>
              <a:gd name="T51" fmla="*/ 6244 h 6244"/>
              <a:gd name="T52" fmla="*/ 1660 w 4668"/>
              <a:gd name="T53" fmla="*/ 6242 h 6244"/>
              <a:gd name="T54" fmla="*/ 1864 w 4668"/>
              <a:gd name="T55" fmla="*/ 6228 h 6244"/>
              <a:gd name="T56" fmla="*/ 2330 w 4668"/>
              <a:gd name="T57" fmla="*/ 6145 h 6244"/>
              <a:gd name="T58" fmla="*/ 2766 w 4668"/>
              <a:gd name="T59" fmla="*/ 5997 h 6244"/>
              <a:gd name="T60" fmla="*/ 3171 w 4668"/>
              <a:gd name="T61" fmla="*/ 5789 h 6244"/>
              <a:gd name="T62" fmla="*/ 3538 w 4668"/>
              <a:gd name="T63" fmla="*/ 5526 h 6244"/>
              <a:gd name="T64" fmla="*/ 3862 w 4668"/>
              <a:gd name="T65" fmla="*/ 5216 h 6244"/>
              <a:gd name="T66" fmla="*/ 4138 w 4668"/>
              <a:gd name="T67" fmla="*/ 4862 h 6244"/>
              <a:gd name="T68" fmla="*/ 4363 w 4668"/>
              <a:gd name="T69" fmla="*/ 4470 h 6244"/>
              <a:gd name="T70" fmla="*/ 4529 w 4668"/>
              <a:gd name="T71" fmla="*/ 4046 h 6244"/>
              <a:gd name="T72" fmla="*/ 4633 w 4668"/>
              <a:gd name="T73" fmla="*/ 3596 h 6244"/>
              <a:gd name="T74" fmla="*/ 4668 w 4668"/>
              <a:gd name="T75" fmla="*/ 3125 h 6244"/>
              <a:gd name="T76" fmla="*/ 4634 w 4668"/>
              <a:gd name="T77" fmla="*/ 2655 h 6244"/>
              <a:gd name="T78" fmla="*/ 4533 w 4668"/>
              <a:gd name="T79" fmla="*/ 2210 h 6244"/>
              <a:gd name="T80" fmla="*/ 4373 w 4668"/>
              <a:gd name="T81" fmla="*/ 1794 h 6244"/>
              <a:gd name="T82" fmla="*/ 4156 w 4668"/>
              <a:gd name="T83" fmla="*/ 1408 h 6244"/>
              <a:gd name="T84" fmla="*/ 3891 w 4668"/>
              <a:gd name="T85" fmla="*/ 1059 h 6244"/>
              <a:gd name="T86" fmla="*/ 3579 w 4668"/>
              <a:gd name="T87" fmla="*/ 752 h 6244"/>
              <a:gd name="T88" fmla="*/ 3228 w 4668"/>
              <a:gd name="T89" fmla="*/ 491 h 6244"/>
              <a:gd name="T90" fmla="*/ 2843 w 4668"/>
              <a:gd name="T91" fmla="*/ 281 h 6244"/>
              <a:gd name="T92" fmla="*/ 2428 w 4668"/>
              <a:gd name="T93" fmla="*/ 126 h 6244"/>
              <a:gd name="T94" fmla="*/ 1988 w 4668"/>
              <a:gd name="T95" fmla="*/ 30 h 6244"/>
              <a:gd name="T96" fmla="*/ 1529 w 4668"/>
              <a:gd name="T97" fmla="*/ 0 h 6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68" h="6244">
                <a:moveTo>
                  <a:pt x="1529" y="0"/>
                </a:moveTo>
                <a:lnTo>
                  <a:pt x="0" y="0"/>
                </a:lnTo>
                <a:lnTo>
                  <a:pt x="0" y="1562"/>
                </a:lnTo>
                <a:lnTo>
                  <a:pt x="1529" y="1562"/>
                </a:lnTo>
                <a:lnTo>
                  <a:pt x="1607" y="1562"/>
                </a:lnTo>
                <a:lnTo>
                  <a:pt x="1684" y="1567"/>
                </a:lnTo>
                <a:lnTo>
                  <a:pt x="1760" y="1575"/>
                </a:lnTo>
                <a:lnTo>
                  <a:pt x="1834" y="1587"/>
                </a:lnTo>
                <a:lnTo>
                  <a:pt x="1908" y="1603"/>
                </a:lnTo>
                <a:lnTo>
                  <a:pt x="1980" y="1622"/>
                </a:lnTo>
                <a:lnTo>
                  <a:pt x="2052" y="1644"/>
                </a:lnTo>
                <a:lnTo>
                  <a:pt x="2121" y="1670"/>
                </a:lnTo>
                <a:lnTo>
                  <a:pt x="2189" y="1699"/>
                </a:lnTo>
                <a:lnTo>
                  <a:pt x="2256" y="1731"/>
                </a:lnTo>
                <a:lnTo>
                  <a:pt x="2321" y="1766"/>
                </a:lnTo>
                <a:lnTo>
                  <a:pt x="2383" y="1804"/>
                </a:lnTo>
                <a:lnTo>
                  <a:pt x="2445" y="1844"/>
                </a:lnTo>
                <a:lnTo>
                  <a:pt x="2503" y="1887"/>
                </a:lnTo>
                <a:lnTo>
                  <a:pt x="2560" y="1934"/>
                </a:lnTo>
                <a:lnTo>
                  <a:pt x="2614" y="1983"/>
                </a:lnTo>
                <a:lnTo>
                  <a:pt x="2667" y="2034"/>
                </a:lnTo>
                <a:lnTo>
                  <a:pt x="2716" y="2088"/>
                </a:lnTo>
                <a:lnTo>
                  <a:pt x="2764" y="2144"/>
                </a:lnTo>
                <a:lnTo>
                  <a:pt x="2808" y="2202"/>
                </a:lnTo>
                <a:lnTo>
                  <a:pt x="2850" y="2263"/>
                </a:lnTo>
                <a:lnTo>
                  <a:pt x="2890" y="2325"/>
                </a:lnTo>
                <a:lnTo>
                  <a:pt x="2925" y="2390"/>
                </a:lnTo>
                <a:lnTo>
                  <a:pt x="2959" y="2456"/>
                </a:lnTo>
                <a:lnTo>
                  <a:pt x="2989" y="2524"/>
                </a:lnTo>
                <a:lnTo>
                  <a:pt x="3016" y="2594"/>
                </a:lnTo>
                <a:lnTo>
                  <a:pt x="3039" y="2664"/>
                </a:lnTo>
                <a:lnTo>
                  <a:pt x="3061" y="2738"/>
                </a:lnTo>
                <a:lnTo>
                  <a:pt x="3077" y="2813"/>
                </a:lnTo>
                <a:lnTo>
                  <a:pt x="3091" y="2888"/>
                </a:lnTo>
                <a:lnTo>
                  <a:pt x="3100" y="2966"/>
                </a:lnTo>
                <a:lnTo>
                  <a:pt x="3106" y="3044"/>
                </a:lnTo>
                <a:lnTo>
                  <a:pt x="3107" y="3124"/>
                </a:lnTo>
                <a:lnTo>
                  <a:pt x="3106" y="3203"/>
                </a:lnTo>
                <a:lnTo>
                  <a:pt x="3100" y="3282"/>
                </a:lnTo>
                <a:lnTo>
                  <a:pt x="3090" y="3360"/>
                </a:lnTo>
                <a:lnTo>
                  <a:pt x="3076" y="3436"/>
                </a:lnTo>
                <a:lnTo>
                  <a:pt x="3059" y="3510"/>
                </a:lnTo>
                <a:lnTo>
                  <a:pt x="3038" y="3584"/>
                </a:lnTo>
                <a:lnTo>
                  <a:pt x="3014" y="3657"/>
                </a:lnTo>
                <a:lnTo>
                  <a:pt x="2986" y="3727"/>
                </a:lnTo>
                <a:lnTo>
                  <a:pt x="2955" y="3796"/>
                </a:lnTo>
                <a:lnTo>
                  <a:pt x="2921" y="3863"/>
                </a:lnTo>
                <a:lnTo>
                  <a:pt x="2883" y="3929"/>
                </a:lnTo>
                <a:lnTo>
                  <a:pt x="2843" y="3992"/>
                </a:lnTo>
                <a:lnTo>
                  <a:pt x="2799" y="4053"/>
                </a:lnTo>
                <a:lnTo>
                  <a:pt x="2754" y="4112"/>
                </a:lnTo>
                <a:lnTo>
                  <a:pt x="2705" y="4169"/>
                </a:lnTo>
                <a:lnTo>
                  <a:pt x="2653" y="4224"/>
                </a:lnTo>
                <a:lnTo>
                  <a:pt x="2600" y="4275"/>
                </a:lnTo>
                <a:lnTo>
                  <a:pt x="2543" y="4324"/>
                </a:lnTo>
                <a:lnTo>
                  <a:pt x="2484" y="4371"/>
                </a:lnTo>
                <a:lnTo>
                  <a:pt x="2422" y="4415"/>
                </a:lnTo>
                <a:lnTo>
                  <a:pt x="2359" y="4456"/>
                </a:lnTo>
                <a:lnTo>
                  <a:pt x="2294" y="4494"/>
                </a:lnTo>
                <a:lnTo>
                  <a:pt x="2226" y="4528"/>
                </a:lnTo>
                <a:lnTo>
                  <a:pt x="2157" y="4560"/>
                </a:lnTo>
                <a:lnTo>
                  <a:pt x="2085" y="4588"/>
                </a:lnTo>
                <a:lnTo>
                  <a:pt x="2013" y="4612"/>
                </a:lnTo>
                <a:lnTo>
                  <a:pt x="1938" y="4633"/>
                </a:lnTo>
                <a:lnTo>
                  <a:pt x="1862" y="4651"/>
                </a:lnTo>
                <a:lnTo>
                  <a:pt x="1785" y="4665"/>
                </a:lnTo>
                <a:lnTo>
                  <a:pt x="1706" y="4675"/>
                </a:lnTo>
                <a:lnTo>
                  <a:pt x="1626" y="4681"/>
                </a:lnTo>
                <a:lnTo>
                  <a:pt x="1601" y="4682"/>
                </a:lnTo>
                <a:lnTo>
                  <a:pt x="1577" y="4682"/>
                </a:lnTo>
                <a:lnTo>
                  <a:pt x="1553" y="4682"/>
                </a:lnTo>
                <a:lnTo>
                  <a:pt x="1529" y="4682"/>
                </a:lnTo>
                <a:lnTo>
                  <a:pt x="0" y="4682"/>
                </a:lnTo>
                <a:lnTo>
                  <a:pt x="0" y="6244"/>
                </a:lnTo>
                <a:lnTo>
                  <a:pt x="1529" y="6244"/>
                </a:lnTo>
                <a:lnTo>
                  <a:pt x="1551" y="6244"/>
                </a:lnTo>
                <a:lnTo>
                  <a:pt x="1572" y="6244"/>
                </a:lnTo>
                <a:lnTo>
                  <a:pt x="1594" y="6244"/>
                </a:lnTo>
                <a:lnTo>
                  <a:pt x="1617" y="6243"/>
                </a:lnTo>
                <a:lnTo>
                  <a:pt x="1638" y="6243"/>
                </a:lnTo>
                <a:lnTo>
                  <a:pt x="1660" y="6242"/>
                </a:lnTo>
                <a:lnTo>
                  <a:pt x="1683" y="6241"/>
                </a:lnTo>
                <a:lnTo>
                  <a:pt x="1704" y="6241"/>
                </a:lnTo>
                <a:lnTo>
                  <a:pt x="1864" y="6228"/>
                </a:lnTo>
                <a:lnTo>
                  <a:pt x="2022" y="6208"/>
                </a:lnTo>
                <a:lnTo>
                  <a:pt x="2177" y="6180"/>
                </a:lnTo>
                <a:lnTo>
                  <a:pt x="2330" y="6145"/>
                </a:lnTo>
                <a:lnTo>
                  <a:pt x="2478" y="6102"/>
                </a:lnTo>
                <a:lnTo>
                  <a:pt x="2624" y="6053"/>
                </a:lnTo>
                <a:lnTo>
                  <a:pt x="2766" y="5997"/>
                </a:lnTo>
                <a:lnTo>
                  <a:pt x="2905" y="5934"/>
                </a:lnTo>
                <a:lnTo>
                  <a:pt x="3040" y="5864"/>
                </a:lnTo>
                <a:lnTo>
                  <a:pt x="3171" y="5789"/>
                </a:lnTo>
                <a:lnTo>
                  <a:pt x="3297" y="5707"/>
                </a:lnTo>
                <a:lnTo>
                  <a:pt x="3420" y="5620"/>
                </a:lnTo>
                <a:lnTo>
                  <a:pt x="3538" y="5526"/>
                </a:lnTo>
                <a:lnTo>
                  <a:pt x="3651" y="5428"/>
                </a:lnTo>
                <a:lnTo>
                  <a:pt x="3759" y="5324"/>
                </a:lnTo>
                <a:lnTo>
                  <a:pt x="3862" y="5216"/>
                </a:lnTo>
                <a:lnTo>
                  <a:pt x="3960" y="5102"/>
                </a:lnTo>
                <a:lnTo>
                  <a:pt x="4052" y="4984"/>
                </a:lnTo>
                <a:lnTo>
                  <a:pt x="4138" y="4862"/>
                </a:lnTo>
                <a:lnTo>
                  <a:pt x="4220" y="4735"/>
                </a:lnTo>
                <a:lnTo>
                  <a:pt x="4295" y="4604"/>
                </a:lnTo>
                <a:lnTo>
                  <a:pt x="4363" y="4470"/>
                </a:lnTo>
                <a:lnTo>
                  <a:pt x="4425" y="4332"/>
                </a:lnTo>
                <a:lnTo>
                  <a:pt x="4480" y="4191"/>
                </a:lnTo>
                <a:lnTo>
                  <a:pt x="4529" y="4046"/>
                </a:lnTo>
                <a:lnTo>
                  <a:pt x="4570" y="3899"/>
                </a:lnTo>
                <a:lnTo>
                  <a:pt x="4605" y="3749"/>
                </a:lnTo>
                <a:lnTo>
                  <a:pt x="4633" y="3596"/>
                </a:lnTo>
                <a:lnTo>
                  <a:pt x="4652" y="3441"/>
                </a:lnTo>
                <a:lnTo>
                  <a:pt x="4664" y="3285"/>
                </a:lnTo>
                <a:lnTo>
                  <a:pt x="4668" y="3125"/>
                </a:lnTo>
                <a:lnTo>
                  <a:pt x="4664" y="2965"/>
                </a:lnTo>
                <a:lnTo>
                  <a:pt x="4653" y="2809"/>
                </a:lnTo>
                <a:lnTo>
                  <a:pt x="4634" y="2655"/>
                </a:lnTo>
                <a:lnTo>
                  <a:pt x="4607" y="2505"/>
                </a:lnTo>
                <a:lnTo>
                  <a:pt x="4573" y="2356"/>
                </a:lnTo>
                <a:lnTo>
                  <a:pt x="4533" y="2210"/>
                </a:lnTo>
                <a:lnTo>
                  <a:pt x="4485" y="2068"/>
                </a:lnTo>
                <a:lnTo>
                  <a:pt x="4432" y="1929"/>
                </a:lnTo>
                <a:lnTo>
                  <a:pt x="4373" y="1794"/>
                </a:lnTo>
                <a:lnTo>
                  <a:pt x="4306" y="1661"/>
                </a:lnTo>
                <a:lnTo>
                  <a:pt x="4234" y="1533"/>
                </a:lnTo>
                <a:lnTo>
                  <a:pt x="4156" y="1408"/>
                </a:lnTo>
                <a:lnTo>
                  <a:pt x="4072" y="1288"/>
                </a:lnTo>
                <a:lnTo>
                  <a:pt x="3984" y="1171"/>
                </a:lnTo>
                <a:lnTo>
                  <a:pt x="3891" y="1059"/>
                </a:lnTo>
                <a:lnTo>
                  <a:pt x="3791" y="952"/>
                </a:lnTo>
                <a:lnTo>
                  <a:pt x="3688" y="849"/>
                </a:lnTo>
                <a:lnTo>
                  <a:pt x="3579" y="752"/>
                </a:lnTo>
                <a:lnTo>
                  <a:pt x="3467" y="660"/>
                </a:lnTo>
                <a:lnTo>
                  <a:pt x="3349" y="573"/>
                </a:lnTo>
                <a:lnTo>
                  <a:pt x="3228" y="491"/>
                </a:lnTo>
                <a:lnTo>
                  <a:pt x="3103" y="415"/>
                </a:lnTo>
                <a:lnTo>
                  <a:pt x="2975" y="345"/>
                </a:lnTo>
                <a:lnTo>
                  <a:pt x="2843" y="281"/>
                </a:lnTo>
                <a:lnTo>
                  <a:pt x="2707" y="223"/>
                </a:lnTo>
                <a:lnTo>
                  <a:pt x="2568" y="171"/>
                </a:lnTo>
                <a:lnTo>
                  <a:pt x="2428" y="126"/>
                </a:lnTo>
                <a:lnTo>
                  <a:pt x="2283" y="87"/>
                </a:lnTo>
                <a:lnTo>
                  <a:pt x="2137" y="56"/>
                </a:lnTo>
                <a:lnTo>
                  <a:pt x="1988" y="30"/>
                </a:lnTo>
                <a:lnTo>
                  <a:pt x="1837" y="13"/>
                </a:lnTo>
                <a:lnTo>
                  <a:pt x="1684" y="2"/>
                </a:lnTo>
                <a:lnTo>
                  <a:pt x="1529" y="0"/>
                </a:lnTo>
                <a:close/>
              </a:path>
            </a:pathLst>
          </a:custGeom>
          <a:solidFill>
            <a:srgbClr val="84B5D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Freeform 15"/>
          <p:cNvSpPr>
            <a:spLocks/>
          </p:cNvSpPr>
          <p:nvPr/>
        </p:nvSpPr>
        <p:spPr bwMode="auto">
          <a:xfrm flipH="1">
            <a:off x="4707603" y="1596202"/>
            <a:ext cx="1503599" cy="2011240"/>
          </a:xfrm>
          <a:custGeom>
            <a:avLst/>
            <a:gdLst>
              <a:gd name="T0" fmla="*/ 0 w 4668"/>
              <a:gd name="T1" fmla="*/ 1562 h 6244"/>
              <a:gd name="T2" fmla="*/ 1684 w 4668"/>
              <a:gd name="T3" fmla="*/ 1567 h 6244"/>
              <a:gd name="T4" fmla="*/ 1908 w 4668"/>
              <a:gd name="T5" fmla="*/ 1603 h 6244"/>
              <a:gd name="T6" fmla="*/ 2121 w 4668"/>
              <a:gd name="T7" fmla="*/ 1670 h 6244"/>
              <a:gd name="T8" fmla="*/ 2321 w 4668"/>
              <a:gd name="T9" fmla="*/ 1766 h 6244"/>
              <a:gd name="T10" fmla="*/ 2503 w 4668"/>
              <a:gd name="T11" fmla="*/ 1887 h 6244"/>
              <a:gd name="T12" fmla="*/ 2667 w 4668"/>
              <a:gd name="T13" fmla="*/ 2034 h 6244"/>
              <a:gd name="T14" fmla="*/ 2808 w 4668"/>
              <a:gd name="T15" fmla="*/ 2202 h 6244"/>
              <a:gd name="T16" fmla="*/ 2925 w 4668"/>
              <a:gd name="T17" fmla="*/ 2390 h 6244"/>
              <a:gd name="T18" fmla="*/ 3016 w 4668"/>
              <a:gd name="T19" fmla="*/ 2594 h 6244"/>
              <a:gd name="T20" fmla="*/ 3077 w 4668"/>
              <a:gd name="T21" fmla="*/ 2813 h 6244"/>
              <a:gd name="T22" fmla="*/ 3106 w 4668"/>
              <a:gd name="T23" fmla="*/ 3044 h 6244"/>
              <a:gd name="T24" fmla="*/ 3100 w 4668"/>
              <a:gd name="T25" fmla="*/ 3282 h 6244"/>
              <a:gd name="T26" fmla="*/ 3059 w 4668"/>
              <a:gd name="T27" fmla="*/ 3510 h 6244"/>
              <a:gd name="T28" fmla="*/ 2986 w 4668"/>
              <a:gd name="T29" fmla="*/ 3727 h 6244"/>
              <a:gd name="T30" fmla="*/ 2883 w 4668"/>
              <a:gd name="T31" fmla="*/ 3929 h 6244"/>
              <a:gd name="T32" fmla="*/ 2754 w 4668"/>
              <a:gd name="T33" fmla="*/ 4112 h 6244"/>
              <a:gd name="T34" fmla="*/ 2600 w 4668"/>
              <a:gd name="T35" fmla="*/ 4275 h 6244"/>
              <a:gd name="T36" fmla="*/ 2422 w 4668"/>
              <a:gd name="T37" fmla="*/ 4415 h 6244"/>
              <a:gd name="T38" fmla="*/ 2226 w 4668"/>
              <a:gd name="T39" fmla="*/ 4528 h 6244"/>
              <a:gd name="T40" fmla="*/ 2013 w 4668"/>
              <a:gd name="T41" fmla="*/ 4612 h 6244"/>
              <a:gd name="T42" fmla="*/ 1785 w 4668"/>
              <a:gd name="T43" fmla="*/ 4665 h 6244"/>
              <a:gd name="T44" fmla="*/ 1601 w 4668"/>
              <a:gd name="T45" fmla="*/ 4682 h 6244"/>
              <a:gd name="T46" fmla="*/ 1529 w 4668"/>
              <a:gd name="T47" fmla="*/ 4682 h 6244"/>
              <a:gd name="T48" fmla="*/ 1529 w 4668"/>
              <a:gd name="T49" fmla="*/ 6244 h 6244"/>
              <a:gd name="T50" fmla="*/ 1594 w 4668"/>
              <a:gd name="T51" fmla="*/ 6244 h 6244"/>
              <a:gd name="T52" fmla="*/ 1660 w 4668"/>
              <a:gd name="T53" fmla="*/ 6242 h 6244"/>
              <a:gd name="T54" fmla="*/ 1864 w 4668"/>
              <a:gd name="T55" fmla="*/ 6228 h 6244"/>
              <a:gd name="T56" fmla="*/ 2330 w 4668"/>
              <a:gd name="T57" fmla="*/ 6145 h 6244"/>
              <a:gd name="T58" fmla="*/ 2766 w 4668"/>
              <a:gd name="T59" fmla="*/ 5997 h 6244"/>
              <a:gd name="T60" fmla="*/ 3171 w 4668"/>
              <a:gd name="T61" fmla="*/ 5789 h 6244"/>
              <a:gd name="T62" fmla="*/ 3538 w 4668"/>
              <a:gd name="T63" fmla="*/ 5526 h 6244"/>
              <a:gd name="T64" fmla="*/ 3862 w 4668"/>
              <a:gd name="T65" fmla="*/ 5216 h 6244"/>
              <a:gd name="T66" fmla="*/ 4138 w 4668"/>
              <a:gd name="T67" fmla="*/ 4862 h 6244"/>
              <a:gd name="T68" fmla="*/ 4363 w 4668"/>
              <a:gd name="T69" fmla="*/ 4470 h 6244"/>
              <a:gd name="T70" fmla="*/ 4529 w 4668"/>
              <a:gd name="T71" fmla="*/ 4046 h 6244"/>
              <a:gd name="T72" fmla="*/ 4633 w 4668"/>
              <a:gd name="T73" fmla="*/ 3596 h 6244"/>
              <a:gd name="T74" fmla="*/ 4668 w 4668"/>
              <a:gd name="T75" fmla="*/ 3125 h 6244"/>
              <a:gd name="T76" fmla="*/ 4634 w 4668"/>
              <a:gd name="T77" fmla="*/ 2655 h 6244"/>
              <a:gd name="T78" fmla="*/ 4533 w 4668"/>
              <a:gd name="T79" fmla="*/ 2210 h 6244"/>
              <a:gd name="T80" fmla="*/ 4373 w 4668"/>
              <a:gd name="T81" fmla="*/ 1794 h 6244"/>
              <a:gd name="T82" fmla="*/ 4156 w 4668"/>
              <a:gd name="T83" fmla="*/ 1408 h 6244"/>
              <a:gd name="T84" fmla="*/ 3891 w 4668"/>
              <a:gd name="T85" fmla="*/ 1059 h 6244"/>
              <a:gd name="T86" fmla="*/ 3579 w 4668"/>
              <a:gd name="T87" fmla="*/ 752 h 6244"/>
              <a:gd name="T88" fmla="*/ 3228 w 4668"/>
              <a:gd name="T89" fmla="*/ 491 h 6244"/>
              <a:gd name="T90" fmla="*/ 2843 w 4668"/>
              <a:gd name="T91" fmla="*/ 281 h 6244"/>
              <a:gd name="T92" fmla="*/ 2428 w 4668"/>
              <a:gd name="T93" fmla="*/ 126 h 6244"/>
              <a:gd name="T94" fmla="*/ 1988 w 4668"/>
              <a:gd name="T95" fmla="*/ 30 h 6244"/>
              <a:gd name="T96" fmla="*/ 1529 w 4668"/>
              <a:gd name="T97" fmla="*/ 0 h 6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68" h="6244">
                <a:moveTo>
                  <a:pt x="1529" y="0"/>
                </a:moveTo>
                <a:lnTo>
                  <a:pt x="0" y="0"/>
                </a:lnTo>
                <a:lnTo>
                  <a:pt x="0" y="1562"/>
                </a:lnTo>
                <a:lnTo>
                  <a:pt x="1529" y="1562"/>
                </a:lnTo>
                <a:lnTo>
                  <a:pt x="1607" y="1562"/>
                </a:lnTo>
                <a:lnTo>
                  <a:pt x="1684" y="1567"/>
                </a:lnTo>
                <a:lnTo>
                  <a:pt x="1760" y="1575"/>
                </a:lnTo>
                <a:lnTo>
                  <a:pt x="1834" y="1587"/>
                </a:lnTo>
                <a:lnTo>
                  <a:pt x="1908" y="1603"/>
                </a:lnTo>
                <a:lnTo>
                  <a:pt x="1980" y="1622"/>
                </a:lnTo>
                <a:lnTo>
                  <a:pt x="2052" y="1644"/>
                </a:lnTo>
                <a:lnTo>
                  <a:pt x="2121" y="1670"/>
                </a:lnTo>
                <a:lnTo>
                  <a:pt x="2189" y="1699"/>
                </a:lnTo>
                <a:lnTo>
                  <a:pt x="2256" y="1731"/>
                </a:lnTo>
                <a:lnTo>
                  <a:pt x="2321" y="1766"/>
                </a:lnTo>
                <a:lnTo>
                  <a:pt x="2383" y="1804"/>
                </a:lnTo>
                <a:lnTo>
                  <a:pt x="2445" y="1844"/>
                </a:lnTo>
                <a:lnTo>
                  <a:pt x="2503" y="1887"/>
                </a:lnTo>
                <a:lnTo>
                  <a:pt x="2560" y="1934"/>
                </a:lnTo>
                <a:lnTo>
                  <a:pt x="2614" y="1983"/>
                </a:lnTo>
                <a:lnTo>
                  <a:pt x="2667" y="2034"/>
                </a:lnTo>
                <a:lnTo>
                  <a:pt x="2716" y="2088"/>
                </a:lnTo>
                <a:lnTo>
                  <a:pt x="2764" y="2144"/>
                </a:lnTo>
                <a:lnTo>
                  <a:pt x="2808" y="2202"/>
                </a:lnTo>
                <a:lnTo>
                  <a:pt x="2850" y="2263"/>
                </a:lnTo>
                <a:lnTo>
                  <a:pt x="2890" y="2325"/>
                </a:lnTo>
                <a:lnTo>
                  <a:pt x="2925" y="2390"/>
                </a:lnTo>
                <a:lnTo>
                  <a:pt x="2959" y="2456"/>
                </a:lnTo>
                <a:lnTo>
                  <a:pt x="2989" y="2524"/>
                </a:lnTo>
                <a:lnTo>
                  <a:pt x="3016" y="2594"/>
                </a:lnTo>
                <a:lnTo>
                  <a:pt x="3039" y="2664"/>
                </a:lnTo>
                <a:lnTo>
                  <a:pt x="3061" y="2738"/>
                </a:lnTo>
                <a:lnTo>
                  <a:pt x="3077" y="2813"/>
                </a:lnTo>
                <a:lnTo>
                  <a:pt x="3091" y="2888"/>
                </a:lnTo>
                <a:lnTo>
                  <a:pt x="3100" y="2966"/>
                </a:lnTo>
                <a:lnTo>
                  <a:pt x="3106" y="3044"/>
                </a:lnTo>
                <a:lnTo>
                  <a:pt x="3107" y="3124"/>
                </a:lnTo>
                <a:lnTo>
                  <a:pt x="3106" y="3203"/>
                </a:lnTo>
                <a:lnTo>
                  <a:pt x="3100" y="3282"/>
                </a:lnTo>
                <a:lnTo>
                  <a:pt x="3090" y="3360"/>
                </a:lnTo>
                <a:lnTo>
                  <a:pt x="3076" y="3436"/>
                </a:lnTo>
                <a:lnTo>
                  <a:pt x="3059" y="3510"/>
                </a:lnTo>
                <a:lnTo>
                  <a:pt x="3038" y="3584"/>
                </a:lnTo>
                <a:lnTo>
                  <a:pt x="3014" y="3657"/>
                </a:lnTo>
                <a:lnTo>
                  <a:pt x="2986" y="3727"/>
                </a:lnTo>
                <a:lnTo>
                  <a:pt x="2955" y="3796"/>
                </a:lnTo>
                <a:lnTo>
                  <a:pt x="2921" y="3863"/>
                </a:lnTo>
                <a:lnTo>
                  <a:pt x="2883" y="3929"/>
                </a:lnTo>
                <a:lnTo>
                  <a:pt x="2843" y="3992"/>
                </a:lnTo>
                <a:lnTo>
                  <a:pt x="2799" y="4053"/>
                </a:lnTo>
                <a:lnTo>
                  <a:pt x="2754" y="4112"/>
                </a:lnTo>
                <a:lnTo>
                  <a:pt x="2705" y="4169"/>
                </a:lnTo>
                <a:lnTo>
                  <a:pt x="2653" y="4224"/>
                </a:lnTo>
                <a:lnTo>
                  <a:pt x="2600" y="4275"/>
                </a:lnTo>
                <a:lnTo>
                  <a:pt x="2543" y="4324"/>
                </a:lnTo>
                <a:lnTo>
                  <a:pt x="2484" y="4371"/>
                </a:lnTo>
                <a:lnTo>
                  <a:pt x="2422" y="4415"/>
                </a:lnTo>
                <a:lnTo>
                  <a:pt x="2359" y="4456"/>
                </a:lnTo>
                <a:lnTo>
                  <a:pt x="2294" y="4494"/>
                </a:lnTo>
                <a:lnTo>
                  <a:pt x="2226" y="4528"/>
                </a:lnTo>
                <a:lnTo>
                  <a:pt x="2157" y="4560"/>
                </a:lnTo>
                <a:lnTo>
                  <a:pt x="2085" y="4588"/>
                </a:lnTo>
                <a:lnTo>
                  <a:pt x="2013" y="4612"/>
                </a:lnTo>
                <a:lnTo>
                  <a:pt x="1938" y="4633"/>
                </a:lnTo>
                <a:lnTo>
                  <a:pt x="1862" y="4651"/>
                </a:lnTo>
                <a:lnTo>
                  <a:pt x="1785" y="4665"/>
                </a:lnTo>
                <a:lnTo>
                  <a:pt x="1706" y="4675"/>
                </a:lnTo>
                <a:lnTo>
                  <a:pt x="1626" y="4681"/>
                </a:lnTo>
                <a:lnTo>
                  <a:pt x="1601" y="4682"/>
                </a:lnTo>
                <a:lnTo>
                  <a:pt x="1577" y="4682"/>
                </a:lnTo>
                <a:lnTo>
                  <a:pt x="1553" y="4682"/>
                </a:lnTo>
                <a:lnTo>
                  <a:pt x="1529" y="4682"/>
                </a:lnTo>
                <a:lnTo>
                  <a:pt x="0" y="4682"/>
                </a:lnTo>
                <a:lnTo>
                  <a:pt x="0" y="6244"/>
                </a:lnTo>
                <a:lnTo>
                  <a:pt x="1529" y="6244"/>
                </a:lnTo>
                <a:lnTo>
                  <a:pt x="1551" y="6244"/>
                </a:lnTo>
                <a:lnTo>
                  <a:pt x="1572" y="6244"/>
                </a:lnTo>
                <a:lnTo>
                  <a:pt x="1594" y="6244"/>
                </a:lnTo>
                <a:lnTo>
                  <a:pt x="1617" y="6243"/>
                </a:lnTo>
                <a:lnTo>
                  <a:pt x="1638" y="6243"/>
                </a:lnTo>
                <a:lnTo>
                  <a:pt x="1660" y="6242"/>
                </a:lnTo>
                <a:lnTo>
                  <a:pt x="1683" y="6241"/>
                </a:lnTo>
                <a:lnTo>
                  <a:pt x="1704" y="6241"/>
                </a:lnTo>
                <a:lnTo>
                  <a:pt x="1864" y="6228"/>
                </a:lnTo>
                <a:lnTo>
                  <a:pt x="2022" y="6208"/>
                </a:lnTo>
                <a:lnTo>
                  <a:pt x="2177" y="6180"/>
                </a:lnTo>
                <a:lnTo>
                  <a:pt x="2330" y="6145"/>
                </a:lnTo>
                <a:lnTo>
                  <a:pt x="2478" y="6102"/>
                </a:lnTo>
                <a:lnTo>
                  <a:pt x="2624" y="6053"/>
                </a:lnTo>
                <a:lnTo>
                  <a:pt x="2766" y="5997"/>
                </a:lnTo>
                <a:lnTo>
                  <a:pt x="2905" y="5934"/>
                </a:lnTo>
                <a:lnTo>
                  <a:pt x="3040" y="5864"/>
                </a:lnTo>
                <a:lnTo>
                  <a:pt x="3171" y="5789"/>
                </a:lnTo>
                <a:lnTo>
                  <a:pt x="3297" y="5707"/>
                </a:lnTo>
                <a:lnTo>
                  <a:pt x="3420" y="5620"/>
                </a:lnTo>
                <a:lnTo>
                  <a:pt x="3538" y="5526"/>
                </a:lnTo>
                <a:lnTo>
                  <a:pt x="3651" y="5428"/>
                </a:lnTo>
                <a:lnTo>
                  <a:pt x="3759" y="5324"/>
                </a:lnTo>
                <a:lnTo>
                  <a:pt x="3862" y="5216"/>
                </a:lnTo>
                <a:lnTo>
                  <a:pt x="3960" y="5102"/>
                </a:lnTo>
                <a:lnTo>
                  <a:pt x="4052" y="4984"/>
                </a:lnTo>
                <a:lnTo>
                  <a:pt x="4138" y="4862"/>
                </a:lnTo>
                <a:lnTo>
                  <a:pt x="4220" y="4735"/>
                </a:lnTo>
                <a:lnTo>
                  <a:pt x="4295" y="4604"/>
                </a:lnTo>
                <a:lnTo>
                  <a:pt x="4363" y="4470"/>
                </a:lnTo>
                <a:lnTo>
                  <a:pt x="4425" y="4332"/>
                </a:lnTo>
                <a:lnTo>
                  <a:pt x="4480" y="4191"/>
                </a:lnTo>
                <a:lnTo>
                  <a:pt x="4529" y="4046"/>
                </a:lnTo>
                <a:lnTo>
                  <a:pt x="4570" y="3899"/>
                </a:lnTo>
                <a:lnTo>
                  <a:pt x="4605" y="3749"/>
                </a:lnTo>
                <a:lnTo>
                  <a:pt x="4633" y="3596"/>
                </a:lnTo>
                <a:lnTo>
                  <a:pt x="4652" y="3441"/>
                </a:lnTo>
                <a:lnTo>
                  <a:pt x="4664" y="3285"/>
                </a:lnTo>
                <a:lnTo>
                  <a:pt x="4668" y="3125"/>
                </a:lnTo>
                <a:lnTo>
                  <a:pt x="4664" y="2965"/>
                </a:lnTo>
                <a:lnTo>
                  <a:pt x="4653" y="2809"/>
                </a:lnTo>
                <a:lnTo>
                  <a:pt x="4634" y="2655"/>
                </a:lnTo>
                <a:lnTo>
                  <a:pt x="4607" y="2505"/>
                </a:lnTo>
                <a:lnTo>
                  <a:pt x="4573" y="2356"/>
                </a:lnTo>
                <a:lnTo>
                  <a:pt x="4533" y="2210"/>
                </a:lnTo>
                <a:lnTo>
                  <a:pt x="4485" y="2068"/>
                </a:lnTo>
                <a:lnTo>
                  <a:pt x="4432" y="1929"/>
                </a:lnTo>
                <a:lnTo>
                  <a:pt x="4373" y="1794"/>
                </a:lnTo>
                <a:lnTo>
                  <a:pt x="4306" y="1661"/>
                </a:lnTo>
                <a:lnTo>
                  <a:pt x="4234" y="1533"/>
                </a:lnTo>
                <a:lnTo>
                  <a:pt x="4156" y="1408"/>
                </a:lnTo>
                <a:lnTo>
                  <a:pt x="4072" y="1288"/>
                </a:lnTo>
                <a:lnTo>
                  <a:pt x="3984" y="1171"/>
                </a:lnTo>
                <a:lnTo>
                  <a:pt x="3891" y="1059"/>
                </a:lnTo>
                <a:lnTo>
                  <a:pt x="3791" y="952"/>
                </a:lnTo>
                <a:lnTo>
                  <a:pt x="3688" y="849"/>
                </a:lnTo>
                <a:lnTo>
                  <a:pt x="3579" y="752"/>
                </a:lnTo>
                <a:lnTo>
                  <a:pt x="3467" y="660"/>
                </a:lnTo>
                <a:lnTo>
                  <a:pt x="3349" y="573"/>
                </a:lnTo>
                <a:lnTo>
                  <a:pt x="3228" y="491"/>
                </a:lnTo>
                <a:lnTo>
                  <a:pt x="3103" y="415"/>
                </a:lnTo>
                <a:lnTo>
                  <a:pt x="2975" y="345"/>
                </a:lnTo>
                <a:lnTo>
                  <a:pt x="2843" y="281"/>
                </a:lnTo>
                <a:lnTo>
                  <a:pt x="2707" y="223"/>
                </a:lnTo>
                <a:lnTo>
                  <a:pt x="2568" y="171"/>
                </a:lnTo>
                <a:lnTo>
                  <a:pt x="2428" y="126"/>
                </a:lnTo>
                <a:lnTo>
                  <a:pt x="2283" y="87"/>
                </a:lnTo>
                <a:lnTo>
                  <a:pt x="2137" y="56"/>
                </a:lnTo>
                <a:lnTo>
                  <a:pt x="1988" y="30"/>
                </a:lnTo>
                <a:lnTo>
                  <a:pt x="1837" y="13"/>
                </a:lnTo>
                <a:lnTo>
                  <a:pt x="1684" y="2"/>
                </a:lnTo>
                <a:lnTo>
                  <a:pt x="1529" y="0"/>
                </a:lnTo>
                <a:close/>
              </a:path>
            </a:pathLst>
          </a:custGeom>
          <a:solidFill>
            <a:srgbClr val="84B5D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Freeform 15"/>
          <p:cNvSpPr>
            <a:spLocks/>
          </p:cNvSpPr>
          <p:nvPr/>
        </p:nvSpPr>
        <p:spPr bwMode="auto">
          <a:xfrm flipH="1">
            <a:off x="4707603" y="3780602"/>
            <a:ext cx="1503599" cy="2011240"/>
          </a:xfrm>
          <a:custGeom>
            <a:avLst/>
            <a:gdLst>
              <a:gd name="T0" fmla="*/ 0 w 4668"/>
              <a:gd name="T1" fmla="*/ 1562 h 6244"/>
              <a:gd name="T2" fmla="*/ 1684 w 4668"/>
              <a:gd name="T3" fmla="*/ 1567 h 6244"/>
              <a:gd name="T4" fmla="*/ 1908 w 4668"/>
              <a:gd name="T5" fmla="*/ 1603 h 6244"/>
              <a:gd name="T6" fmla="*/ 2121 w 4668"/>
              <a:gd name="T7" fmla="*/ 1670 h 6244"/>
              <a:gd name="T8" fmla="*/ 2321 w 4668"/>
              <a:gd name="T9" fmla="*/ 1766 h 6244"/>
              <a:gd name="T10" fmla="*/ 2503 w 4668"/>
              <a:gd name="T11" fmla="*/ 1887 h 6244"/>
              <a:gd name="T12" fmla="*/ 2667 w 4668"/>
              <a:gd name="T13" fmla="*/ 2034 h 6244"/>
              <a:gd name="T14" fmla="*/ 2808 w 4668"/>
              <a:gd name="T15" fmla="*/ 2202 h 6244"/>
              <a:gd name="T16" fmla="*/ 2925 w 4668"/>
              <a:gd name="T17" fmla="*/ 2390 h 6244"/>
              <a:gd name="T18" fmla="*/ 3016 w 4668"/>
              <a:gd name="T19" fmla="*/ 2594 h 6244"/>
              <a:gd name="T20" fmla="*/ 3077 w 4668"/>
              <a:gd name="T21" fmla="*/ 2813 h 6244"/>
              <a:gd name="T22" fmla="*/ 3106 w 4668"/>
              <a:gd name="T23" fmla="*/ 3044 h 6244"/>
              <a:gd name="T24" fmla="*/ 3100 w 4668"/>
              <a:gd name="T25" fmla="*/ 3282 h 6244"/>
              <a:gd name="T26" fmla="*/ 3059 w 4668"/>
              <a:gd name="T27" fmla="*/ 3510 h 6244"/>
              <a:gd name="T28" fmla="*/ 2986 w 4668"/>
              <a:gd name="T29" fmla="*/ 3727 h 6244"/>
              <a:gd name="T30" fmla="*/ 2883 w 4668"/>
              <a:gd name="T31" fmla="*/ 3929 h 6244"/>
              <a:gd name="T32" fmla="*/ 2754 w 4668"/>
              <a:gd name="T33" fmla="*/ 4112 h 6244"/>
              <a:gd name="T34" fmla="*/ 2600 w 4668"/>
              <a:gd name="T35" fmla="*/ 4275 h 6244"/>
              <a:gd name="T36" fmla="*/ 2422 w 4668"/>
              <a:gd name="T37" fmla="*/ 4415 h 6244"/>
              <a:gd name="T38" fmla="*/ 2226 w 4668"/>
              <a:gd name="T39" fmla="*/ 4528 h 6244"/>
              <a:gd name="T40" fmla="*/ 2013 w 4668"/>
              <a:gd name="T41" fmla="*/ 4612 h 6244"/>
              <a:gd name="T42" fmla="*/ 1785 w 4668"/>
              <a:gd name="T43" fmla="*/ 4665 h 6244"/>
              <a:gd name="T44" fmla="*/ 1601 w 4668"/>
              <a:gd name="T45" fmla="*/ 4682 h 6244"/>
              <a:gd name="T46" fmla="*/ 1529 w 4668"/>
              <a:gd name="T47" fmla="*/ 4682 h 6244"/>
              <a:gd name="T48" fmla="*/ 1529 w 4668"/>
              <a:gd name="T49" fmla="*/ 6244 h 6244"/>
              <a:gd name="T50" fmla="*/ 1594 w 4668"/>
              <a:gd name="T51" fmla="*/ 6244 h 6244"/>
              <a:gd name="T52" fmla="*/ 1660 w 4668"/>
              <a:gd name="T53" fmla="*/ 6242 h 6244"/>
              <a:gd name="T54" fmla="*/ 1864 w 4668"/>
              <a:gd name="T55" fmla="*/ 6228 h 6244"/>
              <a:gd name="T56" fmla="*/ 2330 w 4668"/>
              <a:gd name="T57" fmla="*/ 6145 h 6244"/>
              <a:gd name="T58" fmla="*/ 2766 w 4668"/>
              <a:gd name="T59" fmla="*/ 5997 h 6244"/>
              <a:gd name="T60" fmla="*/ 3171 w 4668"/>
              <a:gd name="T61" fmla="*/ 5789 h 6244"/>
              <a:gd name="T62" fmla="*/ 3538 w 4668"/>
              <a:gd name="T63" fmla="*/ 5526 h 6244"/>
              <a:gd name="T64" fmla="*/ 3862 w 4668"/>
              <a:gd name="T65" fmla="*/ 5216 h 6244"/>
              <a:gd name="T66" fmla="*/ 4138 w 4668"/>
              <a:gd name="T67" fmla="*/ 4862 h 6244"/>
              <a:gd name="T68" fmla="*/ 4363 w 4668"/>
              <a:gd name="T69" fmla="*/ 4470 h 6244"/>
              <a:gd name="T70" fmla="*/ 4529 w 4668"/>
              <a:gd name="T71" fmla="*/ 4046 h 6244"/>
              <a:gd name="T72" fmla="*/ 4633 w 4668"/>
              <a:gd name="T73" fmla="*/ 3596 h 6244"/>
              <a:gd name="T74" fmla="*/ 4668 w 4668"/>
              <a:gd name="T75" fmla="*/ 3125 h 6244"/>
              <a:gd name="T76" fmla="*/ 4634 w 4668"/>
              <a:gd name="T77" fmla="*/ 2655 h 6244"/>
              <a:gd name="T78" fmla="*/ 4533 w 4668"/>
              <a:gd name="T79" fmla="*/ 2210 h 6244"/>
              <a:gd name="T80" fmla="*/ 4373 w 4668"/>
              <a:gd name="T81" fmla="*/ 1794 h 6244"/>
              <a:gd name="T82" fmla="*/ 4156 w 4668"/>
              <a:gd name="T83" fmla="*/ 1408 h 6244"/>
              <a:gd name="T84" fmla="*/ 3891 w 4668"/>
              <a:gd name="T85" fmla="*/ 1059 h 6244"/>
              <a:gd name="T86" fmla="*/ 3579 w 4668"/>
              <a:gd name="T87" fmla="*/ 752 h 6244"/>
              <a:gd name="T88" fmla="*/ 3228 w 4668"/>
              <a:gd name="T89" fmla="*/ 491 h 6244"/>
              <a:gd name="T90" fmla="*/ 2843 w 4668"/>
              <a:gd name="T91" fmla="*/ 281 h 6244"/>
              <a:gd name="T92" fmla="*/ 2428 w 4668"/>
              <a:gd name="T93" fmla="*/ 126 h 6244"/>
              <a:gd name="T94" fmla="*/ 1988 w 4668"/>
              <a:gd name="T95" fmla="*/ 30 h 6244"/>
              <a:gd name="T96" fmla="*/ 1529 w 4668"/>
              <a:gd name="T97" fmla="*/ 0 h 6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68" h="6244">
                <a:moveTo>
                  <a:pt x="1529" y="0"/>
                </a:moveTo>
                <a:lnTo>
                  <a:pt x="0" y="0"/>
                </a:lnTo>
                <a:lnTo>
                  <a:pt x="0" y="1562"/>
                </a:lnTo>
                <a:lnTo>
                  <a:pt x="1529" y="1562"/>
                </a:lnTo>
                <a:lnTo>
                  <a:pt x="1607" y="1562"/>
                </a:lnTo>
                <a:lnTo>
                  <a:pt x="1684" y="1567"/>
                </a:lnTo>
                <a:lnTo>
                  <a:pt x="1760" y="1575"/>
                </a:lnTo>
                <a:lnTo>
                  <a:pt x="1834" y="1587"/>
                </a:lnTo>
                <a:lnTo>
                  <a:pt x="1908" y="1603"/>
                </a:lnTo>
                <a:lnTo>
                  <a:pt x="1980" y="1622"/>
                </a:lnTo>
                <a:lnTo>
                  <a:pt x="2052" y="1644"/>
                </a:lnTo>
                <a:lnTo>
                  <a:pt x="2121" y="1670"/>
                </a:lnTo>
                <a:lnTo>
                  <a:pt x="2189" y="1699"/>
                </a:lnTo>
                <a:lnTo>
                  <a:pt x="2256" y="1731"/>
                </a:lnTo>
                <a:lnTo>
                  <a:pt x="2321" y="1766"/>
                </a:lnTo>
                <a:lnTo>
                  <a:pt x="2383" y="1804"/>
                </a:lnTo>
                <a:lnTo>
                  <a:pt x="2445" y="1844"/>
                </a:lnTo>
                <a:lnTo>
                  <a:pt x="2503" y="1887"/>
                </a:lnTo>
                <a:lnTo>
                  <a:pt x="2560" y="1934"/>
                </a:lnTo>
                <a:lnTo>
                  <a:pt x="2614" y="1983"/>
                </a:lnTo>
                <a:lnTo>
                  <a:pt x="2667" y="2034"/>
                </a:lnTo>
                <a:lnTo>
                  <a:pt x="2716" y="2088"/>
                </a:lnTo>
                <a:lnTo>
                  <a:pt x="2764" y="2144"/>
                </a:lnTo>
                <a:lnTo>
                  <a:pt x="2808" y="2202"/>
                </a:lnTo>
                <a:lnTo>
                  <a:pt x="2850" y="2263"/>
                </a:lnTo>
                <a:lnTo>
                  <a:pt x="2890" y="2325"/>
                </a:lnTo>
                <a:lnTo>
                  <a:pt x="2925" y="2390"/>
                </a:lnTo>
                <a:lnTo>
                  <a:pt x="2959" y="2456"/>
                </a:lnTo>
                <a:lnTo>
                  <a:pt x="2989" y="2524"/>
                </a:lnTo>
                <a:lnTo>
                  <a:pt x="3016" y="2594"/>
                </a:lnTo>
                <a:lnTo>
                  <a:pt x="3039" y="2664"/>
                </a:lnTo>
                <a:lnTo>
                  <a:pt x="3061" y="2738"/>
                </a:lnTo>
                <a:lnTo>
                  <a:pt x="3077" y="2813"/>
                </a:lnTo>
                <a:lnTo>
                  <a:pt x="3091" y="2888"/>
                </a:lnTo>
                <a:lnTo>
                  <a:pt x="3100" y="2966"/>
                </a:lnTo>
                <a:lnTo>
                  <a:pt x="3106" y="3044"/>
                </a:lnTo>
                <a:lnTo>
                  <a:pt x="3107" y="3124"/>
                </a:lnTo>
                <a:lnTo>
                  <a:pt x="3106" y="3203"/>
                </a:lnTo>
                <a:lnTo>
                  <a:pt x="3100" y="3282"/>
                </a:lnTo>
                <a:lnTo>
                  <a:pt x="3090" y="3360"/>
                </a:lnTo>
                <a:lnTo>
                  <a:pt x="3076" y="3436"/>
                </a:lnTo>
                <a:lnTo>
                  <a:pt x="3059" y="3510"/>
                </a:lnTo>
                <a:lnTo>
                  <a:pt x="3038" y="3584"/>
                </a:lnTo>
                <a:lnTo>
                  <a:pt x="3014" y="3657"/>
                </a:lnTo>
                <a:lnTo>
                  <a:pt x="2986" y="3727"/>
                </a:lnTo>
                <a:lnTo>
                  <a:pt x="2955" y="3796"/>
                </a:lnTo>
                <a:lnTo>
                  <a:pt x="2921" y="3863"/>
                </a:lnTo>
                <a:lnTo>
                  <a:pt x="2883" y="3929"/>
                </a:lnTo>
                <a:lnTo>
                  <a:pt x="2843" y="3992"/>
                </a:lnTo>
                <a:lnTo>
                  <a:pt x="2799" y="4053"/>
                </a:lnTo>
                <a:lnTo>
                  <a:pt x="2754" y="4112"/>
                </a:lnTo>
                <a:lnTo>
                  <a:pt x="2705" y="4169"/>
                </a:lnTo>
                <a:lnTo>
                  <a:pt x="2653" y="4224"/>
                </a:lnTo>
                <a:lnTo>
                  <a:pt x="2600" y="4275"/>
                </a:lnTo>
                <a:lnTo>
                  <a:pt x="2543" y="4324"/>
                </a:lnTo>
                <a:lnTo>
                  <a:pt x="2484" y="4371"/>
                </a:lnTo>
                <a:lnTo>
                  <a:pt x="2422" y="4415"/>
                </a:lnTo>
                <a:lnTo>
                  <a:pt x="2359" y="4456"/>
                </a:lnTo>
                <a:lnTo>
                  <a:pt x="2294" y="4494"/>
                </a:lnTo>
                <a:lnTo>
                  <a:pt x="2226" y="4528"/>
                </a:lnTo>
                <a:lnTo>
                  <a:pt x="2157" y="4560"/>
                </a:lnTo>
                <a:lnTo>
                  <a:pt x="2085" y="4588"/>
                </a:lnTo>
                <a:lnTo>
                  <a:pt x="2013" y="4612"/>
                </a:lnTo>
                <a:lnTo>
                  <a:pt x="1938" y="4633"/>
                </a:lnTo>
                <a:lnTo>
                  <a:pt x="1862" y="4651"/>
                </a:lnTo>
                <a:lnTo>
                  <a:pt x="1785" y="4665"/>
                </a:lnTo>
                <a:lnTo>
                  <a:pt x="1706" y="4675"/>
                </a:lnTo>
                <a:lnTo>
                  <a:pt x="1626" y="4681"/>
                </a:lnTo>
                <a:lnTo>
                  <a:pt x="1601" y="4682"/>
                </a:lnTo>
                <a:lnTo>
                  <a:pt x="1577" y="4682"/>
                </a:lnTo>
                <a:lnTo>
                  <a:pt x="1553" y="4682"/>
                </a:lnTo>
                <a:lnTo>
                  <a:pt x="1529" y="4682"/>
                </a:lnTo>
                <a:lnTo>
                  <a:pt x="0" y="4682"/>
                </a:lnTo>
                <a:lnTo>
                  <a:pt x="0" y="6244"/>
                </a:lnTo>
                <a:lnTo>
                  <a:pt x="1529" y="6244"/>
                </a:lnTo>
                <a:lnTo>
                  <a:pt x="1551" y="6244"/>
                </a:lnTo>
                <a:lnTo>
                  <a:pt x="1572" y="6244"/>
                </a:lnTo>
                <a:lnTo>
                  <a:pt x="1594" y="6244"/>
                </a:lnTo>
                <a:lnTo>
                  <a:pt x="1617" y="6243"/>
                </a:lnTo>
                <a:lnTo>
                  <a:pt x="1638" y="6243"/>
                </a:lnTo>
                <a:lnTo>
                  <a:pt x="1660" y="6242"/>
                </a:lnTo>
                <a:lnTo>
                  <a:pt x="1683" y="6241"/>
                </a:lnTo>
                <a:lnTo>
                  <a:pt x="1704" y="6241"/>
                </a:lnTo>
                <a:lnTo>
                  <a:pt x="1864" y="6228"/>
                </a:lnTo>
                <a:lnTo>
                  <a:pt x="2022" y="6208"/>
                </a:lnTo>
                <a:lnTo>
                  <a:pt x="2177" y="6180"/>
                </a:lnTo>
                <a:lnTo>
                  <a:pt x="2330" y="6145"/>
                </a:lnTo>
                <a:lnTo>
                  <a:pt x="2478" y="6102"/>
                </a:lnTo>
                <a:lnTo>
                  <a:pt x="2624" y="6053"/>
                </a:lnTo>
                <a:lnTo>
                  <a:pt x="2766" y="5997"/>
                </a:lnTo>
                <a:lnTo>
                  <a:pt x="2905" y="5934"/>
                </a:lnTo>
                <a:lnTo>
                  <a:pt x="3040" y="5864"/>
                </a:lnTo>
                <a:lnTo>
                  <a:pt x="3171" y="5789"/>
                </a:lnTo>
                <a:lnTo>
                  <a:pt x="3297" y="5707"/>
                </a:lnTo>
                <a:lnTo>
                  <a:pt x="3420" y="5620"/>
                </a:lnTo>
                <a:lnTo>
                  <a:pt x="3538" y="5526"/>
                </a:lnTo>
                <a:lnTo>
                  <a:pt x="3651" y="5428"/>
                </a:lnTo>
                <a:lnTo>
                  <a:pt x="3759" y="5324"/>
                </a:lnTo>
                <a:lnTo>
                  <a:pt x="3862" y="5216"/>
                </a:lnTo>
                <a:lnTo>
                  <a:pt x="3960" y="5102"/>
                </a:lnTo>
                <a:lnTo>
                  <a:pt x="4052" y="4984"/>
                </a:lnTo>
                <a:lnTo>
                  <a:pt x="4138" y="4862"/>
                </a:lnTo>
                <a:lnTo>
                  <a:pt x="4220" y="4735"/>
                </a:lnTo>
                <a:lnTo>
                  <a:pt x="4295" y="4604"/>
                </a:lnTo>
                <a:lnTo>
                  <a:pt x="4363" y="4470"/>
                </a:lnTo>
                <a:lnTo>
                  <a:pt x="4425" y="4332"/>
                </a:lnTo>
                <a:lnTo>
                  <a:pt x="4480" y="4191"/>
                </a:lnTo>
                <a:lnTo>
                  <a:pt x="4529" y="4046"/>
                </a:lnTo>
                <a:lnTo>
                  <a:pt x="4570" y="3899"/>
                </a:lnTo>
                <a:lnTo>
                  <a:pt x="4605" y="3749"/>
                </a:lnTo>
                <a:lnTo>
                  <a:pt x="4633" y="3596"/>
                </a:lnTo>
                <a:lnTo>
                  <a:pt x="4652" y="3441"/>
                </a:lnTo>
                <a:lnTo>
                  <a:pt x="4664" y="3285"/>
                </a:lnTo>
                <a:lnTo>
                  <a:pt x="4668" y="3125"/>
                </a:lnTo>
                <a:lnTo>
                  <a:pt x="4664" y="2965"/>
                </a:lnTo>
                <a:lnTo>
                  <a:pt x="4653" y="2809"/>
                </a:lnTo>
                <a:lnTo>
                  <a:pt x="4634" y="2655"/>
                </a:lnTo>
                <a:lnTo>
                  <a:pt x="4607" y="2505"/>
                </a:lnTo>
                <a:lnTo>
                  <a:pt x="4573" y="2356"/>
                </a:lnTo>
                <a:lnTo>
                  <a:pt x="4533" y="2210"/>
                </a:lnTo>
                <a:lnTo>
                  <a:pt x="4485" y="2068"/>
                </a:lnTo>
                <a:lnTo>
                  <a:pt x="4432" y="1929"/>
                </a:lnTo>
                <a:lnTo>
                  <a:pt x="4373" y="1794"/>
                </a:lnTo>
                <a:lnTo>
                  <a:pt x="4306" y="1661"/>
                </a:lnTo>
                <a:lnTo>
                  <a:pt x="4234" y="1533"/>
                </a:lnTo>
                <a:lnTo>
                  <a:pt x="4156" y="1408"/>
                </a:lnTo>
                <a:lnTo>
                  <a:pt x="4072" y="1288"/>
                </a:lnTo>
                <a:lnTo>
                  <a:pt x="3984" y="1171"/>
                </a:lnTo>
                <a:lnTo>
                  <a:pt x="3891" y="1059"/>
                </a:lnTo>
                <a:lnTo>
                  <a:pt x="3791" y="952"/>
                </a:lnTo>
                <a:lnTo>
                  <a:pt x="3688" y="849"/>
                </a:lnTo>
                <a:lnTo>
                  <a:pt x="3579" y="752"/>
                </a:lnTo>
                <a:lnTo>
                  <a:pt x="3467" y="660"/>
                </a:lnTo>
                <a:lnTo>
                  <a:pt x="3349" y="573"/>
                </a:lnTo>
                <a:lnTo>
                  <a:pt x="3228" y="491"/>
                </a:lnTo>
                <a:lnTo>
                  <a:pt x="3103" y="415"/>
                </a:lnTo>
                <a:lnTo>
                  <a:pt x="2975" y="345"/>
                </a:lnTo>
                <a:lnTo>
                  <a:pt x="2843" y="281"/>
                </a:lnTo>
                <a:lnTo>
                  <a:pt x="2707" y="223"/>
                </a:lnTo>
                <a:lnTo>
                  <a:pt x="2568" y="171"/>
                </a:lnTo>
                <a:lnTo>
                  <a:pt x="2428" y="126"/>
                </a:lnTo>
                <a:lnTo>
                  <a:pt x="2283" y="87"/>
                </a:lnTo>
                <a:lnTo>
                  <a:pt x="2137" y="56"/>
                </a:lnTo>
                <a:lnTo>
                  <a:pt x="1988" y="30"/>
                </a:lnTo>
                <a:lnTo>
                  <a:pt x="1837" y="13"/>
                </a:lnTo>
                <a:lnTo>
                  <a:pt x="1684" y="2"/>
                </a:lnTo>
                <a:lnTo>
                  <a:pt x="1529" y="0"/>
                </a:lnTo>
                <a:close/>
              </a:path>
            </a:pathLst>
          </a:custGeom>
          <a:solidFill>
            <a:srgbClr val="336699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11"/>
          <p:cNvSpPr txBox="1"/>
          <p:nvPr/>
        </p:nvSpPr>
        <p:spPr>
          <a:xfrm>
            <a:off x="897032" y="1692657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3930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请输入您的标</a:t>
            </a: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3930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题</a:t>
            </a:r>
          </a:p>
        </p:txBody>
      </p:sp>
      <p:sp>
        <p:nvSpPr>
          <p:cNvPr id="23" name="TextBox 12"/>
          <p:cNvSpPr txBox="1"/>
          <p:nvPr/>
        </p:nvSpPr>
        <p:spPr>
          <a:xfrm>
            <a:off x="897032" y="2022621"/>
            <a:ext cx="203993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3930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输入您的文字内容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rgbClr val="3930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3930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输入您的文字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3930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内容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rgbClr val="3930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3930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输入您的文字内容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rgbClr val="3930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3930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输入您的文字内容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3930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3082959" y="2278656"/>
            <a:ext cx="7553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3930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01</a:t>
            </a:r>
            <a:endParaRPr kumimoji="0" lang="zh-CN" altLang="en-US" sz="3600" b="1" i="0" u="none" strike="noStrike" kern="0" cap="none" spc="0" normalizeH="0" baseline="0" noProof="0" dirty="0">
              <a:ln>
                <a:noFill/>
              </a:ln>
              <a:solidFill>
                <a:srgbClr val="3930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14"/>
          <p:cNvSpPr txBox="1"/>
          <p:nvPr/>
        </p:nvSpPr>
        <p:spPr>
          <a:xfrm>
            <a:off x="5368959" y="2278656"/>
            <a:ext cx="7553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3930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02</a:t>
            </a:r>
            <a:endParaRPr kumimoji="0" lang="zh-CN" altLang="en-US" sz="3600" b="1" i="0" u="none" strike="noStrike" kern="0" cap="none" spc="0" normalizeH="0" baseline="0" noProof="0" dirty="0">
              <a:ln>
                <a:noFill/>
              </a:ln>
              <a:solidFill>
                <a:srgbClr val="3930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15"/>
          <p:cNvSpPr txBox="1"/>
          <p:nvPr/>
        </p:nvSpPr>
        <p:spPr>
          <a:xfrm>
            <a:off x="3082959" y="4488456"/>
            <a:ext cx="7553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3930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03</a:t>
            </a:r>
            <a:endParaRPr kumimoji="0" lang="zh-CN" altLang="en-US" sz="3600" b="1" i="0" u="none" strike="noStrike" kern="0" cap="none" spc="0" normalizeH="0" baseline="0" noProof="0" dirty="0">
              <a:ln>
                <a:noFill/>
              </a:ln>
              <a:solidFill>
                <a:srgbClr val="3930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16"/>
          <p:cNvSpPr txBox="1"/>
          <p:nvPr/>
        </p:nvSpPr>
        <p:spPr>
          <a:xfrm>
            <a:off x="5368959" y="4488456"/>
            <a:ext cx="7553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3930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04</a:t>
            </a:r>
            <a:endParaRPr kumimoji="0" lang="zh-CN" altLang="en-US" sz="3600" b="1" i="0" u="none" strike="noStrike" kern="0" cap="none" spc="0" normalizeH="0" baseline="0" noProof="0" dirty="0">
              <a:ln>
                <a:noFill/>
              </a:ln>
              <a:solidFill>
                <a:srgbClr val="3930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17"/>
          <p:cNvSpPr txBox="1"/>
          <p:nvPr/>
        </p:nvSpPr>
        <p:spPr>
          <a:xfrm>
            <a:off x="6354213" y="1692657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3930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请输入您的标</a:t>
            </a: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3930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题</a:t>
            </a:r>
          </a:p>
        </p:txBody>
      </p:sp>
      <p:sp>
        <p:nvSpPr>
          <p:cNvPr id="29" name="TextBox 18"/>
          <p:cNvSpPr txBox="1"/>
          <p:nvPr/>
        </p:nvSpPr>
        <p:spPr>
          <a:xfrm>
            <a:off x="6354213" y="2022621"/>
            <a:ext cx="203993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3930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输入您的文字内容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rgbClr val="3930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3930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输入您的文字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3930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内容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rgbClr val="3930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3930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输入您的文字内容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rgbClr val="3930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3930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输入您的文字内容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3930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19"/>
          <p:cNvSpPr txBox="1"/>
          <p:nvPr/>
        </p:nvSpPr>
        <p:spPr>
          <a:xfrm>
            <a:off x="827584" y="3965957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3930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请输入您的标</a:t>
            </a: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3930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题</a:t>
            </a:r>
          </a:p>
        </p:txBody>
      </p:sp>
      <p:sp>
        <p:nvSpPr>
          <p:cNvPr id="31" name="TextBox 20"/>
          <p:cNvSpPr txBox="1"/>
          <p:nvPr/>
        </p:nvSpPr>
        <p:spPr>
          <a:xfrm>
            <a:off x="827584" y="4295921"/>
            <a:ext cx="203993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3930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输入您的文字内容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rgbClr val="3930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3930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输入您的文字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3930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内容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rgbClr val="3930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3930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输入您的文字内容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rgbClr val="3930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3930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输入您的文字内容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3930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21"/>
          <p:cNvSpPr txBox="1"/>
          <p:nvPr/>
        </p:nvSpPr>
        <p:spPr>
          <a:xfrm>
            <a:off x="6354213" y="3965957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srgbClr val="3930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请输入您的标</a:t>
            </a:r>
            <a:r>
              <a: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rgbClr val="3930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题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3930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22"/>
          <p:cNvSpPr txBox="1"/>
          <p:nvPr/>
        </p:nvSpPr>
        <p:spPr>
          <a:xfrm>
            <a:off x="6354213" y="4295921"/>
            <a:ext cx="203993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3930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输入您的文字内容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rgbClr val="3930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3930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输入您的文字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3930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内容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rgbClr val="3930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3930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输入您的文字内容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rgbClr val="3930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3930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输入您的文字内容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3930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0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4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4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4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4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17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24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29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4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4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4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4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6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43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48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4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4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4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4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2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7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4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4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4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4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7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19" grpId="0" animBg="1"/>
          <p:bldP spid="20" grpId="0" animBg="1"/>
          <p:bldP spid="21" grpId="0" animBg="1"/>
          <p:bldP spid="22" grpId="0"/>
          <p:bldP spid="23" grpId="0"/>
          <p:bldP spid="24" grpId="0"/>
          <p:bldP spid="25" grpId="0"/>
          <p:bldP spid="26" grpId="0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0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4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4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4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4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17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24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29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4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4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4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4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6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4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48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4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4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4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4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7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4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4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4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4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7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19" grpId="0" animBg="1"/>
          <p:bldP spid="20" grpId="0" animBg="1"/>
          <p:bldP spid="21" grpId="0" animBg="1"/>
          <p:bldP spid="22" grpId="0"/>
          <p:bldP spid="23" grpId="0"/>
          <p:bldP spid="24" grpId="0"/>
          <p:bldP spid="25" grpId="0"/>
          <p:bldP spid="26" grpId="0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>
            <a:hlinkClick r:id="rId2"/>
          </p:cNvPr>
          <p:cNvSpPr/>
          <p:nvPr/>
        </p:nvSpPr>
        <p:spPr>
          <a:xfrm>
            <a:off x="0" y="1296744"/>
            <a:ext cx="9208537" cy="1925047"/>
          </a:xfrm>
          <a:prstGeom prst="rect">
            <a:avLst/>
          </a:prstGeom>
          <a:solidFill>
            <a:srgbClr val="33669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4" name="图片 43">
            <a:hlinkClick r:id="rId2"/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373745"/>
            <a:ext cx="9208537" cy="1764969"/>
          </a:xfrm>
          <a:prstGeom prst="rect">
            <a:avLst/>
          </a:prstGeom>
        </p:spPr>
      </p:pic>
      <p:grpSp>
        <p:nvGrpSpPr>
          <p:cNvPr id="45" name="组合 44"/>
          <p:cNvGrpSpPr/>
          <p:nvPr/>
        </p:nvGrpSpPr>
        <p:grpSpPr>
          <a:xfrm>
            <a:off x="582420" y="3307174"/>
            <a:ext cx="2509699" cy="662260"/>
            <a:chOff x="885418" y="4040243"/>
            <a:chExt cx="3322814" cy="876825"/>
          </a:xfrm>
        </p:grpSpPr>
        <p:grpSp>
          <p:nvGrpSpPr>
            <p:cNvPr id="46" name="组合 45"/>
            <p:cNvGrpSpPr/>
            <p:nvPr/>
          </p:nvGrpSpPr>
          <p:grpSpPr>
            <a:xfrm>
              <a:off x="885418" y="4182799"/>
              <a:ext cx="466892" cy="468738"/>
              <a:chOff x="1088614" y="4084829"/>
              <a:chExt cx="466892" cy="468738"/>
            </a:xfrm>
          </p:grpSpPr>
          <p:grpSp>
            <p:nvGrpSpPr>
              <p:cNvPr id="49" name="组合 48"/>
              <p:cNvGrpSpPr/>
              <p:nvPr/>
            </p:nvGrpSpPr>
            <p:grpSpPr>
              <a:xfrm>
                <a:off x="1198698" y="4208494"/>
                <a:ext cx="275658" cy="207263"/>
                <a:chOff x="2231238" y="1865312"/>
                <a:chExt cx="514350" cy="386732"/>
              </a:xfrm>
              <a:solidFill>
                <a:srgbClr val="4793D1"/>
              </a:solidFill>
            </p:grpSpPr>
            <p:sp>
              <p:nvSpPr>
                <p:cNvPr id="51" name="Freeform 11">
                  <a:hlinkClick r:id="rId2"/>
                </p:cNvPr>
                <p:cNvSpPr>
                  <a:spLocks/>
                </p:cNvSpPr>
                <p:nvPr/>
              </p:nvSpPr>
              <p:spPr bwMode="auto">
                <a:xfrm>
                  <a:off x="2231238" y="1993281"/>
                  <a:ext cx="514350" cy="258763"/>
                </a:xfrm>
                <a:custGeom>
                  <a:avLst/>
                  <a:gdLst>
                    <a:gd name="T0" fmla="*/ 324 w 324"/>
                    <a:gd name="T1" fmla="*/ 0 h 163"/>
                    <a:gd name="T2" fmla="*/ 270 w 324"/>
                    <a:gd name="T3" fmla="*/ 163 h 163"/>
                    <a:gd name="T4" fmla="*/ 0 w 324"/>
                    <a:gd name="T5" fmla="*/ 163 h 163"/>
                    <a:gd name="T6" fmla="*/ 54 w 324"/>
                    <a:gd name="T7" fmla="*/ 0 h 163"/>
                    <a:gd name="T8" fmla="*/ 324 w 324"/>
                    <a:gd name="T9" fmla="*/ 0 h 1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4" h="163">
                      <a:moveTo>
                        <a:pt x="324" y="0"/>
                      </a:moveTo>
                      <a:lnTo>
                        <a:pt x="270" y="163"/>
                      </a:lnTo>
                      <a:lnTo>
                        <a:pt x="0" y="163"/>
                      </a:lnTo>
                      <a:lnTo>
                        <a:pt x="54" y="0"/>
                      </a:lnTo>
                      <a:lnTo>
                        <a:pt x="324" y="0"/>
                      </a:lnTo>
                    </a:path>
                  </a:pathLst>
                </a:custGeom>
                <a:solidFill>
                  <a:srgbClr val="39302A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6858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2" name="Freeform 12"/>
                <p:cNvSpPr>
                  <a:spLocks/>
                </p:cNvSpPr>
                <p:nvPr/>
              </p:nvSpPr>
              <p:spPr bwMode="auto">
                <a:xfrm>
                  <a:off x="2236788" y="1865312"/>
                  <a:ext cx="449262" cy="338138"/>
                </a:xfrm>
                <a:custGeom>
                  <a:avLst/>
                  <a:gdLst>
                    <a:gd name="T0" fmla="*/ 44 w 283"/>
                    <a:gd name="T1" fmla="*/ 81 h 213"/>
                    <a:gd name="T2" fmla="*/ 49 w 283"/>
                    <a:gd name="T3" fmla="*/ 71 h 213"/>
                    <a:gd name="T4" fmla="*/ 59 w 283"/>
                    <a:gd name="T5" fmla="*/ 71 h 213"/>
                    <a:gd name="T6" fmla="*/ 283 w 283"/>
                    <a:gd name="T7" fmla="*/ 71 h 213"/>
                    <a:gd name="T8" fmla="*/ 283 w 283"/>
                    <a:gd name="T9" fmla="*/ 43 h 213"/>
                    <a:gd name="T10" fmla="*/ 184 w 283"/>
                    <a:gd name="T11" fmla="*/ 43 h 213"/>
                    <a:gd name="T12" fmla="*/ 149 w 283"/>
                    <a:gd name="T13" fmla="*/ 0 h 213"/>
                    <a:gd name="T14" fmla="*/ 18 w 283"/>
                    <a:gd name="T15" fmla="*/ 0 h 213"/>
                    <a:gd name="T16" fmla="*/ 0 w 283"/>
                    <a:gd name="T17" fmla="*/ 43 h 213"/>
                    <a:gd name="T18" fmla="*/ 0 w 283"/>
                    <a:gd name="T19" fmla="*/ 213 h 213"/>
                    <a:gd name="T20" fmla="*/ 44 w 283"/>
                    <a:gd name="T21" fmla="*/ 81 h 2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83" h="213">
                      <a:moveTo>
                        <a:pt x="44" y="81"/>
                      </a:moveTo>
                      <a:lnTo>
                        <a:pt x="49" y="71"/>
                      </a:lnTo>
                      <a:lnTo>
                        <a:pt x="59" y="71"/>
                      </a:lnTo>
                      <a:lnTo>
                        <a:pt x="283" y="71"/>
                      </a:lnTo>
                      <a:lnTo>
                        <a:pt x="283" y="43"/>
                      </a:lnTo>
                      <a:lnTo>
                        <a:pt x="184" y="43"/>
                      </a:lnTo>
                      <a:lnTo>
                        <a:pt x="149" y="0"/>
                      </a:lnTo>
                      <a:lnTo>
                        <a:pt x="18" y="0"/>
                      </a:lnTo>
                      <a:lnTo>
                        <a:pt x="0" y="43"/>
                      </a:lnTo>
                      <a:lnTo>
                        <a:pt x="0" y="213"/>
                      </a:lnTo>
                      <a:lnTo>
                        <a:pt x="44" y="81"/>
                      </a:lnTo>
                      <a:close/>
                    </a:path>
                  </a:pathLst>
                </a:custGeom>
                <a:solidFill>
                  <a:srgbClr val="39302A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6858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50" name="Oval 9"/>
              <p:cNvSpPr>
                <a:spLocks noChangeArrowheads="1"/>
              </p:cNvSpPr>
              <p:nvPr/>
            </p:nvSpPr>
            <p:spPr bwMode="auto">
              <a:xfrm>
                <a:off x="1088614" y="4084829"/>
                <a:ext cx="466892" cy="468738"/>
              </a:xfrm>
              <a:prstGeom prst="ellipse">
                <a:avLst/>
              </a:prstGeom>
              <a:noFill/>
              <a:ln>
                <a:solidFill>
                  <a:srgbClr val="39302A">
                    <a:lumMod val="75000"/>
                  </a:srgb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47" name="TextBox 34"/>
            <p:cNvSpPr txBox="1"/>
            <p:nvPr/>
          </p:nvSpPr>
          <p:spPr>
            <a:xfrm>
              <a:off x="1413108" y="4040243"/>
              <a:ext cx="1785894" cy="407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39302A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39302A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1413110" y="4366953"/>
              <a:ext cx="2795122" cy="550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</a:t>
              </a: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风格</a:t>
              </a:r>
              <a:endPara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336870" y="3307174"/>
            <a:ext cx="2518505" cy="662260"/>
            <a:chOff x="4532278" y="4062109"/>
            <a:chExt cx="3334472" cy="876825"/>
          </a:xfrm>
        </p:grpSpPr>
        <p:grpSp>
          <p:nvGrpSpPr>
            <p:cNvPr id="54" name="组合 53"/>
            <p:cNvGrpSpPr/>
            <p:nvPr/>
          </p:nvGrpSpPr>
          <p:grpSpPr>
            <a:xfrm>
              <a:off x="4532278" y="4214187"/>
              <a:ext cx="466892" cy="468738"/>
              <a:chOff x="5287006" y="4130731"/>
              <a:chExt cx="466892" cy="468738"/>
            </a:xfrm>
          </p:grpSpPr>
          <p:sp>
            <p:nvSpPr>
              <p:cNvPr id="57" name="Oval 9"/>
              <p:cNvSpPr>
                <a:spLocks noChangeArrowheads="1"/>
              </p:cNvSpPr>
              <p:nvPr/>
            </p:nvSpPr>
            <p:spPr bwMode="auto">
              <a:xfrm>
                <a:off x="5287006" y="4130731"/>
                <a:ext cx="466892" cy="468738"/>
              </a:xfrm>
              <a:prstGeom prst="ellipse">
                <a:avLst/>
              </a:prstGeom>
              <a:noFill/>
              <a:ln>
                <a:solidFill>
                  <a:srgbClr val="336699">
                    <a:lumMod val="75000"/>
                  </a:srgb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8" name="Freeform 134"/>
              <p:cNvSpPr>
                <a:spLocks/>
              </p:cNvSpPr>
              <p:nvPr/>
            </p:nvSpPr>
            <p:spPr bwMode="auto">
              <a:xfrm>
                <a:off x="5427780" y="4186832"/>
                <a:ext cx="143882" cy="322288"/>
              </a:xfrm>
              <a:custGeom>
                <a:avLst/>
                <a:gdLst>
                  <a:gd name="T0" fmla="*/ 18 w 21"/>
                  <a:gd name="T1" fmla="*/ 26 h 47"/>
                  <a:gd name="T2" fmla="*/ 18 w 21"/>
                  <a:gd name="T3" fmla="*/ 2 h 47"/>
                  <a:gd name="T4" fmla="*/ 16 w 21"/>
                  <a:gd name="T5" fmla="*/ 0 h 47"/>
                  <a:gd name="T6" fmla="*/ 14 w 21"/>
                  <a:gd name="T7" fmla="*/ 2 h 47"/>
                  <a:gd name="T8" fmla="*/ 14 w 21"/>
                  <a:gd name="T9" fmla="*/ 26 h 47"/>
                  <a:gd name="T10" fmla="*/ 11 w 21"/>
                  <a:gd name="T11" fmla="*/ 30 h 47"/>
                  <a:gd name="T12" fmla="*/ 12 w 21"/>
                  <a:gd name="T13" fmla="*/ 32 h 47"/>
                  <a:gd name="T14" fmla="*/ 1 w 21"/>
                  <a:gd name="T15" fmla="*/ 43 h 47"/>
                  <a:gd name="T16" fmla="*/ 1 w 21"/>
                  <a:gd name="T17" fmla="*/ 46 h 47"/>
                  <a:gd name="T18" fmla="*/ 3 w 21"/>
                  <a:gd name="T19" fmla="*/ 47 h 47"/>
                  <a:gd name="T20" fmla="*/ 4 w 21"/>
                  <a:gd name="T21" fmla="*/ 46 h 47"/>
                  <a:gd name="T22" fmla="*/ 15 w 21"/>
                  <a:gd name="T23" fmla="*/ 34 h 47"/>
                  <a:gd name="T24" fmla="*/ 16 w 21"/>
                  <a:gd name="T25" fmla="*/ 35 h 47"/>
                  <a:gd name="T26" fmla="*/ 21 w 21"/>
                  <a:gd name="T27" fmla="*/ 30 h 47"/>
                  <a:gd name="T28" fmla="*/ 18 w 21"/>
                  <a:gd name="T29" fmla="*/ 2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47">
                    <a:moveTo>
                      <a:pt x="18" y="26"/>
                    </a:moveTo>
                    <a:cubicBezTo>
                      <a:pt x="18" y="2"/>
                      <a:pt x="18" y="2"/>
                      <a:pt x="18" y="2"/>
                    </a:cubicBezTo>
                    <a:cubicBezTo>
                      <a:pt x="18" y="0"/>
                      <a:pt x="17" y="0"/>
                      <a:pt x="16" y="0"/>
                    </a:cubicBezTo>
                    <a:cubicBezTo>
                      <a:pt x="15" y="0"/>
                      <a:pt x="14" y="0"/>
                      <a:pt x="14" y="2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2" y="26"/>
                      <a:pt x="11" y="28"/>
                      <a:pt x="11" y="30"/>
                    </a:cubicBezTo>
                    <a:cubicBezTo>
                      <a:pt x="11" y="30"/>
                      <a:pt x="11" y="31"/>
                      <a:pt x="12" y="32"/>
                    </a:cubicBezTo>
                    <a:cubicBezTo>
                      <a:pt x="1" y="43"/>
                      <a:pt x="1" y="43"/>
                      <a:pt x="1" y="43"/>
                    </a:cubicBezTo>
                    <a:cubicBezTo>
                      <a:pt x="0" y="44"/>
                      <a:pt x="0" y="46"/>
                      <a:pt x="1" y="46"/>
                    </a:cubicBezTo>
                    <a:cubicBezTo>
                      <a:pt x="2" y="47"/>
                      <a:pt x="2" y="47"/>
                      <a:pt x="3" y="47"/>
                    </a:cubicBezTo>
                    <a:cubicBezTo>
                      <a:pt x="3" y="47"/>
                      <a:pt x="4" y="47"/>
                      <a:pt x="4" y="46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5" y="35"/>
                      <a:pt x="16" y="35"/>
                      <a:pt x="16" y="35"/>
                    </a:cubicBezTo>
                    <a:cubicBezTo>
                      <a:pt x="19" y="35"/>
                      <a:pt x="21" y="32"/>
                      <a:pt x="21" y="30"/>
                    </a:cubicBezTo>
                    <a:cubicBezTo>
                      <a:pt x="21" y="28"/>
                      <a:pt x="20" y="26"/>
                      <a:pt x="18" y="26"/>
                    </a:cubicBezTo>
                    <a:close/>
                  </a:path>
                </a:pathLst>
              </a:custGeom>
              <a:solidFill>
                <a:srgbClr val="336699">
                  <a:lumMod val="75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55" name="TextBox 34"/>
            <p:cNvSpPr txBox="1"/>
            <p:nvPr/>
          </p:nvSpPr>
          <p:spPr>
            <a:xfrm>
              <a:off x="5071627" y="4062109"/>
              <a:ext cx="1785894" cy="407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336699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336699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5071629" y="4388819"/>
              <a:ext cx="2795121" cy="550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，</a:t>
              </a:r>
              <a:endPara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6209059" y="3307174"/>
            <a:ext cx="2518505" cy="662260"/>
            <a:chOff x="8335025" y="4141704"/>
            <a:chExt cx="3334472" cy="876825"/>
          </a:xfrm>
        </p:grpSpPr>
        <p:grpSp>
          <p:nvGrpSpPr>
            <p:cNvPr id="60" name="组合 59"/>
            <p:cNvGrpSpPr/>
            <p:nvPr/>
          </p:nvGrpSpPr>
          <p:grpSpPr>
            <a:xfrm>
              <a:off x="8431867" y="4382560"/>
              <a:ext cx="244179" cy="268001"/>
              <a:chOff x="1960563" y="-1427163"/>
              <a:chExt cx="455613" cy="500063"/>
            </a:xfrm>
            <a:solidFill>
              <a:srgbClr val="336699"/>
            </a:solidFill>
          </p:grpSpPr>
          <p:sp>
            <p:nvSpPr>
              <p:cNvPr id="64" name="Freeform 19">
                <a:hlinkClick r:id="rId2"/>
              </p:cNvPr>
              <p:cNvSpPr>
                <a:spLocks/>
              </p:cNvSpPr>
              <p:nvPr/>
            </p:nvSpPr>
            <p:spPr bwMode="auto">
              <a:xfrm>
                <a:off x="2284413" y="-1331913"/>
                <a:ext cx="131763" cy="320675"/>
              </a:xfrm>
              <a:custGeom>
                <a:avLst/>
                <a:gdLst>
                  <a:gd name="T0" fmla="*/ 71 w 83"/>
                  <a:gd name="T1" fmla="*/ 38 h 202"/>
                  <a:gd name="T2" fmla="*/ 42 w 83"/>
                  <a:gd name="T3" fmla="*/ 9 h 202"/>
                  <a:gd name="T4" fmla="*/ 0 w 83"/>
                  <a:gd name="T5" fmla="*/ 52 h 202"/>
                  <a:gd name="T6" fmla="*/ 0 w 83"/>
                  <a:gd name="T7" fmla="*/ 202 h 202"/>
                  <a:gd name="T8" fmla="*/ 83 w 83"/>
                  <a:gd name="T9" fmla="*/ 202 h 202"/>
                  <a:gd name="T10" fmla="*/ 83 w 83"/>
                  <a:gd name="T11" fmla="*/ 0 h 202"/>
                  <a:gd name="T12" fmla="*/ 71 w 83"/>
                  <a:gd name="T13" fmla="*/ 38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" h="202">
                    <a:moveTo>
                      <a:pt x="71" y="38"/>
                    </a:moveTo>
                    <a:lnTo>
                      <a:pt x="42" y="9"/>
                    </a:lnTo>
                    <a:lnTo>
                      <a:pt x="0" y="52"/>
                    </a:lnTo>
                    <a:lnTo>
                      <a:pt x="0" y="202"/>
                    </a:lnTo>
                    <a:lnTo>
                      <a:pt x="83" y="202"/>
                    </a:lnTo>
                    <a:lnTo>
                      <a:pt x="83" y="0"/>
                    </a:lnTo>
                    <a:lnTo>
                      <a:pt x="71" y="38"/>
                    </a:lnTo>
                    <a:close/>
                  </a:path>
                </a:pathLst>
              </a:custGeom>
              <a:solidFill>
                <a:srgbClr val="39302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65" name="Freeform 20">
                <a:hlinkClick r:id="rId2"/>
              </p:cNvPr>
              <p:cNvSpPr>
                <a:spLocks/>
              </p:cNvSpPr>
              <p:nvPr/>
            </p:nvSpPr>
            <p:spPr bwMode="auto">
              <a:xfrm>
                <a:off x="2122488" y="-1222375"/>
                <a:ext cx="131763" cy="211138"/>
              </a:xfrm>
              <a:custGeom>
                <a:avLst/>
                <a:gdLst>
                  <a:gd name="T0" fmla="*/ 11 w 35"/>
                  <a:gd name="T1" fmla="*/ 9 h 56"/>
                  <a:gd name="T2" fmla="*/ 0 w 35"/>
                  <a:gd name="T3" fmla="*/ 2 h 56"/>
                  <a:gd name="T4" fmla="*/ 0 w 35"/>
                  <a:gd name="T5" fmla="*/ 56 h 56"/>
                  <a:gd name="T6" fmla="*/ 35 w 35"/>
                  <a:gd name="T7" fmla="*/ 56 h 56"/>
                  <a:gd name="T8" fmla="*/ 35 w 35"/>
                  <a:gd name="T9" fmla="*/ 0 h 56"/>
                  <a:gd name="T10" fmla="*/ 26 w 35"/>
                  <a:gd name="T11" fmla="*/ 8 h 56"/>
                  <a:gd name="T12" fmla="*/ 17 w 35"/>
                  <a:gd name="T13" fmla="*/ 11 h 56"/>
                  <a:gd name="T14" fmla="*/ 11 w 35"/>
                  <a:gd name="T15" fmla="*/ 9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56">
                    <a:moveTo>
                      <a:pt x="11" y="9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35" y="56"/>
                      <a:pt x="35" y="56"/>
                      <a:pt x="35" y="56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4" y="10"/>
                      <a:pt x="21" y="11"/>
                      <a:pt x="17" y="11"/>
                    </a:cubicBezTo>
                    <a:cubicBezTo>
                      <a:pt x="15" y="11"/>
                      <a:pt x="13" y="11"/>
                      <a:pt x="11" y="9"/>
                    </a:cubicBezTo>
                    <a:close/>
                  </a:path>
                </a:pathLst>
              </a:custGeom>
              <a:solidFill>
                <a:srgbClr val="39302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66" name="Freeform 21">
                <a:hlinkClick r:id="rId2"/>
              </p:cNvPr>
              <p:cNvSpPr>
                <a:spLocks/>
              </p:cNvSpPr>
              <p:nvPr/>
            </p:nvSpPr>
            <p:spPr bwMode="auto">
              <a:xfrm>
                <a:off x="1960563" y="-1252538"/>
                <a:ext cx="131763" cy="241300"/>
              </a:xfrm>
              <a:custGeom>
                <a:avLst/>
                <a:gdLst>
                  <a:gd name="T0" fmla="*/ 83 w 83"/>
                  <a:gd name="T1" fmla="*/ 14 h 152"/>
                  <a:gd name="T2" fmla="*/ 64 w 83"/>
                  <a:gd name="T3" fmla="*/ 0 h 152"/>
                  <a:gd name="T4" fmla="*/ 0 w 83"/>
                  <a:gd name="T5" fmla="*/ 55 h 152"/>
                  <a:gd name="T6" fmla="*/ 0 w 83"/>
                  <a:gd name="T7" fmla="*/ 152 h 152"/>
                  <a:gd name="T8" fmla="*/ 83 w 83"/>
                  <a:gd name="T9" fmla="*/ 152 h 152"/>
                  <a:gd name="T10" fmla="*/ 83 w 83"/>
                  <a:gd name="T11" fmla="*/ 14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3" h="152">
                    <a:moveTo>
                      <a:pt x="83" y="14"/>
                    </a:moveTo>
                    <a:lnTo>
                      <a:pt x="64" y="0"/>
                    </a:lnTo>
                    <a:lnTo>
                      <a:pt x="0" y="55"/>
                    </a:lnTo>
                    <a:lnTo>
                      <a:pt x="0" y="152"/>
                    </a:lnTo>
                    <a:lnTo>
                      <a:pt x="83" y="152"/>
                    </a:lnTo>
                    <a:lnTo>
                      <a:pt x="83" y="14"/>
                    </a:lnTo>
                    <a:close/>
                  </a:path>
                </a:pathLst>
              </a:custGeom>
              <a:solidFill>
                <a:srgbClr val="39302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67" name="Rectangle 22">
                <a:hlinkClick r:id="rId2"/>
              </p:cNvPr>
              <p:cNvSpPr>
                <a:spLocks noChangeArrowheads="1"/>
              </p:cNvSpPr>
              <p:nvPr/>
            </p:nvSpPr>
            <p:spPr bwMode="auto">
              <a:xfrm>
                <a:off x="1960563" y="-976313"/>
                <a:ext cx="455613" cy="49213"/>
              </a:xfrm>
              <a:prstGeom prst="rect">
                <a:avLst/>
              </a:prstGeom>
              <a:solidFill>
                <a:srgbClr val="39302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68" name="Freeform 23">
                <a:hlinkClick r:id="rId2"/>
              </p:cNvPr>
              <p:cNvSpPr>
                <a:spLocks/>
              </p:cNvSpPr>
              <p:nvPr/>
            </p:nvSpPr>
            <p:spPr bwMode="auto">
              <a:xfrm>
                <a:off x="1960563" y="-1427163"/>
                <a:ext cx="450850" cy="223838"/>
              </a:xfrm>
              <a:custGeom>
                <a:avLst/>
                <a:gdLst>
                  <a:gd name="T0" fmla="*/ 9 w 120"/>
                  <a:gd name="T1" fmla="*/ 53 h 59"/>
                  <a:gd name="T2" fmla="*/ 26 w 120"/>
                  <a:gd name="T3" fmla="*/ 38 h 59"/>
                  <a:gd name="T4" fmla="*/ 58 w 120"/>
                  <a:gd name="T5" fmla="*/ 58 h 59"/>
                  <a:gd name="T6" fmla="*/ 60 w 120"/>
                  <a:gd name="T7" fmla="*/ 59 h 59"/>
                  <a:gd name="T8" fmla="*/ 64 w 120"/>
                  <a:gd name="T9" fmla="*/ 58 h 59"/>
                  <a:gd name="T10" fmla="*/ 105 w 120"/>
                  <a:gd name="T11" fmla="*/ 20 h 59"/>
                  <a:gd name="T12" fmla="*/ 112 w 120"/>
                  <a:gd name="T13" fmla="*/ 28 h 59"/>
                  <a:gd name="T14" fmla="*/ 120 w 120"/>
                  <a:gd name="T15" fmla="*/ 0 h 59"/>
                  <a:gd name="T16" fmla="*/ 92 w 120"/>
                  <a:gd name="T17" fmla="*/ 7 h 59"/>
                  <a:gd name="T18" fmla="*/ 97 w 120"/>
                  <a:gd name="T19" fmla="*/ 13 h 59"/>
                  <a:gd name="T20" fmla="*/ 60 w 120"/>
                  <a:gd name="T21" fmla="*/ 48 h 59"/>
                  <a:gd name="T22" fmla="*/ 28 w 120"/>
                  <a:gd name="T23" fmla="*/ 27 h 59"/>
                  <a:gd name="T24" fmla="*/ 22 w 120"/>
                  <a:gd name="T25" fmla="*/ 28 h 59"/>
                  <a:gd name="T26" fmla="*/ 2 w 120"/>
                  <a:gd name="T27" fmla="*/ 45 h 59"/>
                  <a:gd name="T28" fmla="*/ 2 w 120"/>
                  <a:gd name="T29" fmla="*/ 52 h 59"/>
                  <a:gd name="T30" fmla="*/ 9 w 120"/>
                  <a:gd name="T31" fmla="*/ 53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0" h="59">
                    <a:moveTo>
                      <a:pt x="9" y="53"/>
                    </a:moveTo>
                    <a:cubicBezTo>
                      <a:pt x="26" y="38"/>
                      <a:pt x="26" y="38"/>
                      <a:pt x="26" y="38"/>
                    </a:cubicBezTo>
                    <a:cubicBezTo>
                      <a:pt x="58" y="58"/>
                      <a:pt x="58" y="58"/>
                      <a:pt x="58" y="58"/>
                    </a:cubicBezTo>
                    <a:cubicBezTo>
                      <a:pt x="59" y="59"/>
                      <a:pt x="60" y="59"/>
                      <a:pt x="60" y="59"/>
                    </a:cubicBezTo>
                    <a:cubicBezTo>
                      <a:pt x="62" y="59"/>
                      <a:pt x="63" y="59"/>
                      <a:pt x="64" y="58"/>
                    </a:cubicBezTo>
                    <a:cubicBezTo>
                      <a:pt x="105" y="20"/>
                      <a:pt x="105" y="20"/>
                      <a:pt x="105" y="20"/>
                    </a:cubicBezTo>
                    <a:cubicBezTo>
                      <a:pt x="112" y="28"/>
                      <a:pt x="112" y="28"/>
                      <a:pt x="112" y="28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92" y="7"/>
                      <a:pt x="92" y="7"/>
                      <a:pt x="92" y="7"/>
                    </a:cubicBezTo>
                    <a:cubicBezTo>
                      <a:pt x="97" y="13"/>
                      <a:pt x="97" y="13"/>
                      <a:pt x="97" y="13"/>
                    </a:cubicBezTo>
                    <a:cubicBezTo>
                      <a:pt x="60" y="48"/>
                      <a:pt x="60" y="48"/>
                      <a:pt x="60" y="48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6" y="26"/>
                      <a:pt x="24" y="26"/>
                      <a:pt x="22" y="28"/>
                    </a:cubicBezTo>
                    <a:cubicBezTo>
                      <a:pt x="2" y="45"/>
                      <a:pt x="2" y="45"/>
                      <a:pt x="2" y="45"/>
                    </a:cubicBezTo>
                    <a:cubicBezTo>
                      <a:pt x="0" y="47"/>
                      <a:pt x="0" y="50"/>
                      <a:pt x="2" y="52"/>
                    </a:cubicBezTo>
                    <a:cubicBezTo>
                      <a:pt x="3" y="54"/>
                      <a:pt x="7" y="55"/>
                      <a:pt x="9" y="53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39302A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61" name="Oval 9"/>
            <p:cNvSpPr>
              <a:spLocks noChangeArrowheads="1"/>
            </p:cNvSpPr>
            <p:nvPr/>
          </p:nvSpPr>
          <p:spPr bwMode="auto">
            <a:xfrm>
              <a:off x="8335025" y="4293782"/>
              <a:ext cx="466892" cy="468738"/>
            </a:xfrm>
            <a:prstGeom prst="ellipse">
              <a:avLst/>
            </a:prstGeom>
            <a:noFill/>
            <a:ln>
              <a:solidFill>
                <a:srgbClr val="39302A">
                  <a:lumMod val="75000"/>
                </a:srgb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2" name="TextBox 34"/>
            <p:cNvSpPr txBox="1"/>
            <p:nvPr/>
          </p:nvSpPr>
          <p:spPr>
            <a:xfrm>
              <a:off x="8874374" y="4141704"/>
              <a:ext cx="1785894" cy="407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39302A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39302A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3" name="矩形 62"/>
            <p:cNvSpPr/>
            <p:nvPr/>
          </p:nvSpPr>
          <p:spPr>
            <a:xfrm>
              <a:off x="8874376" y="4468414"/>
              <a:ext cx="2795121" cy="550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</a:t>
              </a: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风格</a:t>
              </a:r>
              <a:endPara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3336870" y="4081713"/>
            <a:ext cx="2518505" cy="662260"/>
            <a:chOff x="4532278" y="5127388"/>
            <a:chExt cx="3334472" cy="876825"/>
          </a:xfrm>
        </p:grpSpPr>
        <p:sp>
          <p:nvSpPr>
            <p:cNvPr id="70" name="Oval 9"/>
            <p:cNvSpPr>
              <a:spLocks noChangeArrowheads="1"/>
            </p:cNvSpPr>
            <p:nvPr/>
          </p:nvSpPr>
          <p:spPr bwMode="auto">
            <a:xfrm>
              <a:off x="4532278" y="5279466"/>
              <a:ext cx="466892" cy="468738"/>
            </a:xfrm>
            <a:prstGeom prst="ellipse">
              <a:avLst/>
            </a:prstGeom>
            <a:noFill/>
            <a:ln>
              <a:solidFill>
                <a:srgbClr val="39302A">
                  <a:lumMod val="75000"/>
                </a:srgb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1" name="TextBox 34"/>
            <p:cNvSpPr txBox="1"/>
            <p:nvPr/>
          </p:nvSpPr>
          <p:spPr>
            <a:xfrm>
              <a:off x="5071627" y="5127388"/>
              <a:ext cx="1785894" cy="407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39302A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39302A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2" name="矩形 71"/>
            <p:cNvSpPr/>
            <p:nvPr/>
          </p:nvSpPr>
          <p:spPr>
            <a:xfrm>
              <a:off x="5071629" y="5454098"/>
              <a:ext cx="2795121" cy="550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</a:t>
              </a: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风格</a:t>
              </a:r>
              <a:endPara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3" name="Freeform 5">
              <a:hlinkClick r:id="rId2"/>
            </p:cNvPr>
            <p:cNvSpPr>
              <a:spLocks noEditPoints="1"/>
            </p:cNvSpPr>
            <p:nvPr/>
          </p:nvSpPr>
          <p:spPr bwMode="auto">
            <a:xfrm>
              <a:off x="4632149" y="5374730"/>
              <a:ext cx="267150" cy="278211"/>
            </a:xfrm>
            <a:custGeom>
              <a:avLst/>
              <a:gdLst>
                <a:gd name="T0" fmla="*/ 129 w 133"/>
                <a:gd name="T1" fmla="*/ 119 h 138"/>
                <a:gd name="T2" fmla="*/ 104 w 133"/>
                <a:gd name="T3" fmla="*/ 93 h 138"/>
                <a:gd name="T4" fmla="*/ 93 w 133"/>
                <a:gd name="T5" fmla="*/ 90 h 138"/>
                <a:gd name="T6" fmla="*/ 90 w 133"/>
                <a:gd name="T7" fmla="*/ 86 h 138"/>
                <a:gd name="T8" fmla="*/ 103 w 133"/>
                <a:gd name="T9" fmla="*/ 52 h 138"/>
                <a:gd name="T10" fmla="*/ 51 w 133"/>
                <a:gd name="T11" fmla="*/ 0 h 138"/>
                <a:gd name="T12" fmla="*/ 0 w 133"/>
                <a:gd name="T13" fmla="*/ 52 h 138"/>
                <a:gd name="T14" fmla="*/ 51 w 133"/>
                <a:gd name="T15" fmla="*/ 103 h 138"/>
                <a:gd name="T16" fmla="*/ 82 w 133"/>
                <a:gd name="T17" fmla="*/ 93 h 138"/>
                <a:gd name="T18" fmla="*/ 86 w 133"/>
                <a:gd name="T19" fmla="*/ 97 h 138"/>
                <a:gd name="T20" fmla="*/ 88 w 133"/>
                <a:gd name="T21" fmla="*/ 109 h 138"/>
                <a:gd name="T22" fmla="*/ 113 w 133"/>
                <a:gd name="T23" fmla="*/ 135 h 138"/>
                <a:gd name="T24" fmla="*/ 121 w 133"/>
                <a:gd name="T25" fmla="*/ 138 h 138"/>
                <a:gd name="T26" fmla="*/ 129 w 133"/>
                <a:gd name="T27" fmla="*/ 135 h 138"/>
                <a:gd name="T28" fmla="*/ 129 w 133"/>
                <a:gd name="T29" fmla="*/ 119 h 138"/>
                <a:gd name="T30" fmla="*/ 51 w 133"/>
                <a:gd name="T31" fmla="*/ 84 h 138"/>
                <a:gd name="T32" fmla="*/ 19 w 133"/>
                <a:gd name="T33" fmla="*/ 52 h 138"/>
                <a:gd name="T34" fmla="*/ 51 w 133"/>
                <a:gd name="T35" fmla="*/ 19 h 138"/>
                <a:gd name="T36" fmla="*/ 84 w 133"/>
                <a:gd name="T37" fmla="*/ 52 h 138"/>
                <a:gd name="T38" fmla="*/ 51 w 133"/>
                <a:gd name="T39" fmla="*/ 8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3" h="138">
                  <a:moveTo>
                    <a:pt x="129" y="119"/>
                  </a:moveTo>
                  <a:cubicBezTo>
                    <a:pt x="104" y="93"/>
                    <a:pt x="104" y="93"/>
                    <a:pt x="104" y="93"/>
                  </a:cubicBezTo>
                  <a:cubicBezTo>
                    <a:pt x="102" y="90"/>
                    <a:pt x="97" y="89"/>
                    <a:pt x="93" y="90"/>
                  </a:cubicBezTo>
                  <a:cubicBezTo>
                    <a:pt x="90" y="86"/>
                    <a:pt x="90" y="86"/>
                    <a:pt x="90" y="86"/>
                  </a:cubicBezTo>
                  <a:cubicBezTo>
                    <a:pt x="98" y="77"/>
                    <a:pt x="103" y="65"/>
                    <a:pt x="103" y="52"/>
                  </a:cubicBezTo>
                  <a:cubicBezTo>
                    <a:pt x="103" y="23"/>
                    <a:pt x="80" y="0"/>
                    <a:pt x="51" y="0"/>
                  </a:cubicBezTo>
                  <a:cubicBezTo>
                    <a:pt x="23" y="0"/>
                    <a:pt x="0" y="23"/>
                    <a:pt x="0" y="52"/>
                  </a:cubicBezTo>
                  <a:cubicBezTo>
                    <a:pt x="0" y="80"/>
                    <a:pt x="23" y="103"/>
                    <a:pt x="51" y="103"/>
                  </a:cubicBezTo>
                  <a:cubicBezTo>
                    <a:pt x="63" y="103"/>
                    <a:pt x="73" y="99"/>
                    <a:pt x="82" y="93"/>
                  </a:cubicBezTo>
                  <a:cubicBezTo>
                    <a:pt x="86" y="97"/>
                    <a:pt x="86" y="97"/>
                    <a:pt x="86" y="97"/>
                  </a:cubicBezTo>
                  <a:cubicBezTo>
                    <a:pt x="84" y="101"/>
                    <a:pt x="85" y="106"/>
                    <a:pt x="88" y="109"/>
                  </a:cubicBezTo>
                  <a:cubicBezTo>
                    <a:pt x="113" y="135"/>
                    <a:pt x="113" y="135"/>
                    <a:pt x="113" y="135"/>
                  </a:cubicBezTo>
                  <a:cubicBezTo>
                    <a:pt x="115" y="137"/>
                    <a:pt x="118" y="138"/>
                    <a:pt x="121" y="138"/>
                  </a:cubicBezTo>
                  <a:cubicBezTo>
                    <a:pt x="124" y="138"/>
                    <a:pt x="126" y="137"/>
                    <a:pt x="129" y="135"/>
                  </a:cubicBezTo>
                  <a:cubicBezTo>
                    <a:pt x="133" y="131"/>
                    <a:pt x="133" y="124"/>
                    <a:pt x="129" y="119"/>
                  </a:cubicBezTo>
                  <a:close/>
                  <a:moveTo>
                    <a:pt x="51" y="84"/>
                  </a:moveTo>
                  <a:cubicBezTo>
                    <a:pt x="33" y="84"/>
                    <a:pt x="19" y="70"/>
                    <a:pt x="19" y="52"/>
                  </a:cubicBezTo>
                  <a:cubicBezTo>
                    <a:pt x="19" y="33"/>
                    <a:pt x="33" y="19"/>
                    <a:pt x="51" y="19"/>
                  </a:cubicBezTo>
                  <a:cubicBezTo>
                    <a:pt x="70" y="19"/>
                    <a:pt x="84" y="33"/>
                    <a:pt x="84" y="52"/>
                  </a:cubicBezTo>
                  <a:cubicBezTo>
                    <a:pt x="84" y="70"/>
                    <a:pt x="70" y="84"/>
                    <a:pt x="51" y="84"/>
                  </a:cubicBezTo>
                  <a:close/>
                </a:path>
              </a:pathLst>
            </a:custGeom>
            <a:solidFill>
              <a:srgbClr val="39302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582420" y="4151451"/>
            <a:ext cx="2509699" cy="662260"/>
            <a:chOff x="885418" y="5105522"/>
            <a:chExt cx="3322814" cy="876825"/>
          </a:xfrm>
        </p:grpSpPr>
        <p:sp>
          <p:nvSpPr>
            <p:cNvPr id="75" name="Oval 9"/>
            <p:cNvSpPr>
              <a:spLocks noChangeArrowheads="1"/>
            </p:cNvSpPr>
            <p:nvPr/>
          </p:nvSpPr>
          <p:spPr bwMode="auto">
            <a:xfrm>
              <a:off x="885418" y="5248078"/>
              <a:ext cx="466892" cy="468738"/>
            </a:xfrm>
            <a:prstGeom prst="ellipse">
              <a:avLst/>
            </a:prstGeom>
            <a:noFill/>
            <a:ln>
              <a:solidFill>
                <a:srgbClr val="336699">
                  <a:lumMod val="75000"/>
                </a:srgb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6" name="TextBox 34"/>
            <p:cNvSpPr txBox="1"/>
            <p:nvPr/>
          </p:nvSpPr>
          <p:spPr>
            <a:xfrm>
              <a:off x="1413108" y="5105522"/>
              <a:ext cx="1785894" cy="407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336699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336699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7" name="矩形 76"/>
            <p:cNvSpPr/>
            <p:nvPr/>
          </p:nvSpPr>
          <p:spPr>
            <a:xfrm>
              <a:off x="1413110" y="5432232"/>
              <a:ext cx="2795122" cy="550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</a:t>
              </a: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风格</a:t>
              </a:r>
              <a:endPara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8" name="Freeform 17">
              <a:hlinkClick r:id="rId2"/>
            </p:cNvPr>
            <p:cNvSpPr>
              <a:spLocks/>
            </p:cNvSpPr>
            <p:nvPr/>
          </p:nvSpPr>
          <p:spPr bwMode="auto">
            <a:xfrm>
              <a:off x="984864" y="5357805"/>
              <a:ext cx="268001" cy="249284"/>
            </a:xfrm>
            <a:custGeom>
              <a:avLst/>
              <a:gdLst>
                <a:gd name="T0" fmla="*/ 124 w 133"/>
                <a:gd name="T1" fmla="*/ 84 h 123"/>
                <a:gd name="T2" fmla="*/ 133 w 133"/>
                <a:gd name="T3" fmla="*/ 75 h 123"/>
                <a:gd name="T4" fmla="*/ 124 w 133"/>
                <a:gd name="T5" fmla="*/ 67 h 123"/>
                <a:gd name="T6" fmla="*/ 113 w 133"/>
                <a:gd name="T7" fmla="*/ 67 h 123"/>
                <a:gd name="T8" fmla="*/ 113 w 133"/>
                <a:gd name="T9" fmla="*/ 64 h 123"/>
                <a:gd name="T10" fmla="*/ 124 w 133"/>
                <a:gd name="T11" fmla="*/ 64 h 123"/>
                <a:gd name="T12" fmla="*/ 132 w 133"/>
                <a:gd name="T13" fmla="*/ 56 h 123"/>
                <a:gd name="T14" fmla="*/ 124 w 133"/>
                <a:gd name="T15" fmla="*/ 47 h 123"/>
                <a:gd name="T16" fmla="*/ 90 w 133"/>
                <a:gd name="T17" fmla="*/ 47 h 123"/>
                <a:gd name="T18" fmla="*/ 74 w 133"/>
                <a:gd name="T19" fmla="*/ 23 h 123"/>
                <a:gd name="T20" fmla="*/ 64 w 133"/>
                <a:gd name="T21" fmla="*/ 0 h 123"/>
                <a:gd name="T22" fmla="*/ 54 w 133"/>
                <a:gd name="T23" fmla="*/ 5 h 123"/>
                <a:gd name="T24" fmla="*/ 48 w 133"/>
                <a:gd name="T25" fmla="*/ 33 h 123"/>
                <a:gd name="T26" fmla="*/ 29 w 133"/>
                <a:gd name="T27" fmla="*/ 57 h 123"/>
                <a:gd name="T28" fmla="*/ 0 w 133"/>
                <a:gd name="T29" fmla="*/ 57 h 123"/>
                <a:gd name="T30" fmla="*/ 0 w 133"/>
                <a:gd name="T31" fmla="*/ 114 h 123"/>
                <a:gd name="T32" fmla="*/ 31 w 133"/>
                <a:gd name="T33" fmla="*/ 114 h 123"/>
                <a:gd name="T34" fmla="*/ 54 w 133"/>
                <a:gd name="T35" fmla="*/ 122 h 123"/>
                <a:gd name="T36" fmla="*/ 76 w 133"/>
                <a:gd name="T37" fmla="*/ 123 h 123"/>
                <a:gd name="T38" fmla="*/ 79 w 133"/>
                <a:gd name="T39" fmla="*/ 123 h 123"/>
                <a:gd name="T40" fmla="*/ 105 w 133"/>
                <a:gd name="T41" fmla="*/ 123 h 123"/>
                <a:gd name="T42" fmla="*/ 114 w 133"/>
                <a:gd name="T43" fmla="*/ 114 h 123"/>
                <a:gd name="T44" fmla="*/ 105 w 133"/>
                <a:gd name="T45" fmla="*/ 105 h 123"/>
                <a:gd name="T46" fmla="*/ 103 w 133"/>
                <a:gd name="T47" fmla="*/ 105 h 123"/>
                <a:gd name="T48" fmla="*/ 104 w 133"/>
                <a:gd name="T49" fmla="*/ 103 h 123"/>
                <a:gd name="T50" fmla="*/ 117 w 133"/>
                <a:gd name="T51" fmla="*/ 103 h 123"/>
                <a:gd name="T52" fmla="*/ 125 w 133"/>
                <a:gd name="T53" fmla="*/ 95 h 123"/>
                <a:gd name="T54" fmla="*/ 117 w 133"/>
                <a:gd name="T55" fmla="*/ 86 h 123"/>
                <a:gd name="T56" fmla="*/ 109 w 133"/>
                <a:gd name="T57" fmla="*/ 86 h 123"/>
                <a:gd name="T58" fmla="*/ 110 w 133"/>
                <a:gd name="T59" fmla="*/ 84 h 123"/>
                <a:gd name="T60" fmla="*/ 124 w 133"/>
                <a:gd name="T61" fmla="*/ 8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3" h="123">
                  <a:moveTo>
                    <a:pt x="124" y="84"/>
                  </a:moveTo>
                  <a:cubicBezTo>
                    <a:pt x="129" y="84"/>
                    <a:pt x="133" y="80"/>
                    <a:pt x="133" y="75"/>
                  </a:cubicBezTo>
                  <a:cubicBezTo>
                    <a:pt x="133" y="71"/>
                    <a:pt x="129" y="67"/>
                    <a:pt x="124" y="67"/>
                  </a:cubicBezTo>
                  <a:cubicBezTo>
                    <a:pt x="113" y="67"/>
                    <a:pt x="113" y="67"/>
                    <a:pt x="113" y="67"/>
                  </a:cubicBezTo>
                  <a:cubicBezTo>
                    <a:pt x="113" y="66"/>
                    <a:pt x="113" y="65"/>
                    <a:pt x="113" y="64"/>
                  </a:cubicBezTo>
                  <a:cubicBezTo>
                    <a:pt x="124" y="64"/>
                    <a:pt x="124" y="64"/>
                    <a:pt x="124" y="64"/>
                  </a:cubicBezTo>
                  <a:cubicBezTo>
                    <a:pt x="129" y="64"/>
                    <a:pt x="132" y="61"/>
                    <a:pt x="132" y="56"/>
                  </a:cubicBezTo>
                  <a:cubicBezTo>
                    <a:pt x="132" y="51"/>
                    <a:pt x="129" y="47"/>
                    <a:pt x="124" y="47"/>
                  </a:cubicBezTo>
                  <a:cubicBezTo>
                    <a:pt x="90" y="47"/>
                    <a:pt x="90" y="47"/>
                    <a:pt x="90" y="47"/>
                  </a:cubicBezTo>
                  <a:cubicBezTo>
                    <a:pt x="66" y="45"/>
                    <a:pt x="73" y="31"/>
                    <a:pt x="74" y="23"/>
                  </a:cubicBezTo>
                  <a:cubicBezTo>
                    <a:pt x="75" y="8"/>
                    <a:pt x="69" y="0"/>
                    <a:pt x="64" y="0"/>
                  </a:cubicBezTo>
                  <a:cubicBezTo>
                    <a:pt x="63" y="0"/>
                    <a:pt x="53" y="1"/>
                    <a:pt x="54" y="5"/>
                  </a:cubicBezTo>
                  <a:cubicBezTo>
                    <a:pt x="54" y="8"/>
                    <a:pt x="56" y="24"/>
                    <a:pt x="48" y="33"/>
                  </a:cubicBezTo>
                  <a:cubicBezTo>
                    <a:pt x="42" y="40"/>
                    <a:pt x="33" y="52"/>
                    <a:pt x="29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31" y="114"/>
                    <a:pt x="31" y="114"/>
                    <a:pt x="31" y="114"/>
                  </a:cubicBezTo>
                  <a:cubicBezTo>
                    <a:pt x="38" y="119"/>
                    <a:pt x="46" y="121"/>
                    <a:pt x="54" y="122"/>
                  </a:cubicBezTo>
                  <a:cubicBezTo>
                    <a:pt x="61" y="122"/>
                    <a:pt x="69" y="122"/>
                    <a:pt x="76" y="123"/>
                  </a:cubicBezTo>
                  <a:cubicBezTo>
                    <a:pt x="77" y="123"/>
                    <a:pt x="78" y="123"/>
                    <a:pt x="79" y="123"/>
                  </a:cubicBezTo>
                  <a:cubicBezTo>
                    <a:pt x="105" y="123"/>
                    <a:pt x="105" y="123"/>
                    <a:pt x="105" y="123"/>
                  </a:cubicBezTo>
                  <a:cubicBezTo>
                    <a:pt x="110" y="123"/>
                    <a:pt x="114" y="119"/>
                    <a:pt x="114" y="114"/>
                  </a:cubicBezTo>
                  <a:cubicBezTo>
                    <a:pt x="114" y="109"/>
                    <a:pt x="110" y="105"/>
                    <a:pt x="105" y="105"/>
                  </a:cubicBezTo>
                  <a:cubicBezTo>
                    <a:pt x="103" y="105"/>
                    <a:pt x="103" y="105"/>
                    <a:pt x="103" y="105"/>
                  </a:cubicBezTo>
                  <a:cubicBezTo>
                    <a:pt x="103" y="105"/>
                    <a:pt x="103" y="104"/>
                    <a:pt x="104" y="103"/>
                  </a:cubicBezTo>
                  <a:cubicBezTo>
                    <a:pt x="117" y="103"/>
                    <a:pt x="117" y="103"/>
                    <a:pt x="117" y="103"/>
                  </a:cubicBezTo>
                  <a:cubicBezTo>
                    <a:pt x="122" y="103"/>
                    <a:pt x="125" y="99"/>
                    <a:pt x="125" y="95"/>
                  </a:cubicBezTo>
                  <a:cubicBezTo>
                    <a:pt x="125" y="90"/>
                    <a:pt x="122" y="86"/>
                    <a:pt x="117" y="86"/>
                  </a:cubicBezTo>
                  <a:cubicBezTo>
                    <a:pt x="109" y="86"/>
                    <a:pt x="109" y="86"/>
                    <a:pt x="109" y="86"/>
                  </a:cubicBezTo>
                  <a:cubicBezTo>
                    <a:pt x="109" y="85"/>
                    <a:pt x="110" y="85"/>
                    <a:pt x="110" y="84"/>
                  </a:cubicBezTo>
                  <a:lnTo>
                    <a:pt x="124" y="84"/>
                  </a:lnTo>
                  <a:close/>
                </a:path>
              </a:pathLst>
            </a:custGeom>
            <a:solidFill>
              <a:srgbClr val="336699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6209059" y="4151451"/>
            <a:ext cx="2518505" cy="662260"/>
            <a:chOff x="8335025" y="5206983"/>
            <a:chExt cx="3334472" cy="876825"/>
          </a:xfrm>
        </p:grpSpPr>
        <p:sp>
          <p:nvSpPr>
            <p:cNvPr id="80" name="Oval 9"/>
            <p:cNvSpPr>
              <a:spLocks noChangeArrowheads="1"/>
            </p:cNvSpPr>
            <p:nvPr/>
          </p:nvSpPr>
          <p:spPr bwMode="auto">
            <a:xfrm>
              <a:off x="8335025" y="5359061"/>
              <a:ext cx="466892" cy="468738"/>
            </a:xfrm>
            <a:prstGeom prst="ellipse">
              <a:avLst/>
            </a:prstGeom>
            <a:noFill/>
            <a:ln>
              <a:solidFill>
                <a:srgbClr val="336699">
                  <a:lumMod val="75000"/>
                </a:srgb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1" name="TextBox 34"/>
            <p:cNvSpPr txBox="1"/>
            <p:nvPr/>
          </p:nvSpPr>
          <p:spPr>
            <a:xfrm>
              <a:off x="8874374" y="5206983"/>
              <a:ext cx="1785894" cy="407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336699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336699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2" name="矩形 81"/>
            <p:cNvSpPr/>
            <p:nvPr/>
          </p:nvSpPr>
          <p:spPr>
            <a:xfrm>
              <a:off x="8874376" y="5533693"/>
              <a:ext cx="2795121" cy="550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</a:t>
              </a: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风格</a:t>
              </a:r>
              <a:endPara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3" name="KSO_Shape"/>
            <p:cNvSpPr>
              <a:spLocks/>
            </p:cNvSpPr>
            <p:nvPr/>
          </p:nvSpPr>
          <p:spPr bwMode="auto">
            <a:xfrm>
              <a:off x="8448671" y="5431568"/>
              <a:ext cx="255785" cy="307557"/>
            </a:xfrm>
            <a:custGeom>
              <a:avLst/>
              <a:gdLst>
                <a:gd name="T0" fmla="*/ 1027535 w 3807"/>
                <a:gd name="T1" fmla="*/ 421530 h 4578"/>
                <a:gd name="T2" fmla="*/ 1012969 w 3807"/>
                <a:gd name="T3" fmla="*/ 343716 h 4578"/>
                <a:gd name="T4" fmla="*/ 1007143 w 3807"/>
                <a:gd name="T5" fmla="*/ 311258 h 4578"/>
                <a:gd name="T6" fmla="*/ 986334 w 3807"/>
                <a:gd name="T7" fmla="*/ 272559 h 4578"/>
                <a:gd name="T8" fmla="*/ 1073314 w 3807"/>
                <a:gd name="T9" fmla="*/ 24551 h 4578"/>
                <a:gd name="T10" fmla="*/ 885204 w 3807"/>
                <a:gd name="T11" fmla="*/ 8322 h 4578"/>
                <a:gd name="T12" fmla="*/ 685024 w 3807"/>
                <a:gd name="T13" fmla="*/ 99453 h 4578"/>
                <a:gd name="T14" fmla="*/ 568495 w 3807"/>
                <a:gd name="T15" fmla="*/ 26216 h 4578"/>
                <a:gd name="T16" fmla="*/ 476936 w 3807"/>
                <a:gd name="T17" fmla="*/ 89882 h 4578"/>
                <a:gd name="T18" fmla="*/ 605534 w 3807"/>
                <a:gd name="T19" fmla="*/ 303768 h 4578"/>
                <a:gd name="T20" fmla="*/ 574321 w 3807"/>
                <a:gd name="T21" fmla="*/ 334977 h 4578"/>
                <a:gd name="T22" fmla="*/ 598459 w 3807"/>
                <a:gd name="T23" fmla="*/ 377421 h 4578"/>
                <a:gd name="T24" fmla="*/ 325032 w 3807"/>
                <a:gd name="T25" fmla="*/ 603375 h 4578"/>
                <a:gd name="T26" fmla="*/ 174377 w 3807"/>
                <a:gd name="T27" fmla="*/ 800200 h 4578"/>
                <a:gd name="T28" fmla="*/ 37040 w 3807"/>
                <a:gd name="T29" fmla="*/ 1164305 h 4578"/>
                <a:gd name="T30" fmla="*/ 9156 w 3807"/>
                <a:gd name="T31" fmla="*/ 1559204 h 4578"/>
                <a:gd name="T32" fmla="*/ 68253 w 3807"/>
                <a:gd name="T33" fmla="*/ 1722739 h 4578"/>
                <a:gd name="T34" fmla="*/ 192689 w 3807"/>
                <a:gd name="T35" fmla="*/ 1839669 h 4578"/>
                <a:gd name="T36" fmla="*/ 395366 w 3807"/>
                <a:gd name="T37" fmla="*/ 1892516 h 4578"/>
                <a:gd name="T38" fmla="*/ 1220640 w 3807"/>
                <a:gd name="T39" fmla="*/ 1889604 h 4578"/>
                <a:gd name="T40" fmla="*/ 1412081 w 3807"/>
                <a:gd name="T41" fmla="*/ 1827185 h 4578"/>
                <a:gd name="T42" fmla="*/ 1527361 w 3807"/>
                <a:gd name="T43" fmla="*/ 1703182 h 4578"/>
                <a:gd name="T44" fmla="*/ 1581464 w 3807"/>
                <a:gd name="T45" fmla="*/ 1510102 h 4578"/>
                <a:gd name="T46" fmla="*/ 1533604 w 3807"/>
                <a:gd name="T47" fmla="*/ 1111042 h 4578"/>
                <a:gd name="T48" fmla="*/ 1388359 w 3807"/>
                <a:gd name="T49" fmla="*/ 762333 h 4578"/>
                <a:gd name="T50" fmla="*/ 1125753 w 3807"/>
                <a:gd name="T51" fmla="*/ 1626615 h 4578"/>
                <a:gd name="T52" fmla="*/ 969271 w 3807"/>
                <a:gd name="T53" fmla="*/ 1655328 h 4578"/>
                <a:gd name="T54" fmla="*/ 717485 w 3807"/>
                <a:gd name="T55" fmla="*/ 1631609 h 4578"/>
                <a:gd name="T56" fmla="*/ 531039 w 3807"/>
                <a:gd name="T57" fmla="*/ 1654495 h 4578"/>
                <a:gd name="T58" fmla="*/ 500658 w 3807"/>
                <a:gd name="T59" fmla="*/ 1596239 h 4578"/>
                <a:gd name="T60" fmla="*/ 608447 w 3807"/>
                <a:gd name="T61" fmla="*/ 1495121 h 4578"/>
                <a:gd name="T62" fmla="*/ 643822 w 3807"/>
                <a:gd name="T63" fmla="*/ 1398581 h 4578"/>
                <a:gd name="T64" fmla="*/ 433654 w 3807"/>
                <a:gd name="T65" fmla="*/ 1333666 h 4578"/>
                <a:gd name="T66" fmla="*/ 442394 w 3807"/>
                <a:gd name="T67" fmla="*/ 1266255 h 4578"/>
                <a:gd name="T68" fmla="*/ 459457 w 3807"/>
                <a:gd name="T69" fmla="*/ 1180534 h 4578"/>
                <a:gd name="T70" fmla="*/ 422417 w 3807"/>
                <a:gd name="T71" fmla="*/ 1121861 h 4578"/>
                <a:gd name="T72" fmla="*/ 479849 w 3807"/>
                <a:gd name="T73" fmla="*/ 1068598 h 4578"/>
                <a:gd name="T74" fmla="*/ 581812 w 3807"/>
                <a:gd name="T75" fmla="*/ 896324 h 4578"/>
                <a:gd name="T76" fmla="*/ 696260 w 3807"/>
                <a:gd name="T77" fmla="*/ 757339 h 4578"/>
                <a:gd name="T78" fmla="*/ 881874 w 3807"/>
                <a:gd name="T79" fmla="*/ 720721 h 4578"/>
                <a:gd name="T80" fmla="*/ 1050425 w 3807"/>
                <a:gd name="T81" fmla="*/ 779394 h 4578"/>
                <a:gd name="T82" fmla="*/ 1151555 w 3807"/>
                <a:gd name="T83" fmla="*/ 917546 h 4578"/>
                <a:gd name="T84" fmla="*/ 1133660 w 3807"/>
                <a:gd name="T85" fmla="*/ 993280 h 4578"/>
                <a:gd name="T86" fmla="*/ 1076644 w 3807"/>
                <a:gd name="T87" fmla="*/ 969977 h 4578"/>
                <a:gd name="T88" fmla="*/ 1002981 w 3807"/>
                <a:gd name="T89" fmla="*/ 843476 h 4578"/>
                <a:gd name="T90" fmla="*/ 901018 w 3807"/>
                <a:gd name="T91" fmla="*/ 794790 h 4578"/>
                <a:gd name="T92" fmla="*/ 785322 w 3807"/>
                <a:gd name="T93" fmla="*/ 811435 h 4578"/>
                <a:gd name="T94" fmla="*/ 715820 w 3807"/>
                <a:gd name="T95" fmla="*/ 887585 h 4578"/>
                <a:gd name="T96" fmla="*/ 726225 w 3807"/>
                <a:gd name="T97" fmla="*/ 1059027 h 4578"/>
                <a:gd name="T98" fmla="*/ 970519 w 3807"/>
                <a:gd name="T99" fmla="*/ 1106048 h 4578"/>
                <a:gd name="T100" fmla="*/ 940555 w 3807"/>
                <a:gd name="T101" fmla="*/ 1175957 h 4578"/>
                <a:gd name="T102" fmla="*/ 928070 w 3807"/>
                <a:gd name="T103" fmla="*/ 1261678 h 4578"/>
                <a:gd name="T104" fmla="*/ 970103 w 3807"/>
                <a:gd name="T105" fmla="*/ 1320767 h 4578"/>
                <a:gd name="T106" fmla="*/ 903515 w 3807"/>
                <a:gd name="T107" fmla="*/ 1375695 h 4578"/>
                <a:gd name="T108" fmla="*/ 739959 w 3807"/>
                <a:gd name="T109" fmla="*/ 1503028 h 4578"/>
                <a:gd name="T110" fmla="*/ 759103 w 3807"/>
                <a:gd name="T111" fmla="*/ 1554626 h 4578"/>
                <a:gd name="T112" fmla="*/ 1006727 w 3807"/>
                <a:gd name="T113" fmla="*/ 1570855 h 4578"/>
                <a:gd name="T114" fmla="*/ 1138238 w 3807"/>
                <a:gd name="T115" fmla="*/ 1524250 h 4578"/>
                <a:gd name="T116" fmla="*/ 1182352 w 3807"/>
                <a:gd name="T117" fmla="*/ 1548801 h 457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807" h="4578">
                  <a:moveTo>
                    <a:pt x="3118" y="1530"/>
                  </a:moveTo>
                  <a:lnTo>
                    <a:pt x="3118" y="1530"/>
                  </a:lnTo>
                  <a:lnTo>
                    <a:pt x="3099" y="1512"/>
                  </a:lnTo>
                  <a:lnTo>
                    <a:pt x="3077" y="1494"/>
                  </a:lnTo>
                  <a:lnTo>
                    <a:pt x="3031" y="1454"/>
                  </a:lnTo>
                  <a:lnTo>
                    <a:pt x="2980" y="1413"/>
                  </a:lnTo>
                  <a:lnTo>
                    <a:pt x="2925" y="1371"/>
                  </a:lnTo>
                  <a:lnTo>
                    <a:pt x="2809" y="1285"/>
                  </a:lnTo>
                  <a:lnTo>
                    <a:pt x="2692" y="1197"/>
                  </a:lnTo>
                  <a:lnTo>
                    <a:pt x="2636" y="1154"/>
                  </a:lnTo>
                  <a:lnTo>
                    <a:pt x="2582" y="1112"/>
                  </a:lnTo>
                  <a:lnTo>
                    <a:pt x="2533" y="1071"/>
                  </a:lnTo>
                  <a:lnTo>
                    <a:pt x="2510" y="1052"/>
                  </a:lnTo>
                  <a:lnTo>
                    <a:pt x="2489" y="1031"/>
                  </a:lnTo>
                  <a:lnTo>
                    <a:pt x="2469" y="1013"/>
                  </a:lnTo>
                  <a:lnTo>
                    <a:pt x="2451" y="995"/>
                  </a:lnTo>
                  <a:lnTo>
                    <a:pt x="2434" y="976"/>
                  </a:lnTo>
                  <a:lnTo>
                    <a:pt x="2419" y="959"/>
                  </a:lnTo>
                  <a:lnTo>
                    <a:pt x="2407" y="943"/>
                  </a:lnTo>
                  <a:lnTo>
                    <a:pt x="2396" y="926"/>
                  </a:lnTo>
                  <a:lnTo>
                    <a:pt x="2388" y="911"/>
                  </a:lnTo>
                  <a:lnTo>
                    <a:pt x="2383" y="897"/>
                  </a:lnTo>
                  <a:lnTo>
                    <a:pt x="2370" y="857"/>
                  </a:lnTo>
                  <a:lnTo>
                    <a:pt x="2386" y="854"/>
                  </a:lnTo>
                  <a:lnTo>
                    <a:pt x="2400" y="850"/>
                  </a:lnTo>
                  <a:lnTo>
                    <a:pt x="2413" y="844"/>
                  </a:lnTo>
                  <a:lnTo>
                    <a:pt x="2424" y="836"/>
                  </a:lnTo>
                  <a:lnTo>
                    <a:pt x="2434" y="826"/>
                  </a:lnTo>
                  <a:lnTo>
                    <a:pt x="2437" y="821"/>
                  </a:lnTo>
                  <a:lnTo>
                    <a:pt x="2440" y="816"/>
                  </a:lnTo>
                  <a:lnTo>
                    <a:pt x="2443" y="811"/>
                  </a:lnTo>
                  <a:lnTo>
                    <a:pt x="2445" y="805"/>
                  </a:lnTo>
                  <a:lnTo>
                    <a:pt x="2446" y="799"/>
                  </a:lnTo>
                  <a:lnTo>
                    <a:pt x="2446" y="794"/>
                  </a:lnTo>
                  <a:lnTo>
                    <a:pt x="2446" y="787"/>
                  </a:lnTo>
                  <a:lnTo>
                    <a:pt x="2444" y="781"/>
                  </a:lnTo>
                  <a:lnTo>
                    <a:pt x="2442" y="775"/>
                  </a:lnTo>
                  <a:lnTo>
                    <a:pt x="2439" y="768"/>
                  </a:lnTo>
                  <a:lnTo>
                    <a:pt x="2436" y="762"/>
                  </a:lnTo>
                  <a:lnTo>
                    <a:pt x="2431" y="757"/>
                  </a:lnTo>
                  <a:lnTo>
                    <a:pt x="2425" y="752"/>
                  </a:lnTo>
                  <a:lnTo>
                    <a:pt x="2420" y="748"/>
                  </a:lnTo>
                  <a:lnTo>
                    <a:pt x="2414" y="744"/>
                  </a:lnTo>
                  <a:lnTo>
                    <a:pt x="2407" y="740"/>
                  </a:lnTo>
                  <a:lnTo>
                    <a:pt x="2400" y="737"/>
                  </a:lnTo>
                  <a:lnTo>
                    <a:pt x="2392" y="734"/>
                  </a:lnTo>
                  <a:lnTo>
                    <a:pt x="2384" y="732"/>
                  </a:lnTo>
                  <a:lnTo>
                    <a:pt x="2376" y="731"/>
                  </a:lnTo>
                  <a:lnTo>
                    <a:pt x="2366" y="730"/>
                  </a:lnTo>
                  <a:lnTo>
                    <a:pt x="2357" y="730"/>
                  </a:lnTo>
                  <a:lnTo>
                    <a:pt x="2352" y="730"/>
                  </a:lnTo>
                  <a:lnTo>
                    <a:pt x="2354" y="716"/>
                  </a:lnTo>
                  <a:lnTo>
                    <a:pt x="2356" y="704"/>
                  </a:lnTo>
                  <a:lnTo>
                    <a:pt x="2359" y="691"/>
                  </a:lnTo>
                  <a:lnTo>
                    <a:pt x="2362" y="680"/>
                  </a:lnTo>
                  <a:lnTo>
                    <a:pt x="2370" y="655"/>
                  </a:lnTo>
                  <a:lnTo>
                    <a:pt x="2382" y="630"/>
                  </a:lnTo>
                  <a:lnTo>
                    <a:pt x="2395" y="604"/>
                  </a:lnTo>
                  <a:lnTo>
                    <a:pt x="2410" y="577"/>
                  </a:lnTo>
                  <a:lnTo>
                    <a:pt x="2445" y="515"/>
                  </a:lnTo>
                  <a:lnTo>
                    <a:pt x="2464" y="479"/>
                  </a:lnTo>
                  <a:lnTo>
                    <a:pt x="2486" y="438"/>
                  </a:lnTo>
                  <a:lnTo>
                    <a:pt x="2507" y="394"/>
                  </a:lnTo>
                  <a:lnTo>
                    <a:pt x="2530" y="343"/>
                  </a:lnTo>
                  <a:lnTo>
                    <a:pt x="2554" y="286"/>
                  </a:lnTo>
                  <a:lnTo>
                    <a:pt x="2578" y="222"/>
                  </a:lnTo>
                  <a:lnTo>
                    <a:pt x="2602" y="152"/>
                  </a:lnTo>
                  <a:lnTo>
                    <a:pt x="2614" y="113"/>
                  </a:lnTo>
                  <a:lnTo>
                    <a:pt x="2627" y="74"/>
                  </a:lnTo>
                  <a:lnTo>
                    <a:pt x="2579" y="59"/>
                  </a:lnTo>
                  <a:lnTo>
                    <a:pt x="2535" y="47"/>
                  </a:lnTo>
                  <a:lnTo>
                    <a:pt x="2494" y="36"/>
                  </a:lnTo>
                  <a:lnTo>
                    <a:pt x="2455" y="27"/>
                  </a:lnTo>
                  <a:lnTo>
                    <a:pt x="2418" y="19"/>
                  </a:lnTo>
                  <a:lnTo>
                    <a:pt x="2384" y="13"/>
                  </a:lnTo>
                  <a:lnTo>
                    <a:pt x="2352" y="8"/>
                  </a:lnTo>
                  <a:lnTo>
                    <a:pt x="2322" y="3"/>
                  </a:lnTo>
                  <a:lnTo>
                    <a:pt x="2293" y="1"/>
                  </a:lnTo>
                  <a:lnTo>
                    <a:pt x="2265" y="0"/>
                  </a:lnTo>
                  <a:lnTo>
                    <a:pt x="2240" y="0"/>
                  </a:lnTo>
                  <a:lnTo>
                    <a:pt x="2216" y="2"/>
                  </a:lnTo>
                  <a:lnTo>
                    <a:pt x="2193" y="5"/>
                  </a:lnTo>
                  <a:lnTo>
                    <a:pt x="2171" y="10"/>
                  </a:lnTo>
                  <a:lnTo>
                    <a:pt x="2148" y="14"/>
                  </a:lnTo>
                  <a:lnTo>
                    <a:pt x="2127" y="20"/>
                  </a:lnTo>
                  <a:lnTo>
                    <a:pt x="2107" y="27"/>
                  </a:lnTo>
                  <a:lnTo>
                    <a:pt x="2086" y="35"/>
                  </a:lnTo>
                  <a:lnTo>
                    <a:pt x="2065" y="44"/>
                  </a:lnTo>
                  <a:lnTo>
                    <a:pt x="2044" y="54"/>
                  </a:lnTo>
                  <a:lnTo>
                    <a:pt x="2002" y="78"/>
                  </a:lnTo>
                  <a:lnTo>
                    <a:pt x="1957" y="103"/>
                  </a:lnTo>
                  <a:lnTo>
                    <a:pt x="1907" y="132"/>
                  </a:lnTo>
                  <a:lnTo>
                    <a:pt x="1852" y="163"/>
                  </a:lnTo>
                  <a:lnTo>
                    <a:pt x="1791" y="197"/>
                  </a:lnTo>
                  <a:lnTo>
                    <a:pt x="1757" y="215"/>
                  </a:lnTo>
                  <a:lnTo>
                    <a:pt x="1720" y="234"/>
                  </a:lnTo>
                  <a:lnTo>
                    <a:pt x="1694" y="238"/>
                  </a:lnTo>
                  <a:lnTo>
                    <a:pt x="1670" y="240"/>
                  </a:lnTo>
                  <a:lnTo>
                    <a:pt x="1646" y="239"/>
                  </a:lnTo>
                  <a:lnTo>
                    <a:pt x="1624" y="237"/>
                  </a:lnTo>
                  <a:lnTo>
                    <a:pt x="1603" y="233"/>
                  </a:lnTo>
                  <a:lnTo>
                    <a:pt x="1584" y="225"/>
                  </a:lnTo>
                  <a:lnTo>
                    <a:pt x="1566" y="218"/>
                  </a:lnTo>
                  <a:lnTo>
                    <a:pt x="1548" y="209"/>
                  </a:lnTo>
                  <a:lnTo>
                    <a:pt x="1532" y="199"/>
                  </a:lnTo>
                  <a:lnTo>
                    <a:pt x="1516" y="188"/>
                  </a:lnTo>
                  <a:lnTo>
                    <a:pt x="1500" y="176"/>
                  </a:lnTo>
                  <a:lnTo>
                    <a:pt x="1486" y="162"/>
                  </a:lnTo>
                  <a:lnTo>
                    <a:pt x="1457" y="136"/>
                  </a:lnTo>
                  <a:lnTo>
                    <a:pt x="1428" y="109"/>
                  </a:lnTo>
                  <a:lnTo>
                    <a:pt x="1413" y="97"/>
                  </a:lnTo>
                  <a:lnTo>
                    <a:pt x="1398" y="85"/>
                  </a:lnTo>
                  <a:lnTo>
                    <a:pt x="1382" y="73"/>
                  </a:lnTo>
                  <a:lnTo>
                    <a:pt x="1366" y="63"/>
                  </a:lnTo>
                  <a:lnTo>
                    <a:pt x="1350" y="53"/>
                  </a:lnTo>
                  <a:lnTo>
                    <a:pt x="1331" y="45"/>
                  </a:lnTo>
                  <a:lnTo>
                    <a:pt x="1313" y="38"/>
                  </a:lnTo>
                  <a:lnTo>
                    <a:pt x="1293" y="33"/>
                  </a:lnTo>
                  <a:lnTo>
                    <a:pt x="1271" y="30"/>
                  </a:lnTo>
                  <a:lnTo>
                    <a:pt x="1249" y="29"/>
                  </a:lnTo>
                  <a:lnTo>
                    <a:pt x="1225" y="31"/>
                  </a:lnTo>
                  <a:lnTo>
                    <a:pt x="1199" y="35"/>
                  </a:lnTo>
                  <a:lnTo>
                    <a:pt x="1171" y="41"/>
                  </a:lnTo>
                  <a:lnTo>
                    <a:pt x="1142" y="50"/>
                  </a:lnTo>
                  <a:lnTo>
                    <a:pt x="1110" y="63"/>
                  </a:lnTo>
                  <a:lnTo>
                    <a:pt x="1077" y="79"/>
                  </a:lnTo>
                  <a:lnTo>
                    <a:pt x="1112" y="150"/>
                  </a:lnTo>
                  <a:lnTo>
                    <a:pt x="1146" y="216"/>
                  </a:lnTo>
                  <a:lnTo>
                    <a:pt x="1179" y="275"/>
                  </a:lnTo>
                  <a:lnTo>
                    <a:pt x="1211" y="330"/>
                  </a:lnTo>
                  <a:lnTo>
                    <a:pt x="1242" y="379"/>
                  </a:lnTo>
                  <a:lnTo>
                    <a:pt x="1270" y="424"/>
                  </a:lnTo>
                  <a:lnTo>
                    <a:pt x="1298" y="465"/>
                  </a:lnTo>
                  <a:lnTo>
                    <a:pt x="1324" y="503"/>
                  </a:lnTo>
                  <a:lnTo>
                    <a:pt x="1370" y="568"/>
                  </a:lnTo>
                  <a:lnTo>
                    <a:pt x="1390" y="597"/>
                  </a:lnTo>
                  <a:lnTo>
                    <a:pt x="1408" y="625"/>
                  </a:lnTo>
                  <a:lnTo>
                    <a:pt x="1423" y="652"/>
                  </a:lnTo>
                  <a:lnTo>
                    <a:pt x="1436" y="678"/>
                  </a:lnTo>
                  <a:lnTo>
                    <a:pt x="1442" y="691"/>
                  </a:lnTo>
                  <a:lnTo>
                    <a:pt x="1447" y="704"/>
                  </a:lnTo>
                  <a:lnTo>
                    <a:pt x="1452" y="716"/>
                  </a:lnTo>
                  <a:lnTo>
                    <a:pt x="1455" y="730"/>
                  </a:lnTo>
                  <a:lnTo>
                    <a:pt x="1439" y="733"/>
                  </a:lnTo>
                  <a:lnTo>
                    <a:pt x="1425" y="738"/>
                  </a:lnTo>
                  <a:lnTo>
                    <a:pt x="1412" y="744"/>
                  </a:lnTo>
                  <a:lnTo>
                    <a:pt x="1401" y="751"/>
                  </a:lnTo>
                  <a:lnTo>
                    <a:pt x="1391" y="760"/>
                  </a:lnTo>
                  <a:lnTo>
                    <a:pt x="1387" y="765"/>
                  </a:lnTo>
                  <a:lnTo>
                    <a:pt x="1384" y="770"/>
                  </a:lnTo>
                  <a:lnTo>
                    <a:pt x="1382" y="776"/>
                  </a:lnTo>
                  <a:lnTo>
                    <a:pt x="1380" y="782"/>
                  </a:lnTo>
                  <a:lnTo>
                    <a:pt x="1379" y="788"/>
                  </a:lnTo>
                  <a:lnTo>
                    <a:pt x="1378" y="794"/>
                  </a:lnTo>
                  <a:lnTo>
                    <a:pt x="1379" y="799"/>
                  </a:lnTo>
                  <a:lnTo>
                    <a:pt x="1380" y="805"/>
                  </a:lnTo>
                  <a:lnTo>
                    <a:pt x="1382" y="811"/>
                  </a:lnTo>
                  <a:lnTo>
                    <a:pt x="1384" y="816"/>
                  </a:lnTo>
                  <a:lnTo>
                    <a:pt x="1387" y="821"/>
                  </a:lnTo>
                  <a:lnTo>
                    <a:pt x="1391" y="826"/>
                  </a:lnTo>
                  <a:lnTo>
                    <a:pt x="1401" y="836"/>
                  </a:lnTo>
                  <a:lnTo>
                    <a:pt x="1412" y="843"/>
                  </a:lnTo>
                  <a:lnTo>
                    <a:pt x="1425" y="850"/>
                  </a:lnTo>
                  <a:lnTo>
                    <a:pt x="1439" y="854"/>
                  </a:lnTo>
                  <a:lnTo>
                    <a:pt x="1455" y="857"/>
                  </a:lnTo>
                  <a:lnTo>
                    <a:pt x="1454" y="866"/>
                  </a:lnTo>
                  <a:lnTo>
                    <a:pt x="1451" y="876"/>
                  </a:lnTo>
                  <a:lnTo>
                    <a:pt x="1445" y="892"/>
                  </a:lnTo>
                  <a:lnTo>
                    <a:pt x="1438" y="907"/>
                  </a:lnTo>
                  <a:lnTo>
                    <a:pt x="1428" y="923"/>
                  </a:lnTo>
                  <a:lnTo>
                    <a:pt x="1416" y="941"/>
                  </a:lnTo>
                  <a:lnTo>
                    <a:pt x="1401" y="959"/>
                  </a:lnTo>
                  <a:lnTo>
                    <a:pt x="1384" y="977"/>
                  </a:lnTo>
                  <a:lnTo>
                    <a:pt x="1366" y="997"/>
                  </a:lnTo>
                  <a:lnTo>
                    <a:pt x="1346" y="1016"/>
                  </a:lnTo>
                  <a:lnTo>
                    <a:pt x="1323" y="1035"/>
                  </a:lnTo>
                  <a:lnTo>
                    <a:pt x="1300" y="1056"/>
                  </a:lnTo>
                  <a:lnTo>
                    <a:pt x="1249" y="1097"/>
                  </a:lnTo>
                  <a:lnTo>
                    <a:pt x="1194" y="1141"/>
                  </a:lnTo>
                  <a:lnTo>
                    <a:pt x="1136" y="1185"/>
                  </a:lnTo>
                  <a:lnTo>
                    <a:pt x="1014" y="1275"/>
                  </a:lnTo>
                  <a:lnTo>
                    <a:pt x="893" y="1363"/>
                  </a:lnTo>
                  <a:lnTo>
                    <a:pt x="835" y="1407"/>
                  </a:lnTo>
                  <a:lnTo>
                    <a:pt x="781" y="1450"/>
                  </a:lnTo>
                  <a:lnTo>
                    <a:pt x="732" y="1491"/>
                  </a:lnTo>
                  <a:lnTo>
                    <a:pt x="710" y="1511"/>
                  </a:lnTo>
                  <a:lnTo>
                    <a:pt x="689" y="1530"/>
                  </a:lnTo>
                  <a:lnTo>
                    <a:pt x="666" y="1554"/>
                  </a:lnTo>
                  <a:lnTo>
                    <a:pt x="643" y="1579"/>
                  </a:lnTo>
                  <a:lnTo>
                    <a:pt x="619" y="1608"/>
                  </a:lnTo>
                  <a:lnTo>
                    <a:pt x="595" y="1639"/>
                  </a:lnTo>
                  <a:lnTo>
                    <a:pt x="570" y="1673"/>
                  </a:lnTo>
                  <a:lnTo>
                    <a:pt x="546" y="1709"/>
                  </a:lnTo>
                  <a:lnTo>
                    <a:pt x="520" y="1747"/>
                  </a:lnTo>
                  <a:lnTo>
                    <a:pt x="495" y="1788"/>
                  </a:lnTo>
                  <a:lnTo>
                    <a:pt x="470" y="1832"/>
                  </a:lnTo>
                  <a:lnTo>
                    <a:pt x="444" y="1877"/>
                  </a:lnTo>
                  <a:lnTo>
                    <a:pt x="419" y="1923"/>
                  </a:lnTo>
                  <a:lnTo>
                    <a:pt x="393" y="1972"/>
                  </a:lnTo>
                  <a:lnTo>
                    <a:pt x="369" y="2023"/>
                  </a:lnTo>
                  <a:lnTo>
                    <a:pt x="343" y="2076"/>
                  </a:lnTo>
                  <a:lnTo>
                    <a:pt x="319" y="2130"/>
                  </a:lnTo>
                  <a:lnTo>
                    <a:pt x="294" y="2185"/>
                  </a:lnTo>
                  <a:lnTo>
                    <a:pt x="271" y="2242"/>
                  </a:lnTo>
                  <a:lnTo>
                    <a:pt x="247" y="2300"/>
                  </a:lnTo>
                  <a:lnTo>
                    <a:pt x="224" y="2359"/>
                  </a:lnTo>
                  <a:lnTo>
                    <a:pt x="203" y="2420"/>
                  </a:lnTo>
                  <a:lnTo>
                    <a:pt x="181" y="2482"/>
                  </a:lnTo>
                  <a:lnTo>
                    <a:pt x="161" y="2544"/>
                  </a:lnTo>
                  <a:lnTo>
                    <a:pt x="141" y="2606"/>
                  </a:lnTo>
                  <a:lnTo>
                    <a:pt x="122" y="2670"/>
                  </a:lnTo>
                  <a:lnTo>
                    <a:pt x="105" y="2733"/>
                  </a:lnTo>
                  <a:lnTo>
                    <a:pt x="89" y="2798"/>
                  </a:lnTo>
                  <a:lnTo>
                    <a:pt x="73" y="2863"/>
                  </a:lnTo>
                  <a:lnTo>
                    <a:pt x="59" y="2928"/>
                  </a:lnTo>
                  <a:lnTo>
                    <a:pt x="46" y="2993"/>
                  </a:lnTo>
                  <a:lnTo>
                    <a:pt x="35" y="3058"/>
                  </a:lnTo>
                  <a:lnTo>
                    <a:pt x="24" y="3123"/>
                  </a:lnTo>
                  <a:lnTo>
                    <a:pt x="16" y="3188"/>
                  </a:lnTo>
                  <a:lnTo>
                    <a:pt x="10" y="3253"/>
                  </a:lnTo>
                  <a:lnTo>
                    <a:pt x="5" y="3317"/>
                  </a:lnTo>
                  <a:lnTo>
                    <a:pt x="1" y="3380"/>
                  </a:lnTo>
                  <a:lnTo>
                    <a:pt x="0" y="3443"/>
                  </a:lnTo>
                  <a:lnTo>
                    <a:pt x="0" y="3505"/>
                  </a:lnTo>
                  <a:lnTo>
                    <a:pt x="3" y="3567"/>
                  </a:lnTo>
                  <a:lnTo>
                    <a:pt x="7" y="3629"/>
                  </a:lnTo>
                  <a:lnTo>
                    <a:pt x="13" y="3688"/>
                  </a:lnTo>
                  <a:lnTo>
                    <a:pt x="22" y="3747"/>
                  </a:lnTo>
                  <a:lnTo>
                    <a:pt x="27" y="3775"/>
                  </a:lnTo>
                  <a:lnTo>
                    <a:pt x="32" y="3804"/>
                  </a:lnTo>
                  <a:lnTo>
                    <a:pt x="40" y="3832"/>
                  </a:lnTo>
                  <a:lnTo>
                    <a:pt x="46" y="3860"/>
                  </a:lnTo>
                  <a:lnTo>
                    <a:pt x="54" y="3887"/>
                  </a:lnTo>
                  <a:lnTo>
                    <a:pt x="62" y="3914"/>
                  </a:lnTo>
                  <a:lnTo>
                    <a:pt x="70" y="3941"/>
                  </a:lnTo>
                  <a:lnTo>
                    <a:pt x="80" y="3968"/>
                  </a:lnTo>
                  <a:lnTo>
                    <a:pt x="90" y="3993"/>
                  </a:lnTo>
                  <a:lnTo>
                    <a:pt x="101" y="4019"/>
                  </a:lnTo>
                  <a:lnTo>
                    <a:pt x="112" y="4044"/>
                  </a:lnTo>
                  <a:lnTo>
                    <a:pt x="124" y="4069"/>
                  </a:lnTo>
                  <a:lnTo>
                    <a:pt x="136" y="4093"/>
                  </a:lnTo>
                  <a:lnTo>
                    <a:pt x="150" y="4116"/>
                  </a:lnTo>
                  <a:lnTo>
                    <a:pt x="164" y="4140"/>
                  </a:lnTo>
                  <a:lnTo>
                    <a:pt x="179" y="4162"/>
                  </a:lnTo>
                  <a:lnTo>
                    <a:pt x="194" y="4185"/>
                  </a:lnTo>
                  <a:lnTo>
                    <a:pt x="211" y="4206"/>
                  </a:lnTo>
                  <a:lnTo>
                    <a:pt x="227" y="4227"/>
                  </a:lnTo>
                  <a:lnTo>
                    <a:pt x="244" y="4248"/>
                  </a:lnTo>
                  <a:lnTo>
                    <a:pt x="263" y="4268"/>
                  </a:lnTo>
                  <a:lnTo>
                    <a:pt x="282" y="4288"/>
                  </a:lnTo>
                  <a:lnTo>
                    <a:pt x="302" y="4307"/>
                  </a:lnTo>
                  <a:lnTo>
                    <a:pt x="323" y="4325"/>
                  </a:lnTo>
                  <a:lnTo>
                    <a:pt x="344" y="4343"/>
                  </a:lnTo>
                  <a:lnTo>
                    <a:pt x="367" y="4360"/>
                  </a:lnTo>
                  <a:lnTo>
                    <a:pt x="389" y="4376"/>
                  </a:lnTo>
                  <a:lnTo>
                    <a:pt x="413" y="4391"/>
                  </a:lnTo>
                  <a:lnTo>
                    <a:pt x="438" y="4407"/>
                  </a:lnTo>
                  <a:lnTo>
                    <a:pt x="463" y="4421"/>
                  </a:lnTo>
                  <a:lnTo>
                    <a:pt x="490" y="4435"/>
                  </a:lnTo>
                  <a:lnTo>
                    <a:pt x="516" y="4449"/>
                  </a:lnTo>
                  <a:lnTo>
                    <a:pt x="545" y="4461"/>
                  </a:lnTo>
                  <a:lnTo>
                    <a:pt x="573" y="4472"/>
                  </a:lnTo>
                  <a:lnTo>
                    <a:pt x="603" y="4483"/>
                  </a:lnTo>
                  <a:lnTo>
                    <a:pt x="634" y="4493"/>
                  </a:lnTo>
                  <a:lnTo>
                    <a:pt x="665" y="4503"/>
                  </a:lnTo>
                  <a:lnTo>
                    <a:pt x="698" y="4511"/>
                  </a:lnTo>
                  <a:lnTo>
                    <a:pt x="731" y="4519"/>
                  </a:lnTo>
                  <a:lnTo>
                    <a:pt x="765" y="4526"/>
                  </a:lnTo>
                  <a:lnTo>
                    <a:pt x="801" y="4532"/>
                  </a:lnTo>
                  <a:lnTo>
                    <a:pt x="836" y="4537"/>
                  </a:lnTo>
                  <a:lnTo>
                    <a:pt x="873" y="4541"/>
                  </a:lnTo>
                  <a:lnTo>
                    <a:pt x="912" y="4545"/>
                  </a:lnTo>
                  <a:lnTo>
                    <a:pt x="950" y="4548"/>
                  </a:lnTo>
                  <a:lnTo>
                    <a:pt x="990" y="4549"/>
                  </a:lnTo>
                  <a:lnTo>
                    <a:pt x="1475" y="4566"/>
                  </a:lnTo>
                  <a:lnTo>
                    <a:pt x="1751" y="4575"/>
                  </a:lnTo>
                  <a:lnTo>
                    <a:pt x="1874" y="4578"/>
                  </a:lnTo>
                  <a:lnTo>
                    <a:pt x="1903" y="4578"/>
                  </a:lnTo>
                  <a:lnTo>
                    <a:pt x="1932" y="4578"/>
                  </a:lnTo>
                  <a:lnTo>
                    <a:pt x="2056" y="4575"/>
                  </a:lnTo>
                  <a:lnTo>
                    <a:pt x="2332" y="4566"/>
                  </a:lnTo>
                  <a:lnTo>
                    <a:pt x="2817" y="4549"/>
                  </a:lnTo>
                  <a:lnTo>
                    <a:pt x="2856" y="4548"/>
                  </a:lnTo>
                  <a:lnTo>
                    <a:pt x="2895" y="4545"/>
                  </a:lnTo>
                  <a:lnTo>
                    <a:pt x="2933" y="4541"/>
                  </a:lnTo>
                  <a:lnTo>
                    <a:pt x="2970" y="4537"/>
                  </a:lnTo>
                  <a:lnTo>
                    <a:pt x="3006" y="4532"/>
                  </a:lnTo>
                  <a:lnTo>
                    <a:pt x="3042" y="4526"/>
                  </a:lnTo>
                  <a:lnTo>
                    <a:pt x="3075" y="4519"/>
                  </a:lnTo>
                  <a:lnTo>
                    <a:pt x="3109" y="4511"/>
                  </a:lnTo>
                  <a:lnTo>
                    <a:pt x="3142" y="4503"/>
                  </a:lnTo>
                  <a:lnTo>
                    <a:pt x="3173" y="4493"/>
                  </a:lnTo>
                  <a:lnTo>
                    <a:pt x="3204" y="4483"/>
                  </a:lnTo>
                  <a:lnTo>
                    <a:pt x="3233" y="4472"/>
                  </a:lnTo>
                  <a:lnTo>
                    <a:pt x="3262" y="4461"/>
                  </a:lnTo>
                  <a:lnTo>
                    <a:pt x="3290" y="4449"/>
                  </a:lnTo>
                  <a:lnTo>
                    <a:pt x="3317" y="4435"/>
                  </a:lnTo>
                  <a:lnTo>
                    <a:pt x="3343" y="4421"/>
                  </a:lnTo>
                  <a:lnTo>
                    <a:pt x="3369" y="4407"/>
                  </a:lnTo>
                  <a:lnTo>
                    <a:pt x="3393" y="4391"/>
                  </a:lnTo>
                  <a:lnTo>
                    <a:pt x="3418" y="4376"/>
                  </a:lnTo>
                  <a:lnTo>
                    <a:pt x="3440" y="4360"/>
                  </a:lnTo>
                  <a:lnTo>
                    <a:pt x="3462" y="4343"/>
                  </a:lnTo>
                  <a:lnTo>
                    <a:pt x="3484" y="4325"/>
                  </a:lnTo>
                  <a:lnTo>
                    <a:pt x="3504" y="4307"/>
                  </a:lnTo>
                  <a:lnTo>
                    <a:pt x="3525" y="4288"/>
                  </a:lnTo>
                  <a:lnTo>
                    <a:pt x="3544" y="4268"/>
                  </a:lnTo>
                  <a:lnTo>
                    <a:pt x="3562" y="4248"/>
                  </a:lnTo>
                  <a:lnTo>
                    <a:pt x="3580" y="4227"/>
                  </a:lnTo>
                  <a:lnTo>
                    <a:pt x="3596" y="4206"/>
                  </a:lnTo>
                  <a:lnTo>
                    <a:pt x="3612" y="4185"/>
                  </a:lnTo>
                  <a:lnTo>
                    <a:pt x="3628" y="4162"/>
                  </a:lnTo>
                  <a:lnTo>
                    <a:pt x="3643" y="4140"/>
                  </a:lnTo>
                  <a:lnTo>
                    <a:pt x="3657" y="4116"/>
                  </a:lnTo>
                  <a:lnTo>
                    <a:pt x="3670" y="4093"/>
                  </a:lnTo>
                  <a:lnTo>
                    <a:pt x="3683" y="4069"/>
                  </a:lnTo>
                  <a:lnTo>
                    <a:pt x="3695" y="4044"/>
                  </a:lnTo>
                  <a:lnTo>
                    <a:pt x="3706" y="4019"/>
                  </a:lnTo>
                  <a:lnTo>
                    <a:pt x="3716" y="3993"/>
                  </a:lnTo>
                  <a:lnTo>
                    <a:pt x="3726" y="3968"/>
                  </a:lnTo>
                  <a:lnTo>
                    <a:pt x="3737" y="3941"/>
                  </a:lnTo>
                  <a:lnTo>
                    <a:pt x="3745" y="3914"/>
                  </a:lnTo>
                  <a:lnTo>
                    <a:pt x="3753" y="3887"/>
                  </a:lnTo>
                  <a:lnTo>
                    <a:pt x="3760" y="3860"/>
                  </a:lnTo>
                  <a:lnTo>
                    <a:pt x="3767" y="3832"/>
                  </a:lnTo>
                  <a:lnTo>
                    <a:pt x="3774" y="3804"/>
                  </a:lnTo>
                  <a:lnTo>
                    <a:pt x="3779" y="3775"/>
                  </a:lnTo>
                  <a:lnTo>
                    <a:pt x="3784" y="3747"/>
                  </a:lnTo>
                  <a:lnTo>
                    <a:pt x="3794" y="3688"/>
                  </a:lnTo>
                  <a:lnTo>
                    <a:pt x="3800" y="3629"/>
                  </a:lnTo>
                  <a:lnTo>
                    <a:pt x="3804" y="3567"/>
                  </a:lnTo>
                  <a:lnTo>
                    <a:pt x="3807" y="3505"/>
                  </a:lnTo>
                  <a:lnTo>
                    <a:pt x="3807" y="3443"/>
                  </a:lnTo>
                  <a:lnTo>
                    <a:pt x="3806" y="3380"/>
                  </a:lnTo>
                  <a:lnTo>
                    <a:pt x="3802" y="3317"/>
                  </a:lnTo>
                  <a:lnTo>
                    <a:pt x="3797" y="3253"/>
                  </a:lnTo>
                  <a:lnTo>
                    <a:pt x="3791" y="3188"/>
                  </a:lnTo>
                  <a:lnTo>
                    <a:pt x="3781" y="3123"/>
                  </a:lnTo>
                  <a:lnTo>
                    <a:pt x="3772" y="3058"/>
                  </a:lnTo>
                  <a:lnTo>
                    <a:pt x="3761" y="2993"/>
                  </a:lnTo>
                  <a:lnTo>
                    <a:pt x="3748" y="2928"/>
                  </a:lnTo>
                  <a:lnTo>
                    <a:pt x="3733" y="2863"/>
                  </a:lnTo>
                  <a:lnTo>
                    <a:pt x="3718" y="2798"/>
                  </a:lnTo>
                  <a:lnTo>
                    <a:pt x="3702" y="2733"/>
                  </a:lnTo>
                  <a:lnTo>
                    <a:pt x="3685" y="2670"/>
                  </a:lnTo>
                  <a:lnTo>
                    <a:pt x="3665" y="2606"/>
                  </a:lnTo>
                  <a:lnTo>
                    <a:pt x="3646" y="2544"/>
                  </a:lnTo>
                  <a:lnTo>
                    <a:pt x="3625" y="2482"/>
                  </a:lnTo>
                  <a:lnTo>
                    <a:pt x="3604" y="2420"/>
                  </a:lnTo>
                  <a:lnTo>
                    <a:pt x="3582" y="2359"/>
                  </a:lnTo>
                  <a:lnTo>
                    <a:pt x="3559" y="2300"/>
                  </a:lnTo>
                  <a:lnTo>
                    <a:pt x="3536" y="2242"/>
                  </a:lnTo>
                  <a:lnTo>
                    <a:pt x="3512" y="2185"/>
                  </a:lnTo>
                  <a:lnTo>
                    <a:pt x="3488" y="2130"/>
                  </a:lnTo>
                  <a:lnTo>
                    <a:pt x="3463" y="2076"/>
                  </a:lnTo>
                  <a:lnTo>
                    <a:pt x="3438" y="2023"/>
                  </a:lnTo>
                  <a:lnTo>
                    <a:pt x="3413" y="1972"/>
                  </a:lnTo>
                  <a:lnTo>
                    <a:pt x="3388" y="1923"/>
                  </a:lnTo>
                  <a:lnTo>
                    <a:pt x="3363" y="1877"/>
                  </a:lnTo>
                  <a:lnTo>
                    <a:pt x="3336" y="1832"/>
                  </a:lnTo>
                  <a:lnTo>
                    <a:pt x="3311" y="1788"/>
                  </a:lnTo>
                  <a:lnTo>
                    <a:pt x="3286" y="1747"/>
                  </a:lnTo>
                  <a:lnTo>
                    <a:pt x="3261" y="1709"/>
                  </a:lnTo>
                  <a:lnTo>
                    <a:pt x="3236" y="1673"/>
                  </a:lnTo>
                  <a:lnTo>
                    <a:pt x="3211" y="1639"/>
                  </a:lnTo>
                  <a:lnTo>
                    <a:pt x="3187" y="1608"/>
                  </a:lnTo>
                  <a:lnTo>
                    <a:pt x="3164" y="1579"/>
                  </a:lnTo>
                  <a:lnTo>
                    <a:pt x="3141" y="1554"/>
                  </a:lnTo>
                  <a:lnTo>
                    <a:pt x="3118" y="1530"/>
                  </a:lnTo>
                  <a:close/>
                  <a:moveTo>
                    <a:pt x="2776" y="3860"/>
                  </a:moveTo>
                  <a:lnTo>
                    <a:pt x="2776" y="3860"/>
                  </a:lnTo>
                  <a:lnTo>
                    <a:pt x="2751" y="3878"/>
                  </a:lnTo>
                  <a:lnTo>
                    <a:pt x="2728" y="3894"/>
                  </a:lnTo>
                  <a:lnTo>
                    <a:pt x="2705" y="3909"/>
                  </a:lnTo>
                  <a:lnTo>
                    <a:pt x="2681" y="3921"/>
                  </a:lnTo>
                  <a:lnTo>
                    <a:pt x="2660" y="3931"/>
                  </a:lnTo>
                  <a:lnTo>
                    <a:pt x="2638" y="3940"/>
                  </a:lnTo>
                  <a:lnTo>
                    <a:pt x="2617" y="3947"/>
                  </a:lnTo>
                  <a:lnTo>
                    <a:pt x="2597" y="3953"/>
                  </a:lnTo>
                  <a:lnTo>
                    <a:pt x="2577" y="3959"/>
                  </a:lnTo>
                  <a:lnTo>
                    <a:pt x="2558" y="3963"/>
                  </a:lnTo>
                  <a:lnTo>
                    <a:pt x="2521" y="3969"/>
                  </a:lnTo>
                  <a:lnTo>
                    <a:pt x="2487" y="3973"/>
                  </a:lnTo>
                  <a:lnTo>
                    <a:pt x="2455" y="3977"/>
                  </a:lnTo>
                  <a:lnTo>
                    <a:pt x="2428" y="3979"/>
                  </a:lnTo>
                  <a:lnTo>
                    <a:pt x="2398" y="3980"/>
                  </a:lnTo>
                  <a:lnTo>
                    <a:pt x="2365" y="3980"/>
                  </a:lnTo>
                  <a:lnTo>
                    <a:pt x="2329" y="3978"/>
                  </a:lnTo>
                  <a:lnTo>
                    <a:pt x="2289" y="3975"/>
                  </a:lnTo>
                  <a:lnTo>
                    <a:pt x="2246" y="3971"/>
                  </a:lnTo>
                  <a:lnTo>
                    <a:pt x="2199" y="3964"/>
                  </a:lnTo>
                  <a:lnTo>
                    <a:pt x="2149" y="3957"/>
                  </a:lnTo>
                  <a:lnTo>
                    <a:pt x="2046" y="3940"/>
                  </a:lnTo>
                  <a:lnTo>
                    <a:pt x="1956" y="3928"/>
                  </a:lnTo>
                  <a:lnTo>
                    <a:pt x="1916" y="3923"/>
                  </a:lnTo>
                  <a:lnTo>
                    <a:pt x="1879" y="3920"/>
                  </a:lnTo>
                  <a:lnTo>
                    <a:pt x="1847" y="3918"/>
                  </a:lnTo>
                  <a:lnTo>
                    <a:pt x="1818" y="3917"/>
                  </a:lnTo>
                  <a:lnTo>
                    <a:pt x="1786" y="3917"/>
                  </a:lnTo>
                  <a:lnTo>
                    <a:pt x="1754" y="3919"/>
                  </a:lnTo>
                  <a:lnTo>
                    <a:pt x="1724" y="3921"/>
                  </a:lnTo>
                  <a:lnTo>
                    <a:pt x="1692" y="3925"/>
                  </a:lnTo>
                  <a:lnTo>
                    <a:pt x="1661" y="3929"/>
                  </a:lnTo>
                  <a:lnTo>
                    <a:pt x="1631" y="3934"/>
                  </a:lnTo>
                  <a:lnTo>
                    <a:pt x="1601" y="3940"/>
                  </a:lnTo>
                  <a:lnTo>
                    <a:pt x="1573" y="3946"/>
                  </a:lnTo>
                  <a:lnTo>
                    <a:pt x="1516" y="3960"/>
                  </a:lnTo>
                  <a:lnTo>
                    <a:pt x="1462" y="3974"/>
                  </a:lnTo>
                  <a:lnTo>
                    <a:pt x="1362" y="4001"/>
                  </a:lnTo>
                  <a:lnTo>
                    <a:pt x="1350" y="4000"/>
                  </a:lnTo>
                  <a:lnTo>
                    <a:pt x="1338" y="3998"/>
                  </a:lnTo>
                  <a:lnTo>
                    <a:pt x="1327" y="3995"/>
                  </a:lnTo>
                  <a:lnTo>
                    <a:pt x="1317" y="3992"/>
                  </a:lnTo>
                  <a:lnTo>
                    <a:pt x="1296" y="3985"/>
                  </a:lnTo>
                  <a:lnTo>
                    <a:pt x="1276" y="3976"/>
                  </a:lnTo>
                  <a:lnTo>
                    <a:pt x="1259" y="3964"/>
                  </a:lnTo>
                  <a:lnTo>
                    <a:pt x="1243" y="3951"/>
                  </a:lnTo>
                  <a:lnTo>
                    <a:pt x="1229" y="3937"/>
                  </a:lnTo>
                  <a:lnTo>
                    <a:pt x="1223" y="3929"/>
                  </a:lnTo>
                  <a:lnTo>
                    <a:pt x="1218" y="3922"/>
                  </a:lnTo>
                  <a:lnTo>
                    <a:pt x="1213" y="3914"/>
                  </a:lnTo>
                  <a:lnTo>
                    <a:pt x="1209" y="3906"/>
                  </a:lnTo>
                  <a:lnTo>
                    <a:pt x="1206" y="3896"/>
                  </a:lnTo>
                  <a:lnTo>
                    <a:pt x="1203" y="3888"/>
                  </a:lnTo>
                  <a:lnTo>
                    <a:pt x="1201" y="3880"/>
                  </a:lnTo>
                  <a:lnTo>
                    <a:pt x="1200" y="3871"/>
                  </a:lnTo>
                  <a:lnTo>
                    <a:pt x="1199" y="3862"/>
                  </a:lnTo>
                  <a:lnTo>
                    <a:pt x="1200" y="3854"/>
                  </a:lnTo>
                  <a:lnTo>
                    <a:pt x="1201" y="3845"/>
                  </a:lnTo>
                  <a:lnTo>
                    <a:pt x="1203" y="3836"/>
                  </a:lnTo>
                  <a:lnTo>
                    <a:pt x="1206" y="3827"/>
                  </a:lnTo>
                  <a:lnTo>
                    <a:pt x="1210" y="3818"/>
                  </a:lnTo>
                  <a:lnTo>
                    <a:pt x="1215" y="3810"/>
                  </a:lnTo>
                  <a:lnTo>
                    <a:pt x="1220" y="3802"/>
                  </a:lnTo>
                  <a:lnTo>
                    <a:pt x="1227" y="3793"/>
                  </a:lnTo>
                  <a:lnTo>
                    <a:pt x="1236" y="3785"/>
                  </a:lnTo>
                  <a:lnTo>
                    <a:pt x="1288" y="3749"/>
                  </a:lnTo>
                  <a:lnTo>
                    <a:pt x="1314" y="3730"/>
                  </a:lnTo>
                  <a:lnTo>
                    <a:pt x="1341" y="3710"/>
                  </a:lnTo>
                  <a:lnTo>
                    <a:pt x="1367" y="3689"/>
                  </a:lnTo>
                  <a:lnTo>
                    <a:pt x="1392" y="3667"/>
                  </a:lnTo>
                  <a:lnTo>
                    <a:pt x="1417" y="3644"/>
                  </a:lnTo>
                  <a:lnTo>
                    <a:pt x="1440" y="3618"/>
                  </a:lnTo>
                  <a:lnTo>
                    <a:pt x="1462" y="3593"/>
                  </a:lnTo>
                  <a:lnTo>
                    <a:pt x="1472" y="3579"/>
                  </a:lnTo>
                  <a:lnTo>
                    <a:pt x="1482" y="3565"/>
                  </a:lnTo>
                  <a:lnTo>
                    <a:pt x="1491" y="3550"/>
                  </a:lnTo>
                  <a:lnTo>
                    <a:pt x="1499" y="3536"/>
                  </a:lnTo>
                  <a:lnTo>
                    <a:pt x="1508" y="3521"/>
                  </a:lnTo>
                  <a:lnTo>
                    <a:pt x="1515" y="3504"/>
                  </a:lnTo>
                  <a:lnTo>
                    <a:pt x="1522" y="3488"/>
                  </a:lnTo>
                  <a:lnTo>
                    <a:pt x="1528" y="3472"/>
                  </a:lnTo>
                  <a:lnTo>
                    <a:pt x="1533" y="3454"/>
                  </a:lnTo>
                  <a:lnTo>
                    <a:pt x="1537" y="3437"/>
                  </a:lnTo>
                  <a:lnTo>
                    <a:pt x="1541" y="3419"/>
                  </a:lnTo>
                  <a:lnTo>
                    <a:pt x="1544" y="3399"/>
                  </a:lnTo>
                  <a:lnTo>
                    <a:pt x="1546" y="3381"/>
                  </a:lnTo>
                  <a:lnTo>
                    <a:pt x="1547" y="3361"/>
                  </a:lnTo>
                  <a:lnTo>
                    <a:pt x="1547" y="3337"/>
                  </a:lnTo>
                  <a:lnTo>
                    <a:pt x="1547" y="3311"/>
                  </a:lnTo>
                  <a:lnTo>
                    <a:pt x="1164" y="3282"/>
                  </a:lnTo>
                  <a:lnTo>
                    <a:pt x="1151" y="3280"/>
                  </a:lnTo>
                  <a:lnTo>
                    <a:pt x="1137" y="3277"/>
                  </a:lnTo>
                  <a:lnTo>
                    <a:pt x="1124" y="3273"/>
                  </a:lnTo>
                  <a:lnTo>
                    <a:pt x="1111" y="3268"/>
                  </a:lnTo>
                  <a:lnTo>
                    <a:pt x="1099" y="3261"/>
                  </a:lnTo>
                  <a:lnTo>
                    <a:pt x="1088" y="3254"/>
                  </a:lnTo>
                  <a:lnTo>
                    <a:pt x="1077" y="3246"/>
                  </a:lnTo>
                  <a:lnTo>
                    <a:pt x="1066" y="3236"/>
                  </a:lnTo>
                  <a:lnTo>
                    <a:pt x="1057" y="3226"/>
                  </a:lnTo>
                  <a:lnTo>
                    <a:pt x="1049" y="3216"/>
                  </a:lnTo>
                  <a:lnTo>
                    <a:pt x="1042" y="3205"/>
                  </a:lnTo>
                  <a:lnTo>
                    <a:pt x="1036" y="3193"/>
                  </a:lnTo>
                  <a:lnTo>
                    <a:pt x="1030" y="3180"/>
                  </a:lnTo>
                  <a:lnTo>
                    <a:pt x="1026" y="3168"/>
                  </a:lnTo>
                  <a:lnTo>
                    <a:pt x="1024" y="3155"/>
                  </a:lnTo>
                  <a:lnTo>
                    <a:pt x="1022" y="3142"/>
                  </a:lnTo>
                  <a:lnTo>
                    <a:pt x="1022" y="3128"/>
                  </a:lnTo>
                  <a:lnTo>
                    <a:pt x="1023" y="3115"/>
                  </a:lnTo>
                  <a:lnTo>
                    <a:pt x="1025" y="3103"/>
                  </a:lnTo>
                  <a:lnTo>
                    <a:pt x="1029" y="3092"/>
                  </a:lnTo>
                  <a:lnTo>
                    <a:pt x="1034" y="3081"/>
                  </a:lnTo>
                  <a:lnTo>
                    <a:pt x="1040" y="3069"/>
                  </a:lnTo>
                  <a:lnTo>
                    <a:pt x="1047" y="3060"/>
                  </a:lnTo>
                  <a:lnTo>
                    <a:pt x="1055" y="3051"/>
                  </a:lnTo>
                  <a:lnTo>
                    <a:pt x="1063" y="3043"/>
                  </a:lnTo>
                  <a:lnTo>
                    <a:pt x="1074" y="3036"/>
                  </a:lnTo>
                  <a:lnTo>
                    <a:pt x="1085" y="3030"/>
                  </a:lnTo>
                  <a:lnTo>
                    <a:pt x="1096" y="3025"/>
                  </a:lnTo>
                  <a:lnTo>
                    <a:pt x="1108" y="3020"/>
                  </a:lnTo>
                  <a:lnTo>
                    <a:pt x="1120" y="3017"/>
                  </a:lnTo>
                  <a:lnTo>
                    <a:pt x="1134" y="3016"/>
                  </a:lnTo>
                  <a:lnTo>
                    <a:pt x="1148" y="3016"/>
                  </a:lnTo>
                  <a:lnTo>
                    <a:pt x="1518" y="3029"/>
                  </a:lnTo>
                  <a:lnTo>
                    <a:pt x="1463" y="2843"/>
                  </a:lnTo>
                  <a:lnTo>
                    <a:pt x="1145" y="2843"/>
                  </a:lnTo>
                  <a:lnTo>
                    <a:pt x="1131" y="2843"/>
                  </a:lnTo>
                  <a:lnTo>
                    <a:pt x="1117" y="2841"/>
                  </a:lnTo>
                  <a:lnTo>
                    <a:pt x="1104" y="2837"/>
                  </a:lnTo>
                  <a:lnTo>
                    <a:pt x="1092" y="2833"/>
                  </a:lnTo>
                  <a:lnTo>
                    <a:pt x="1081" y="2827"/>
                  </a:lnTo>
                  <a:lnTo>
                    <a:pt x="1070" y="2821"/>
                  </a:lnTo>
                  <a:lnTo>
                    <a:pt x="1059" y="2813"/>
                  </a:lnTo>
                  <a:lnTo>
                    <a:pt x="1050" y="2805"/>
                  </a:lnTo>
                  <a:lnTo>
                    <a:pt x="1042" y="2794"/>
                  </a:lnTo>
                  <a:lnTo>
                    <a:pt x="1035" y="2784"/>
                  </a:lnTo>
                  <a:lnTo>
                    <a:pt x="1028" y="2773"/>
                  </a:lnTo>
                  <a:lnTo>
                    <a:pt x="1023" y="2762"/>
                  </a:lnTo>
                  <a:lnTo>
                    <a:pt x="1019" y="2750"/>
                  </a:lnTo>
                  <a:lnTo>
                    <a:pt x="1016" y="2736"/>
                  </a:lnTo>
                  <a:lnTo>
                    <a:pt x="1015" y="2723"/>
                  </a:lnTo>
                  <a:lnTo>
                    <a:pt x="1014" y="2710"/>
                  </a:lnTo>
                  <a:lnTo>
                    <a:pt x="1015" y="2696"/>
                  </a:lnTo>
                  <a:lnTo>
                    <a:pt x="1018" y="2682"/>
                  </a:lnTo>
                  <a:lnTo>
                    <a:pt x="1021" y="2669"/>
                  </a:lnTo>
                  <a:lnTo>
                    <a:pt x="1026" y="2657"/>
                  </a:lnTo>
                  <a:lnTo>
                    <a:pt x="1032" y="2645"/>
                  </a:lnTo>
                  <a:lnTo>
                    <a:pt x="1039" y="2633"/>
                  </a:lnTo>
                  <a:lnTo>
                    <a:pt x="1047" y="2623"/>
                  </a:lnTo>
                  <a:lnTo>
                    <a:pt x="1056" y="2613"/>
                  </a:lnTo>
                  <a:lnTo>
                    <a:pt x="1065" y="2604"/>
                  </a:lnTo>
                  <a:lnTo>
                    <a:pt x="1077" y="2596"/>
                  </a:lnTo>
                  <a:lnTo>
                    <a:pt x="1088" y="2588"/>
                  </a:lnTo>
                  <a:lnTo>
                    <a:pt x="1100" y="2581"/>
                  </a:lnTo>
                  <a:lnTo>
                    <a:pt x="1112" y="2576"/>
                  </a:lnTo>
                  <a:lnTo>
                    <a:pt x="1126" y="2572"/>
                  </a:lnTo>
                  <a:lnTo>
                    <a:pt x="1139" y="2569"/>
                  </a:lnTo>
                  <a:lnTo>
                    <a:pt x="1153" y="2568"/>
                  </a:lnTo>
                  <a:lnTo>
                    <a:pt x="1390" y="2554"/>
                  </a:lnTo>
                  <a:lnTo>
                    <a:pt x="1383" y="2518"/>
                  </a:lnTo>
                  <a:lnTo>
                    <a:pt x="1378" y="2483"/>
                  </a:lnTo>
                  <a:lnTo>
                    <a:pt x="1374" y="2448"/>
                  </a:lnTo>
                  <a:lnTo>
                    <a:pt x="1371" y="2414"/>
                  </a:lnTo>
                  <a:lnTo>
                    <a:pt x="1369" y="2382"/>
                  </a:lnTo>
                  <a:lnTo>
                    <a:pt x="1369" y="2350"/>
                  </a:lnTo>
                  <a:lnTo>
                    <a:pt x="1370" y="2320"/>
                  </a:lnTo>
                  <a:lnTo>
                    <a:pt x="1372" y="2291"/>
                  </a:lnTo>
                  <a:lnTo>
                    <a:pt x="1376" y="2254"/>
                  </a:lnTo>
                  <a:lnTo>
                    <a:pt x="1381" y="2220"/>
                  </a:lnTo>
                  <a:lnTo>
                    <a:pt x="1388" y="2186"/>
                  </a:lnTo>
                  <a:lnTo>
                    <a:pt x="1398" y="2154"/>
                  </a:lnTo>
                  <a:lnTo>
                    <a:pt x="1408" y="2122"/>
                  </a:lnTo>
                  <a:lnTo>
                    <a:pt x="1419" y="2092"/>
                  </a:lnTo>
                  <a:lnTo>
                    <a:pt x="1432" y="2063"/>
                  </a:lnTo>
                  <a:lnTo>
                    <a:pt x="1447" y="2036"/>
                  </a:lnTo>
                  <a:lnTo>
                    <a:pt x="1464" y="2008"/>
                  </a:lnTo>
                  <a:lnTo>
                    <a:pt x="1481" y="1983"/>
                  </a:lnTo>
                  <a:lnTo>
                    <a:pt x="1500" y="1958"/>
                  </a:lnTo>
                  <a:lnTo>
                    <a:pt x="1521" y="1935"/>
                  </a:lnTo>
                  <a:lnTo>
                    <a:pt x="1543" y="1912"/>
                  </a:lnTo>
                  <a:lnTo>
                    <a:pt x="1567" y="1891"/>
                  </a:lnTo>
                  <a:lnTo>
                    <a:pt x="1592" y="1870"/>
                  </a:lnTo>
                  <a:lnTo>
                    <a:pt x="1619" y="1851"/>
                  </a:lnTo>
                  <a:lnTo>
                    <a:pt x="1646" y="1835"/>
                  </a:lnTo>
                  <a:lnTo>
                    <a:pt x="1673" y="1820"/>
                  </a:lnTo>
                  <a:lnTo>
                    <a:pt x="1701" y="1805"/>
                  </a:lnTo>
                  <a:lnTo>
                    <a:pt x="1730" y="1792"/>
                  </a:lnTo>
                  <a:lnTo>
                    <a:pt x="1759" y="1780"/>
                  </a:lnTo>
                  <a:lnTo>
                    <a:pt x="1789" y="1770"/>
                  </a:lnTo>
                  <a:lnTo>
                    <a:pt x="1819" y="1760"/>
                  </a:lnTo>
                  <a:lnTo>
                    <a:pt x="1850" y="1752"/>
                  </a:lnTo>
                  <a:lnTo>
                    <a:pt x="1881" y="1745"/>
                  </a:lnTo>
                  <a:lnTo>
                    <a:pt x="1914" y="1740"/>
                  </a:lnTo>
                  <a:lnTo>
                    <a:pt x="1947" y="1735"/>
                  </a:lnTo>
                  <a:lnTo>
                    <a:pt x="1979" y="1732"/>
                  </a:lnTo>
                  <a:lnTo>
                    <a:pt x="2014" y="1730"/>
                  </a:lnTo>
                  <a:lnTo>
                    <a:pt x="2047" y="1729"/>
                  </a:lnTo>
                  <a:lnTo>
                    <a:pt x="2083" y="1730"/>
                  </a:lnTo>
                  <a:lnTo>
                    <a:pt x="2119" y="1732"/>
                  </a:lnTo>
                  <a:lnTo>
                    <a:pt x="2149" y="1734"/>
                  </a:lnTo>
                  <a:lnTo>
                    <a:pt x="2179" y="1737"/>
                  </a:lnTo>
                  <a:lnTo>
                    <a:pt x="2208" y="1742"/>
                  </a:lnTo>
                  <a:lnTo>
                    <a:pt x="2238" y="1747"/>
                  </a:lnTo>
                  <a:lnTo>
                    <a:pt x="2267" y="1754"/>
                  </a:lnTo>
                  <a:lnTo>
                    <a:pt x="2294" y="1762"/>
                  </a:lnTo>
                  <a:lnTo>
                    <a:pt x="2322" y="1770"/>
                  </a:lnTo>
                  <a:lnTo>
                    <a:pt x="2349" y="1779"/>
                  </a:lnTo>
                  <a:lnTo>
                    <a:pt x="2376" y="1789"/>
                  </a:lnTo>
                  <a:lnTo>
                    <a:pt x="2401" y="1801"/>
                  </a:lnTo>
                  <a:lnTo>
                    <a:pt x="2426" y="1813"/>
                  </a:lnTo>
                  <a:lnTo>
                    <a:pt x="2452" y="1827"/>
                  </a:lnTo>
                  <a:lnTo>
                    <a:pt x="2476" y="1841"/>
                  </a:lnTo>
                  <a:lnTo>
                    <a:pt x="2501" y="1856"/>
                  </a:lnTo>
                  <a:lnTo>
                    <a:pt x="2524" y="1873"/>
                  </a:lnTo>
                  <a:lnTo>
                    <a:pt x="2548" y="1890"/>
                  </a:lnTo>
                  <a:lnTo>
                    <a:pt x="2570" y="1908"/>
                  </a:lnTo>
                  <a:lnTo>
                    <a:pt x="2591" y="1928"/>
                  </a:lnTo>
                  <a:lnTo>
                    <a:pt x="2612" y="1948"/>
                  </a:lnTo>
                  <a:lnTo>
                    <a:pt x="2631" y="1969"/>
                  </a:lnTo>
                  <a:lnTo>
                    <a:pt x="2651" y="1992"/>
                  </a:lnTo>
                  <a:lnTo>
                    <a:pt x="2668" y="2015"/>
                  </a:lnTo>
                  <a:lnTo>
                    <a:pt x="2684" y="2040"/>
                  </a:lnTo>
                  <a:lnTo>
                    <a:pt x="2700" y="2065"/>
                  </a:lnTo>
                  <a:lnTo>
                    <a:pt x="2715" y="2091"/>
                  </a:lnTo>
                  <a:lnTo>
                    <a:pt x="2729" y="2118"/>
                  </a:lnTo>
                  <a:lnTo>
                    <a:pt x="2742" y="2146"/>
                  </a:lnTo>
                  <a:lnTo>
                    <a:pt x="2754" y="2175"/>
                  </a:lnTo>
                  <a:lnTo>
                    <a:pt x="2767" y="2205"/>
                  </a:lnTo>
                  <a:lnTo>
                    <a:pt x="2778" y="2235"/>
                  </a:lnTo>
                  <a:lnTo>
                    <a:pt x="2788" y="2266"/>
                  </a:lnTo>
                  <a:lnTo>
                    <a:pt x="2797" y="2297"/>
                  </a:lnTo>
                  <a:lnTo>
                    <a:pt x="2796" y="2305"/>
                  </a:lnTo>
                  <a:lnTo>
                    <a:pt x="2794" y="2314"/>
                  </a:lnTo>
                  <a:lnTo>
                    <a:pt x="2788" y="2329"/>
                  </a:lnTo>
                  <a:lnTo>
                    <a:pt x="2781" y="2343"/>
                  </a:lnTo>
                  <a:lnTo>
                    <a:pt x="2771" y="2356"/>
                  </a:lnTo>
                  <a:lnTo>
                    <a:pt x="2760" y="2368"/>
                  </a:lnTo>
                  <a:lnTo>
                    <a:pt x="2753" y="2373"/>
                  </a:lnTo>
                  <a:lnTo>
                    <a:pt x="2746" y="2377"/>
                  </a:lnTo>
                  <a:lnTo>
                    <a:pt x="2739" y="2381"/>
                  </a:lnTo>
                  <a:lnTo>
                    <a:pt x="2732" y="2384"/>
                  </a:lnTo>
                  <a:lnTo>
                    <a:pt x="2724" y="2387"/>
                  </a:lnTo>
                  <a:lnTo>
                    <a:pt x="2717" y="2389"/>
                  </a:lnTo>
                  <a:lnTo>
                    <a:pt x="2709" y="2390"/>
                  </a:lnTo>
                  <a:lnTo>
                    <a:pt x="2699" y="2391"/>
                  </a:lnTo>
                  <a:lnTo>
                    <a:pt x="2691" y="2391"/>
                  </a:lnTo>
                  <a:lnTo>
                    <a:pt x="2682" y="2390"/>
                  </a:lnTo>
                  <a:lnTo>
                    <a:pt x="2673" y="2389"/>
                  </a:lnTo>
                  <a:lnTo>
                    <a:pt x="2664" y="2386"/>
                  </a:lnTo>
                  <a:lnTo>
                    <a:pt x="2655" y="2383"/>
                  </a:lnTo>
                  <a:lnTo>
                    <a:pt x="2645" y="2379"/>
                  </a:lnTo>
                  <a:lnTo>
                    <a:pt x="2635" y="2374"/>
                  </a:lnTo>
                  <a:lnTo>
                    <a:pt x="2626" y="2367"/>
                  </a:lnTo>
                  <a:lnTo>
                    <a:pt x="2616" y="2359"/>
                  </a:lnTo>
                  <a:lnTo>
                    <a:pt x="2607" y="2351"/>
                  </a:lnTo>
                  <a:lnTo>
                    <a:pt x="2597" y="2342"/>
                  </a:lnTo>
                  <a:lnTo>
                    <a:pt x="2587" y="2331"/>
                  </a:lnTo>
                  <a:lnTo>
                    <a:pt x="2577" y="2320"/>
                  </a:lnTo>
                  <a:lnTo>
                    <a:pt x="2568" y="2306"/>
                  </a:lnTo>
                  <a:lnTo>
                    <a:pt x="2551" y="2259"/>
                  </a:lnTo>
                  <a:lnTo>
                    <a:pt x="2533" y="2217"/>
                  </a:lnTo>
                  <a:lnTo>
                    <a:pt x="2517" y="2178"/>
                  </a:lnTo>
                  <a:lnTo>
                    <a:pt x="2501" y="2144"/>
                  </a:lnTo>
                  <a:lnTo>
                    <a:pt x="2492" y="2128"/>
                  </a:lnTo>
                  <a:lnTo>
                    <a:pt x="2482" y="2113"/>
                  </a:lnTo>
                  <a:lnTo>
                    <a:pt x="2472" y="2098"/>
                  </a:lnTo>
                  <a:lnTo>
                    <a:pt x="2461" y="2083"/>
                  </a:lnTo>
                  <a:lnTo>
                    <a:pt x="2450" y="2069"/>
                  </a:lnTo>
                  <a:lnTo>
                    <a:pt x="2438" y="2055"/>
                  </a:lnTo>
                  <a:lnTo>
                    <a:pt x="2424" y="2042"/>
                  </a:lnTo>
                  <a:lnTo>
                    <a:pt x="2410" y="2027"/>
                  </a:lnTo>
                  <a:lnTo>
                    <a:pt x="2395" y="2014"/>
                  </a:lnTo>
                  <a:lnTo>
                    <a:pt x="2379" y="2002"/>
                  </a:lnTo>
                  <a:lnTo>
                    <a:pt x="2363" y="1990"/>
                  </a:lnTo>
                  <a:lnTo>
                    <a:pt x="2347" y="1978"/>
                  </a:lnTo>
                  <a:lnTo>
                    <a:pt x="2330" y="1968"/>
                  </a:lnTo>
                  <a:lnTo>
                    <a:pt x="2313" y="1959"/>
                  </a:lnTo>
                  <a:lnTo>
                    <a:pt x="2296" y="1950"/>
                  </a:lnTo>
                  <a:lnTo>
                    <a:pt x="2278" y="1942"/>
                  </a:lnTo>
                  <a:lnTo>
                    <a:pt x="2260" y="1935"/>
                  </a:lnTo>
                  <a:lnTo>
                    <a:pt x="2242" y="1929"/>
                  </a:lnTo>
                  <a:lnTo>
                    <a:pt x="2223" y="1922"/>
                  </a:lnTo>
                  <a:lnTo>
                    <a:pt x="2204" y="1918"/>
                  </a:lnTo>
                  <a:lnTo>
                    <a:pt x="2184" y="1913"/>
                  </a:lnTo>
                  <a:lnTo>
                    <a:pt x="2165" y="1910"/>
                  </a:lnTo>
                  <a:lnTo>
                    <a:pt x="2144" y="1908"/>
                  </a:lnTo>
                  <a:lnTo>
                    <a:pt x="2124" y="1906"/>
                  </a:lnTo>
                  <a:lnTo>
                    <a:pt x="2101" y="1905"/>
                  </a:lnTo>
                  <a:lnTo>
                    <a:pt x="2079" y="1904"/>
                  </a:lnTo>
                  <a:lnTo>
                    <a:pt x="2058" y="1905"/>
                  </a:lnTo>
                  <a:lnTo>
                    <a:pt x="2036" y="1906"/>
                  </a:lnTo>
                  <a:lnTo>
                    <a:pt x="2016" y="1908"/>
                  </a:lnTo>
                  <a:lnTo>
                    <a:pt x="1996" y="1912"/>
                  </a:lnTo>
                  <a:lnTo>
                    <a:pt x="1976" y="1916"/>
                  </a:lnTo>
                  <a:lnTo>
                    <a:pt x="1958" y="1920"/>
                  </a:lnTo>
                  <a:lnTo>
                    <a:pt x="1940" y="1927"/>
                  </a:lnTo>
                  <a:lnTo>
                    <a:pt x="1921" y="1934"/>
                  </a:lnTo>
                  <a:lnTo>
                    <a:pt x="1904" y="1941"/>
                  </a:lnTo>
                  <a:lnTo>
                    <a:pt x="1887" y="1950"/>
                  </a:lnTo>
                  <a:lnTo>
                    <a:pt x="1870" y="1959"/>
                  </a:lnTo>
                  <a:lnTo>
                    <a:pt x="1855" y="1969"/>
                  </a:lnTo>
                  <a:lnTo>
                    <a:pt x="1839" y="1981"/>
                  </a:lnTo>
                  <a:lnTo>
                    <a:pt x="1824" y="1993"/>
                  </a:lnTo>
                  <a:lnTo>
                    <a:pt x="1810" y="2005"/>
                  </a:lnTo>
                  <a:lnTo>
                    <a:pt x="1797" y="2018"/>
                  </a:lnTo>
                  <a:lnTo>
                    <a:pt x="1784" y="2031"/>
                  </a:lnTo>
                  <a:lnTo>
                    <a:pt x="1772" y="2045"/>
                  </a:lnTo>
                  <a:lnTo>
                    <a:pt x="1761" y="2059"/>
                  </a:lnTo>
                  <a:lnTo>
                    <a:pt x="1752" y="2073"/>
                  </a:lnTo>
                  <a:lnTo>
                    <a:pt x="1743" y="2087"/>
                  </a:lnTo>
                  <a:lnTo>
                    <a:pt x="1735" y="2103"/>
                  </a:lnTo>
                  <a:lnTo>
                    <a:pt x="1728" y="2118"/>
                  </a:lnTo>
                  <a:lnTo>
                    <a:pt x="1720" y="2133"/>
                  </a:lnTo>
                  <a:lnTo>
                    <a:pt x="1715" y="2150"/>
                  </a:lnTo>
                  <a:lnTo>
                    <a:pt x="1711" y="2166"/>
                  </a:lnTo>
                  <a:lnTo>
                    <a:pt x="1707" y="2182"/>
                  </a:lnTo>
                  <a:lnTo>
                    <a:pt x="1704" y="2199"/>
                  </a:lnTo>
                  <a:lnTo>
                    <a:pt x="1702" y="2216"/>
                  </a:lnTo>
                  <a:lnTo>
                    <a:pt x="1701" y="2234"/>
                  </a:lnTo>
                  <a:lnTo>
                    <a:pt x="1702" y="2258"/>
                  </a:lnTo>
                  <a:lnTo>
                    <a:pt x="1703" y="2286"/>
                  </a:lnTo>
                  <a:lnTo>
                    <a:pt x="1706" y="2319"/>
                  </a:lnTo>
                  <a:lnTo>
                    <a:pt x="1710" y="2354"/>
                  </a:lnTo>
                  <a:lnTo>
                    <a:pt x="1716" y="2396"/>
                  </a:lnTo>
                  <a:lnTo>
                    <a:pt x="1725" y="2441"/>
                  </a:lnTo>
                  <a:lnTo>
                    <a:pt x="1734" y="2491"/>
                  </a:lnTo>
                  <a:lnTo>
                    <a:pt x="1745" y="2545"/>
                  </a:lnTo>
                  <a:lnTo>
                    <a:pt x="2179" y="2552"/>
                  </a:lnTo>
                  <a:lnTo>
                    <a:pt x="2195" y="2554"/>
                  </a:lnTo>
                  <a:lnTo>
                    <a:pt x="2212" y="2556"/>
                  </a:lnTo>
                  <a:lnTo>
                    <a:pt x="2226" y="2560"/>
                  </a:lnTo>
                  <a:lnTo>
                    <a:pt x="2241" y="2566"/>
                  </a:lnTo>
                  <a:lnTo>
                    <a:pt x="2254" y="2572"/>
                  </a:lnTo>
                  <a:lnTo>
                    <a:pt x="2268" y="2580"/>
                  </a:lnTo>
                  <a:lnTo>
                    <a:pt x="2280" y="2589"/>
                  </a:lnTo>
                  <a:lnTo>
                    <a:pt x="2291" y="2598"/>
                  </a:lnTo>
                  <a:lnTo>
                    <a:pt x="2302" y="2609"/>
                  </a:lnTo>
                  <a:lnTo>
                    <a:pt x="2311" y="2620"/>
                  </a:lnTo>
                  <a:lnTo>
                    <a:pt x="2319" y="2632"/>
                  </a:lnTo>
                  <a:lnTo>
                    <a:pt x="2326" y="2645"/>
                  </a:lnTo>
                  <a:lnTo>
                    <a:pt x="2332" y="2658"/>
                  </a:lnTo>
                  <a:lnTo>
                    <a:pt x="2336" y="2672"/>
                  </a:lnTo>
                  <a:lnTo>
                    <a:pt x="2339" y="2685"/>
                  </a:lnTo>
                  <a:lnTo>
                    <a:pt x="2340" y="2701"/>
                  </a:lnTo>
                  <a:lnTo>
                    <a:pt x="2339" y="2715"/>
                  </a:lnTo>
                  <a:lnTo>
                    <a:pt x="2337" y="2729"/>
                  </a:lnTo>
                  <a:lnTo>
                    <a:pt x="2334" y="2742"/>
                  </a:lnTo>
                  <a:lnTo>
                    <a:pt x="2329" y="2756"/>
                  </a:lnTo>
                  <a:lnTo>
                    <a:pt x="2323" y="2769"/>
                  </a:lnTo>
                  <a:lnTo>
                    <a:pt x="2314" y="2780"/>
                  </a:lnTo>
                  <a:lnTo>
                    <a:pt x="2306" y="2791"/>
                  </a:lnTo>
                  <a:lnTo>
                    <a:pt x="2296" y="2801"/>
                  </a:lnTo>
                  <a:lnTo>
                    <a:pt x="2285" y="2811"/>
                  </a:lnTo>
                  <a:lnTo>
                    <a:pt x="2274" y="2819"/>
                  </a:lnTo>
                  <a:lnTo>
                    <a:pt x="2260" y="2826"/>
                  </a:lnTo>
                  <a:lnTo>
                    <a:pt x="2246" y="2832"/>
                  </a:lnTo>
                  <a:lnTo>
                    <a:pt x="2232" y="2837"/>
                  </a:lnTo>
                  <a:lnTo>
                    <a:pt x="2217" y="2841"/>
                  </a:lnTo>
                  <a:lnTo>
                    <a:pt x="2201" y="2843"/>
                  </a:lnTo>
                  <a:lnTo>
                    <a:pt x="2185" y="2843"/>
                  </a:lnTo>
                  <a:lnTo>
                    <a:pt x="1814" y="2843"/>
                  </a:lnTo>
                  <a:lnTo>
                    <a:pt x="1840" y="2948"/>
                  </a:lnTo>
                  <a:lnTo>
                    <a:pt x="1850" y="2993"/>
                  </a:lnTo>
                  <a:lnTo>
                    <a:pt x="1859" y="3032"/>
                  </a:lnTo>
                  <a:lnTo>
                    <a:pt x="2183" y="3027"/>
                  </a:lnTo>
                  <a:lnTo>
                    <a:pt x="2199" y="3027"/>
                  </a:lnTo>
                  <a:lnTo>
                    <a:pt x="2215" y="3029"/>
                  </a:lnTo>
                  <a:lnTo>
                    <a:pt x="2230" y="3032"/>
                  </a:lnTo>
                  <a:lnTo>
                    <a:pt x="2244" y="3036"/>
                  </a:lnTo>
                  <a:lnTo>
                    <a:pt x="2257" y="3042"/>
                  </a:lnTo>
                  <a:lnTo>
                    <a:pt x="2270" y="3048"/>
                  </a:lnTo>
                  <a:lnTo>
                    <a:pt x="2282" y="3055"/>
                  </a:lnTo>
                  <a:lnTo>
                    <a:pt x="2292" y="3064"/>
                  </a:lnTo>
                  <a:lnTo>
                    <a:pt x="2302" y="3073"/>
                  </a:lnTo>
                  <a:lnTo>
                    <a:pt x="2310" y="3085"/>
                  </a:lnTo>
                  <a:lnTo>
                    <a:pt x="2317" y="3095"/>
                  </a:lnTo>
                  <a:lnTo>
                    <a:pt x="2324" y="3107"/>
                  </a:lnTo>
                  <a:lnTo>
                    <a:pt x="2328" y="3119"/>
                  </a:lnTo>
                  <a:lnTo>
                    <a:pt x="2331" y="3133"/>
                  </a:lnTo>
                  <a:lnTo>
                    <a:pt x="2333" y="3147"/>
                  </a:lnTo>
                  <a:lnTo>
                    <a:pt x="2333" y="3160"/>
                  </a:lnTo>
                  <a:lnTo>
                    <a:pt x="2331" y="3174"/>
                  </a:lnTo>
                  <a:lnTo>
                    <a:pt x="2328" y="3188"/>
                  </a:lnTo>
                  <a:lnTo>
                    <a:pt x="2324" y="3202"/>
                  </a:lnTo>
                  <a:lnTo>
                    <a:pt x="2317" y="3214"/>
                  </a:lnTo>
                  <a:lnTo>
                    <a:pt x="2310" y="3226"/>
                  </a:lnTo>
                  <a:lnTo>
                    <a:pt x="2302" y="3238"/>
                  </a:lnTo>
                  <a:lnTo>
                    <a:pt x="2293" y="3249"/>
                  </a:lnTo>
                  <a:lnTo>
                    <a:pt x="2283" y="3259"/>
                  </a:lnTo>
                  <a:lnTo>
                    <a:pt x="2271" y="3269"/>
                  </a:lnTo>
                  <a:lnTo>
                    <a:pt x="2258" y="3277"/>
                  </a:lnTo>
                  <a:lnTo>
                    <a:pt x="2245" y="3284"/>
                  </a:lnTo>
                  <a:lnTo>
                    <a:pt x="2232" y="3291"/>
                  </a:lnTo>
                  <a:lnTo>
                    <a:pt x="2218" y="3297"/>
                  </a:lnTo>
                  <a:lnTo>
                    <a:pt x="2202" y="3301"/>
                  </a:lnTo>
                  <a:lnTo>
                    <a:pt x="2187" y="3304"/>
                  </a:lnTo>
                  <a:lnTo>
                    <a:pt x="2171" y="3306"/>
                  </a:lnTo>
                  <a:lnTo>
                    <a:pt x="1867" y="3316"/>
                  </a:lnTo>
                  <a:lnTo>
                    <a:pt x="1865" y="3343"/>
                  </a:lnTo>
                  <a:lnTo>
                    <a:pt x="1862" y="3367"/>
                  </a:lnTo>
                  <a:lnTo>
                    <a:pt x="1857" y="3395"/>
                  </a:lnTo>
                  <a:lnTo>
                    <a:pt x="1852" y="3422"/>
                  </a:lnTo>
                  <a:lnTo>
                    <a:pt x="1847" y="3448"/>
                  </a:lnTo>
                  <a:lnTo>
                    <a:pt x="1840" y="3474"/>
                  </a:lnTo>
                  <a:lnTo>
                    <a:pt x="1833" y="3498"/>
                  </a:lnTo>
                  <a:lnTo>
                    <a:pt x="1823" y="3522"/>
                  </a:lnTo>
                  <a:lnTo>
                    <a:pt x="1814" y="3545"/>
                  </a:lnTo>
                  <a:lnTo>
                    <a:pt x="1803" y="3568"/>
                  </a:lnTo>
                  <a:lnTo>
                    <a:pt x="1791" y="3590"/>
                  </a:lnTo>
                  <a:lnTo>
                    <a:pt x="1778" y="3612"/>
                  </a:lnTo>
                  <a:lnTo>
                    <a:pt x="1761" y="3634"/>
                  </a:lnTo>
                  <a:lnTo>
                    <a:pt x="1745" y="3655"/>
                  </a:lnTo>
                  <a:lnTo>
                    <a:pt x="1726" y="3676"/>
                  </a:lnTo>
                  <a:lnTo>
                    <a:pt x="1705" y="3698"/>
                  </a:lnTo>
                  <a:lnTo>
                    <a:pt x="1682" y="3718"/>
                  </a:lnTo>
                  <a:lnTo>
                    <a:pt x="1657" y="3740"/>
                  </a:lnTo>
                  <a:lnTo>
                    <a:pt x="1686" y="3736"/>
                  </a:lnTo>
                  <a:lnTo>
                    <a:pt x="1708" y="3732"/>
                  </a:lnTo>
                  <a:lnTo>
                    <a:pt x="1729" y="3731"/>
                  </a:lnTo>
                  <a:lnTo>
                    <a:pt x="1746" y="3731"/>
                  </a:lnTo>
                  <a:lnTo>
                    <a:pt x="1781" y="3734"/>
                  </a:lnTo>
                  <a:lnTo>
                    <a:pt x="1801" y="3736"/>
                  </a:lnTo>
                  <a:lnTo>
                    <a:pt x="1824" y="3736"/>
                  </a:lnTo>
                  <a:lnTo>
                    <a:pt x="1861" y="3737"/>
                  </a:lnTo>
                  <a:lnTo>
                    <a:pt x="1898" y="3738"/>
                  </a:lnTo>
                  <a:lnTo>
                    <a:pt x="1934" y="3739"/>
                  </a:lnTo>
                  <a:lnTo>
                    <a:pt x="1973" y="3741"/>
                  </a:lnTo>
                  <a:lnTo>
                    <a:pt x="2012" y="3744"/>
                  </a:lnTo>
                  <a:lnTo>
                    <a:pt x="2051" y="3748"/>
                  </a:lnTo>
                  <a:lnTo>
                    <a:pt x="2090" y="3752"/>
                  </a:lnTo>
                  <a:lnTo>
                    <a:pt x="2130" y="3757"/>
                  </a:lnTo>
                  <a:lnTo>
                    <a:pt x="2191" y="3764"/>
                  </a:lnTo>
                  <a:lnTo>
                    <a:pt x="2247" y="3769"/>
                  </a:lnTo>
                  <a:lnTo>
                    <a:pt x="2297" y="3772"/>
                  </a:lnTo>
                  <a:lnTo>
                    <a:pt x="2343" y="3774"/>
                  </a:lnTo>
                  <a:lnTo>
                    <a:pt x="2384" y="3775"/>
                  </a:lnTo>
                  <a:lnTo>
                    <a:pt x="2419" y="3775"/>
                  </a:lnTo>
                  <a:lnTo>
                    <a:pt x="2450" y="3774"/>
                  </a:lnTo>
                  <a:lnTo>
                    <a:pt x="2476" y="3771"/>
                  </a:lnTo>
                  <a:lnTo>
                    <a:pt x="2502" y="3767"/>
                  </a:lnTo>
                  <a:lnTo>
                    <a:pt x="2530" y="3761"/>
                  </a:lnTo>
                  <a:lnTo>
                    <a:pt x="2561" y="3752"/>
                  </a:lnTo>
                  <a:lnTo>
                    <a:pt x="2595" y="3740"/>
                  </a:lnTo>
                  <a:lnTo>
                    <a:pt x="2629" y="3725"/>
                  </a:lnTo>
                  <a:lnTo>
                    <a:pt x="2646" y="3717"/>
                  </a:lnTo>
                  <a:lnTo>
                    <a:pt x="2664" y="3708"/>
                  </a:lnTo>
                  <a:lnTo>
                    <a:pt x="2682" y="3698"/>
                  </a:lnTo>
                  <a:lnTo>
                    <a:pt x="2699" y="3687"/>
                  </a:lnTo>
                  <a:lnTo>
                    <a:pt x="2718" y="3675"/>
                  </a:lnTo>
                  <a:lnTo>
                    <a:pt x="2735" y="3663"/>
                  </a:lnTo>
                  <a:lnTo>
                    <a:pt x="2751" y="3661"/>
                  </a:lnTo>
                  <a:lnTo>
                    <a:pt x="2767" y="3660"/>
                  </a:lnTo>
                  <a:lnTo>
                    <a:pt x="2782" y="3661"/>
                  </a:lnTo>
                  <a:lnTo>
                    <a:pt x="2795" y="3664"/>
                  </a:lnTo>
                  <a:lnTo>
                    <a:pt x="2808" y="3669"/>
                  </a:lnTo>
                  <a:lnTo>
                    <a:pt x="2814" y="3672"/>
                  </a:lnTo>
                  <a:lnTo>
                    <a:pt x="2819" y="3675"/>
                  </a:lnTo>
                  <a:lnTo>
                    <a:pt x="2824" y="3679"/>
                  </a:lnTo>
                  <a:lnTo>
                    <a:pt x="2828" y="3684"/>
                  </a:lnTo>
                  <a:lnTo>
                    <a:pt x="2832" y="3689"/>
                  </a:lnTo>
                  <a:lnTo>
                    <a:pt x="2835" y="3695"/>
                  </a:lnTo>
                  <a:lnTo>
                    <a:pt x="2837" y="3701"/>
                  </a:lnTo>
                  <a:lnTo>
                    <a:pt x="2839" y="3707"/>
                  </a:lnTo>
                  <a:lnTo>
                    <a:pt x="2840" y="3714"/>
                  </a:lnTo>
                  <a:lnTo>
                    <a:pt x="2841" y="3722"/>
                  </a:lnTo>
                  <a:lnTo>
                    <a:pt x="2840" y="3730"/>
                  </a:lnTo>
                  <a:lnTo>
                    <a:pt x="2839" y="3740"/>
                  </a:lnTo>
                  <a:lnTo>
                    <a:pt x="2837" y="3749"/>
                  </a:lnTo>
                  <a:lnTo>
                    <a:pt x="2834" y="3759"/>
                  </a:lnTo>
                  <a:lnTo>
                    <a:pt x="2831" y="3769"/>
                  </a:lnTo>
                  <a:lnTo>
                    <a:pt x="2826" y="3780"/>
                  </a:lnTo>
                  <a:lnTo>
                    <a:pt x="2820" y="3792"/>
                  </a:lnTo>
                  <a:lnTo>
                    <a:pt x="2814" y="3804"/>
                  </a:lnTo>
                  <a:lnTo>
                    <a:pt x="2797" y="3830"/>
                  </a:lnTo>
                  <a:lnTo>
                    <a:pt x="2776" y="3860"/>
                  </a:lnTo>
                  <a:close/>
                </a:path>
              </a:pathLst>
            </a:custGeom>
            <a:solidFill>
              <a:srgbClr val="336699">
                <a:lumMod val="75000"/>
              </a:srgbClr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H_Other_1"/>
          <p:cNvSpPr/>
          <p:nvPr>
            <p:custDataLst>
              <p:tags r:id="rId1"/>
            </p:custDataLst>
          </p:nvPr>
        </p:nvSpPr>
        <p:spPr>
          <a:xfrm>
            <a:off x="4306190" y="1736836"/>
            <a:ext cx="2382326" cy="937579"/>
          </a:xfrm>
          <a:custGeom>
            <a:avLst/>
            <a:gdLst>
              <a:gd name="connsiteX0" fmla="*/ 1647823 w 1871661"/>
              <a:gd name="connsiteY0" fmla="*/ 0 h 736603"/>
              <a:gd name="connsiteX1" fmla="*/ 1871661 w 1871661"/>
              <a:gd name="connsiteY1" fmla="*/ 223839 h 736603"/>
              <a:gd name="connsiteX2" fmla="*/ 1647823 w 1871661"/>
              <a:gd name="connsiteY2" fmla="*/ 447677 h 736603"/>
              <a:gd name="connsiteX3" fmla="*/ 1647823 w 1871661"/>
              <a:gd name="connsiteY3" fmla="*/ 335758 h 736603"/>
              <a:gd name="connsiteX4" fmla="*/ 631046 w 1871661"/>
              <a:gd name="connsiteY4" fmla="*/ 335758 h 736603"/>
              <a:gd name="connsiteX5" fmla="*/ 631031 w 1871661"/>
              <a:gd name="connsiteY5" fmla="*/ 336555 h 736603"/>
              <a:gd name="connsiteX6" fmla="*/ 343503 w 1871661"/>
              <a:gd name="connsiteY6" fmla="*/ 451167 h 736603"/>
              <a:gd name="connsiteX7" fmla="*/ 223776 w 1871661"/>
              <a:gd name="connsiteY7" fmla="*/ 736603 h 736603"/>
              <a:gd name="connsiteX8" fmla="*/ 0 w 1871661"/>
              <a:gd name="connsiteY8" fmla="*/ 736603 h 736603"/>
              <a:gd name="connsiteX9" fmla="*/ 186688 w 1871661"/>
              <a:gd name="connsiteY9" fmla="*/ 291527 h 736603"/>
              <a:gd name="connsiteX10" fmla="*/ 511158 w 1871661"/>
              <a:gd name="connsiteY10" fmla="*/ 122982 h 736603"/>
              <a:gd name="connsiteX11" fmla="*/ 623886 w 1871661"/>
              <a:gd name="connsiteY11" fmla="*/ 113729 h 736603"/>
              <a:gd name="connsiteX12" fmla="*/ 623886 w 1871661"/>
              <a:gd name="connsiteY12" fmla="*/ 111919 h 736603"/>
              <a:gd name="connsiteX13" fmla="*/ 1647823 w 1871661"/>
              <a:gd name="connsiteY13" fmla="*/ 111919 h 736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871661" h="736603">
                <a:moveTo>
                  <a:pt x="1647823" y="0"/>
                </a:moveTo>
                <a:lnTo>
                  <a:pt x="1871661" y="223839"/>
                </a:lnTo>
                <a:lnTo>
                  <a:pt x="1647823" y="447677"/>
                </a:lnTo>
                <a:lnTo>
                  <a:pt x="1647823" y="335758"/>
                </a:lnTo>
                <a:lnTo>
                  <a:pt x="631046" y="335758"/>
                </a:lnTo>
                <a:lnTo>
                  <a:pt x="631031" y="336555"/>
                </a:lnTo>
                <a:cubicBezTo>
                  <a:pt x="523694" y="334638"/>
                  <a:pt x="420088" y="375936"/>
                  <a:pt x="343503" y="451167"/>
                </a:cubicBezTo>
                <a:cubicBezTo>
                  <a:pt x="266917" y="526397"/>
                  <a:pt x="223776" y="629249"/>
                  <a:pt x="223776" y="736603"/>
                </a:cubicBezTo>
                <a:lnTo>
                  <a:pt x="0" y="736603"/>
                </a:lnTo>
                <a:cubicBezTo>
                  <a:pt x="0" y="569207"/>
                  <a:pt x="67269" y="408832"/>
                  <a:pt x="186688" y="291527"/>
                </a:cubicBezTo>
                <a:cubicBezTo>
                  <a:pt x="276253" y="203548"/>
                  <a:pt x="389515" y="145331"/>
                  <a:pt x="511158" y="122982"/>
                </a:cubicBezTo>
                <a:lnTo>
                  <a:pt x="623886" y="113729"/>
                </a:lnTo>
                <a:lnTo>
                  <a:pt x="623886" y="111919"/>
                </a:lnTo>
                <a:lnTo>
                  <a:pt x="1647823" y="111919"/>
                </a:lnTo>
                <a:close/>
              </a:path>
            </a:pathLst>
          </a:custGeom>
          <a:solidFill>
            <a:srgbClr val="336699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>
            <a:reflection blurRad="6350" stA="52000" endA="300" endPos="35000" dir="5400000" sy="-100000" algn="bl" rotWithShape="0"/>
          </a:effectLst>
        </p:spPr>
        <p:txBody>
          <a:bodyPr rot="0" spcFirstLastPara="0" vertOverflow="overflow" horzOverflow="overflow" vert="horz" wrap="square" lIns="91440" tIns="0" rIns="9144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MH_Other_2"/>
          <p:cNvSpPr/>
          <p:nvPr>
            <p:custDataLst>
              <p:tags r:id="rId2"/>
            </p:custDataLst>
          </p:nvPr>
        </p:nvSpPr>
        <p:spPr>
          <a:xfrm flipH="1">
            <a:off x="2633102" y="1736836"/>
            <a:ext cx="2382326" cy="937579"/>
          </a:xfrm>
          <a:custGeom>
            <a:avLst/>
            <a:gdLst>
              <a:gd name="connsiteX0" fmla="*/ 1647823 w 1871661"/>
              <a:gd name="connsiteY0" fmla="*/ 0 h 736603"/>
              <a:gd name="connsiteX1" fmla="*/ 1871661 w 1871661"/>
              <a:gd name="connsiteY1" fmla="*/ 223839 h 736603"/>
              <a:gd name="connsiteX2" fmla="*/ 1647823 w 1871661"/>
              <a:gd name="connsiteY2" fmla="*/ 447677 h 736603"/>
              <a:gd name="connsiteX3" fmla="*/ 1647823 w 1871661"/>
              <a:gd name="connsiteY3" fmla="*/ 335758 h 736603"/>
              <a:gd name="connsiteX4" fmla="*/ 631046 w 1871661"/>
              <a:gd name="connsiteY4" fmla="*/ 335758 h 736603"/>
              <a:gd name="connsiteX5" fmla="*/ 631031 w 1871661"/>
              <a:gd name="connsiteY5" fmla="*/ 336555 h 736603"/>
              <a:gd name="connsiteX6" fmla="*/ 343503 w 1871661"/>
              <a:gd name="connsiteY6" fmla="*/ 451167 h 736603"/>
              <a:gd name="connsiteX7" fmla="*/ 223776 w 1871661"/>
              <a:gd name="connsiteY7" fmla="*/ 736603 h 736603"/>
              <a:gd name="connsiteX8" fmla="*/ 0 w 1871661"/>
              <a:gd name="connsiteY8" fmla="*/ 736603 h 736603"/>
              <a:gd name="connsiteX9" fmla="*/ 186688 w 1871661"/>
              <a:gd name="connsiteY9" fmla="*/ 291527 h 736603"/>
              <a:gd name="connsiteX10" fmla="*/ 511158 w 1871661"/>
              <a:gd name="connsiteY10" fmla="*/ 122982 h 736603"/>
              <a:gd name="connsiteX11" fmla="*/ 623886 w 1871661"/>
              <a:gd name="connsiteY11" fmla="*/ 113729 h 736603"/>
              <a:gd name="connsiteX12" fmla="*/ 623886 w 1871661"/>
              <a:gd name="connsiteY12" fmla="*/ 111919 h 736603"/>
              <a:gd name="connsiteX13" fmla="*/ 1647823 w 1871661"/>
              <a:gd name="connsiteY13" fmla="*/ 111919 h 736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871661" h="736603">
                <a:moveTo>
                  <a:pt x="1647823" y="0"/>
                </a:moveTo>
                <a:lnTo>
                  <a:pt x="1871661" y="223839"/>
                </a:lnTo>
                <a:lnTo>
                  <a:pt x="1647823" y="447677"/>
                </a:lnTo>
                <a:lnTo>
                  <a:pt x="1647823" y="335758"/>
                </a:lnTo>
                <a:lnTo>
                  <a:pt x="631046" y="335758"/>
                </a:lnTo>
                <a:lnTo>
                  <a:pt x="631031" y="336555"/>
                </a:lnTo>
                <a:cubicBezTo>
                  <a:pt x="523694" y="334638"/>
                  <a:pt x="420088" y="375936"/>
                  <a:pt x="343503" y="451167"/>
                </a:cubicBezTo>
                <a:cubicBezTo>
                  <a:pt x="266917" y="526397"/>
                  <a:pt x="223776" y="629249"/>
                  <a:pt x="223776" y="736603"/>
                </a:cubicBezTo>
                <a:lnTo>
                  <a:pt x="0" y="736603"/>
                </a:lnTo>
                <a:cubicBezTo>
                  <a:pt x="0" y="569207"/>
                  <a:pt x="67269" y="408832"/>
                  <a:pt x="186688" y="291527"/>
                </a:cubicBezTo>
                <a:cubicBezTo>
                  <a:pt x="276253" y="203548"/>
                  <a:pt x="389515" y="145331"/>
                  <a:pt x="511158" y="122982"/>
                </a:cubicBezTo>
                <a:lnTo>
                  <a:pt x="623886" y="113729"/>
                </a:lnTo>
                <a:lnTo>
                  <a:pt x="623886" y="111919"/>
                </a:lnTo>
                <a:lnTo>
                  <a:pt x="1647823" y="111919"/>
                </a:lnTo>
                <a:close/>
              </a:path>
            </a:pathLst>
          </a:custGeom>
          <a:solidFill>
            <a:srgbClr val="84B5D5"/>
          </a:solidFill>
          <a:ln w="12700" cap="flat" cmpd="sng" algn="ctr">
            <a:noFill/>
            <a:prstDash val="solid"/>
            <a:miter lim="800000"/>
          </a:ln>
          <a:effectLst>
            <a:reflection blurRad="6350" stA="52000" endA="300" endPos="35000" dir="5400000" sy="-100000" algn="bl" rotWithShape="0"/>
          </a:effectLst>
        </p:spPr>
        <p:txBody>
          <a:bodyPr rot="0" spcFirstLastPara="0" vertOverflow="overflow" horzOverflow="overflow" vert="horz" wrap="square" lIns="91440" tIns="0" rIns="9144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MH_Other_3"/>
          <p:cNvSpPr/>
          <p:nvPr>
            <p:custDataLst>
              <p:tags r:id="rId3"/>
            </p:custDataLst>
          </p:nvPr>
        </p:nvSpPr>
        <p:spPr>
          <a:xfrm flipH="1" flipV="1">
            <a:off x="4184504" y="2662288"/>
            <a:ext cx="830928" cy="794111"/>
          </a:xfrm>
          <a:custGeom>
            <a:avLst/>
            <a:gdLst>
              <a:gd name="connsiteX0" fmla="*/ 0 w 1247775"/>
              <a:gd name="connsiteY0" fmla="*/ 623888 h 1247775"/>
              <a:gd name="connsiteX1" fmla="*/ 186688 w 1247775"/>
              <a:gd name="connsiteY1" fmla="*/ 178812 h 1247775"/>
              <a:gd name="connsiteX2" fmla="*/ 635026 w 1247775"/>
              <a:gd name="connsiteY2" fmla="*/ 100 h 1247775"/>
              <a:gd name="connsiteX3" fmla="*/ 631031 w 1247775"/>
              <a:gd name="connsiteY3" fmla="*/ 223840 h 1247775"/>
              <a:gd name="connsiteX4" fmla="*/ 343503 w 1247775"/>
              <a:gd name="connsiteY4" fmla="*/ 338452 h 1247775"/>
              <a:gd name="connsiteX5" fmla="*/ 223776 w 1247775"/>
              <a:gd name="connsiteY5" fmla="*/ 623888 h 1247775"/>
              <a:gd name="connsiteX6" fmla="*/ 0 w 1247775"/>
              <a:gd name="connsiteY6" fmla="*/ 623888 h 1247775"/>
              <a:gd name="connsiteX0" fmla="*/ 0 w 643003"/>
              <a:gd name="connsiteY0" fmla="*/ 623888 h 623888"/>
              <a:gd name="connsiteX1" fmla="*/ 186688 w 643003"/>
              <a:gd name="connsiteY1" fmla="*/ 178812 h 623888"/>
              <a:gd name="connsiteX2" fmla="*/ 635026 w 643003"/>
              <a:gd name="connsiteY2" fmla="*/ 100 h 623888"/>
              <a:gd name="connsiteX3" fmla="*/ 631031 w 643003"/>
              <a:gd name="connsiteY3" fmla="*/ 223840 h 623888"/>
              <a:gd name="connsiteX4" fmla="*/ 343503 w 643003"/>
              <a:gd name="connsiteY4" fmla="*/ 338452 h 623888"/>
              <a:gd name="connsiteX5" fmla="*/ 223776 w 643003"/>
              <a:gd name="connsiteY5" fmla="*/ 623888 h 623888"/>
              <a:gd name="connsiteX6" fmla="*/ 0 w 643003"/>
              <a:gd name="connsiteY6" fmla="*/ 623888 h 623888"/>
              <a:gd name="connsiteX0" fmla="*/ 0 w 649102"/>
              <a:gd name="connsiteY0" fmla="*/ 623888 h 623888"/>
              <a:gd name="connsiteX1" fmla="*/ 186688 w 649102"/>
              <a:gd name="connsiteY1" fmla="*/ 178812 h 623888"/>
              <a:gd name="connsiteX2" fmla="*/ 635026 w 649102"/>
              <a:gd name="connsiteY2" fmla="*/ 100 h 623888"/>
              <a:gd name="connsiteX3" fmla="*/ 631031 w 649102"/>
              <a:gd name="connsiteY3" fmla="*/ 223840 h 623888"/>
              <a:gd name="connsiteX4" fmla="*/ 343503 w 649102"/>
              <a:gd name="connsiteY4" fmla="*/ 338452 h 623888"/>
              <a:gd name="connsiteX5" fmla="*/ 223776 w 649102"/>
              <a:gd name="connsiteY5" fmla="*/ 623888 h 623888"/>
              <a:gd name="connsiteX6" fmla="*/ 0 w 649102"/>
              <a:gd name="connsiteY6" fmla="*/ 623888 h 623888"/>
              <a:gd name="connsiteX0" fmla="*/ 0 w 652814"/>
              <a:gd name="connsiteY0" fmla="*/ 623888 h 623888"/>
              <a:gd name="connsiteX1" fmla="*/ 186688 w 652814"/>
              <a:gd name="connsiteY1" fmla="*/ 178812 h 623888"/>
              <a:gd name="connsiteX2" fmla="*/ 635026 w 652814"/>
              <a:gd name="connsiteY2" fmla="*/ 100 h 623888"/>
              <a:gd name="connsiteX3" fmla="*/ 631031 w 652814"/>
              <a:gd name="connsiteY3" fmla="*/ 223840 h 623888"/>
              <a:gd name="connsiteX4" fmla="*/ 343503 w 652814"/>
              <a:gd name="connsiteY4" fmla="*/ 338452 h 623888"/>
              <a:gd name="connsiteX5" fmla="*/ 223776 w 652814"/>
              <a:gd name="connsiteY5" fmla="*/ 623888 h 623888"/>
              <a:gd name="connsiteX6" fmla="*/ 0 w 652814"/>
              <a:gd name="connsiteY6" fmla="*/ 623888 h 623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2814" h="623888">
                <a:moveTo>
                  <a:pt x="0" y="623888"/>
                </a:moveTo>
                <a:cubicBezTo>
                  <a:pt x="0" y="456492"/>
                  <a:pt x="67269" y="296117"/>
                  <a:pt x="186688" y="178812"/>
                </a:cubicBezTo>
                <a:cubicBezTo>
                  <a:pt x="306107" y="61506"/>
                  <a:pt x="467657" y="-2889"/>
                  <a:pt x="635026" y="100"/>
                </a:cubicBezTo>
                <a:cubicBezTo>
                  <a:pt x="652744" y="69917"/>
                  <a:pt x="665701" y="156404"/>
                  <a:pt x="631031" y="223840"/>
                </a:cubicBezTo>
                <a:cubicBezTo>
                  <a:pt x="523694" y="221923"/>
                  <a:pt x="420088" y="263221"/>
                  <a:pt x="343503" y="338452"/>
                </a:cubicBezTo>
                <a:cubicBezTo>
                  <a:pt x="266917" y="413682"/>
                  <a:pt x="223776" y="516534"/>
                  <a:pt x="223776" y="623888"/>
                </a:cubicBezTo>
                <a:lnTo>
                  <a:pt x="0" y="623888"/>
                </a:lnTo>
                <a:close/>
              </a:path>
            </a:pathLst>
          </a:custGeom>
          <a:solidFill>
            <a:srgbClr val="84B5D5"/>
          </a:solidFill>
          <a:ln w="12700" cap="flat" cmpd="sng" algn="ctr">
            <a:noFill/>
            <a:prstDash val="solid"/>
            <a:miter lim="800000"/>
          </a:ln>
          <a:effectLst>
            <a:reflection blurRad="6350" stA="52000" endA="300" endPos="35000" dir="5400000" sy="-100000" algn="bl" rotWithShape="0"/>
          </a:effectLst>
        </p:spPr>
        <p:txBody>
          <a:bodyPr rot="0" spcFirstLastPara="0" vertOverflow="overflow" horzOverflow="overflow" vert="horz" wrap="square" lIns="91440" tIns="0" rIns="9144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MH_Other_4"/>
          <p:cNvSpPr/>
          <p:nvPr>
            <p:custDataLst>
              <p:tags r:id="rId4"/>
            </p:custDataLst>
          </p:nvPr>
        </p:nvSpPr>
        <p:spPr>
          <a:xfrm flipV="1">
            <a:off x="4306188" y="2662288"/>
            <a:ext cx="830928" cy="794111"/>
          </a:xfrm>
          <a:custGeom>
            <a:avLst/>
            <a:gdLst>
              <a:gd name="connsiteX0" fmla="*/ 0 w 1247775"/>
              <a:gd name="connsiteY0" fmla="*/ 623888 h 1247775"/>
              <a:gd name="connsiteX1" fmla="*/ 186688 w 1247775"/>
              <a:gd name="connsiteY1" fmla="*/ 178812 h 1247775"/>
              <a:gd name="connsiteX2" fmla="*/ 635026 w 1247775"/>
              <a:gd name="connsiteY2" fmla="*/ 100 h 1247775"/>
              <a:gd name="connsiteX3" fmla="*/ 631031 w 1247775"/>
              <a:gd name="connsiteY3" fmla="*/ 223840 h 1247775"/>
              <a:gd name="connsiteX4" fmla="*/ 343503 w 1247775"/>
              <a:gd name="connsiteY4" fmla="*/ 338452 h 1247775"/>
              <a:gd name="connsiteX5" fmla="*/ 223776 w 1247775"/>
              <a:gd name="connsiteY5" fmla="*/ 623888 h 1247775"/>
              <a:gd name="connsiteX6" fmla="*/ 0 w 1247775"/>
              <a:gd name="connsiteY6" fmla="*/ 623888 h 1247775"/>
              <a:gd name="connsiteX0" fmla="*/ 0 w 643003"/>
              <a:gd name="connsiteY0" fmla="*/ 623888 h 623888"/>
              <a:gd name="connsiteX1" fmla="*/ 186688 w 643003"/>
              <a:gd name="connsiteY1" fmla="*/ 178812 h 623888"/>
              <a:gd name="connsiteX2" fmla="*/ 635026 w 643003"/>
              <a:gd name="connsiteY2" fmla="*/ 100 h 623888"/>
              <a:gd name="connsiteX3" fmla="*/ 631031 w 643003"/>
              <a:gd name="connsiteY3" fmla="*/ 223840 h 623888"/>
              <a:gd name="connsiteX4" fmla="*/ 343503 w 643003"/>
              <a:gd name="connsiteY4" fmla="*/ 338452 h 623888"/>
              <a:gd name="connsiteX5" fmla="*/ 223776 w 643003"/>
              <a:gd name="connsiteY5" fmla="*/ 623888 h 623888"/>
              <a:gd name="connsiteX6" fmla="*/ 0 w 643003"/>
              <a:gd name="connsiteY6" fmla="*/ 623888 h 623888"/>
              <a:gd name="connsiteX0" fmla="*/ 0 w 649102"/>
              <a:gd name="connsiteY0" fmla="*/ 623888 h 623888"/>
              <a:gd name="connsiteX1" fmla="*/ 186688 w 649102"/>
              <a:gd name="connsiteY1" fmla="*/ 178812 h 623888"/>
              <a:gd name="connsiteX2" fmla="*/ 635026 w 649102"/>
              <a:gd name="connsiteY2" fmla="*/ 100 h 623888"/>
              <a:gd name="connsiteX3" fmla="*/ 631031 w 649102"/>
              <a:gd name="connsiteY3" fmla="*/ 223840 h 623888"/>
              <a:gd name="connsiteX4" fmla="*/ 343503 w 649102"/>
              <a:gd name="connsiteY4" fmla="*/ 338452 h 623888"/>
              <a:gd name="connsiteX5" fmla="*/ 223776 w 649102"/>
              <a:gd name="connsiteY5" fmla="*/ 623888 h 623888"/>
              <a:gd name="connsiteX6" fmla="*/ 0 w 649102"/>
              <a:gd name="connsiteY6" fmla="*/ 623888 h 623888"/>
              <a:gd name="connsiteX0" fmla="*/ 0 w 652814"/>
              <a:gd name="connsiteY0" fmla="*/ 623888 h 623888"/>
              <a:gd name="connsiteX1" fmla="*/ 186688 w 652814"/>
              <a:gd name="connsiteY1" fmla="*/ 178812 h 623888"/>
              <a:gd name="connsiteX2" fmla="*/ 635026 w 652814"/>
              <a:gd name="connsiteY2" fmla="*/ 100 h 623888"/>
              <a:gd name="connsiteX3" fmla="*/ 631031 w 652814"/>
              <a:gd name="connsiteY3" fmla="*/ 223840 h 623888"/>
              <a:gd name="connsiteX4" fmla="*/ 343503 w 652814"/>
              <a:gd name="connsiteY4" fmla="*/ 338452 h 623888"/>
              <a:gd name="connsiteX5" fmla="*/ 223776 w 652814"/>
              <a:gd name="connsiteY5" fmla="*/ 623888 h 623888"/>
              <a:gd name="connsiteX6" fmla="*/ 0 w 652814"/>
              <a:gd name="connsiteY6" fmla="*/ 623888 h 623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2814" h="623888">
                <a:moveTo>
                  <a:pt x="0" y="623888"/>
                </a:moveTo>
                <a:cubicBezTo>
                  <a:pt x="0" y="456492"/>
                  <a:pt x="67269" y="296117"/>
                  <a:pt x="186688" y="178812"/>
                </a:cubicBezTo>
                <a:cubicBezTo>
                  <a:pt x="306107" y="61506"/>
                  <a:pt x="467657" y="-2889"/>
                  <a:pt x="635026" y="100"/>
                </a:cubicBezTo>
                <a:cubicBezTo>
                  <a:pt x="652744" y="69917"/>
                  <a:pt x="665701" y="156404"/>
                  <a:pt x="631031" y="223840"/>
                </a:cubicBezTo>
                <a:cubicBezTo>
                  <a:pt x="523694" y="221923"/>
                  <a:pt x="420088" y="263221"/>
                  <a:pt x="343503" y="338452"/>
                </a:cubicBezTo>
                <a:cubicBezTo>
                  <a:pt x="266917" y="413682"/>
                  <a:pt x="223776" y="516534"/>
                  <a:pt x="223776" y="623888"/>
                </a:cubicBezTo>
                <a:lnTo>
                  <a:pt x="0" y="623888"/>
                </a:lnTo>
                <a:close/>
              </a:path>
            </a:pathLst>
          </a:custGeom>
          <a:solidFill>
            <a:srgbClr val="336699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>
            <a:reflection blurRad="6350" stA="52000" endA="300" endPos="35000" dir="5400000" sy="-100000" algn="bl" rotWithShape="0"/>
          </a:effectLst>
        </p:spPr>
        <p:txBody>
          <a:bodyPr rot="0" spcFirstLastPara="0" vertOverflow="overflow" horzOverflow="overflow" vert="horz" wrap="square" lIns="91440" tIns="0" rIns="9144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MH_SubTitle_1"/>
          <p:cNvSpPr txBox="1"/>
          <p:nvPr>
            <p:custDataLst>
              <p:tags r:id="rId5"/>
            </p:custDataLst>
          </p:nvPr>
        </p:nvSpPr>
        <p:spPr>
          <a:xfrm>
            <a:off x="781049" y="1652586"/>
            <a:ext cx="1691021" cy="68321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marL="285750" marR="0" lvl="0" indent="-285750" algn="r" defTabSz="91440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84B5D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处于起步</a:t>
            </a:r>
            <a:r>
              <a:rPr kumimoji="0" lang="zh-CN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84B5D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阶段</a:t>
            </a:r>
            <a:endParaRPr kumimoji="0" lang="en-US" altLang="zh-CN" sz="1400" b="1" i="0" u="none" strike="noStrike" kern="0" cap="none" spc="0" normalizeH="0" baseline="0" noProof="0" dirty="0" smtClean="0">
              <a:ln>
                <a:noFill/>
              </a:ln>
              <a:solidFill>
                <a:srgbClr val="84B5D5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285750" marR="0" lvl="0" indent="-285750" algn="r" defTabSz="91440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84B5D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整体规模较小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rgbClr val="84B5D5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MH_Text_1"/>
          <p:cNvSpPr txBox="1"/>
          <p:nvPr>
            <p:custDataLst>
              <p:tags r:id="rId6"/>
            </p:custDataLst>
          </p:nvPr>
        </p:nvSpPr>
        <p:spPr>
          <a:xfrm>
            <a:off x="1373142" y="2476482"/>
            <a:ext cx="2505745" cy="95494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MH_SubTitle_2"/>
          <p:cNvSpPr txBox="1"/>
          <p:nvPr>
            <p:custDataLst>
              <p:tags r:id="rId7"/>
            </p:custDataLst>
          </p:nvPr>
        </p:nvSpPr>
        <p:spPr>
          <a:xfrm>
            <a:off x="6844626" y="1652586"/>
            <a:ext cx="1594750" cy="655114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marL="285750" marR="0" lvl="0" indent="-285750" defTabSz="91440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336699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市场占有率</a:t>
            </a:r>
            <a:r>
              <a:rPr kumimoji="0" lang="zh-CN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336699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低</a:t>
            </a:r>
            <a:endParaRPr kumimoji="0" lang="en-US" altLang="zh-CN" sz="1400" b="1" i="0" u="none" strike="noStrike" kern="0" cap="none" spc="0" normalizeH="0" baseline="0" noProof="0" dirty="0" smtClean="0">
              <a:ln>
                <a:noFill/>
              </a:ln>
              <a:solidFill>
                <a:srgbClr val="336699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285750" marR="0" lvl="0" indent="-285750" defTabSz="91440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336699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市场认知度</a:t>
            </a:r>
            <a:r>
              <a:rPr kumimoji="0" lang="zh-CN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336699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低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rgbClr val="336699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Rectangle 5"/>
          <p:cNvSpPr>
            <a:spLocks/>
          </p:cNvSpPr>
          <p:nvPr/>
        </p:nvSpPr>
        <p:spPr bwMode="auto">
          <a:xfrm>
            <a:off x="1142093" y="4032251"/>
            <a:ext cx="7426425" cy="764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marL="0" marR="0" lvl="0" indent="0" algn="ctr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此处添加详细文本描述，建议与标题相关并符合整体语言风格，语言描述尽量简洁生动。尽量将每页幻灯片的字数控制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在  </a:t>
            </a:r>
            <a:r>
              <a:rPr kumimoji="0" lang="en-US" altLang="zh-CN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200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字以内，据统计每页幻灯片的最好控制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在</a:t>
            </a:r>
            <a:r>
              <a:rPr kumimoji="0" lang="en-US" altLang="zh-CN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5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分钟之内。此处添加详细文本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描述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 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，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建议与标题相关并符合整体语言风格，语言描述尽量简洁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生动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。尽量将每页幻灯片的字数控制在  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200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字以内，据统计每页幻灯片的最好控制在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5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分钟之内。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19" name="MH_Text_1"/>
          <p:cNvSpPr txBox="1"/>
          <p:nvPr>
            <p:custDataLst>
              <p:tags r:id="rId8"/>
            </p:custDataLst>
          </p:nvPr>
        </p:nvSpPr>
        <p:spPr>
          <a:xfrm>
            <a:off x="5435643" y="2457041"/>
            <a:ext cx="2505745" cy="95494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323528" y="2029608"/>
            <a:ext cx="3951374" cy="201479"/>
            <a:chOff x="835638" y="2054553"/>
            <a:chExt cx="3945386" cy="201174"/>
          </a:xfrm>
        </p:grpSpPr>
        <p:sp>
          <p:nvSpPr>
            <p:cNvPr id="37" name="Freeform 92"/>
            <p:cNvSpPr>
              <a:spLocks/>
            </p:cNvSpPr>
            <p:nvPr/>
          </p:nvSpPr>
          <p:spPr bwMode="auto">
            <a:xfrm>
              <a:off x="835638" y="2054553"/>
              <a:ext cx="1175278" cy="201174"/>
            </a:xfrm>
            <a:custGeom>
              <a:avLst/>
              <a:gdLst>
                <a:gd name="T0" fmla="*/ 32 w 375"/>
                <a:gd name="T1" fmla="*/ 0 h 64"/>
                <a:gd name="T2" fmla="*/ 375 w 375"/>
                <a:gd name="T3" fmla="*/ 0 h 64"/>
                <a:gd name="T4" fmla="*/ 375 w 375"/>
                <a:gd name="T5" fmla="*/ 64 h 64"/>
                <a:gd name="T6" fmla="*/ 32 w 375"/>
                <a:gd name="T7" fmla="*/ 64 h 64"/>
                <a:gd name="T8" fmla="*/ 0 w 375"/>
                <a:gd name="T9" fmla="*/ 32 h 64"/>
                <a:gd name="T10" fmla="*/ 0 w 375"/>
                <a:gd name="T11" fmla="*/ 32 h 64"/>
                <a:gd name="T12" fmla="*/ 32 w 375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5" h="64">
                  <a:moveTo>
                    <a:pt x="32" y="0"/>
                  </a:moveTo>
                  <a:cubicBezTo>
                    <a:pt x="375" y="0"/>
                    <a:pt x="375" y="0"/>
                    <a:pt x="375" y="0"/>
                  </a:cubicBezTo>
                  <a:cubicBezTo>
                    <a:pt x="375" y="64"/>
                    <a:pt x="375" y="64"/>
                    <a:pt x="375" y="6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14" y="64"/>
                    <a:pt x="0" y="50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5"/>
                    <a:pt x="14" y="0"/>
                    <a:pt x="32" y="0"/>
                  </a:cubicBez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Freeform 93"/>
            <p:cNvSpPr>
              <a:spLocks/>
            </p:cNvSpPr>
            <p:nvPr/>
          </p:nvSpPr>
          <p:spPr bwMode="auto">
            <a:xfrm>
              <a:off x="2276941" y="2054553"/>
              <a:ext cx="2504083" cy="201174"/>
            </a:xfrm>
            <a:custGeom>
              <a:avLst/>
              <a:gdLst>
                <a:gd name="T0" fmla="*/ 0 w 799"/>
                <a:gd name="T1" fmla="*/ 0 h 64"/>
                <a:gd name="T2" fmla="*/ 767 w 799"/>
                <a:gd name="T3" fmla="*/ 0 h 64"/>
                <a:gd name="T4" fmla="*/ 799 w 799"/>
                <a:gd name="T5" fmla="*/ 32 h 64"/>
                <a:gd name="T6" fmla="*/ 799 w 799"/>
                <a:gd name="T7" fmla="*/ 32 h 64"/>
                <a:gd name="T8" fmla="*/ 767 w 799"/>
                <a:gd name="T9" fmla="*/ 64 h 64"/>
                <a:gd name="T10" fmla="*/ 0 w 799"/>
                <a:gd name="T11" fmla="*/ 64 h 64"/>
                <a:gd name="T12" fmla="*/ 0 w 799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9" h="64">
                  <a:moveTo>
                    <a:pt x="0" y="0"/>
                  </a:moveTo>
                  <a:cubicBezTo>
                    <a:pt x="767" y="0"/>
                    <a:pt x="767" y="0"/>
                    <a:pt x="767" y="0"/>
                  </a:cubicBezTo>
                  <a:cubicBezTo>
                    <a:pt x="784" y="0"/>
                    <a:pt x="799" y="15"/>
                    <a:pt x="799" y="32"/>
                  </a:cubicBezTo>
                  <a:cubicBezTo>
                    <a:pt x="799" y="32"/>
                    <a:pt x="799" y="32"/>
                    <a:pt x="799" y="32"/>
                  </a:cubicBezTo>
                  <a:cubicBezTo>
                    <a:pt x="799" y="50"/>
                    <a:pt x="784" y="64"/>
                    <a:pt x="767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336699">
                <a:lumMod val="75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9" name="Freeform 98"/>
            <p:cNvSpPr>
              <a:spLocks/>
            </p:cNvSpPr>
            <p:nvPr/>
          </p:nvSpPr>
          <p:spPr bwMode="auto">
            <a:xfrm>
              <a:off x="2010916" y="2054553"/>
              <a:ext cx="266025" cy="201174"/>
            </a:xfrm>
            <a:custGeom>
              <a:avLst/>
              <a:gdLst>
                <a:gd name="T0" fmla="*/ 0 w 201"/>
                <a:gd name="T1" fmla="*/ 0 h 152"/>
                <a:gd name="T2" fmla="*/ 201 w 201"/>
                <a:gd name="T3" fmla="*/ 0 h 152"/>
                <a:gd name="T4" fmla="*/ 201 w 201"/>
                <a:gd name="T5" fmla="*/ 152 h 152"/>
                <a:gd name="T6" fmla="*/ 0 w 201"/>
                <a:gd name="T7" fmla="*/ 152 h 152"/>
                <a:gd name="T8" fmla="*/ 0 w 201"/>
                <a:gd name="T9" fmla="*/ 0 h 152"/>
                <a:gd name="T10" fmla="*/ 0 w 20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1" h="152">
                  <a:moveTo>
                    <a:pt x="0" y="0"/>
                  </a:moveTo>
                  <a:lnTo>
                    <a:pt x="201" y="0"/>
                  </a:lnTo>
                  <a:lnTo>
                    <a:pt x="201" y="152"/>
                  </a:lnTo>
                  <a:lnTo>
                    <a:pt x="0" y="15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6699">
                <a:lumMod val="75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23528" y="2532158"/>
            <a:ext cx="3951374" cy="201479"/>
            <a:chOff x="835638" y="2447636"/>
            <a:chExt cx="3945386" cy="201174"/>
          </a:xfrm>
        </p:grpSpPr>
        <p:sp>
          <p:nvSpPr>
            <p:cNvPr id="41" name="Freeform 88"/>
            <p:cNvSpPr>
              <a:spLocks/>
            </p:cNvSpPr>
            <p:nvPr/>
          </p:nvSpPr>
          <p:spPr bwMode="auto">
            <a:xfrm>
              <a:off x="835638" y="2447636"/>
              <a:ext cx="2080559" cy="201174"/>
            </a:xfrm>
            <a:custGeom>
              <a:avLst/>
              <a:gdLst>
                <a:gd name="T0" fmla="*/ 32 w 664"/>
                <a:gd name="T1" fmla="*/ 0 h 64"/>
                <a:gd name="T2" fmla="*/ 664 w 664"/>
                <a:gd name="T3" fmla="*/ 0 h 64"/>
                <a:gd name="T4" fmla="*/ 664 w 664"/>
                <a:gd name="T5" fmla="*/ 64 h 64"/>
                <a:gd name="T6" fmla="*/ 32 w 664"/>
                <a:gd name="T7" fmla="*/ 64 h 64"/>
                <a:gd name="T8" fmla="*/ 0 w 664"/>
                <a:gd name="T9" fmla="*/ 32 h 64"/>
                <a:gd name="T10" fmla="*/ 0 w 664"/>
                <a:gd name="T11" fmla="*/ 32 h 64"/>
                <a:gd name="T12" fmla="*/ 32 w 664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4" h="64">
                  <a:moveTo>
                    <a:pt x="32" y="0"/>
                  </a:moveTo>
                  <a:cubicBezTo>
                    <a:pt x="664" y="0"/>
                    <a:pt x="664" y="0"/>
                    <a:pt x="664" y="0"/>
                  </a:cubicBezTo>
                  <a:cubicBezTo>
                    <a:pt x="664" y="64"/>
                    <a:pt x="664" y="64"/>
                    <a:pt x="664" y="6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14" y="64"/>
                    <a:pt x="0" y="49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Freeform 89"/>
            <p:cNvSpPr>
              <a:spLocks/>
            </p:cNvSpPr>
            <p:nvPr/>
          </p:nvSpPr>
          <p:spPr bwMode="auto">
            <a:xfrm>
              <a:off x="3161046" y="2447636"/>
              <a:ext cx="1619978" cy="201174"/>
            </a:xfrm>
            <a:custGeom>
              <a:avLst/>
              <a:gdLst>
                <a:gd name="T0" fmla="*/ 0 w 517"/>
                <a:gd name="T1" fmla="*/ 0 h 64"/>
                <a:gd name="T2" fmla="*/ 485 w 517"/>
                <a:gd name="T3" fmla="*/ 0 h 64"/>
                <a:gd name="T4" fmla="*/ 517 w 517"/>
                <a:gd name="T5" fmla="*/ 32 h 64"/>
                <a:gd name="T6" fmla="*/ 517 w 517"/>
                <a:gd name="T7" fmla="*/ 32 h 64"/>
                <a:gd name="T8" fmla="*/ 485 w 517"/>
                <a:gd name="T9" fmla="*/ 64 h 64"/>
                <a:gd name="T10" fmla="*/ 0 w 517"/>
                <a:gd name="T11" fmla="*/ 64 h 64"/>
                <a:gd name="T12" fmla="*/ 0 w 517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7" h="64">
                  <a:moveTo>
                    <a:pt x="0" y="0"/>
                  </a:moveTo>
                  <a:cubicBezTo>
                    <a:pt x="485" y="0"/>
                    <a:pt x="485" y="0"/>
                    <a:pt x="485" y="0"/>
                  </a:cubicBezTo>
                  <a:cubicBezTo>
                    <a:pt x="502" y="0"/>
                    <a:pt x="517" y="14"/>
                    <a:pt x="517" y="32"/>
                  </a:cubicBezTo>
                  <a:cubicBezTo>
                    <a:pt x="517" y="32"/>
                    <a:pt x="517" y="32"/>
                    <a:pt x="517" y="32"/>
                  </a:cubicBezTo>
                  <a:cubicBezTo>
                    <a:pt x="517" y="49"/>
                    <a:pt x="502" y="64"/>
                    <a:pt x="485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336699">
                <a:lumMod val="75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Freeform 99"/>
            <p:cNvSpPr>
              <a:spLocks/>
            </p:cNvSpPr>
            <p:nvPr/>
          </p:nvSpPr>
          <p:spPr bwMode="auto">
            <a:xfrm>
              <a:off x="2916197" y="2447636"/>
              <a:ext cx="244849" cy="201174"/>
            </a:xfrm>
            <a:custGeom>
              <a:avLst/>
              <a:gdLst>
                <a:gd name="T0" fmla="*/ 0 w 185"/>
                <a:gd name="T1" fmla="*/ 0 h 152"/>
                <a:gd name="T2" fmla="*/ 185 w 185"/>
                <a:gd name="T3" fmla="*/ 0 h 152"/>
                <a:gd name="T4" fmla="*/ 185 w 185"/>
                <a:gd name="T5" fmla="*/ 152 h 152"/>
                <a:gd name="T6" fmla="*/ 0 w 185"/>
                <a:gd name="T7" fmla="*/ 152 h 152"/>
                <a:gd name="T8" fmla="*/ 0 w 185"/>
                <a:gd name="T9" fmla="*/ 0 h 152"/>
                <a:gd name="T10" fmla="*/ 0 w 185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5" h="152">
                  <a:moveTo>
                    <a:pt x="0" y="0"/>
                  </a:moveTo>
                  <a:lnTo>
                    <a:pt x="185" y="0"/>
                  </a:lnTo>
                  <a:lnTo>
                    <a:pt x="185" y="152"/>
                  </a:lnTo>
                  <a:lnTo>
                    <a:pt x="0" y="15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6699">
                <a:lumMod val="75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323528" y="3034710"/>
            <a:ext cx="3951374" cy="201479"/>
            <a:chOff x="835638" y="2836749"/>
            <a:chExt cx="3945386" cy="201174"/>
          </a:xfrm>
        </p:grpSpPr>
        <p:sp>
          <p:nvSpPr>
            <p:cNvPr id="45" name="Freeform 90"/>
            <p:cNvSpPr>
              <a:spLocks/>
            </p:cNvSpPr>
            <p:nvPr/>
          </p:nvSpPr>
          <p:spPr bwMode="auto">
            <a:xfrm>
              <a:off x="835638" y="2836749"/>
              <a:ext cx="1062779" cy="201174"/>
            </a:xfrm>
            <a:custGeom>
              <a:avLst/>
              <a:gdLst>
                <a:gd name="T0" fmla="*/ 32 w 339"/>
                <a:gd name="T1" fmla="*/ 0 h 64"/>
                <a:gd name="T2" fmla="*/ 339 w 339"/>
                <a:gd name="T3" fmla="*/ 0 h 64"/>
                <a:gd name="T4" fmla="*/ 339 w 339"/>
                <a:gd name="T5" fmla="*/ 64 h 64"/>
                <a:gd name="T6" fmla="*/ 32 w 339"/>
                <a:gd name="T7" fmla="*/ 64 h 64"/>
                <a:gd name="T8" fmla="*/ 0 w 339"/>
                <a:gd name="T9" fmla="*/ 32 h 64"/>
                <a:gd name="T10" fmla="*/ 0 w 339"/>
                <a:gd name="T11" fmla="*/ 32 h 64"/>
                <a:gd name="T12" fmla="*/ 32 w 339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9" h="64">
                  <a:moveTo>
                    <a:pt x="32" y="0"/>
                  </a:moveTo>
                  <a:cubicBezTo>
                    <a:pt x="339" y="0"/>
                    <a:pt x="339" y="0"/>
                    <a:pt x="339" y="0"/>
                  </a:cubicBezTo>
                  <a:cubicBezTo>
                    <a:pt x="339" y="64"/>
                    <a:pt x="339" y="64"/>
                    <a:pt x="339" y="6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14" y="64"/>
                    <a:pt x="0" y="50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5"/>
                    <a:pt x="14" y="0"/>
                    <a:pt x="32" y="0"/>
                  </a:cubicBez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Freeform 91"/>
            <p:cNvSpPr>
              <a:spLocks/>
            </p:cNvSpPr>
            <p:nvPr/>
          </p:nvSpPr>
          <p:spPr bwMode="auto">
            <a:xfrm>
              <a:off x="2157825" y="2836749"/>
              <a:ext cx="2623199" cy="201174"/>
            </a:xfrm>
            <a:custGeom>
              <a:avLst/>
              <a:gdLst>
                <a:gd name="T0" fmla="*/ 0 w 837"/>
                <a:gd name="T1" fmla="*/ 0 h 64"/>
                <a:gd name="T2" fmla="*/ 805 w 837"/>
                <a:gd name="T3" fmla="*/ 0 h 64"/>
                <a:gd name="T4" fmla="*/ 837 w 837"/>
                <a:gd name="T5" fmla="*/ 32 h 64"/>
                <a:gd name="T6" fmla="*/ 837 w 837"/>
                <a:gd name="T7" fmla="*/ 32 h 64"/>
                <a:gd name="T8" fmla="*/ 805 w 837"/>
                <a:gd name="T9" fmla="*/ 64 h 64"/>
                <a:gd name="T10" fmla="*/ 0 w 837"/>
                <a:gd name="T11" fmla="*/ 64 h 64"/>
                <a:gd name="T12" fmla="*/ 0 w 837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7" h="64">
                  <a:moveTo>
                    <a:pt x="0" y="0"/>
                  </a:moveTo>
                  <a:cubicBezTo>
                    <a:pt x="805" y="0"/>
                    <a:pt x="805" y="0"/>
                    <a:pt x="805" y="0"/>
                  </a:cubicBezTo>
                  <a:cubicBezTo>
                    <a:pt x="822" y="0"/>
                    <a:pt x="837" y="15"/>
                    <a:pt x="837" y="32"/>
                  </a:cubicBezTo>
                  <a:cubicBezTo>
                    <a:pt x="837" y="32"/>
                    <a:pt x="837" y="32"/>
                    <a:pt x="837" y="32"/>
                  </a:cubicBezTo>
                  <a:cubicBezTo>
                    <a:pt x="837" y="50"/>
                    <a:pt x="822" y="64"/>
                    <a:pt x="805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336699">
                <a:lumMod val="75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Freeform 100"/>
            <p:cNvSpPr>
              <a:spLocks/>
            </p:cNvSpPr>
            <p:nvPr/>
          </p:nvSpPr>
          <p:spPr bwMode="auto">
            <a:xfrm>
              <a:off x="1898417" y="2836749"/>
              <a:ext cx="259408" cy="201174"/>
            </a:xfrm>
            <a:custGeom>
              <a:avLst/>
              <a:gdLst>
                <a:gd name="T0" fmla="*/ 0 w 196"/>
                <a:gd name="T1" fmla="*/ 0 h 152"/>
                <a:gd name="T2" fmla="*/ 196 w 196"/>
                <a:gd name="T3" fmla="*/ 0 h 152"/>
                <a:gd name="T4" fmla="*/ 196 w 196"/>
                <a:gd name="T5" fmla="*/ 152 h 152"/>
                <a:gd name="T6" fmla="*/ 0 w 196"/>
                <a:gd name="T7" fmla="*/ 152 h 152"/>
                <a:gd name="T8" fmla="*/ 0 w 196"/>
                <a:gd name="T9" fmla="*/ 0 h 152"/>
                <a:gd name="T10" fmla="*/ 0 w 196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6" h="152">
                  <a:moveTo>
                    <a:pt x="0" y="0"/>
                  </a:moveTo>
                  <a:lnTo>
                    <a:pt x="196" y="0"/>
                  </a:lnTo>
                  <a:lnTo>
                    <a:pt x="196" y="152"/>
                  </a:lnTo>
                  <a:lnTo>
                    <a:pt x="0" y="15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6699">
                <a:lumMod val="75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323528" y="3537262"/>
            <a:ext cx="3951374" cy="201479"/>
            <a:chOff x="835638" y="3229831"/>
            <a:chExt cx="3945386" cy="201174"/>
          </a:xfrm>
        </p:grpSpPr>
        <p:sp>
          <p:nvSpPr>
            <p:cNvPr id="49" name="Freeform 94"/>
            <p:cNvSpPr>
              <a:spLocks/>
            </p:cNvSpPr>
            <p:nvPr/>
          </p:nvSpPr>
          <p:spPr bwMode="auto">
            <a:xfrm>
              <a:off x="835638" y="3229831"/>
              <a:ext cx="498963" cy="201174"/>
            </a:xfrm>
            <a:custGeom>
              <a:avLst/>
              <a:gdLst>
                <a:gd name="T0" fmla="*/ 32 w 159"/>
                <a:gd name="T1" fmla="*/ 0 h 64"/>
                <a:gd name="T2" fmla="*/ 159 w 159"/>
                <a:gd name="T3" fmla="*/ 0 h 64"/>
                <a:gd name="T4" fmla="*/ 159 w 159"/>
                <a:gd name="T5" fmla="*/ 64 h 64"/>
                <a:gd name="T6" fmla="*/ 32 w 159"/>
                <a:gd name="T7" fmla="*/ 64 h 64"/>
                <a:gd name="T8" fmla="*/ 0 w 159"/>
                <a:gd name="T9" fmla="*/ 32 h 64"/>
                <a:gd name="T10" fmla="*/ 0 w 159"/>
                <a:gd name="T11" fmla="*/ 32 h 64"/>
                <a:gd name="T12" fmla="*/ 32 w 159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9" h="64">
                  <a:moveTo>
                    <a:pt x="32" y="0"/>
                  </a:moveTo>
                  <a:cubicBezTo>
                    <a:pt x="159" y="0"/>
                    <a:pt x="159" y="0"/>
                    <a:pt x="159" y="0"/>
                  </a:cubicBezTo>
                  <a:cubicBezTo>
                    <a:pt x="159" y="64"/>
                    <a:pt x="159" y="64"/>
                    <a:pt x="159" y="6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14" y="64"/>
                    <a:pt x="0" y="49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Freeform 95"/>
            <p:cNvSpPr>
              <a:spLocks/>
            </p:cNvSpPr>
            <p:nvPr/>
          </p:nvSpPr>
          <p:spPr bwMode="auto">
            <a:xfrm>
              <a:off x="1597980" y="3229831"/>
              <a:ext cx="3183044" cy="201174"/>
            </a:xfrm>
            <a:custGeom>
              <a:avLst/>
              <a:gdLst>
                <a:gd name="T0" fmla="*/ 0 w 1016"/>
                <a:gd name="T1" fmla="*/ 0 h 64"/>
                <a:gd name="T2" fmla="*/ 984 w 1016"/>
                <a:gd name="T3" fmla="*/ 0 h 64"/>
                <a:gd name="T4" fmla="*/ 1016 w 1016"/>
                <a:gd name="T5" fmla="*/ 32 h 64"/>
                <a:gd name="T6" fmla="*/ 1016 w 1016"/>
                <a:gd name="T7" fmla="*/ 32 h 64"/>
                <a:gd name="T8" fmla="*/ 984 w 1016"/>
                <a:gd name="T9" fmla="*/ 64 h 64"/>
                <a:gd name="T10" fmla="*/ 0 w 1016"/>
                <a:gd name="T11" fmla="*/ 64 h 64"/>
                <a:gd name="T12" fmla="*/ 0 w 1016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6" h="64">
                  <a:moveTo>
                    <a:pt x="0" y="0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1001" y="0"/>
                    <a:pt x="1016" y="14"/>
                    <a:pt x="1016" y="32"/>
                  </a:cubicBezTo>
                  <a:cubicBezTo>
                    <a:pt x="1016" y="32"/>
                    <a:pt x="1016" y="32"/>
                    <a:pt x="1016" y="32"/>
                  </a:cubicBezTo>
                  <a:cubicBezTo>
                    <a:pt x="1016" y="49"/>
                    <a:pt x="1001" y="64"/>
                    <a:pt x="984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336699">
                <a:lumMod val="75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Freeform 101"/>
            <p:cNvSpPr>
              <a:spLocks/>
            </p:cNvSpPr>
            <p:nvPr/>
          </p:nvSpPr>
          <p:spPr bwMode="auto">
            <a:xfrm>
              <a:off x="1334601" y="3229831"/>
              <a:ext cx="263378" cy="201174"/>
            </a:xfrm>
            <a:custGeom>
              <a:avLst/>
              <a:gdLst>
                <a:gd name="T0" fmla="*/ 0 w 199"/>
                <a:gd name="T1" fmla="*/ 0 h 152"/>
                <a:gd name="T2" fmla="*/ 199 w 199"/>
                <a:gd name="T3" fmla="*/ 0 h 152"/>
                <a:gd name="T4" fmla="*/ 199 w 199"/>
                <a:gd name="T5" fmla="*/ 152 h 152"/>
                <a:gd name="T6" fmla="*/ 0 w 199"/>
                <a:gd name="T7" fmla="*/ 152 h 152"/>
                <a:gd name="T8" fmla="*/ 0 w 199"/>
                <a:gd name="T9" fmla="*/ 0 h 152"/>
                <a:gd name="T10" fmla="*/ 0 w 199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9" h="152">
                  <a:moveTo>
                    <a:pt x="0" y="0"/>
                  </a:moveTo>
                  <a:lnTo>
                    <a:pt x="199" y="0"/>
                  </a:lnTo>
                  <a:lnTo>
                    <a:pt x="199" y="152"/>
                  </a:lnTo>
                  <a:lnTo>
                    <a:pt x="0" y="15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6699">
                <a:lumMod val="75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23528" y="4039812"/>
            <a:ext cx="3951374" cy="201479"/>
            <a:chOff x="835638" y="3620267"/>
            <a:chExt cx="3945386" cy="201174"/>
          </a:xfrm>
        </p:grpSpPr>
        <p:sp>
          <p:nvSpPr>
            <p:cNvPr id="53" name="Freeform 96"/>
            <p:cNvSpPr>
              <a:spLocks/>
            </p:cNvSpPr>
            <p:nvPr/>
          </p:nvSpPr>
          <p:spPr bwMode="auto">
            <a:xfrm>
              <a:off x="835638" y="3620267"/>
              <a:ext cx="2165264" cy="201174"/>
            </a:xfrm>
            <a:custGeom>
              <a:avLst/>
              <a:gdLst>
                <a:gd name="T0" fmla="*/ 32 w 691"/>
                <a:gd name="T1" fmla="*/ 0 h 64"/>
                <a:gd name="T2" fmla="*/ 691 w 691"/>
                <a:gd name="T3" fmla="*/ 0 h 64"/>
                <a:gd name="T4" fmla="*/ 691 w 691"/>
                <a:gd name="T5" fmla="*/ 64 h 64"/>
                <a:gd name="T6" fmla="*/ 32 w 691"/>
                <a:gd name="T7" fmla="*/ 64 h 64"/>
                <a:gd name="T8" fmla="*/ 0 w 691"/>
                <a:gd name="T9" fmla="*/ 32 h 64"/>
                <a:gd name="T10" fmla="*/ 0 w 691"/>
                <a:gd name="T11" fmla="*/ 32 h 64"/>
                <a:gd name="T12" fmla="*/ 32 w 691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1" h="64">
                  <a:moveTo>
                    <a:pt x="32" y="0"/>
                  </a:moveTo>
                  <a:cubicBezTo>
                    <a:pt x="691" y="0"/>
                    <a:pt x="691" y="0"/>
                    <a:pt x="691" y="0"/>
                  </a:cubicBezTo>
                  <a:cubicBezTo>
                    <a:pt x="691" y="64"/>
                    <a:pt x="691" y="64"/>
                    <a:pt x="691" y="6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14" y="64"/>
                    <a:pt x="0" y="50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Freeform 97"/>
            <p:cNvSpPr>
              <a:spLocks/>
            </p:cNvSpPr>
            <p:nvPr/>
          </p:nvSpPr>
          <p:spPr bwMode="auto">
            <a:xfrm>
              <a:off x="3314574" y="3620267"/>
              <a:ext cx="1466450" cy="201174"/>
            </a:xfrm>
            <a:custGeom>
              <a:avLst/>
              <a:gdLst>
                <a:gd name="T0" fmla="*/ 0 w 468"/>
                <a:gd name="T1" fmla="*/ 0 h 64"/>
                <a:gd name="T2" fmla="*/ 436 w 468"/>
                <a:gd name="T3" fmla="*/ 0 h 64"/>
                <a:gd name="T4" fmla="*/ 468 w 468"/>
                <a:gd name="T5" fmla="*/ 32 h 64"/>
                <a:gd name="T6" fmla="*/ 468 w 468"/>
                <a:gd name="T7" fmla="*/ 32 h 64"/>
                <a:gd name="T8" fmla="*/ 436 w 468"/>
                <a:gd name="T9" fmla="*/ 64 h 64"/>
                <a:gd name="T10" fmla="*/ 0 w 468"/>
                <a:gd name="T11" fmla="*/ 64 h 64"/>
                <a:gd name="T12" fmla="*/ 0 w 468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8" h="64">
                  <a:moveTo>
                    <a:pt x="0" y="0"/>
                  </a:moveTo>
                  <a:cubicBezTo>
                    <a:pt x="436" y="0"/>
                    <a:pt x="436" y="0"/>
                    <a:pt x="436" y="0"/>
                  </a:cubicBezTo>
                  <a:cubicBezTo>
                    <a:pt x="453" y="0"/>
                    <a:pt x="468" y="14"/>
                    <a:pt x="468" y="32"/>
                  </a:cubicBezTo>
                  <a:cubicBezTo>
                    <a:pt x="468" y="32"/>
                    <a:pt x="468" y="32"/>
                    <a:pt x="468" y="32"/>
                  </a:cubicBezTo>
                  <a:cubicBezTo>
                    <a:pt x="468" y="50"/>
                    <a:pt x="453" y="64"/>
                    <a:pt x="436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336699">
                <a:lumMod val="75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Freeform 102"/>
            <p:cNvSpPr>
              <a:spLocks/>
            </p:cNvSpPr>
            <p:nvPr/>
          </p:nvSpPr>
          <p:spPr bwMode="auto">
            <a:xfrm>
              <a:off x="3000902" y="3620267"/>
              <a:ext cx="313672" cy="201174"/>
            </a:xfrm>
            <a:custGeom>
              <a:avLst/>
              <a:gdLst>
                <a:gd name="T0" fmla="*/ 0 w 237"/>
                <a:gd name="T1" fmla="*/ 0 h 152"/>
                <a:gd name="T2" fmla="*/ 237 w 237"/>
                <a:gd name="T3" fmla="*/ 0 h 152"/>
                <a:gd name="T4" fmla="*/ 237 w 237"/>
                <a:gd name="T5" fmla="*/ 152 h 152"/>
                <a:gd name="T6" fmla="*/ 0 w 237"/>
                <a:gd name="T7" fmla="*/ 152 h 152"/>
                <a:gd name="T8" fmla="*/ 0 w 237"/>
                <a:gd name="T9" fmla="*/ 0 h 152"/>
                <a:gd name="T10" fmla="*/ 0 w 237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7" h="152">
                  <a:moveTo>
                    <a:pt x="0" y="0"/>
                  </a:moveTo>
                  <a:lnTo>
                    <a:pt x="237" y="0"/>
                  </a:lnTo>
                  <a:lnTo>
                    <a:pt x="237" y="152"/>
                  </a:lnTo>
                  <a:lnTo>
                    <a:pt x="0" y="15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6699">
                <a:lumMod val="75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6" name="文本框 44"/>
          <p:cNvSpPr txBox="1"/>
          <p:nvPr/>
        </p:nvSpPr>
        <p:spPr>
          <a:xfrm>
            <a:off x="4435496" y="1990360"/>
            <a:ext cx="5437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Impact" panose="020B0806030902050204" pitchFamily="34" charset="0"/>
              </a:rPr>
              <a:t>30/90</a:t>
            </a:r>
            <a:endParaRPr lang="zh-CN" altLang="en-US" sz="1100" dirty="0">
              <a:solidFill>
                <a:prstClr val="black">
                  <a:lumMod val="75000"/>
                  <a:lumOff val="25000"/>
                </a:prstClr>
              </a:solidFill>
              <a:latin typeface="Impact" panose="020B0806030902050204" pitchFamily="34" charset="0"/>
            </a:endParaRPr>
          </a:p>
        </p:txBody>
      </p:sp>
      <p:sp>
        <p:nvSpPr>
          <p:cNvPr id="57" name="文本框 45"/>
          <p:cNvSpPr txBox="1"/>
          <p:nvPr/>
        </p:nvSpPr>
        <p:spPr>
          <a:xfrm>
            <a:off x="4435496" y="2486412"/>
            <a:ext cx="5389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Impact" panose="020B0806030902050204" pitchFamily="34" charset="0"/>
              </a:rPr>
              <a:t>60/40</a:t>
            </a:r>
            <a:endParaRPr lang="zh-CN" altLang="en-US" sz="1100" dirty="0">
              <a:solidFill>
                <a:prstClr val="black">
                  <a:lumMod val="75000"/>
                  <a:lumOff val="25000"/>
                </a:prstClr>
              </a:solidFill>
              <a:latin typeface="Impact" panose="020B0806030902050204" pitchFamily="34" charset="0"/>
            </a:endParaRPr>
          </a:p>
        </p:txBody>
      </p:sp>
      <p:sp>
        <p:nvSpPr>
          <p:cNvPr id="58" name="文本框 46"/>
          <p:cNvSpPr txBox="1"/>
          <p:nvPr/>
        </p:nvSpPr>
        <p:spPr>
          <a:xfrm>
            <a:off x="4435496" y="2982463"/>
            <a:ext cx="5437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Impact" panose="020B0806030902050204" pitchFamily="34" charset="0"/>
              </a:rPr>
              <a:t>30/90</a:t>
            </a:r>
            <a:endParaRPr lang="zh-CN" altLang="en-US" sz="1100" dirty="0">
              <a:solidFill>
                <a:prstClr val="black">
                  <a:lumMod val="75000"/>
                  <a:lumOff val="25000"/>
                </a:prstClr>
              </a:solidFill>
              <a:latin typeface="Impact" panose="020B0806030902050204" pitchFamily="34" charset="0"/>
            </a:endParaRPr>
          </a:p>
        </p:txBody>
      </p:sp>
      <p:sp>
        <p:nvSpPr>
          <p:cNvPr id="59" name="文本框 47"/>
          <p:cNvSpPr txBox="1"/>
          <p:nvPr/>
        </p:nvSpPr>
        <p:spPr>
          <a:xfrm>
            <a:off x="4435496" y="3493779"/>
            <a:ext cx="5437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Impact" panose="020B0806030902050204" pitchFamily="34" charset="0"/>
              </a:rPr>
              <a:t>30/90</a:t>
            </a:r>
            <a:endParaRPr lang="zh-CN" altLang="en-US" sz="1100" dirty="0">
              <a:solidFill>
                <a:prstClr val="black">
                  <a:lumMod val="75000"/>
                  <a:lumOff val="25000"/>
                </a:prstClr>
              </a:solidFill>
              <a:latin typeface="Impact" panose="020B0806030902050204" pitchFamily="34" charset="0"/>
            </a:endParaRPr>
          </a:p>
        </p:txBody>
      </p:sp>
      <p:sp>
        <p:nvSpPr>
          <p:cNvPr id="60" name="文本框 48"/>
          <p:cNvSpPr txBox="1"/>
          <p:nvPr/>
        </p:nvSpPr>
        <p:spPr>
          <a:xfrm>
            <a:off x="4435496" y="4005092"/>
            <a:ext cx="5453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Impact" panose="020B0806030902050204" pitchFamily="34" charset="0"/>
              </a:rPr>
              <a:t>60/90</a:t>
            </a:r>
            <a:endParaRPr lang="zh-CN" altLang="en-US" sz="1100" dirty="0">
              <a:solidFill>
                <a:prstClr val="black">
                  <a:lumMod val="75000"/>
                  <a:lumOff val="25000"/>
                </a:prstClr>
              </a:solidFill>
              <a:latin typeface="Impact" panose="020B0806030902050204" pitchFamily="34" charset="0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1452949" y="1747082"/>
            <a:ext cx="119776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0000"/>
                    <a:lumOff val="1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YOUR TEXT HERE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90000"/>
                  <a:lumOff val="10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2315316" y="2304186"/>
            <a:ext cx="119776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0000"/>
                    <a:lumOff val="1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YOUR TEXT HERE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90000"/>
                  <a:lumOff val="10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1307950" y="2800238"/>
            <a:ext cx="119776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0000"/>
                    <a:lumOff val="1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YOUR TEXT HERE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90000"/>
                  <a:lumOff val="10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727951" y="3311553"/>
            <a:ext cx="119776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0000"/>
                    <a:lumOff val="1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YOUR TEXT HERE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90000"/>
                  <a:lumOff val="10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2391632" y="3815235"/>
            <a:ext cx="119776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0000"/>
                    <a:lumOff val="1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YOUR TEXT HERE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90000"/>
                  <a:lumOff val="10000"/>
                </a:prstClr>
              </a:solidFill>
              <a:effectLst/>
              <a:uLnTx/>
              <a:uFillTx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5603154" y="1714929"/>
            <a:ext cx="2711405" cy="3316759"/>
            <a:chOff x="6037205" y="2357252"/>
            <a:chExt cx="2707296" cy="3311733"/>
          </a:xfrm>
        </p:grpSpPr>
        <p:sp>
          <p:nvSpPr>
            <p:cNvPr id="67" name="文本框 66"/>
            <p:cNvSpPr txBox="1">
              <a:spLocks noChangeArrowheads="1"/>
            </p:cNvSpPr>
            <p:nvPr/>
          </p:nvSpPr>
          <p:spPr bwMode="auto">
            <a:xfrm>
              <a:off x="6037205" y="2682606"/>
              <a:ext cx="2637531" cy="1551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1219170" eaLnBrk="1" fontAlgn="base" latinLnBrk="0" hangingPunct="1">
                <a:lnSpc>
                  <a:spcPts val="1867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6040812" y="2357252"/>
              <a:ext cx="2703689" cy="3380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90000"/>
                      <a:lumOff val="10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PLEASE ADD TEXT HERE</a:t>
              </a:r>
              <a:endParaRPr kumimoji="0" lang="zh-CN" altLang="en-US" sz="48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0000"/>
                    <a:lumOff val="10000"/>
                  </a:prstClr>
                </a:solidFill>
                <a:effectLst/>
                <a:uLnTx/>
                <a:uFillTx/>
              </a:endParaRPr>
            </a:p>
          </p:txBody>
        </p:sp>
        <p:sp>
          <p:nvSpPr>
            <p:cNvPr id="69" name="文本框 66"/>
            <p:cNvSpPr txBox="1">
              <a:spLocks noChangeArrowheads="1"/>
            </p:cNvSpPr>
            <p:nvPr/>
          </p:nvSpPr>
          <p:spPr bwMode="auto">
            <a:xfrm>
              <a:off x="6037205" y="3873782"/>
              <a:ext cx="2367225" cy="1795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1219170" eaLnBrk="1" fontAlgn="base" latinLnBrk="0" hangingPunct="1">
                <a:lnSpc>
                  <a:spcPts val="1867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Rectangle 5"/>
          <p:cNvSpPr>
            <a:spLocks noChangeArrowheads="1"/>
          </p:cNvSpPr>
          <p:nvPr/>
        </p:nvSpPr>
        <p:spPr bwMode="auto">
          <a:xfrm>
            <a:off x="1879453" y="2176509"/>
            <a:ext cx="333988" cy="138202"/>
          </a:xfrm>
          <a:prstGeom prst="rect">
            <a:avLst/>
          </a:prstGeom>
          <a:solidFill>
            <a:srgbClr val="51B9C7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0" name="Rectangle 6"/>
          <p:cNvSpPr>
            <a:spLocks noChangeArrowheads="1"/>
          </p:cNvSpPr>
          <p:nvPr/>
        </p:nvSpPr>
        <p:spPr bwMode="auto">
          <a:xfrm>
            <a:off x="3381576" y="2176509"/>
            <a:ext cx="333988" cy="138202"/>
          </a:xfrm>
          <a:prstGeom prst="rect">
            <a:avLst/>
          </a:prstGeom>
          <a:solidFill>
            <a:srgbClr val="19B3E8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1" name="Rectangle 29"/>
          <p:cNvSpPr>
            <a:spLocks noChangeArrowheads="1"/>
          </p:cNvSpPr>
          <p:nvPr/>
        </p:nvSpPr>
        <p:spPr bwMode="auto">
          <a:xfrm>
            <a:off x="1181862" y="2711219"/>
            <a:ext cx="4937" cy="2102642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2" name="Rectangle 30"/>
          <p:cNvSpPr>
            <a:spLocks noChangeArrowheads="1"/>
          </p:cNvSpPr>
          <p:nvPr/>
        </p:nvSpPr>
        <p:spPr bwMode="auto">
          <a:xfrm>
            <a:off x="1181862" y="4687175"/>
            <a:ext cx="5075628" cy="8227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3" name="Rectangle 31"/>
          <p:cNvSpPr>
            <a:spLocks noChangeArrowheads="1"/>
          </p:cNvSpPr>
          <p:nvPr/>
        </p:nvSpPr>
        <p:spPr bwMode="auto">
          <a:xfrm>
            <a:off x="1642535" y="2711219"/>
            <a:ext cx="4937" cy="2102642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4" name="Rectangle 32"/>
          <p:cNvSpPr>
            <a:spLocks noChangeArrowheads="1"/>
          </p:cNvSpPr>
          <p:nvPr/>
        </p:nvSpPr>
        <p:spPr bwMode="auto">
          <a:xfrm>
            <a:off x="2098272" y="2711219"/>
            <a:ext cx="8227" cy="2102642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5" name="Rectangle 33"/>
          <p:cNvSpPr>
            <a:spLocks noChangeArrowheads="1"/>
          </p:cNvSpPr>
          <p:nvPr/>
        </p:nvSpPr>
        <p:spPr bwMode="auto">
          <a:xfrm>
            <a:off x="2558945" y="2711219"/>
            <a:ext cx="8227" cy="2102642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6" name="Rectangle 34"/>
          <p:cNvSpPr>
            <a:spLocks noChangeArrowheads="1"/>
          </p:cNvSpPr>
          <p:nvPr/>
        </p:nvSpPr>
        <p:spPr bwMode="auto">
          <a:xfrm>
            <a:off x="3019618" y="2711219"/>
            <a:ext cx="8227" cy="2102642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7" name="Rectangle 35"/>
          <p:cNvSpPr>
            <a:spLocks noChangeArrowheads="1"/>
          </p:cNvSpPr>
          <p:nvPr/>
        </p:nvSpPr>
        <p:spPr bwMode="auto">
          <a:xfrm>
            <a:off x="3480290" y="2711219"/>
            <a:ext cx="8227" cy="2102642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8" name="Rectangle 36"/>
          <p:cNvSpPr>
            <a:spLocks noChangeArrowheads="1"/>
          </p:cNvSpPr>
          <p:nvPr/>
        </p:nvSpPr>
        <p:spPr bwMode="auto">
          <a:xfrm>
            <a:off x="3939318" y="2711219"/>
            <a:ext cx="4937" cy="2102642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9" name="Rectangle 37"/>
          <p:cNvSpPr>
            <a:spLocks noChangeArrowheads="1"/>
          </p:cNvSpPr>
          <p:nvPr/>
        </p:nvSpPr>
        <p:spPr bwMode="auto">
          <a:xfrm>
            <a:off x="4399991" y="2711219"/>
            <a:ext cx="4937" cy="2102642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0" name="Rectangle 38"/>
          <p:cNvSpPr>
            <a:spLocks noChangeArrowheads="1"/>
          </p:cNvSpPr>
          <p:nvPr/>
        </p:nvSpPr>
        <p:spPr bwMode="auto">
          <a:xfrm>
            <a:off x="4860664" y="2711219"/>
            <a:ext cx="3290" cy="2102642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1" name="Rectangle 39"/>
          <p:cNvSpPr>
            <a:spLocks noChangeArrowheads="1"/>
          </p:cNvSpPr>
          <p:nvPr/>
        </p:nvSpPr>
        <p:spPr bwMode="auto">
          <a:xfrm>
            <a:off x="5316401" y="2711219"/>
            <a:ext cx="8227" cy="2102642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2" name="Rectangle 40"/>
          <p:cNvSpPr>
            <a:spLocks noChangeArrowheads="1"/>
          </p:cNvSpPr>
          <p:nvPr/>
        </p:nvSpPr>
        <p:spPr bwMode="auto">
          <a:xfrm>
            <a:off x="5777074" y="2711219"/>
            <a:ext cx="8227" cy="2102642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3" name="Rectangle 41"/>
          <p:cNvSpPr>
            <a:spLocks noChangeArrowheads="1"/>
          </p:cNvSpPr>
          <p:nvPr/>
        </p:nvSpPr>
        <p:spPr bwMode="auto">
          <a:xfrm>
            <a:off x="6237747" y="2711219"/>
            <a:ext cx="8227" cy="2102642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4" name="Rectangle 42"/>
          <p:cNvSpPr>
            <a:spLocks noChangeArrowheads="1"/>
          </p:cNvSpPr>
          <p:nvPr/>
        </p:nvSpPr>
        <p:spPr bwMode="auto">
          <a:xfrm>
            <a:off x="1051887" y="4687175"/>
            <a:ext cx="129976" cy="8227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5" name="Rectangle 43"/>
          <p:cNvSpPr>
            <a:spLocks noChangeArrowheads="1"/>
          </p:cNvSpPr>
          <p:nvPr/>
        </p:nvSpPr>
        <p:spPr bwMode="auto">
          <a:xfrm>
            <a:off x="1051887" y="4433806"/>
            <a:ext cx="129976" cy="4937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6" name="Rectangle 44"/>
          <p:cNvSpPr>
            <a:spLocks noChangeArrowheads="1"/>
          </p:cNvSpPr>
          <p:nvPr/>
        </p:nvSpPr>
        <p:spPr bwMode="auto">
          <a:xfrm>
            <a:off x="1051887" y="4180435"/>
            <a:ext cx="129976" cy="4937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7" name="Rectangle 45"/>
          <p:cNvSpPr>
            <a:spLocks noChangeArrowheads="1"/>
          </p:cNvSpPr>
          <p:nvPr/>
        </p:nvSpPr>
        <p:spPr bwMode="auto">
          <a:xfrm>
            <a:off x="1051887" y="3923775"/>
            <a:ext cx="129976" cy="8227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8" name="Rectangle 46"/>
          <p:cNvSpPr>
            <a:spLocks noChangeArrowheads="1"/>
          </p:cNvSpPr>
          <p:nvPr/>
        </p:nvSpPr>
        <p:spPr bwMode="auto">
          <a:xfrm>
            <a:off x="1051887" y="3670405"/>
            <a:ext cx="129976" cy="4937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9" name="Rectangle 47"/>
          <p:cNvSpPr>
            <a:spLocks noChangeArrowheads="1"/>
          </p:cNvSpPr>
          <p:nvPr/>
        </p:nvSpPr>
        <p:spPr bwMode="auto">
          <a:xfrm>
            <a:off x="1051887" y="3417035"/>
            <a:ext cx="129976" cy="4937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0" name="Rectangle 48"/>
          <p:cNvSpPr>
            <a:spLocks noChangeArrowheads="1"/>
          </p:cNvSpPr>
          <p:nvPr/>
        </p:nvSpPr>
        <p:spPr bwMode="auto">
          <a:xfrm>
            <a:off x="1051887" y="3160374"/>
            <a:ext cx="129976" cy="8227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1" name="Rectangle 49"/>
          <p:cNvSpPr>
            <a:spLocks noChangeArrowheads="1"/>
          </p:cNvSpPr>
          <p:nvPr/>
        </p:nvSpPr>
        <p:spPr bwMode="auto">
          <a:xfrm>
            <a:off x="1051887" y="2907004"/>
            <a:ext cx="129976" cy="4937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112" name="组合 111"/>
          <p:cNvGrpSpPr/>
          <p:nvPr/>
        </p:nvGrpSpPr>
        <p:grpSpPr>
          <a:xfrm>
            <a:off x="1173636" y="3645727"/>
            <a:ext cx="5080564" cy="1049676"/>
            <a:chOff x="1319213" y="3041651"/>
            <a:chExt cx="4902200" cy="1012825"/>
          </a:xfrm>
          <a:solidFill>
            <a:srgbClr val="84B5D5"/>
          </a:solidFill>
        </p:grpSpPr>
        <p:sp>
          <p:nvSpPr>
            <p:cNvPr id="113" name="Freeform 102"/>
            <p:cNvSpPr>
              <a:spLocks/>
            </p:cNvSpPr>
            <p:nvPr/>
          </p:nvSpPr>
          <p:spPr bwMode="auto">
            <a:xfrm>
              <a:off x="1319213" y="3070226"/>
              <a:ext cx="4902200" cy="984250"/>
            </a:xfrm>
            <a:custGeom>
              <a:avLst/>
              <a:gdLst>
                <a:gd name="T0" fmla="*/ 13 w 3088"/>
                <a:gd name="T1" fmla="*/ 620 h 620"/>
                <a:gd name="T2" fmla="*/ 10 w 3088"/>
                <a:gd name="T3" fmla="*/ 617 h 620"/>
                <a:gd name="T4" fmla="*/ 3 w 3088"/>
                <a:gd name="T5" fmla="*/ 620 h 620"/>
                <a:gd name="T6" fmla="*/ 0 w 3088"/>
                <a:gd name="T7" fmla="*/ 610 h 620"/>
                <a:gd name="T8" fmla="*/ 283 w 3088"/>
                <a:gd name="T9" fmla="*/ 454 h 620"/>
                <a:gd name="T10" fmla="*/ 562 w 3088"/>
                <a:gd name="T11" fmla="*/ 250 h 620"/>
                <a:gd name="T12" fmla="*/ 842 w 3088"/>
                <a:gd name="T13" fmla="*/ 171 h 620"/>
                <a:gd name="T14" fmla="*/ 1124 w 3088"/>
                <a:gd name="T15" fmla="*/ 116 h 620"/>
                <a:gd name="T16" fmla="*/ 1402 w 3088"/>
                <a:gd name="T17" fmla="*/ 163 h 620"/>
                <a:gd name="T18" fmla="*/ 1681 w 3088"/>
                <a:gd name="T19" fmla="*/ 0 h 620"/>
                <a:gd name="T20" fmla="*/ 1966 w 3088"/>
                <a:gd name="T21" fmla="*/ 52 h 620"/>
                <a:gd name="T22" fmla="*/ 2246 w 3088"/>
                <a:gd name="T23" fmla="*/ 320 h 620"/>
                <a:gd name="T24" fmla="*/ 2523 w 3088"/>
                <a:gd name="T25" fmla="*/ 382 h 620"/>
                <a:gd name="T26" fmla="*/ 2803 w 3088"/>
                <a:gd name="T27" fmla="*/ 459 h 620"/>
                <a:gd name="T28" fmla="*/ 3088 w 3088"/>
                <a:gd name="T29" fmla="*/ 588 h 620"/>
                <a:gd name="T30" fmla="*/ 3088 w 3088"/>
                <a:gd name="T31" fmla="*/ 617 h 620"/>
                <a:gd name="T32" fmla="*/ 3073 w 3088"/>
                <a:gd name="T33" fmla="*/ 617 h 620"/>
                <a:gd name="T34" fmla="*/ 3073 w 3088"/>
                <a:gd name="T35" fmla="*/ 598 h 620"/>
                <a:gd name="T36" fmla="*/ 2798 w 3088"/>
                <a:gd name="T37" fmla="*/ 474 h 620"/>
                <a:gd name="T38" fmla="*/ 2518 w 3088"/>
                <a:gd name="T39" fmla="*/ 399 h 620"/>
                <a:gd name="T40" fmla="*/ 2238 w 3088"/>
                <a:gd name="T41" fmla="*/ 335 h 620"/>
                <a:gd name="T42" fmla="*/ 2236 w 3088"/>
                <a:gd name="T43" fmla="*/ 332 h 620"/>
                <a:gd name="T44" fmla="*/ 1959 w 3088"/>
                <a:gd name="T45" fmla="*/ 67 h 620"/>
                <a:gd name="T46" fmla="*/ 1684 w 3088"/>
                <a:gd name="T47" fmla="*/ 17 h 620"/>
                <a:gd name="T48" fmla="*/ 1404 w 3088"/>
                <a:gd name="T49" fmla="*/ 178 h 620"/>
                <a:gd name="T50" fmla="*/ 1124 w 3088"/>
                <a:gd name="T51" fmla="*/ 131 h 620"/>
                <a:gd name="T52" fmla="*/ 847 w 3088"/>
                <a:gd name="T53" fmla="*/ 188 h 620"/>
                <a:gd name="T54" fmla="*/ 570 w 3088"/>
                <a:gd name="T55" fmla="*/ 265 h 620"/>
                <a:gd name="T56" fmla="*/ 290 w 3088"/>
                <a:gd name="T57" fmla="*/ 466 h 620"/>
                <a:gd name="T58" fmla="*/ 13 w 3088"/>
                <a:gd name="T5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088" h="620">
                  <a:moveTo>
                    <a:pt x="13" y="620"/>
                  </a:moveTo>
                  <a:lnTo>
                    <a:pt x="10" y="617"/>
                  </a:lnTo>
                  <a:lnTo>
                    <a:pt x="3" y="620"/>
                  </a:lnTo>
                  <a:lnTo>
                    <a:pt x="0" y="610"/>
                  </a:lnTo>
                  <a:lnTo>
                    <a:pt x="283" y="454"/>
                  </a:lnTo>
                  <a:lnTo>
                    <a:pt x="562" y="250"/>
                  </a:lnTo>
                  <a:lnTo>
                    <a:pt x="842" y="171"/>
                  </a:lnTo>
                  <a:lnTo>
                    <a:pt x="1124" y="116"/>
                  </a:lnTo>
                  <a:lnTo>
                    <a:pt x="1402" y="163"/>
                  </a:lnTo>
                  <a:lnTo>
                    <a:pt x="1681" y="0"/>
                  </a:lnTo>
                  <a:lnTo>
                    <a:pt x="1966" y="52"/>
                  </a:lnTo>
                  <a:lnTo>
                    <a:pt x="2246" y="320"/>
                  </a:lnTo>
                  <a:lnTo>
                    <a:pt x="2523" y="382"/>
                  </a:lnTo>
                  <a:lnTo>
                    <a:pt x="2803" y="459"/>
                  </a:lnTo>
                  <a:lnTo>
                    <a:pt x="3088" y="588"/>
                  </a:lnTo>
                  <a:lnTo>
                    <a:pt x="3088" y="617"/>
                  </a:lnTo>
                  <a:lnTo>
                    <a:pt x="3073" y="617"/>
                  </a:lnTo>
                  <a:lnTo>
                    <a:pt x="3073" y="598"/>
                  </a:lnTo>
                  <a:lnTo>
                    <a:pt x="2798" y="474"/>
                  </a:lnTo>
                  <a:lnTo>
                    <a:pt x="2518" y="399"/>
                  </a:lnTo>
                  <a:lnTo>
                    <a:pt x="2238" y="335"/>
                  </a:lnTo>
                  <a:lnTo>
                    <a:pt x="2236" y="332"/>
                  </a:lnTo>
                  <a:lnTo>
                    <a:pt x="1959" y="67"/>
                  </a:lnTo>
                  <a:lnTo>
                    <a:pt x="1684" y="17"/>
                  </a:lnTo>
                  <a:lnTo>
                    <a:pt x="1404" y="178"/>
                  </a:lnTo>
                  <a:lnTo>
                    <a:pt x="1124" y="131"/>
                  </a:lnTo>
                  <a:lnTo>
                    <a:pt x="847" y="188"/>
                  </a:lnTo>
                  <a:lnTo>
                    <a:pt x="570" y="265"/>
                  </a:lnTo>
                  <a:lnTo>
                    <a:pt x="290" y="466"/>
                  </a:lnTo>
                  <a:lnTo>
                    <a:pt x="13" y="6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4" name="Oval 104"/>
            <p:cNvSpPr>
              <a:spLocks noChangeArrowheads="1"/>
            </p:cNvSpPr>
            <p:nvPr/>
          </p:nvSpPr>
          <p:spPr bwMode="auto">
            <a:xfrm>
              <a:off x="1731963" y="3762376"/>
              <a:ext cx="79375" cy="825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5" name="Oval 105"/>
            <p:cNvSpPr>
              <a:spLocks noChangeArrowheads="1"/>
            </p:cNvSpPr>
            <p:nvPr/>
          </p:nvSpPr>
          <p:spPr bwMode="auto">
            <a:xfrm>
              <a:off x="2176463" y="3443288"/>
              <a:ext cx="79375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6" name="Oval 106"/>
            <p:cNvSpPr>
              <a:spLocks noChangeArrowheads="1"/>
            </p:cNvSpPr>
            <p:nvPr/>
          </p:nvSpPr>
          <p:spPr bwMode="auto">
            <a:xfrm>
              <a:off x="2620963" y="3313113"/>
              <a:ext cx="77788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7" name="Oval 107"/>
            <p:cNvSpPr>
              <a:spLocks noChangeArrowheads="1"/>
            </p:cNvSpPr>
            <p:nvPr/>
          </p:nvSpPr>
          <p:spPr bwMode="auto">
            <a:xfrm>
              <a:off x="3065463" y="3235326"/>
              <a:ext cx="77788" cy="825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8" name="Oval 108"/>
            <p:cNvSpPr>
              <a:spLocks noChangeArrowheads="1"/>
            </p:cNvSpPr>
            <p:nvPr/>
          </p:nvSpPr>
          <p:spPr bwMode="auto">
            <a:xfrm>
              <a:off x="3508375" y="3302001"/>
              <a:ext cx="79375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9" name="Oval 109"/>
            <p:cNvSpPr>
              <a:spLocks noChangeArrowheads="1"/>
            </p:cNvSpPr>
            <p:nvPr/>
          </p:nvSpPr>
          <p:spPr bwMode="auto">
            <a:xfrm>
              <a:off x="3949700" y="3041651"/>
              <a:ext cx="82550" cy="825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0" name="Oval 110"/>
            <p:cNvSpPr>
              <a:spLocks noChangeArrowheads="1"/>
            </p:cNvSpPr>
            <p:nvPr/>
          </p:nvSpPr>
          <p:spPr bwMode="auto">
            <a:xfrm>
              <a:off x="4392613" y="3132138"/>
              <a:ext cx="82550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1" name="Oval 111"/>
            <p:cNvSpPr>
              <a:spLocks noChangeArrowheads="1"/>
            </p:cNvSpPr>
            <p:nvPr/>
          </p:nvSpPr>
          <p:spPr bwMode="auto">
            <a:xfrm>
              <a:off x="4837113" y="3546476"/>
              <a:ext cx="79375" cy="825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2" name="Oval 112"/>
            <p:cNvSpPr>
              <a:spLocks noChangeArrowheads="1"/>
            </p:cNvSpPr>
            <p:nvPr/>
          </p:nvSpPr>
          <p:spPr bwMode="auto">
            <a:xfrm>
              <a:off x="5281613" y="3656013"/>
              <a:ext cx="77788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3" name="Oval 113"/>
            <p:cNvSpPr>
              <a:spLocks noChangeArrowheads="1"/>
            </p:cNvSpPr>
            <p:nvPr/>
          </p:nvSpPr>
          <p:spPr bwMode="auto">
            <a:xfrm>
              <a:off x="5726113" y="3770313"/>
              <a:ext cx="77788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1181861" y="3099500"/>
            <a:ext cx="5100307" cy="1590966"/>
            <a:chOff x="1327150" y="2514601"/>
            <a:chExt cx="4921250" cy="1535112"/>
          </a:xfrm>
          <a:solidFill>
            <a:srgbClr val="336699">
              <a:lumMod val="75000"/>
            </a:srgbClr>
          </a:solidFill>
        </p:grpSpPr>
        <p:sp>
          <p:nvSpPr>
            <p:cNvPr id="125" name="Freeform 101"/>
            <p:cNvSpPr>
              <a:spLocks/>
            </p:cNvSpPr>
            <p:nvPr/>
          </p:nvSpPr>
          <p:spPr bwMode="auto">
            <a:xfrm>
              <a:off x="1327150" y="2538413"/>
              <a:ext cx="4886325" cy="1511300"/>
            </a:xfrm>
            <a:custGeom>
              <a:avLst/>
              <a:gdLst>
                <a:gd name="T0" fmla="*/ 15 w 3078"/>
                <a:gd name="T1" fmla="*/ 952 h 952"/>
                <a:gd name="T2" fmla="*/ 0 w 3078"/>
                <a:gd name="T3" fmla="*/ 952 h 952"/>
                <a:gd name="T4" fmla="*/ 0 w 3078"/>
                <a:gd name="T5" fmla="*/ 925 h 952"/>
                <a:gd name="T6" fmla="*/ 275 w 3078"/>
                <a:gd name="T7" fmla="*/ 568 h 952"/>
                <a:gd name="T8" fmla="*/ 555 w 3078"/>
                <a:gd name="T9" fmla="*/ 431 h 952"/>
                <a:gd name="T10" fmla="*/ 837 w 3078"/>
                <a:gd name="T11" fmla="*/ 153 h 952"/>
                <a:gd name="T12" fmla="*/ 1117 w 3078"/>
                <a:gd name="T13" fmla="*/ 166 h 952"/>
                <a:gd name="T14" fmla="*/ 1397 w 3078"/>
                <a:gd name="T15" fmla="*/ 0 h 952"/>
                <a:gd name="T16" fmla="*/ 1679 w 3078"/>
                <a:gd name="T17" fmla="*/ 99 h 952"/>
                <a:gd name="T18" fmla="*/ 1959 w 3078"/>
                <a:gd name="T19" fmla="*/ 39 h 952"/>
                <a:gd name="T20" fmla="*/ 2238 w 3078"/>
                <a:gd name="T21" fmla="*/ 186 h 952"/>
                <a:gd name="T22" fmla="*/ 2518 w 3078"/>
                <a:gd name="T23" fmla="*/ 186 h 952"/>
                <a:gd name="T24" fmla="*/ 2795 w 3078"/>
                <a:gd name="T25" fmla="*/ 488 h 952"/>
                <a:gd name="T26" fmla="*/ 3073 w 3078"/>
                <a:gd name="T27" fmla="*/ 354 h 952"/>
                <a:gd name="T28" fmla="*/ 3078 w 3078"/>
                <a:gd name="T29" fmla="*/ 369 h 952"/>
                <a:gd name="T30" fmla="*/ 2793 w 3078"/>
                <a:gd name="T31" fmla="*/ 506 h 952"/>
                <a:gd name="T32" fmla="*/ 2513 w 3078"/>
                <a:gd name="T33" fmla="*/ 201 h 952"/>
                <a:gd name="T34" fmla="*/ 2236 w 3078"/>
                <a:gd name="T35" fmla="*/ 203 h 952"/>
                <a:gd name="T36" fmla="*/ 2233 w 3078"/>
                <a:gd name="T37" fmla="*/ 201 h 952"/>
                <a:gd name="T38" fmla="*/ 1956 w 3078"/>
                <a:gd name="T39" fmla="*/ 57 h 952"/>
                <a:gd name="T40" fmla="*/ 1676 w 3078"/>
                <a:gd name="T41" fmla="*/ 114 h 952"/>
                <a:gd name="T42" fmla="*/ 1676 w 3078"/>
                <a:gd name="T43" fmla="*/ 114 h 952"/>
                <a:gd name="T44" fmla="*/ 1399 w 3078"/>
                <a:gd name="T45" fmla="*/ 17 h 952"/>
                <a:gd name="T46" fmla="*/ 1122 w 3078"/>
                <a:gd name="T47" fmla="*/ 181 h 952"/>
                <a:gd name="T48" fmla="*/ 1119 w 3078"/>
                <a:gd name="T49" fmla="*/ 181 h 952"/>
                <a:gd name="T50" fmla="*/ 842 w 3078"/>
                <a:gd name="T51" fmla="*/ 168 h 952"/>
                <a:gd name="T52" fmla="*/ 565 w 3078"/>
                <a:gd name="T53" fmla="*/ 444 h 952"/>
                <a:gd name="T54" fmla="*/ 285 w 3078"/>
                <a:gd name="T55" fmla="*/ 580 h 952"/>
                <a:gd name="T56" fmla="*/ 15 w 3078"/>
                <a:gd name="T57" fmla="*/ 930 h 952"/>
                <a:gd name="T58" fmla="*/ 15 w 3078"/>
                <a:gd name="T59" fmla="*/ 952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078" h="952">
                  <a:moveTo>
                    <a:pt x="15" y="952"/>
                  </a:moveTo>
                  <a:lnTo>
                    <a:pt x="0" y="952"/>
                  </a:lnTo>
                  <a:lnTo>
                    <a:pt x="0" y="925"/>
                  </a:lnTo>
                  <a:lnTo>
                    <a:pt x="275" y="568"/>
                  </a:lnTo>
                  <a:lnTo>
                    <a:pt x="555" y="431"/>
                  </a:lnTo>
                  <a:lnTo>
                    <a:pt x="837" y="153"/>
                  </a:lnTo>
                  <a:lnTo>
                    <a:pt x="1117" y="166"/>
                  </a:lnTo>
                  <a:lnTo>
                    <a:pt x="1397" y="0"/>
                  </a:lnTo>
                  <a:lnTo>
                    <a:pt x="1679" y="99"/>
                  </a:lnTo>
                  <a:lnTo>
                    <a:pt x="1959" y="39"/>
                  </a:lnTo>
                  <a:lnTo>
                    <a:pt x="2238" y="186"/>
                  </a:lnTo>
                  <a:lnTo>
                    <a:pt x="2518" y="186"/>
                  </a:lnTo>
                  <a:lnTo>
                    <a:pt x="2795" y="488"/>
                  </a:lnTo>
                  <a:lnTo>
                    <a:pt x="3073" y="354"/>
                  </a:lnTo>
                  <a:lnTo>
                    <a:pt x="3078" y="369"/>
                  </a:lnTo>
                  <a:lnTo>
                    <a:pt x="2793" y="506"/>
                  </a:lnTo>
                  <a:lnTo>
                    <a:pt x="2513" y="201"/>
                  </a:lnTo>
                  <a:lnTo>
                    <a:pt x="2236" y="203"/>
                  </a:lnTo>
                  <a:lnTo>
                    <a:pt x="2233" y="201"/>
                  </a:lnTo>
                  <a:lnTo>
                    <a:pt x="1956" y="57"/>
                  </a:lnTo>
                  <a:lnTo>
                    <a:pt x="1676" y="114"/>
                  </a:lnTo>
                  <a:lnTo>
                    <a:pt x="1676" y="114"/>
                  </a:lnTo>
                  <a:lnTo>
                    <a:pt x="1399" y="17"/>
                  </a:lnTo>
                  <a:lnTo>
                    <a:pt x="1122" y="181"/>
                  </a:lnTo>
                  <a:lnTo>
                    <a:pt x="1119" y="181"/>
                  </a:lnTo>
                  <a:lnTo>
                    <a:pt x="842" y="168"/>
                  </a:lnTo>
                  <a:lnTo>
                    <a:pt x="565" y="444"/>
                  </a:lnTo>
                  <a:lnTo>
                    <a:pt x="285" y="580"/>
                  </a:lnTo>
                  <a:lnTo>
                    <a:pt x="15" y="930"/>
                  </a:lnTo>
                  <a:lnTo>
                    <a:pt x="15" y="9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6" name="Oval 103"/>
            <p:cNvSpPr>
              <a:spLocks noChangeArrowheads="1"/>
            </p:cNvSpPr>
            <p:nvPr/>
          </p:nvSpPr>
          <p:spPr bwMode="auto">
            <a:xfrm>
              <a:off x="1731963" y="3413126"/>
              <a:ext cx="79375" cy="77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7" name="Oval 114"/>
            <p:cNvSpPr>
              <a:spLocks noChangeArrowheads="1"/>
            </p:cNvSpPr>
            <p:nvPr/>
          </p:nvSpPr>
          <p:spPr bwMode="auto">
            <a:xfrm>
              <a:off x="2176463" y="3195638"/>
              <a:ext cx="79375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8" name="Oval 115"/>
            <p:cNvSpPr>
              <a:spLocks noChangeArrowheads="1"/>
            </p:cNvSpPr>
            <p:nvPr/>
          </p:nvSpPr>
          <p:spPr bwMode="auto">
            <a:xfrm>
              <a:off x="2620963" y="2767013"/>
              <a:ext cx="77788" cy="77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9" name="Oval 116"/>
            <p:cNvSpPr>
              <a:spLocks noChangeArrowheads="1"/>
            </p:cNvSpPr>
            <p:nvPr/>
          </p:nvSpPr>
          <p:spPr bwMode="auto">
            <a:xfrm>
              <a:off x="3065463" y="2770188"/>
              <a:ext cx="77788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0" name="Oval 117"/>
            <p:cNvSpPr>
              <a:spLocks noChangeArrowheads="1"/>
            </p:cNvSpPr>
            <p:nvPr/>
          </p:nvSpPr>
          <p:spPr bwMode="auto">
            <a:xfrm>
              <a:off x="3508375" y="2514601"/>
              <a:ext cx="79375" cy="825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1" name="Oval 118"/>
            <p:cNvSpPr>
              <a:spLocks noChangeArrowheads="1"/>
            </p:cNvSpPr>
            <p:nvPr/>
          </p:nvSpPr>
          <p:spPr bwMode="auto">
            <a:xfrm>
              <a:off x="3949700" y="2660651"/>
              <a:ext cx="82550" cy="77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2" name="Oval 119"/>
            <p:cNvSpPr>
              <a:spLocks noChangeArrowheads="1"/>
            </p:cNvSpPr>
            <p:nvPr/>
          </p:nvSpPr>
          <p:spPr bwMode="auto">
            <a:xfrm>
              <a:off x="4392613" y="2573338"/>
              <a:ext cx="82550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3" name="Oval 120"/>
            <p:cNvSpPr>
              <a:spLocks noChangeArrowheads="1"/>
            </p:cNvSpPr>
            <p:nvPr/>
          </p:nvSpPr>
          <p:spPr bwMode="auto">
            <a:xfrm>
              <a:off x="4841875" y="2805113"/>
              <a:ext cx="82550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4" name="Oval 121"/>
            <p:cNvSpPr>
              <a:spLocks noChangeArrowheads="1"/>
            </p:cNvSpPr>
            <p:nvPr/>
          </p:nvSpPr>
          <p:spPr bwMode="auto">
            <a:xfrm>
              <a:off x="5281613" y="2805113"/>
              <a:ext cx="77788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5" name="Oval 122"/>
            <p:cNvSpPr>
              <a:spLocks noChangeArrowheads="1"/>
            </p:cNvSpPr>
            <p:nvPr/>
          </p:nvSpPr>
          <p:spPr bwMode="auto">
            <a:xfrm>
              <a:off x="5718175" y="3286126"/>
              <a:ext cx="77788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6" name="Oval 123"/>
            <p:cNvSpPr>
              <a:spLocks noChangeArrowheads="1"/>
            </p:cNvSpPr>
            <p:nvPr/>
          </p:nvSpPr>
          <p:spPr bwMode="auto">
            <a:xfrm>
              <a:off x="6169025" y="3065463"/>
              <a:ext cx="79375" cy="825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37" name="矩形 136"/>
          <p:cNvSpPr/>
          <p:nvPr/>
        </p:nvSpPr>
        <p:spPr>
          <a:xfrm>
            <a:off x="884324" y="2141342"/>
            <a:ext cx="859531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0000"/>
                    <a:lumOff val="1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YOUR TEXT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90000"/>
                  <a:lumOff val="10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138" name="矩形 137"/>
          <p:cNvSpPr/>
          <p:nvPr/>
        </p:nvSpPr>
        <p:spPr>
          <a:xfrm>
            <a:off x="2378221" y="2141342"/>
            <a:ext cx="859531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0000"/>
                    <a:lumOff val="1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YOUR TEXT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90000"/>
                  <a:lumOff val="10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139" name="文本框 53"/>
          <p:cNvSpPr txBox="1"/>
          <p:nvPr/>
        </p:nvSpPr>
        <p:spPr>
          <a:xfrm>
            <a:off x="727275" y="4588725"/>
            <a:ext cx="25359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latin typeface="Arial Black" panose="020B0A04020102020204" pitchFamily="34" charset="0"/>
              </a:rPr>
              <a:t>0</a:t>
            </a:r>
            <a:endParaRPr lang="zh-CN" altLang="en-US" sz="800" dirty="0">
              <a:solidFill>
                <a:prstClr val="black">
                  <a:lumMod val="50000"/>
                  <a:lumOff val="50000"/>
                </a:prstClr>
              </a:solidFill>
              <a:latin typeface="Arial Black" panose="020B0A04020102020204" pitchFamily="34" charset="0"/>
            </a:endParaRPr>
          </a:p>
        </p:txBody>
      </p:sp>
      <p:sp>
        <p:nvSpPr>
          <p:cNvPr id="140" name="文本框 54"/>
          <p:cNvSpPr txBox="1"/>
          <p:nvPr/>
        </p:nvSpPr>
        <p:spPr>
          <a:xfrm>
            <a:off x="676637" y="4333537"/>
            <a:ext cx="32252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latin typeface="Arial Black" panose="020B0A04020102020204" pitchFamily="34" charset="0"/>
              </a:rPr>
              <a:t>10</a:t>
            </a:r>
            <a:endParaRPr lang="zh-CN" altLang="en-US" sz="800" dirty="0">
              <a:solidFill>
                <a:prstClr val="black">
                  <a:lumMod val="50000"/>
                  <a:lumOff val="50000"/>
                </a:prstClr>
              </a:solidFill>
              <a:latin typeface="Arial Black" panose="020B0A04020102020204" pitchFamily="34" charset="0"/>
            </a:endParaRPr>
          </a:p>
        </p:txBody>
      </p:sp>
      <p:sp>
        <p:nvSpPr>
          <p:cNvPr id="141" name="文本框 55"/>
          <p:cNvSpPr txBox="1"/>
          <p:nvPr/>
        </p:nvSpPr>
        <p:spPr>
          <a:xfrm>
            <a:off x="676637" y="4071767"/>
            <a:ext cx="32252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latin typeface="Arial Black" panose="020B0A04020102020204" pitchFamily="34" charset="0"/>
              </a:rPr>
              <a:t>20</a:t>
            </a:r>
            <a:endParaRPr lang="zh-CN" altLang="en-US" sz="800" dirty="0">
              <a:solidFill>
                <a:prstClr val="black">
                  <a:lumMod val="50000"/>
                  <a:lumOff val="50000"/>
                </a:prstClr>
              </a:solidFill>
              <a:latin typeface="Arial Black" panose="020B0A04020102020204" pitchFamily="34" charset="0"/>
            </a:endParaRPr>
          </a:p>
        </p:txBody>
      </p:sp>
      <p:sp>
        <p:nvSpPr>
          <p:cNvPr id="142" name="文本框 56"/>
          <p:cNvSpPr txBox="1"/>
          <p:nvPr/>
        </p:nvSpPr>
        <p:spPr>
          <a:xfrm>
            <a:off x="676637" y="3829741"/>
            <a:ext cx="32252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latin typeface="Arial Black" panose="020B0A04020102020204" pitchFamily="34" charset="0"/>
              </a:rPr>
              <a:t>30</a:t>
            </a:r>
            <a:endParaRPr lang="zh-CN" altLang="en-US" sz="800" dirty="0">
              <a:solidFill>
                <a:prstClr val="black">
                  <a:lumMod val="50000"/>
                  <a:lumOff val="50000"/>
                </a:prstClr>
              </a:solidFill>
              <a:latin typeface="Arial Black" panose="020B0A04020102020204" pitchFamily="34" charset="0"/>
            </a:endParaRPr>
          </a:p>
        </p:txBody>
      </p:sp>
      <p:sp>
        <p:nvSpPr>
          <p:cNvPr id="143" name="文本框 57"/>
          <p:cNvSpPr txBox="1"/>
          <p:nvPr/>
        </p:nvSpPr>
        <p:spPr>
          <a:xfrm>
            <a:off x="676637" y="3574552"/>
            <a:ext cx="32252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latin typeface="Arial Black" panose="020B0A04020102020204" pitchFamily="34" charset="0"/>
              </a:rPr>
              <a:t>40</a:t>
            </a:r>
            <a:endParaRPr lang="zh-CN" altLang="en-US" sz="800" dirty="0">
              <a:solidFill>
                <a:prstClr val="black">
                  <a:lumMod val="50000"/>
                  <a:lumOff val="50000"/>
                </a:prstClr>
              </a:solidFill>
              <a:latin typeface="Arial Black" panose="020B0A04020102020204" pitchFamily="34" charset="0"/>
            </a:endParaRPr>
          </a:p>
        </p:txBody>
      </p:sp>
      <p:sp>
        <p:nvSpPr>
          <p:cNvPr id="144" name="文本框 58"/>
          <p:cNvSpPr txBox="1"/>
          <p:nvPr/>
        </p:nvSpPr>
        <p:spPr>
          <a:xfrm>
            <a:off x="676637" y="3306201"/>
            <a:ext cx="32252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latin typeface="Arial Black" panose="020B0A04020102020204" pitchFamily="34" charset="0"/>
              </a:rPr>
              <a:t>50</a:t>
            </a:r>
            <a:endParaRPr lang="zh-CN" altLang="en-US" sz="800" dirty="0">
              <a:solidFill>
                <a:prstClr val="black">
                  <a:lumMod val="50000"/>
                  <a:lumOff val="50000"/>
                </a:prstClr>
              </a:solidFill>
              <a:latin typeface="Arial Black" panose="020B0A04020102020204" pitchFamily="34" charset="0"/>
            </a:endParaRPr>
          </a:p>
        </p:txBody>
      </p:sp>
      <p:sp>
        <p:nvSpPr>
          <p:cNvPr id="145" name="文本框 59"/>
          <p:cNvSpPr txBox="1"/>
          <p:nvPr/>
        </p:nvSpPr>
        <p:spPr>
          <a:xfrm>
            <a:off x="676637" y="3044430"/>
            <a:ext cx="32252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latin typeface="Arial Black" panose="020B0A04020102020204" pitchFamily="34" charset="0"/>
              </a:rPr>
              <a:t>60</a:t>
            </a:r>
            <a:endParaRPr lang="zh-CN" altLang="en-US" sz="800" dirty="0">
              <a:solidFill>
                <a:prstClr val="black">
                  <a:lumMod val="50000"/>
                  <a:lumOff val="50000"/>
                </a:prstClr>
              </a:solidFill>
              <a:latin typeface="Arial Black" panose="020B0A04020102020204" pitchFamily="34" charset="0"/>
            </a:endParaRPr>
          </a:p>
        </p:txBody>
      </p:sp>
      <p:sp>
        <p:nvSpPr>
          <p:cNvPr id="146" name="文本框 60"/>
          <p:cNvSpPr txBox="1"/>
          <p:nvPr/>
        </p:nvSpPr>
        <p:spPr>
          <a:xfrm>
            <a:off x="676637" y="2795824"/>
            <a:ext cx="32252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latin typeface="Arial Black" panose="020B0A04020102020204" pitchFamily="34" charset="0"/>
              </a:rPr>
              <a:t>70</a:t>
            </a:r>
            <a:endParaRPr lang="zh-CN" altLang="en-US" sz="800" dirty="0">
              <a:solidFill>
                <a:prstClr val="black">
                  <a:lumMod val="50000"/>
                  <a:lumOff val="50000"/>
                </a:prstClr>
              </a:solidFill>
              <a:latin typeface="Arial Black" panose="020B0A04020102020204" pitchFamily="34" charset="0"/>
            </a:endParaRPr>
          </a:p>
        </p:txBody>
      </p:sp>
      <p:sp>
        <p:nvSpPr>
          <p:cNvPr id="147" name="文本框 61"/>
          <p:cNvSpPr txBox="1"/>
          <p:nvPr/>
        </p:nvSpPr>
        <p:spPr>
          <a:xfrm>
            <a:off x="1014732" y="4845594"/>
            <a:ext cx="32573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9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endParaRPr lang="zh-CN" altLang="en-US" sz="9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文本框 62"/>
          <p:cNvSpPr txBox="1"/>
          <p:nvPr/>
        </p:nvSpPr>
        <p:spPr>
          <a:xfrm>
            <a:off x="1495148" y="4845594"/>
            <a:ext cx="38343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9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Feb</a:t>
            </a:r>
            <a:endParaRPr lang="zh-CN" altLang="en-US" sz="9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文本框 63"/>
          <p:cNvSpPr txBox="1"/>
          <p:nvPr/>
        </p:nvSpPr>
        <p:spPr>
          <a:xfrm>
            <a:off x="1929497" y="4845594"/>
            <a:ext cx="38343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9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</a:t>
            </a:r>
            <a:endParaRPr lang="zh-CN" altLang="en-US" sz="9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文本框 64"/>
          <p:cNvSpPr txBox="1"/>
          <p:nvPr/>
        </p:nvSpPr>
        <p:spPr>
          <a:xfrm>
            <a:off x="2390170" y="4845594"/>
            <a:ext cx="36420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9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</a:t>
            </a:r>
            <a:endParaRPr lang="zh-CN" altLang="en-US" sz="9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1" name="文本框 65"/>
          <p:cNvSpPr txBox="1"/>
          <p:nvPr/>
        </p:nvSpPr>
        <p:spPr>
          <a:xfrm>
            <a:off x="2844262" y="4845594"/>
            <a:ext cx="4026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9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</a:t>
            </a:r>
            <a:endParaRPr lang="zh-CN" altLang="en-US" sz="9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2" name="文本框 66"/>
          <p:cNvSpPr txBox="1"/>
          <p:nvPr/>
        </p:nvSpPr>
        <p:spPr>
          <a:xfrm>
            <a:off x="3298354" y="4845594"/>
            <a:ext cx="3706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9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</a:t>
            </a:r>
            <a:endParaRPr lang="zh-CN" altLang="en-US" sz="9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" name="文本框 67"/>
          <p:cNvSpPr txBox="1"/>
          <p:nvPr/>
        </p:nvSpPr>
        <p:spPr>
          <a:xfrm>
            <a:off x="3791932" y="4845594"/>
            <a:ext cx="3321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9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Jul</a:t>
            </a:r>
            <a:endParaRPr lang="zh-CN" altLang="en-US" sz="9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" name="文本框 68"/>
          <p:cNvSpPr txBox="1"/>
          <p:nvPr/>
        </p:nvSpPr>
        <p:spPr>
          <a:xfrm>
            <a:off x="4265767" y="4845594"/>
            <a:ext cx="3898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9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Aug</a:t>
            </a:r>
            <a:endParaRPr lang="zh-CN" altLang="en-US" sz="9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文本框 69"/>
          <p:cNvSpPr txBox="1"/>
          <p:nvPr/>
        </p:nvSpPr>
        <p:spPr>
          <a:xfrm>
            <a:off x="4713277" y="4845594"/>
            <a:ext cx="3898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9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</a:t>
            </a:r>
            <a:endParaRPr lang="zh-CN" altLang="en-US" sz="9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6" name="文本框 70"/>
          <p:cNvSpPr txBox="1"/>
          <p:nvPr/>
        </p:nvSpPr>
        <p:spPr>
          <a:xfrm>
            <a:off x="5160788" y="4845594"/>
            <a:ext cx="3898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9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</a:t>
            </a:r>
            <a:endParaRPr lang="zh-CN" altLang="en-US" sz="9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7" name="文本框 71"/>
          <p:cNvSpPr txBox="1"/>
          <p:nvPr/>
        </p:nvSpPr>
        <p:spPr>
          <a:xfrm>
            <a:off x="5628042" y="4845594"/>
            <a:ext cx="36420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9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</a:t>
            </a:r>
            <a:endParaRPr lang="zh-CN" altLang="en-US" sz="9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8" name="文本框 72"/>
          <p:cNvSpPr txBox="1"/>
          <p:nvPr/>
        </p:nvSpPr>
        <p:spPr>
          <a:xfrm>
            <a:off x="6055810" y="4845594"/>
            <a:ext cx="3898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9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</a:t>
            </a:r>
            <a:endParaRPr lang="zh-CN" altLang="en-US" sz="9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9" name="Freeform 127"/>
          <p:cNvSpPr>
            <a:spLocks/>
          </p:cNvSpPr>
          <p:nvPr/>
        </p:nvSpPr>
        <p:spPr bwMode="auto">
          <a:xfrm>
            <a:off x="6887626" y="2141958"/>
            <a:ext cx="276404" cy="587359"/>
          </a:xfrm>
          <a:custGeom>
            <a:avLst/>
            <a:gdLst>
              <a:gd name="T0" fmla="*/ 86 w 113"/>
              <a:gd name="T1" fmla="*/ 1 h 240"/>
              <a:gd name="T2" fmla="*/ 29 w 113"/>
              <a:gd name="T3" fmla="*/ 0 h 240"/>
              <a:gd name="T4" fmla="*/ 0 w 113"/>
              <a:gd name="T5" fmla="*/ 24 h 240"/>
              <a:gd name="T6" fmla="*/ 0 w 113"/>
              <a:gd name="T7" fmla="*/ 25 h 240"/>
              <a:gd name="T8" fmla="*/ 0 w 113"/>
              <a:gd name="T9" fmla="*/ 28 h 240"/>
              <a:gd name="T10" fmla="*/ 0 w 113"/>
              <a:gd name="T11" fmla="*/ 108 h 240"/>
              <a:gd name="T12" fmla="*/ 9 w 113"/>
              <a:gd name="T13" fmla="*/ 118 h 240"/>
              <a:gd name="T14" fmla="*/ 19 w 113"/>
              <a:gd name="T15" fmla="*/ 108 h 240"/>
              <a:gd name="T16" fmla="*/ 19 w 113"/>
              <a:gd name="T17" fmla="*/ 39 h 240"/>
              <a:gd name="T18" fmla="*/ 27 w 113"/>
              <a:gd name="T19" fmla="*/ 39 h 240"/>
              <a:gd name="T20" fmla="*/ 27 w 113"/>
              <a:gd name="T21" fmla="*/ 105 h 240"/>
              <a:gd name="T22" fmla="*/ 27 w 113"/>
              <a:gd name="T23" fmla="*/ 108 h 240"/>
              <a:gd name="T24" fmla="*/ 27 w 113"/>
              <a:gd name="T25" fmla="*/ 226 h 240"/>
              <a:gd name="T26" fmla="*/ 40 w 113"/>
              <a:gd name="T27" fmla="*/ 240 h 240"/>
              <a:gd name="T28" fmla="*/ 53 w 113"/>
              <a:gd name="T29" fmla="*/ 226 h 240"/>
              <a:gd name="T30" fmla="*/ 53 w 113"/>
              <a:gd name="T31" fmla="*/ 122 h 240"/>
              <a:gd name="T32" fmla="*/ 60 w 113"/>
              <a:gd name="T33" fmla="*/ 122 h 240"/>
              <a:gd name="T34" fmla="*/ 60 w 113"/>
              <a:gd name="T35" fmla="*/ 226 h 240"/>
              <a:gd name="T36" fmla="*/ 73 w 113"/>
              <a:gd name="T37" fmla="*/ 240 h 240"/>
              <a:gd name="T38" fmla="*/ 86 w 113"/>
              <a:gd name="T39" fmla="*/ 226 h 240"/>
              <a:gd name="T40" fmla="*/ 86 w 113"/>
              <a:gd name="T41" fmla="*/ 105 h 240"/>
              <a:gd name="T42" fmla="*/ 86 w 113"/>
              <a:gd name="T43" fmla="*/ 105 h 240"/>
              <a:gd name="T44" fmla="*/ 86 w 113"/>
              <a:gd name="T45" fmla="*/ 39 h 240"/>
              <a:gd name="T46" fmla="*/ 93 w 113"/>
              <a:gd name="T47" fmla="*/ 39 h 240"/>
              <a:gd name="T48" fmla="*/ 93 w 113"/>
              <a:gd name="T49" fmla="*/ 108 h 240"/>
              <a:gd name="T50" fmla="*/ 103 w 113"/>
              <a:gd name="T51" fmla="*/ 118 h 240"/>
              <a:gd name="T52" fmla="*/ 113 w 113"/>
              <a:gd name="T53" fmla="*/ 108 h 240"/>
              <a:gd name="T54" fmla="*/ 113 w 113"/>
              <a:gd name="T55" fmla="*/ 28 h 240"/>
              <a:gd name="T56" fmla="*/ 113 w 113"/>
              <a:gd name="T57" fmla="*/ 25 h 240"/>
              <a:gd name="T58" fmla="*/ 113 w 113"/>
              <a:gd name="T59" fmla="*/ 23 h 240"/>
              <a:gd name="T60" fmla="*/ 86 w 113"/>
              <a:gd name="T61" fmla="*/ 1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3" h="240">
                <a:moveTo>
                  <a:pt x="86" y="1"/>
                </a:moveTo>
                <a:cubicBezTo>
                  <a:pt x="29" y="0"/>
                  <a:pt x="29" y="0"/>
                  <a:pt x="29" y="0"/>
                </a:cubicBezTo>
                <a:cubicBezTo>
                  <a:pt x="8" y="1"/>
                  <a:pt x="0" y="18"/>
                  <a:pt x="0" y="24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14"/>
                  <a:pt x="4" y="118"/>
                  <a:pt x="9" y="118"/>
                </a:cubicBezTo>
                <a:cubicBezTo>
                  <a:pt x="14" y="118"/>
                  <a:pt x="19" y="114"/>
                  <a:pt x="19" y="108"/>
                </a:cubicBezTo>
                <a:cubicBezTo>
                  <a:pt x="19" y="39"/>
                  <a:pt x="19" y="39"/>
                  <a:pt x="19" y="39"/>
                </a:cubicBezTo>
                <a:cubicBezTo>
                  <a:pt x="27" y="39"/>
                  <a:pt x="27" y="39"/>
                  <a:pt x="27" y="39"/>
                </a:cubicBezTo>
                <a:cubicBezTo>
                  <a:pt x="27" y="105"/>
                  <a:pt x="27" y="105"/>
                  <a:pt x="27" y="105"/>
                </a:cubicBezTo>
                <a:cubicBezTo>
                  <a:pt x="27" y="106"/>
                  <a:pt x="27" y="107"/>
                  <a:pt x="27" y="108"/>
                </a:cubicBezTo>
                <a:cubicBezTo>
                  <a:pt x="27" y="226"/>
                  <a:pt x="27" y="226"/>
                  <a:pt x="27" y="226"/>
                </a:cubicBezTo>
                <a:cubicBezTo>
                  <a:pt x="27" y="234"/>
                  <a:pt x="33" y="240"/>
                  <a:pt x="40" y="240"/>
                </a:cubicBezTo>
                <a:cubicBezTo>
                  <a:pt x="47" y="240"/>
                  <a:pt x="53" y="234"/>
                  <a:pt x="53" y="226"/>
                </a:cubicBezTo>
                <a:cubicBezTo>
                  <a:pt x="53" y="122"/>
                  <a:pt x="53" y="122"/>
                  <a:pt x="53" y="122"/>
                </a:cubicBezTo>
                <a:cubicBezTo>
                  <a:pt x="60" y="122"/>
                  <a:pt x="60" y="122"/>
                  <a:pt x="60" y="122"/>
                </a:cubicBezTo>
                <a:cubicBezTo>
                  <a:pt x="60" y="226"/>
                  <a:pt x="60" y="226"/>
                  <a:pt x="60" y="226"/>
                </a:cubicBezTo>
                <a:cubicBezTo>
                  <a:pt x="60" y="234"/>
                  <a:pt x="66" y="240"/>
                  <a:pt x="73" y="240"/>
                </a:cubicBezTo>
                <a:cubicBezTo>
                  <a:pt x="80" y="240"/>
                  <a:pt x="86" y="234"/>
                  <a:pt x="86" y="226"/>
                </a:cubicBezTo>
                <a:cubicBezTo>
                  <a:pt x="86" y="105"/>
                  <a:pt x="86" y="105"/>
                  <a:pt x="86" y="105"/>
                </a:cubicBezTo>
                <a:cubicBezTo>
                  <a:pt x="86" y="105"/>
                  <a:pt x="86" y="105"/>
                  <a:pt x="86" y="105"/>
                </a:cubicBezTo>
                <a:cubicBezTo>
                  <a:pt x="86" y="39"/>
                  <a:pt x="86" y="39"/>
                  <a:pt x="86" y="39"/>
                </a:cubicBezTo>
                <a:cubicBezTo>
                  <a:pt x="93" y="39"/>
                  <a:pt x="93" y="39"/>
                  <a:pt x="93" y="39"/>
                </a:cubicBezTo>
                <a:cubicBezTo>
                  <a:pt x="93" y="108"/>
                  <a:pt x="93" y="108"/>
                  <a:pt x="93" y="108"/>
                </a:cubicBezTo>
                <a:cubicBezTo>
                  <a:pt x="93" y="114"/>
                  <a:pt x="98" y="118"/>
                  <a:pt x="103" y="118"/>
                </a:cubicBezTo>
                <a:cubicBezTo>
                  <a:pt x="109" y="118"/>
                  <a:pt x="113" y="114"/>
                  <a:pt x="113" y="108"/>
                </a:cubicBezTo>
                <a:cubicBezTo>
                  <a:pt x="113" y="28"/>
                  <a:pt x="113" y="28"/>
                  <a:pt x="113" y="28"/>
                </a:cubicBezTo>
                <a:cubicBezTo>
                  <a:pt x="113" y="25"/>
                  <a:pt x="113" y="25"/>
                  <a:pt x="113" y="2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3" y="16"/>
                  <a:pt x="104" y="1"/>
                  <a:pt x="86" y="1"/>
                </a:cubicBezTo>
                <a:close/>
              </a:path>
            </a:pathLst>
          </a:custGeom>
          <a:solidFill>
            <a:srgbClr val="336699">
              <a:lumMod val="75000"/>
            </a:srgb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60" name="Oval 128"/>
          <p:cNvSpPr>
            <a:spLocks noChangeArrowheads="1"/>
          </p:cNvSpPr>
          <p:nvPr/>
        </p:nvSpPr>
        <p:spPr bwMode="auto">
          <a:xfrm>
            <a:off x="6969889" y="2021855"/>
            <a:ext cx="110233" cy="110233"/>
          </a:xfrm>
          <a:prstGeom prst="ellipse">
            <a:avLst/>
          </a:prstGeom>
          <a:solidFill>
            <a:srgbClr val="336699">
              <a:lumMod val="75000"/>
            </a:srgb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161" name="组合 160"/>
          <p:cNvGrpSpPr/>
          <p:nvPr/>
        </p:nvGrpSpPr>
        <p:grpSpPr>
          <a:xfrm>
            <a:off x="6859656" y="3832820"/>
            <a:ext cx="330698" cy="707463"/>
            <a:chOff x="6805613" y="3346002"/>
            <a:chExt cx="319088" cy="682626"/>
          </a:xfrm>
          <a:solidFill>
            <a:srgbClr val="84B5D5"/>
          </a:solidFill>
        </p:grpSpPr>
        <p:sp>
          <p:nvSpPr>
            <p:cNvPr id="162" name="Oval 133"/>
            <p:cNvSpPr>
              <a:spLocks noChangeArrowheads="1"/>
            </p:cNvSpPr>
            <p:nvPr/>
          </p:nvSpPr>
          <p:spPr bwMode="auto">
            <a:xfrm>
              <a:off x="6911976" y="3346002"/>
              <a:ext cx="101600" cy="1016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3" name="Freeform 134"/>
            <p:cNvSpPr>
              <a:spLocks/>
            </p:cNvSpPr>
            <p:nvPr/>
          </p:nvSpPr>
          <p:spPr bwMode="auto">
            <a:xfrm>
              <a:off x="6805613" y="3468240"/>
              <a:ext cx="319088" cy="560388"/>
            </a:xfrm>
            <a:custGeom>
              <a:avLst/>
              <a:gdLst>
                <a:gd name="T0" fmla="*/ 133 w 135"/>
                <a:gd name="T1" fmla="*/ 87 h 237"/>
                <a:gd name="T2" fmla="*/ 109 w 135"/>
                <a:gd name="T3" fmla="*/ 14 h 237"/>
                <a:gd name="T4" fmla="*/ 94 w 135"/>
                <a:gd name="T5" fmla="*/ 0 h 237"/>
                <a:gd name="T6" fmla="*/ 40 w 135"/>
                <a:gd name="T7" fmla="*/ 0 h 237"/>
                <a:gd name="T8" fmla="*/ 27 w 135"/>
                <a:gd name="T9" fmla="*/ 7 h 237"/>
                <a:gd name="T10" fmla="*/ 26 w 135"/>
                <a:gd name="T11" fmla="*/ 10 h 237"/>
                <a:gd name="T12" fmla="*/ 26 w 135"/>
                <a:gd name="T13" fmla="*/ 10 h 237"/>
                <a:gd name="T14" fmla="*/ 25 w 135"/>
                <a:gd name="T15" fmla="*/ 12 h 237"/>
                <a:gd name="T16" fmla="*/ 2 w 135"/>
                <a:gd name="T17" fmla="*/ 88 h 237"/>
                <a:gd name="T18" fmla="*/ 8 w 135"/>
                <a:gd name="T19" fmla="*/ 100 h 237"/>
                <a:gd name="T20" fmla="*/ 20 w 135"/>
                <a:gd name="T21" fmla="*/ 94 h 237"/>
                <a:gd name="T22" fmla="*/ 38 w 135"/>
                <a:gd name="T23" fmla="*/ 33 h 237"/>
                <a:gd name="T24" fmla="*/ 40 w 135"/>
                <a:gd name="T25" fmla="*/ 33 h 237"/>
                <a:gd name="T26" fmla="*/ 42 w 135"/>
                <a:gd name="T27" fmla="*/ 33 h 237"/>
                <a:gd name="T28" fmla="*/ 14 w 135"/>
                <a:gd name="T29" fmla="*/ 141 h 237"/>
                <a:gd name="T30" fmla="*/ 43 w 135"/>
                <a:gd name="T31" fmla="*/ 141 h 237"/>
                <a:gd name="T32" fmla="*/ 43 w 135"/>
                <a:gd name="T33" fmla="*/ 226 h 237"/>
                <a:gd name="T34" fmla="*/ 54 w 135"/>
                <a:gd name="T35" fmla="*/ 237 h 237"/>
                <a:gd name="T36" fmla="*/ 65 w 135"/>
                <a:gd name="T37" fmla="*/ 226 h 237"/>
                <a:gd name="T38" fmla="*/ 65 w 135"/>
                <a:gd name="T39" fmla="*/ 141 h 237"/>
                <a:gd name="T40" fmla="*/ 71 w 135"/>
                <a:gd name="T41" fmla="*/ 141 h 237"/>
                <a:gd name="T42" fmla="*/ 71 w 135"/>
                <a:gd name="T43" fmla="*/ 226 h 237"/>
                <a:gd name="T44" fmla="*/ 82 w 135"/>
                <a:gd name="T45" fmla="*/ 237 h 237"/>
                <a:gd name="T46" fmla="*/ 93 w 135"/>
                <a:gd name="T47" fmla="*/ 226 h 237"/>
                <a:gd name="T48" fmla="*/ 93 w 135"/>
                <a:gd name="T49" fmla="*/ 141 h 237"/>
                <a:gd name="T50" fmla="*/ 122 w 135"/>
                <a:gd name="T51" fmla="*/ 141 h 237"/>
                <a:gd name="T52" fmla="*/ 92 w 135"/>
                <a:gd name="T53" fmla="*/ 33 h 237"/>
                <a:gd name="T54" fmla="*/ 94 w 135"/>
                <a:gd name="T55" fmla="*/ 33 h 237"/>
                <a:gd name="T56" fmla="*/ 96 w 135"/>
                <a:gd name="T57" fmla="*/ 33 h 237"/>
                <a:gd name="T58" fmla="*/ 115 w 135"/>
                <a:gd name="T59" fmla="*/ 93 h 237"/>
                <a:gd name="T60" fmla="*/ 127 w 135"/>
                <a:gd name="T61" fmla="*/ 99 h 237"/>
                <a:gd name="T62" fmla="*/ 133 w 135"/>
                <a:gd name="T63" fmla="*/ 8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5" h="237">
                  <a:moveTo>
                    <a:pt x="133" y="87"/>
                  </a:moveTo>
                  <a:cubicBezTo>
                    <a:pt x="109" y="14"/>
                    <a:pt x="109" y="14"/>
                    <a:pt x="109" y="14"/>
                  </a:cubicBezTo>
                  <a:cubicBezTo>
                    <a:pt x="108" y="6"/>
                    <a:pt x="102" y="0"/>
                    <a:pt x="94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5" y="0"/>
                    <a:pt x="30" y="3"/>
                    <a:pt x="27" y="7"/>
                  </a:cubicBezTo>
                  <a:cubicBezTo>
                    <a:pt x="27" y="8"/>
                    <a:pt x="26" y="9"/>
                    <a:pt x="26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1"/>
                    <a:pt x="25" y="11"/>
                    <a:pt x="25" y="12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0" y="93"/>
                    <a:pt x="3" y="98"/>
                    <a:pt x="8" y="100"/>
                  </a:cubicBezTo>
                  <a:cubicBezTo>
                    <a:pt x="13" y="101"/>
                    <a:pt x="18" y="99"/>
                    <a:pt x="20" y="94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9" y="33"/>
                    <a:pt x="40" y="33"/>
                    <a:pt x="40" y="33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14" y="141"/>
                    <a:pt x="14" y="141"/>
                    <a:pt x="14" y="141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43" y="226"/>
                    <a:pt x="43" y="226"/>
                    <a:pt x="43" y="226"/>
                  </a:cubicBezTo>
                  <a:cubicBezTo>
                    <a:pt x="43" y="232"/>
                    <a:pt x="48" y="237"/>
                    <a:pt x="54" y="237"/>
                  </a:cubicBezTo>
                  <a:cubicBezTo>
                    <a:pt x="60" y="237"/>
                    <a:pt x="65" y="232"/>
                    <a:pt x="65" y="226"/>
                  </a:cubicBezTo>
                  <a:cubicBezTo>
                    <a:pt x="65" y="141"/>
                    <a:pt x="65" y="141"/>
                    <a:pt x="65" y="141"/>
                  </a:cubicBezTo>
                  <a:cubicBezTo>
                    <a:pt x="71" y="141"/>
                    <a:pt x="71" y="141"/>
                    <a:pt x="71" y="141"/>
                  </a:cubicBezTo>
                  <a:cubicBezTo>
                    <a:pt x="71" y="226"/>
                    <a:pt x="71" y="226"/>
                    <a:pt x="71" y="226"/>
                  </a:cubicBezTo>
                  <a:cubicBezTo>
                    <a:pt x="71" y="232"/>
                    <a:pt x="76" y="237"/>
                    <a:pt x="82" y="237"/>
                  </a:cubicBezTo>
                  <a:cubicBezTo>
                    <a:pt x="88" y="237"/>
                    <a:pt x="93" y="232"/>
                    <a:pt x="93" y="226"/>
                  </a:cubicBezTo>
                  <a:cubicBezTo>
                    <a:pt x="93" y="141"/>
                    <a:pt x="93" y="141"/>
                    <a:pt x="93" y="141"/>
                  </a:cubicBezTo>
                  <a:cubicBezTo>
                    <a:pt x="122" y="141"/>
                    <a:pt x="122" y="141"/>
                    <a:pt x="122" y="141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94" y="33"/>
                    <a:pt x="94" y="33"/>
                    <a:pt x="94" y="33"/>
                  </a:cubicBezTo>
                  <a:cubicBezTo>
                    <a:pt x="94" y="33"/>
                    <a:pt x="95" y="33"/>
                    <a:pt x="96" y="33"/>
                  </a:cubicBezTo>
                  <a:cubicBezTo>
                    <a:pt x="115" y="93"/>
                    <a:pt x="115" y="93"/>
                    <a:pt x="115" y="93"/>
                  </a:cubicBezTo>
                  <a:cubicBezTo>
                    <a:pt x="117" y="98"/>
                    <a:pt x="122" y="101"/>
                    <a:pt x="127" y="99"/>
                  </a:cubicBezTo>
                  <a:cubicBezTo>
                    <a:pt x="132" y="98"/>
                    <a:pt x="135" y="92"/>
                    <a:pt x="133" y="8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64" name="组合 163"/>
          <p:cNvGrpSpPr/>
          <p:nvPr/>
        </p:nvGrpSpPr>
        <p:grpSpPr>
          <a:xfrm>
            <a:off x="7289069" y="3930356"/>
            <a:ext cx="990446" cy="556098"/>
            <a:chOff x="7362826" y="2219326"/>
            <a:chExt cx="955675" cy="536575"/>
          </a:xfrm>
          <a:solidFill>
            <a:srgbClr val="84B5D5"/>
          </a:solidFill>
        </p:grpSpPr>
        <p:sp>
          <p:nvSpPr>
            <p:cNvPr id="165" name="Rectangle 129"/>
            <p:cNvSpPr>
              <a:spLocks noChangeArrowheads="1"/>
            </p:cNvSpPr>
            <p:nvPr/>
          </p:nvSpPr>
          <p:spPr bwMode="auto">
            <a:xfrm>
              <a:off x="7362826" y="2219326"/>
              <a:ext cx="955675" cy="53657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6" name="矩形 165"/>
            <p:cNvSpPr/>
            <p:nvPr/>
          </p:nvSpPr>
          <p:spPr>
            <a:xfrm>
              <a:off x="7575558" y="2302642"/>
              <a:ext cx="490622" cy="29697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42</a:t>
              </a:r>
              <a:r>
                <a: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%</a:t>
              </a:r>
              <a:endParaRPr kumimoji="0" lang="zh-CN" altLang="en-US" sz="4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67" name="组合 166"/>
          <p:cNvGrpSpPr/>
          <p:nvPr/>
        </p:nvGrpSpPr>
        <p:grpSpPr>
          <a:xfrm>
            <a:off x="7281835" y="2157647"/>
            <a:ext cx="1153328" cy="556098"/>
            <a:chOff x="7362826" y="3157090"/>
            <a:chExt cx="1112838" cy="536575"/>
          </a:xfrm>
          <a:solidFill>
            <a:srgbClr val="336699">
              <a:lumMod val="75000"/>
            </a:srgbClr>
          </a:solidFill>
        </p:grpSpPr>
        <p:sp>
          <p:nvSpPr>
            <p:cNvPr id="168" name="Rectangle 135"/>
            <p:cNvSpPr>
              <a:spLocks noChangeArrowheads="1"/>
            </p:cNvSpPr>
            <p:nvPr/>
          </p:nvSpPr>
          <p:spPr bwMode="auto">
            <a:xfrm>
              <a:off x="7362826" y="3157090"/>
              <a:ext cx="1112838" cy="53657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9" name="矩形 168"/>
            <p:cNvSpPr/>
            <p:nvPr/>
          </p:nvSpPr>
          <p:spPr>
            <a:xfrm>
              <a:off x="7638380" y="3237983"/>
              <a:ext cx="490622" cy="29697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58</a:t>
              </a:r>
              <a:r>
                <a: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%</a:t>
              </a:r>
              <a:endParaRPr kumimoji="0" lang="zh-CN" altLang="en-US" sz="4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0" name="组合 169"/>
          <p:cNvGrpSpPr/>
          <p:nvPr/>
        </p:nvGrpSpPr>
        <p:grpSpPr>
          <a:xfrm>
            <a:off x="6810610" y="2812411"/>
            <a:ext cx="1757530" cy="597780"/>
            <a:chOff x="1964947" y="597930"/>
            <a:chExt cx="1695828" cy="576793"/>
          </a:xfrm>
        </p:grpSpPr>
        <p:sp>
          <p:nvSpPr>
            <p:cNvPr id="171" name="文本框 85"/>
            <p:cNvSpPr txBox="1"/>
            <p:nvPr/>
          </p:nvSpPr>
          <p:spPr bwMode="auto">
            <a:xfrm>
              <a:off x="1964947" y="788660"/>
              <a:ext cx="1695828" cy="3860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marL="0" marR="0" lvl="0" indent="0" defTabSz="1219170" eaLnBrk="1" fontAlgn="auto" latinLnBrk="0" hangingPunct="1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</a:t>
              </a:r>
              <a:endParaRPr kumimoji="0" lang="zh-CN" altLang="en-US" sz="4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2" name="文本框 86"/>
            <p:cNvSpPr txBox="1">
              <a:spLocks noChangeArrowheads="1"/>
            </p:cNvSpPr>
            <p:nvPr/>
          </p:nvSpPr>
          <p:spPr bwMode="auto">
            <a:xfrm>
              <a:off x="1964947" y="597930"/>
              <a:ext cx="1283864" cy="287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1219170" eaLnBrk="1" fontAlgn="base" latinLnBrk="0" hangingPunct="1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kumimoji="0" lang="zh-CN" altLang="en-US" sz="8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73" name="组合 172"/>
          <p:cNvGrpSpPr/>
          <p:nvPr/>
        </p:nvGrpSpPr>
        <p:grpSpPr>
          <a:xfrm>
            <a:off x="6810610" y="4648521"/>
            <a:ext cx="1757530" cy="597780"/>
            <a:chOff x="1964947" y="597930"/>
            <a:chExt cx="1695828" cy="576793"/>
          </a:xfrm>
        </p:grpSpPr>
        <p:sp>
          <p:nvSpPr>
            <p:cNvPr id="174" name="文本框 88"/>
            <p:cNvSpPr txBox="1"/>
            <p:nvPr/>
          </p:nvSpPr>
          <p:spPr bwMode="auto">
            <a:xfrm>
              <a:off x="1964947" y="788660"/>
              <a:ext cx="1695828" cy="3860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marL="0" marR="0" lvl="0" indent="0" defTabSz="1219170" eaLnBrk="1" fontAlgn="auto" latinLnBrk="0" hangingPunct="1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</a:t>
              </a:r>
              <a:endParaRPr kumimoji="0" lang="zh-CN" altLang="en-US" sz="4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5" name="文本框 89"/>
            <p:cNvSpPr txBox="1">
              <a:spLocks noChangeArrowheads="1"/>
            </p:cNvSpPr>
            <p:nvPr/>
          </p:nvSpPr>
          <p:spPr bwMode="auto">
            <a:xfrm>
              <a:off x="1964947" y="597930"/>
              <a:ext cx="1283864" cy="287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1219170" eaLnBrk="1" fontAlgn="base" latinLnBrk="0" hangingPunct="1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kumimoji="0" lang="zh-CN" altLang="en-US" sz="8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5675618" y="1343720"/>
            <a:ext cx="2605470" cy="2919551"/>
            <a:chOff x="7656513" y="1379538"/>
            <a:chExt cx="3252787" cy="3644900"/>
          </a:xfrm>
        </p:grpSpPr>
        <p:sp>
          <p:nvSpPr>
            <p:cNvPr id="28" name="MH_Other_7"/>
            <p:cNvSpPr>
              <a:spLocks/>
            </p:cNvSpPr>
            <p:nvPr>
              <p:custDataLst>
                <p:tags r:id="rId13"/>
              </p:custDataLst>
            </p:nvPr>
          </p:nvSpPr>
          <p:spPr bwMode="gray">
            <a:xfrm>
              <a:off x="10090150" y="2374901"/>
              <a:ext cx="814388" cy="2649537"/>
            </a:xfrm>
            <a:custGeom>
              <a:avLst/>
              <a:gdLst>
                <a:gd name="T0" fmla="*/ 2147483647 w 919"/>
                <a:gd name="T1" fmla="*/ 2147483647 h 1497"/>
                <a:gd name="T2" fmla="*/ 2147483647 w 919"/>
                <a:gd name="T3" fmla="*/ 2147483647 h 1497"/>
                <a:gd name="T4" fmla="*/ 2147483647 w 919"/>
                <a:gd name="T5" fmla="*/ 2147483647 h 1497"/>
                <a:gd name="T6" fmla="*/ 2147483647 w 919"/>
                <a:gd name="T7" fmla="*/ 2147483647 h 1497"/>
                <a:gd name="T8" fmla="*/ 2147483647 w 919"/>
                <a:gd name="T9" fmla="*/ 2147483647 h 1497"/>
                <a:gd name="T10" fmla="*/ 2147483647 w 919"/>
                <a:gd name="T11" fmla="*/ 0 h 1497"/>
                <a:gd name="T12" fmla="*/ 2147483647 w 919"/>
                <a:gd name="T13" fmla="*/ 2147483647 h 14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19"/>
                <a:gd name="T22" fmla="*/ 0 h 1497"/>
                <a:gd name="T23" fmla="*/ 919 w 919"/>
                <a:gd name="T24" fmla="*/ 1497 h 14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19" h="1497">
                  <a:moveTo>
                    <a:pt x="7" y="76"/>
                  </a:moveTo>
                  <a:cubicBezTo>
                    <a:pt x="7" y="76"/>
                    <a:pt x="7" y="752"/>
                    <a:pt x="7" y="1429"/>
                  </a:cubicBezTo>
                  <a:cubicBezTo>
                    <a:pt x="33" y="1477"/>
                    <a:pt x="289" y="1495"/>
                    <a:pt x="441" y="1497"/>
                  </a:cubicBezTo>
                  <a:cubicBezTo>
                    <a:pt x="593" y="1497"/>
                    <a:pt x="898" y="1486"/>
                    <a:pt x="919" y="1425"/>
                  </a:cubicBezTo>
                  <a:cubicBezTo>
                    <a:pt x="918" y="749"/>
                    <a:pt x="918" y="73"/>
                    <a:pt x="918" y="73"/>
                  </a:cubicBezTo>
                  <a:cubicBezTo>
                    <a:pt x="904" y="12"/>
                    <a:pt x="566" y="0"/>
                    <a:pt x="414" y="0"/>
                  </a:cubicBezTo>
                  <a:cubicBezTo>
                    <a:pt x="262" y="0"/>
                    <a:pt x="0" y="28"/>
                    <a:pt x="7" y="76"/>
                  </a:cubicBezTo>
                  <a:close/>
                </a:path>
              </a:pathLst>
            </a:custGeom>
            <a:gradFill rotWithShape="1">
              <a:gsLst>
                <a:gs pos="0">
                  <a:srgbClr val="BABABA">
                    <a:alpha val="50000"/>
                  </a:srgbClr>
                </a:gs>
                <a:gs pos="50000">
                  <a:srgbClr val="FFFFFF">
                    <a:alpha val="50000"/>
                  </a:srgbClr>
                </a:gs>
                <a:gs pos="100000">
                  <a:srgbClr val="BABABA">
                    <a:alpha val="5000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norm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MH_Text_4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gray">
            <a:xfrm>
              <a:off x="10101263" y="2535238"/>
              <a:ext cx="808037" cy="2478088"/>
            </a:xfrm>
            <a:prstGeom prst="can">
              <a:avLst>
                <a:gd name="adj" fmla="val 26994"/>
              </a:avLst>
            </a:prstGeom>
            <a:solidFill>
              <a:srgbClr val="84B5D5"/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lIns="36000" rIns="36000" anchor="ctr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90%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" name="MH_Other_8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gray">
            <a:xfrm>
              <a:off x="10085388" y="2382838"/>
              <a:ext cx="809625" cy="223838"/>
            </a:xfrm>
            <a:prstGeom prst="ellipse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norm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" name="MH_SubTitle_4"/>
            <p:cNvSpPr>
              <a:spLocks/>
            </p:cNvSpPr>
            <p:nvPr>
              <p:custDataLst>
                <p:tags r:id="rId16"/>
              </p:custDataLst>
            </p:nvPr>
          </p:nvSpPr>
          <p:spPr bwMode="auto">
            <a:xfrm>
              <a:off x="7656513" y="1379538"/>
              <a:ext cx="2166937" cy="287338"/>
            </a:xfrm>
            <a:prstGeom prst="accentCallout2">
              <a:avLst>
                <a:gd name="adj1" fmla="val 34616"/>
                <a:gd name="adj2" fmla="val 103704"/>
                <a:gd name="adj3" fmla="val 33695"/>
                <a:gd name="adj4" fmla="val 129845"/>
                <a:gd name="adj5" fmla="val 343049"/>
                <a:gd name="adj6" fmla="val 130026"/>
              </a:avLst>
            </a:prstGeom>
            <a:noFill/>
            <a:ln w="9525">
              <a:solidFill>
                <a:srgbClr val="9F9F9F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norm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添加文本</a:t>
              </a:r>
              <a:endPara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r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682512" y="1609481"/>
            <a:ext cx="2759332" cy="2521546"/>
            <a:chOff x="6416675" y="1711326"/>
            <a:chExt cx="3444875" cy="3148012"/>
          </a:xfrm>
        </p:grpSpPr>
        <p:sp>
          <p:nvSpPr>
            <p:cNvPr id="33" name="MH_Other_1"/>
            <p:cNvSpPr>
              <a:spLocks/>
            </p:cNvSpPr>
            <p:nvPr>
              <p:custDataLst>
                <p:tags r:id="rId9"/>
              </p:custDataLst>
            </p:nvPr>
          </p:nvSpPr>
          <p:spPr bwMode="gray">
            <a:xfrm>
              <a:off x="9047163" y="2535238"/>
              <a:ext cx="814387" cy="2324100"/>
            </a:xfrm>
            <a:custGeom>
              <a:avLst/>
              <a:gdLst>
                <a:gd name="T0" fmla="*/ 2147483647 w 919"/>
                <a:gd name="T1" fmla="*/ 2147483647 h 1497"/>
                <a:gd name="T2" fmla="*/ 2147483647 w 919"/>
                <a:gd name="T3" fmla="*/ 2147483647 h 1497"/>
                <a:gd name="T4" fmla="*/ 2147483647 w 919"/>
                <a:gd name="T5" fmla="*/ 2147483647 h 1497"/>
                <a:gd name="T6" fmla="*/ 2147483647 w 919"/>
                <a:gd name="T7" fmla="*/ 2147483647 h 1497"/>
                <a:gd name="T8" fmla="*/ 2147483647 w 919"/>
                <a:gd name="T9" fmla="*/ 2147483647 h 1497"/>
                <a:gd name="T10" fmla="*/ 2147483647 w 919"/>
                <a:gd name="T11" fmla="*/ 0 h 1497"/>
                <a:gd name="T12" fmla="*/ 2147483647 w 919"/>
                <a:gd name="T13" fmla="*/ 2147483647 h 14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19"/>
                <a:gd name="T22" fmla="*/ 0 h 1497"/>
                <a:gd name="T23" fmla="*/ 919 w 919"/>
                <a:gd name="T24" fmla="*/ 1497 h 14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19" h="1497">
                  <a:moveTo>
                    <a:pt x="7" y="76"/>
                  </a:moveTo>
                  <a:cubicBezTo>
                    <a:pt x="7" y="76"/>
                    <a:pt x="7" y="752"/>
                    <a:pt x="7" y="1429"/>
                  </a:cubicBezTo>
                  <a:cubicBezTo>
                    <a:pt x="33" y="1477"/>
                    <a:pt x="289" y="1495"/>
                    <a:pt x="441" y="1497"/>
                  </a:cubicBezTo>
                  <a:cubicBezTo>
                    <a:pt x="593" y="1497"/>
                    <a:pt x="898" y="1486"/>
                    <a:pt x="919" y="1425"/>
                  </a:cubicBezTo>
                  <a:cubicBezTo>
                    <a:pt x="918" y="749"/>
                    <a:pt x="918" y="73"/>
                    <a:pt x="918" y="73"/>
                  </a:cubicBezTo>
                  <a:cubicBezTo>
                    <a:pt x="904" y="12"/>
                    <a:pt x="566" y="0"/>
                    <a:pt x="414" y="0"/>
                  </a:cubicBezTo>
                  <a:cubicBezTo>
                    <a:pt x="262" y="0"/>
                    <a:pt x="0" y="28"/>
                    <a:pt x="7" y="76"/>
                  </a:cubicBezTo>
                  <a:close/>
                </a:path>
              </a:pathLst>
            </a:custGeom>
            <a:gradFill rotWithShape="1">
              <a:gsLst>
                <a:gs pos="0">
                  <a:srgbClr val="BABABA">
                    <a:alpha val="50000"/>
                  </a:srgbClr>
                </a:gs>
                <a:gs pos="50000">
                  <a:srgbClr val="FFFFFF">
                    <a:alpha val="50000"/>
                  </a:srgbClr>
                </a:gs>
                <a:gs pos="100000">
                  <a:srgbClr val="BABABA">
                    <a:alpha val="5000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norm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4" name="MH_Other_2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gray">
            <a:xfrm>
              <a:off x="9051925" y="2536826"/>
              <a:ext cx="809625" cy="223837"/>
            </a:xfrm>
            <a:prstGeom prst="ellipse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norm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5" name="MH_Text_3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gray">
            <a:xfrm>
              <a:off x="9048750" y="2962276"/>
              <a:ext cx="809625" cy="1897062"/>
            </a:xfrm>
            <a:prstGeom prst="can">
              <a:avLst>
                <a:gd name="adj" fmla="val 30022"/>
              </a:avLst>
            </a:prstGeom>
            <a:solidFill>
              <a:srgbClr val="336699">
                <a:lumMod val="75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lIns="36000" rIns="36000" anchor="ctr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80%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6" name="MH_SubTitle_3"/>
            <p:cNvSpPr>
              <a:spLocks/>
            </p:cNvSpPr>
            <p:nvPr>
              <p:custDataLst>
                <p:tags r:id="rId12"/>
              </p:custDataLst>
            </p:nvPr>
          </p:nvSpPr>
          <p:spPr bwMode="auto">
            <a:xfrm>
              <a:off x="6416675" y="1711326"/>
              <a:ext cx="2179638" cy="271462"/>
            </a:xfrm>
            <a:prstGeom prst="accentCallout2">
              <a:avLst>
                <a:gd name="adj1" fmla="val 36736"/>
                <a:gd name="adj2" fmla="val 103685"/>
                <a:gd name="adj3" fmla="val 36736"/>
                <a:gd name="adj4" fmla="val 137975"/>
                <a:gd name="adj5" fmla="val 306467"/>
                <a:gd name="adj6" fmla="val 138261"/>
              </a:avLst>
            </a:prstGeom>
            <a:noFill/>
            <a:ln w="9525">
              <a:solidFill>
                <a:srgbClr val="9F9F9F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norm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添加文本</a:t>
              </a:r>
              <a:endPara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825466" y="1894315"/>
            <a:ext cx="2787307" cy="2101924"/>
            <a:chOff x="5346700" y="2066926"/>
            <a:chExt cx="3479800" cy="2624137"/>
          </a:xfrm>
        </p:grpSpPr>
        <p:sp>
          <p:nvSpPr>
            <p:cNvPr id="38" name="MH_Other_3"/>
            <p:cNvSpPr>
              <a:spLocks/>
            </p:cNvSpPr>
            <p:nvPr>
              <p:custDataLst>
                <p:tags r:id="rId5"/>
              </p:custDataLst>
            </p:nvPr>
          </p:nvSpPr>
          <p:spPr bwMode="gray">
            <a:xfrm>
              <a:off x="8007350" y="2689226"/>
              <a:ext cx="815975" cy="1998662"/>
            </a:xfrm>
            <a:custGeom>
              <a:avLst/>
              <a:gdLst>
                <a:gd name="T0" fmla="*/ 7 w 919"/>
                <a:gd name="T1" fmla="*/ 76 h 1497"/>
                <a:gd name="T2" fmla="*/ 7 w 919"/>
                <a:gd name="T3" fmla="*/ 1429 h 1497"/>
                <a:gd name="T4" fmla="*/ 441 w 919"/>
                <a:gd name="T5" fmla="*/ 1497 h 1497"/>
                <a:gd name="T6" fmla="*/ 919 w 919"/>
                <a:gd name="T7" fmla="*/ 1425 h 1497"/>
                <a:gd name="T8" fmla="*/ 918 w 919"/>
                <a:gd name="T9" fmla="*/ 73 h 1497"/>
                <a:gd name="T10" fmla="*/ 414 w 919"/>
                <a:gd name="T11" fmla="*/ 0 h 1497"/>
                <a:gd name="T12" fmla="*/ 7 w 919"/>
                <a:gd name="T13" fmla="*/ 76 h 14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19"/>
                <a:gd name="T22" fmla="*/ 0 h 1497"/>
                <a:gd name="T23" fmla="*/ 919 w 919"/>
                <a:gd name="T24" fmla="*/ 1497 h 14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19" h="1497">
                  <a:moveTo>
                    <a:pt x="7" y="76"/>
                  </a:moveTo>
                  <a:cubicBezTo>
                    <a:pt x="7" y="76"/>
                    <a:pt x="7" y="752"/>
                    <a:pt x="7" y="1429"/>
                  </a:cubicBezTo>
                  <a:cubicBezTo>
                    <a:pt x="33" y="1477"/>
                    <a:pt x="289" y="1495"/>
                    <a:pt x="441" y="1497"/>
                  </a:cubicBezTo>
                  <a:cubicBezTo>
                    <a:pt x="593" y="1497"/>
                    <a:pt x="898" y="1486"/>
                    <a:pt x="919" y="1425"/>
                  </a:cubicBezTo>
                  <a:cubicBezTo>
                    <a:pt x="918" y="749"/>
                    <a:pt x="918" y="73"/>
                    <a:pt x="918" y="73"/>
                  </a:cubicBezTo>
                  <a:cubicBezTo>
                    <a:pt x="904" y="12"/>
                    <a:pt x="566" y="0"/>
                    <a:pt x="414" y="0"/>
                  </a:cubicBezTo>
                  <a:cubicBezTo>
                    <a:pt x="262" y="0"/>
                    <a:pt x="0" y="28"/>
                    <a:pt x="7" y="76"/>
                  </a:cubicBezTo>
                  <a:close/>
                </a:path>
              </a:pathLst>
            </a:custGeom>
            <a:gradFill rotWithShape="1">
              <a:gsLst>
                <a:gs pos="0">
                  <a:srgbClr val="BABABA">
                    <a:alpha val="50000"/>
                  </a:srgbClr>
                </a:gs>
                <a:gs pos="50000">
                  <a:srgbClr val="FFFFFF">
                    <a:alpha val="50000"/>
                  </a:srgbClr>
                </a:gs>
                <a:gs pos="100000">
                  <a:srgbClr val="BABABA">
                    <a:alpha val="5000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norm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7D7D7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9" name="MH_Other_4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gray">
            <a:xfrm>
              <a:off x="8012113" y="2690813"/>
              <a:ext cx="811212" cy="192088"/>
            </a:xfrm>
            <a:prstGeom prst="ellipse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norm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0" name="MH_Text_2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ltGray">
            <a:xfrm>
              <a:off x="8016875" y="3419476"/>
              <a:ext cx="809625" cy="1271587"/>
            </a:xfrm>
            <a:prstGeom prst="can">
              <a:avLst>
                <a:gd name="adj" fmla="val 26948"/>
              </a:avLst>
            </a:prstGeom>
            <a:solidFill>
              <a:srgbClr val="84B5D5"/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lIns="36000" rIns="36000" anchor="ctr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60%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1" name="MH_SubTitle_2"/>
            <p:cNvSpPr>
              <a:spLocks/>
            </p:cNvSpPr>
            <p:nvPr>
              <p:custDataLst>
                <p:tags r:id="rId8"/>
              </p:custDataLst>
            </p:nvPr>
          </p:nvSpPr>
          <p:spPr bwMode="auto">
            <a:xfrm>
              <a:off x="5346700" y="2066926"/>
              <a:ext cx="2114550" cy="269875"/>
            </a:xfrm>
            <a:prstGeom prst="accentCallout2">
              <a:avLst>
                <a:gd name="adj1" fmla="val 36736"/>
                <a:gd name="adj2" fmla="val 103796"/>
                <a:gd name="adj3" fmla="val 36736"/>
                <a:gd name="adj4" fmla="val 146158"/>
                <a:gd name="adj5" fmla="val 264287"/>
                <a:gd name="adj6" fmla="val 145884"/>
              </a:avLst>
            </a:prstGeom>
            <a:noFill/>
            <a:ln w="9525">
              <a:solidFill>
                <a:srgbClr val="9F9F9F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norm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添加文本</a:t>
              </a:r>
              <a:endPara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2867966" y="2231284"/>
            <a:ext cx="2933538" cy="1604736"/>
            <a:chOff x="4151313" y="2487613"/>
            <a:chExt cx="3662362" cy="2003425"/>
          </a:xfrm>
        </p:grpSpPr>
        <p:sp>
          <p:nvSpPr>
            <p:cNvPr id="43" name="MH_Other_5"/>
            <p:cNvSpPr>
              <a:spLocks/>
            </p:cNvSpPr>
            <p:nvPr>
              <p:custDataLst>
                <p:tags r:id="rId1"/>
              </p:custDataLst>
            </p:nvPr>
          </p:nvSpPr>
          <p:spPr bwMode="gray">
            <a:xfrm>
              <a:off x="6996113" y="2798763"/>
              <a:ext cx="817562" cy="1692275"/>
            </a:xfrm>
            <a:custGeom>
              <a:avLst/>
              <a:gdLst>
                <a:gd name="T0" fmla="*/ 7 w 919"/>
                <a:gd name="T1" fmla="*/ 76 h 1497"/>
                <a:gd name="T2" fmla="*/ 7 w 919"/>
                <a:gd name="T3" fmla="*/ 1429 h 1497"/>
                <a:gd name="T4" fmla="*/ 441 w 919"/>
                <a:gd name="T5" fmla="*/ 1497 h 1497"/>
                <a:gd name="T6" fmla="*/ 919 w 919"/>
                <a:gd name="T7" fmla="*/ 1425 h 1497"/>
                <a:gd name="T8" fmla="*/ 918 w 919"/>
                <a:gd name="T9" fmla="*/ 73 h 1497"/>
                <a:gd name="T10" fmla="*/ 414 w 919"/>
                <a:gd name="T11" fmla="*/ 0 h 1497"/>
                <a:gd name="T12" fmla="*/ 7 w 919"/>
                <a:gd name="T13" fmla="*/ 76 h 14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19"/>
                <a:gd name="T22" fmla="*/ 0 h 1497"/>
                <a:gd name="T23" fmla="*/ 919 w 919"/>
                <a:gd name="T24" fmla="*/ 1497 h 14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19" h="1497">
                  <a:moveTo>
                    <a:pt x="7" y="76"/>
                  </a:moveTo>
                  <a:cubicBezTo>
                    <a:pt x="7" y="76"/>
                    <a:pt x="7" y="752"/>
                    <a:pt x="7" y="1429"/>
                  </a:cubicBezTo>
                  <a:cubicBezTo>
                    <a:pt x="33" y="1477"/>
                    <a:pt x="289" y="1495"/>
                    <a:pt x="441" y="1497"/>
                  </a:cubicBezTo>
                  <a:cubicBezTo>
                    <a:pt x="593" y="1497"/>
                    <a:pt x="898" y="1486"/>
                    <a:pt x="919" y="1425"/>
                  </a:cubicBezTo>
                  <a:cubicBezTo>
                    <a:pt x="918" y="749"/>
                    <a:pt x="918" y="73"/>
                    <a:pt x="918" y="73"/>
                  </a:cubicBezTo>
                  <a:cubicBezTo>
                    <a:pt x="904" y="12"/>
                    <a:pt x="566" y="0"/>
                    <a:pt x="414" y="0"/>
                  </a:cubicBezTo>
                  <a:cubicBezTo>
                    <a:pt x="262" y="0"/>
                    <a:pt x="0" y="28"/>
                    <a:pt x="7" y="76"/>
                  </a:cubicBezTo>
                  <a:close/>
                </a:path>
              </a:pathLst>
            </a:custGeom>
            <a:gradFill rotWithShape="1">
              <a:gsLst>
                <a:gs pos="0">
                  <a:srgbClr val="BABABA">
                    <a:alpha val="50000"/>
                  </a:srgbClr>
                </a:gs>
                <a:gs pos="50000">
                  <a:srgbClr val="FFFFFF">
                    <a:alpha val="50000"/>
                  </a:srgbClr>
                </a:gs>
                <a:gs pos="100000">
                  <a:srgbClr val="BABABA">
                    <a:alpha val="5000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norm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4" name="MH_Other_6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gray">
            <a:xfrm>
              <a:off x="7002463" y="2798763"/>
              <a:ext cx="811212" cy="163513"/>
            </a:xfrm>
            <a:prstGeom prst="ellipse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normAutofit fontScale="25000" lnSpcReduction="20000"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5" name="MH_Text_1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gray">
            <a:xfrm>
              <a:off x="7004050" y="3846513"/>
              <a:ext cx="809625" cy="642938"/>
            </a:xfrm>
            <a:prstGeom prst="can">
              <a:avLst>
                <a:gd name="adj" fmla="val 30417"/>
              </a:avLst>
            </a:prstGeom>
            <a:solidFill>
              <a:srgbClr val="336699">
                <a:lumMod val="75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lIns="36000" rIns="36000" anchor="ctr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30%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6" name="MH_SubTitle_1"/>
            <p:cNvSpPr>
              <a:spLocks/>
            </p:cNvSpPr>
            <p:nvPr>
              <p:custDataLst>
                <p:tags r:id="rId4"/>
              </p:custDataLst>
            </p:nvPr>
          </p:nvSpPr>
          <p:spPr bwMode="auto">
            <a:xfrm>
              <a:off x="4151313" y="2487613"/>
              <a:ext cx="2114550" cy="271463"/>
            </a:xfrm>
            <a:prstGeom prst="accentCallout2">
              <a:avLst>
                <a:gd name="adj1" fmla="val 36736"/>
                <a:gd name="adj2" fmla="val 103796"/>
                <a:gd name="adj3" fmla="val 36735"/>
                <a:gd name="adj4" fmla="val 153573"/>
                <a:gd name="adj5" fmla="val 136222"/>
                <a:gd name="adj6" fmla="val 153481"/>
              </a:avLst>
            </a:prstGeom>
            <a:noFill/>
            <a:ln w="9525">
              <a:solidFill>
                <a:srgbClr val="9F9F9F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norm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添加文本</a:t>
              </a:r>
              <a:endPara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7" name="Rectangle 5"/>
          <p:cNvSpPr>
            <a:spLocks/>
          </p:cNvSpPr>
          <p:nvPr/>
        </p:nvSpPr>
        <p:spPr bwMode="auto">
          <a:xfrm>
            <a:off x="683568" y="4356708"/>
            <a:ext cx="7771907" cy="800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marL="0" marR="0" lvl="0" indent="0" algn="ctr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此处添加详细文本描述，建议与标题相关并符合整体语言风格，语言描述尽量简洁生动。尽量将每页幻灯片的字数控制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在  </a:t>
            </a:r>
            <a:r>
              <a:rPr kumimoji="0" lang="en-US" altLang="zh-CN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200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字以内，据统计每页幻灯片的最好控制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在</a:t>
            </a:r>
            <a:r>
              <a:rPr kumimoji="0" lang="en-US" altLang="zh-CN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5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分钟之内。此处添加详细文本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描述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 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，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建议与标题相关并符合整体语言风格，语言描述尽量简洁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生动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。尽量将每页幻灯片的字数控制在  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200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字以内，据统计每页幻灯片的最好控制在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5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分钟之内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。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Lato Light" charset="0"/>
              <a:sym typeface="Lato Light" charset="0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683568" y="1747892"/>
            <a:ext cx="3365024" cy="1314834"/>
            <a:chOff x="1424212" y="1884125"/>
            <a:chExt cx="4201048" cy="1641498"/>
          </a:xfrm>
        </p:grpSpPr>
        <p:sp>
          <p:nvSpPr>
            <p:cNvPr id="49" name="TextBox 2"/>
            <p:cNvSpPr txBox="1"/>
            <p:nvPr/>
          </p:nvSpPr>
          <p:spPr>
            <a:xfrm>
              <a:off x="1424212" y="1884125"/>
              <a:ext cx="1681461" cy="4610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39302A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全年总额：</a:t>
              </a:r>
              <a:endPara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39302A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0" name="TextBox 22"/>
            <p:cNvSpPr txBox="1"/>
            <p:nvPr/>
          </p:nvSpPr>
          <p:spPr>
            <a:xfrm>
              <a:off x="1424212" y="2488169"/>
              <a:ext cx="4201048" cy="10374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336699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18,647,361</a:t>
              </a:r>
              <a:endParaRPr kumimoji="0" lang="zh-CN" altLang="en-US" sz="4800" b="0" i="0" u="none" strike="noStrike" kern="0" cap="none" spc="0" normalizeH="0" baseline="0" noProof="0" dirty="0">
                <a:ln>
                  <a:noFill/>
                </a:ln>
                <a:solidFill>
                  <a:srgbClr val="336699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51" name="TextBox 23"/>
          <p:cNvSpPr txBox="1"/>
          <p:nvPr/>
        </p:nvSpPr>
        <p:spPr>
          <a:xfrm>
            <a:off x="683568" y="3196224"/>
            <a:ext cx="19463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84B5D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毛利润：</a:t>
            </a: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84B5D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6,186,483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336699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纯利润：</a:t>
            </a: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99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5,653,926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336699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MDG\Desktop\213291_010633771_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71464" y="1843975"/>
            <a:ext cx="2882559" cy="1692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MDG\Desktop\240425-13030FHS56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43974"/>
            <a:ext cx="2882559" cy="1692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7"/>
          <p:cNvSpPr/>
          <p:nvPr/>
        </p:nvSpPr>
        <p:spPr>
          <a:xfrm>
            <a:off x="3242702" y="1843972"/>
            <a:ext cx="2882559" cy="1692063"/>
          </a:xfrm>
          <a:prstGeom prst="rect">
            <a:avLst/>
          </a:prstGeom>
          <a:solidFill>
            <a:srgbClr val="336699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此处添加详细文本描述，建议与标题相关并符合整体语言风格，语言描述尽量简洁生动。尽量将每页幻灯片的字数控制在  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200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字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以内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9" name="Rectangle 5"/>
          <p:cNvSpPr>
            <a:spLocks/>
          </p:cNvSpPr>
          <p:nvPr/>
        </p:nvSpPr>
        <p:spPr bwMode="auto">
          <a:xfrm>
            <a:off x="668135" y="3942414"/>
            <a:ext cx="8298658" cy="85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marL="0" marR="0" lvl="0" indent="0" algn="ctr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  <a:sym typeface="Gill Sans" charset="0"/>
              </a:rPr>
              <a:t>在  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  <a:sym typeface="Gill Sans" charset="0"/>
              </a:rPr>
              <a:t>200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  <a:sym typeface="Gill Sans" charset="0"/>
              </a:rPr>
              <a:t>字以内，据统计每页幻灯片的最好控制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  <a:sym typeface="Gill Sans" charset="0"/>
              </a:rPr>
              <a:t>在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  <a:sym typeface="Gill Sans" charset="0"/>
              </a:rPr>
              <a:t>5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  <a:sym typeface="Gill Sans" charset="0"/>
              </a:rPr>
              <a:t>分钟之内。此处添加详细文本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  <a:sym typeface="Gill Sans" charset="0"/>
              </a:rPr>
              <a:t>描述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  <a:sym typeface="Gill Sans" charset="0"/>
              </a:rPr>
              <a:t> 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  <a:sym typeface="Gill Sans" charset="0"/>
              </a:rPr>
              <a:t>，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  <a:sym typeface="Gill Sans" charset="0"/>
              </a:rPr>
              <a:t>建议与标题相关并符合整体语言风格，语言描述尽量简洁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  <a:sym typeface="Gill Sans" charset="0"/>
              </a:rPr>
              <a:t>生动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  <a:sym typeface="Gill Sans" charset="0"/>
              </a:rPr>
              <a:t>。尽量将每页幻灯片的字数控制在  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  <a:sym typeface="Gill Sans" charset="0"/>
              </a:rPr>
              <a:t>200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  <a:sym typeface="Gill Sans" charset="0"/>
              </a:rPr>
              <a:t>字以内，据统计每页幻灯片的最好控制在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  <a:sym typeface="Gill Sans" charset="0"/>
              </a:rPr>
              <a:t>5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  <a:sym typeface="Gill Sans" charset="0"/>
              </a:rPr>
              <a:t>分钟之内。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/>
          <p:cNvGrpSpPr/>
          <p:nvPr/>
        </p:nvGrpSpPr>
        <p:grpSpPr>
          <a:xfrm>
            <a:off x="7475090" y="1339457"/>
            <a:ext cx="1105565" cy="4191343"/>
            <a:chOff x="9499600" y="1253732"/>
            <a:chExt cx="1244600" cy="4718443"/>
          </a:xfrm>
        </p:grpSpPr>
        <p:sp>
          <p:nvSpPr>
            <p:cNvPr id="59" name="椭圆 58"/>
            <p:cNvSpPr/>
            <p:nvPr/>
          </p:nvSpPr>
          <p:spPr>
            <a:xfrm>
              <a:off x="9499600" y="4727575"/>
              <a:ext cx="1244600" cy="1244600"/>
            </a:xfrm>
            <a:prstGeom prst="ellipse">
              <a:avLst/>
            </a:prstGeom>
            <a:gradFill flip="none" rotWithShape="1">
              <a:gsLst>
                <a:gs pos="0">
                  <a:srgbClr val="666699"/>
                </a:gs>
                <a:gs pos="50000">
                  <a:srgbClr val="666699">
                    <a:lumMod val="60000"/>
                    <a:lumOff val="40000"/>
                  </a:srgbClr>
                </a:gs>
                <a:gs pos="100000">
                  <a:srgbClr val="666699">
                    <a:lumMod val="40000"/>
                    <a:lumOff val="60000"/>
                  </a:srgbClr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成本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10103574" y="4759787"/>
              <a:ext cx="37766" cy="57805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65000"/>
                  </a:sysClr>
                </a:gs>
                <a:gs pos="40000">
                  <a:sysClr val="windowText" lastClr="000000">
                    <a:lumMod val="85000"/>
                    <a:lumOff val="1500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solidFill>
                <a:srgbClr val="666699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10085387" y="4759325"/>
              <a:ext cx="88900" cy="90488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666699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62" name="圆角矩形 1"/>
            <p:cNvSpPr/>
            <p:nvPr/>
          </p:nvSpPr>
          <p:spPr>
            <a:xfrm rot="5400000">
              <a:off x="9979025" y="2451101"/>
              <a:ext cx="301625" cy="88900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rgbClr val="666699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63" name="圆角矩形 1"/>
            <p:cNvSpPr/>
            <p:nvPr/>
          </p:nvSpPr>
          <p:spPr>
            <a:xfrm rot="5400000">
              <a:off x="9982200" y="2751138"/>
              <a:ext cx="301625" cy="88900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rgbClr val="666699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64" name="圆角矩形 1"/>
            <p:cNvSpPr/>
            <p:nvPr/>
          </p:nvSpPr>
          <p:spPr>
            <a:xfrm rot="5400000">
              <a:off x="9979025" y="3051176"/>
              <a:ext cx="301625" cy="88900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rgbClr val="666699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65" name="圆角矩形 1"/>
            <p:cNvSpPr/>
            <p:nvPr/>
          </p:nvSpPr>
          <p:spPr>
            <a:xfrm rot="5400000">
              <a:off x="9979025" y="3351213"/>
              <a:ext cx="301625" cy="88900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rgbClr val="666699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66" name="圆角矩形 1"/>
            <p:cNvSpPr/>
            <p:nvPr/>
          </p:nvSpPr>
          <p:spPr>
            <a:xfrm rot="5400000">
              <a:off x="9979818" y="3652044"/>
              <a:ext cx="300038" cy="88900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rgbClr val="666699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67" name="圆角矩形 1"/>
            <p:cNvSpPr/>
            <p:nvPr/>
          </p:nvSpPr>
          <p:spPr>
            <a:xfrm rot="5400000">
              <a:off x="9979025" y="3949701"/>
              <a:ext cx="301625" cy="88900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rgbClr val="666699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68" name="圆角矩形 1"/>
            <p:cNvSpPr/>
            <p:nvPr/>
          </p:nvSpPr>
          <p:spPr>
            <a:xfrm rot="5400000">
              <a:off x="9979025" y="4257676"/>
              <a:ext cx="301625" cy="88900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rgbClr val="666699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69" name="圆角矩形 1"/>
            <p:cNvSpPr/>
            <p:nvPr/>
          </p:nvSpPr>
          <p:spPr>
            <a:xfrm rot="5400000">
              <a:off x="9979025" y="4559301"/>
              <a:ext cx="301625" cy="88900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rgbClr val="666699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70" name="圆角矩形 1"/>
            <p:cNvSpPr/>
            <p:nvPr/>
          </p:nvSpPr>
          <p:spPr>
            <a:xfrm rot="5400000">
              <a:off x="9971812" y="1833170"/>
              <a:ext cx="301625" cy="88900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rgbClr val="666699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71" name="圆角矩形 1"/>
            <p:cNvSpPr/>
            <p:nvPr/>
          </p:nvSpPr>
          <p:spPr>
            <a:xfrm rot="5400000">
              <a:off x="9974987" y="2133207"/>
              <a:ext cx="301625" cy="88900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rgbClr val="666699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72" name="圆角矩形 71"/>
            <p:cNvSpPr/>
            <p:nvPr/>
          </p:nvSpPr>
          <p:spPr>
            <a:xfrm>
              <a:off x="10114688" y="1253732"/>
              <a:ext cx="22225" cy="474662"/>
            </a:xfrm>
            <a:prstGeom prst="roundRect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rgbClr val="666699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sp>
        <p:nvSpPr>
          <p:cNvPr id="73" name="Oval 65"/>
          <p:cNvSpPr>
            <a:spLocks noChangeArrowheads="1"/>
          </p:cNvSpPr>
          <p:nvPr/>
        </p:nvSpPr>
        <p:spPr bwMode="auto">
          <a:xfrm>
            <a:off x="7397531" y="5560415"/>
            <a:ext cx="1350933" cy="273571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50000"/>
                  <a:lumOff val="50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宋体"/>
            </a:endParaRPr>
          </a:p>
        </p:txBody>
      </p:sp>
      <p:grpSp>
        <p:nvGrpSpPr>
          <p:cNvPr id="74" name="组合 73"/>
          <p:cNvGrpSpPr/>
          <p:nvPr/>
        </p:nvGrpSpPr>
        <p:grpSpPr>
          <a:xfrm>
            <a:off x="5371132" y="1590816"/>
            <a:ext cx="2727249" cy="1097103"/>
            <a:chOff x="7131050" y="1536702"/>
            <a:chExt cx="3070226" cy="1144587"/>
          </a:xfrm>
        </p:grpSpPr>
        <p:cxnSp>
          <p:nvCxnSpPr>
            <p:cNvPr id="75" name="直接连接符 74"/>
            <p:cNvCxnSpPr>
              <a:stCxn id="77" idx="2"/>
              <a:endCxn id="76" idx="3"/>
            </p:cNvCxnSpPr>
            <p:nvPr/>
          </p:nvCxnSpPr>
          <p:spPr>
            <a:xfrm flipH="1" flipV="1">
              <a:off x="8920162" y="1921671"/>
              <a:ext cx="1117601" cy="678656"/>
            </a:xfrm>
            <a:prstGeom prst="line">
              <a:avLst/>
            </a:prstGeom>
            <a:noFill/>
            <a:ln w="12700" cap="flat" cmpd="sng" algn="ctr">
              <a:solidFill>
                <a:srgbClr val="39302A">
                  <a:lumMod val="75000"/>
                </a:srgbClr>
              </a:solidFill>
              <a:prstDash val="sysDash"/>
            </a:ln>
            <a:effectLst/>
          </p:spPr>
        </p:cxnSp>
        <p:sp>
          <p:nvSpPr>
            <p:cNvPr id="76" name="矩形 75"/>
            <p:cNvSpPr/>
            <p:nvPr/>
          </p:nvSpPr>
          <p:spPr>
            <a:xfrm>
              <a:off x="7131050" y="1536702"/>
              <a:ext cx="1789112" cy="769937"/>
            </a:xfrm>
            <a:prstGeom prst="rect">
              <a:avLst/>
            </a:prstGeom>
            <a:solidFill>
              <a:srgbClr val="336699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77" name="椭圆 76"/>
            <p:cNvSpPr/>
            <p:nvPr/>
          </p:nvSpPr>
          <p:spPr>
            <a:xfrm>
              <a:off x="10037763" y="2519364"/>
              <a:ext cx="163513" cy="161925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solidFill>
                <a:srgbClr val="39302A">
                  <a:lumMod val="75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78" name="矩形 77"/>
            <p:cNvSpPr/>
            <p:nvPr/>
          </p:nvSpPr>
          <p:spPr>
            <a:xfrm>
              <a:off x="7224712" y="1609598"/>
              <a:ext cx="1601788" cy="612775"/>
            </a:xfrm>
            <a:prstGeom prst="rect">
              <a:avLst/>
            </a:prstGeom>
            <a:solidFill>
              <a:srgbClr val="3C63E0">
                <a:lumMod val="20000"/>
                <a:lumOff val="8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lIns="46800" rIns="46800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9" name="TextBox 2047"/>
            <p:cNvSpPr txBox="1"/>
            <p:nvPr/>
          </p:nvSpPr>
          <p:spPr>
            <a:xfrm>
              <a:off x="7288213" y="1623598"/>
              <a:ext cx="649288" cy="545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39302A">
                      <a:lumMod val="75000"/>
                    </a:srgbClr>
                  </a:solidFill>
                  <a:effectLst/>
                  <a:uLnTx/>
                  <a:uFillTx/>
                </a:rPr>
                <a:t>管理成本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39302A">
                    <a:lumMod val="75000"/>
                  </a:srgbClr>
                </a:solidFill>
                <a:effectLst/>
                <a:uLnTx/>
                <a:uFillTx/>
              </a:endParaRPr>
            </a:p>
          </p:txBody>
        </p:sp>
        <p:sp>
          <p:nvSpPr>
            <p:cNvPr id="80" name="TextBox 2048"/>
            <p:cNvSpPr txBox="1"/>
            <p:nvPr/>
          </p:nvSpPr>
          <p:spPr>
            <a:xfrm>
              <a:off x="7876008" y="1623598"/>
              <a:ext cx="906269" cy="5458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336699">
                      <a:lumMod val="75000"/>
                    </a:srgbClr>
                  </a:solidFill>
                  <a:effectLst/>
                  <a:uLnTx/>
                  <a:uFillTx/>
                  <a:latin typeface="Impact" panose="020B0806030902050204" pitchFamily="34" charset="0"/>
                </a:rPr>
                <a:t>40%</a:t>
              </a:r>
              <a:endPara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336699">
                    <a:lumMod val="75000"/>
                  </a:srgbClr>
                </a:solidFill>
                <a:effectLst/>
                <a:uLnTx/>
                <a:uFillTx/>
                <a:latin typeface="Impact" panose="020B0806030902050204" pitchFamily="34" charset="0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5371132" y="2415759"/>
            <a:ext cx="2738531" cy="723411"/>
            <a:chOff x="7131050" y="2465389"/>
            <a:chExt cx="3082926" cy="814387"/>
          </a:xfrm>
        </p:grpSpPr>
        <p:cxnSp>
          <p:nvCxnSpPr>
            <p:cNvPr id="82" name="直接连接符 81"/>
            <p:cNvCxnSpPr>
              <a:stCxn id="85" idx="2"/>
            </p:cNvCxnSpPr>
            <p:nvPr/>
          </p:nvCxnSpPr>
          <p:spPr>
            <a:xfrm flipH="1" flipV="1">
              <a:off x="8859838" y="2968625"/>
              <a:ext cx="1190625" cy="230188"/>
            </a:xfrm>
            <a:prstGeom prst="line">
              <a:avLst/>
            </a:prstGeom>
            <a:noFill/>
            <a:ln w="12700" cap="flat" cmpd="sng" algn="ctr">
              <a:solidFill>
                <a:srgbClr val="39302A">
                  <a:lumMod val="75000"/>
                </a:srgbClr>
              </a:solidFill>
              <a:prstDash val="sysDash"/>
            </a:ln>
            <a:effectLst/>
          </p:spPr>
        </p:cxnSp>
        <p:sp>
          <p:nvSpPr>
            <p:cNvPr id="83" name="矩形 82"/>
            <p:cNvSpPr/>
            <p:nvPr/>
          </p:nvSpPr>
          <p:spPr>
            <a:xfrm>
              <a:off x="7131050" y="2465389"/>
              <a:ext cx="1789112" cy="769937"/>
            </a:xfrm>
            <a:prstGeom prst="rect">
              <a:avLst/>
            </a:prstGeom>
            <a:solidFill>
              <a:srgbClr val="336699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84" name="矩形 83"/>
            <p:cNvSpPr/>
            <p:nvPr/>
          </p:nvSpPr>
          <p:spPr>
            <a:xfrm>
              <a:off x="7224712" y="2543970"/>
              <a:ext cx="1601788" cy="612775"/>
            </a:xfrm>
            <a:prstGeom prst="rect">
              <a:avLst/>
            </a:prstGeom>
            <a:solidFill>
              <a:srgbClr val="51B9C7">
                <a:lumMod val="20000"/>
                <a:lumOff val="8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lIns="46800" rIns="46800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5" name="椭圆 84"/>
            <p:cNvSpPr/>
            <p:nvPr/>
          </p:nvSpPr>
          <p:spPr>
            <a:xfrm>
              <a:off x="10050463" y="3117851"/>
              <a:ext cx="163513" cy="161925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solidFill>
                <a:srgbClr val="39302A">
                  <a:lumMod val="75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86" name="TextBox 78"/>
            <p:cNvSpPr txBox="1"/>
            <p:nvPr/>
          </p:nvSpPr>
          <p:spPr>
            <a:xfrm>
              <a:off x="7288213" y="2557970"/>
              <a:ext cx="6492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39302A">
                      <a:lumMod val="75000"/>
                    </a:srgbClr>
                  </a:solidFill>
                  <a:effectLst/>
                  <a:uLnTx/>
                  <a:uFillTx/>
                </a:rPr>
                <a:t>管理成本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39302A">
                    <a:lumMod val="75000"/>
                  </a:srgbClr>
                </a:solidFill>
                <a:effectLst/>
                <a:uLnTx/>
                <a:uFillTx/>
              </a:endParaRPr>
            </a:p>
          </p:txBody>
        </p:sp>
        <p:sp>
          <p:nvSpPr>
            <p:cNvPr id="87" name="TextBox 79"/>
            <p:cNvSpPr txBox="1"/>
            <p:nvPr/>
          </p:nvSpPr>
          <p:spPr>
            <a:xfrm>
              <a:off x="7876008" y="2557970"/>
              <a:ext cx="918900" cy="5890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336699">
                      <a:lumMod val="75000"/>
                    </a:srgbClr>
                  </a:solidFill>
                  <a:effectLst/>
                  <a:uLnTx/>
                  <a:uFillTx/>
                  <a:latin typeface="Impact" panose="020B0806030902050204" pitchFamily="34" charset="0"/>
                </a:rPr>
                <a:t>30%</a:t>
              </a:r>
              <a:endPara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336699">
                    <a:lumMod val="75000"/>
                  </a:srgbClr>
                </a:solidFill>
                <a:effectLst/>
                <a:uLnTx/>
                <a:uFillTx/>
                <a:latin typeface="Impact" panose="020B0806030902050204" pitchFamily="34" charset="0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5371132" y="3270316"/>
            <a:ext cx="2738531" cy="683927"/>
            <a:chOff x="7131050" y="3427414"/>
            <a:chExt cx="3082926" cy="769937"/>
          </a:xfrm>
        </p:grpSpPr>
        <p:cxnSp>
          <p:nvCxnSpPr>
            <p:cNvPr id="89" name="直接连接符 88"/>
            <p:cNvCxnSpPr>
              <a:stCxn id="92" idx="2"/>
            </p:cNvCxnSpPr>
            <p:nvPr/>
          </p:nvCxnSpPr>
          <p:spPr>
            <a:xfrm flipH="1">
              <a:off x="8859838" y="3800475"/>
              <a:ext cx="1190625" cy="0"/>
            </a:xfrm>
            <a:prstGeom prst="line">
              <a:avLst/>
            </a:prstGeom>
            <a:noFill/>
            <a:ln w="12700" cap="flat" cmpd="sng" algn="ctr">
              <a:solidFill>
                <a:srgbClr val="4793D1"/>
              </a:solidFill>
              <a:prstDash val="sysDash"/>
            </a:ln>
            <a:effectLst/>
          </p:spPr>
        </p:cxnSp>
        <p:sp>
          <p:nvSpPr>
            <p:cNvPr id="90" name="矩形 89"/>
            <p:cNvSpPr/>
            <p:nvPr/>
          </p:nvSpPr>
          <p:spPr>
            <a:xfrm>
              <a:off x="7131050" y="3427414"/>
              <a:ext cx="1789112" cy="769937"/>
            </a:xfrm>
            <a:prstGeom prst="rect">
              <a:avLst/>
            </a:prstGeom>
            <a:solidFill>
              <a:srgbClr val="84B5D5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4793D1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91" name="矩形 90"/>
            <p:cNvSpPr/>
            <p:nvPr/>
          </p:nvSpPr>
          <p:spPr>
            <a:xfrm>
              <a:off x="7224712" y="3505995"/>
              <a:ext cx="1601788" cy="612775"/>
            </a:xfrm>
            <a:prstGeom prst="rect">
              <a:avLst/>
            </a:prstGeom>
            <a:solidFill>
              <a:srgbClr val="4793D1">
                <a:lumMod val="20000"/>
                <a:lumOff val="8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lIns="46800" rIns="46800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4793D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" name="椭圆 91"/>
            <p:cNvSpPr/>
            <p:nvPr/>
          </p:nvSpPr>
          <p:spPr>
            <a:xfrm>
              <a:off x="10050463" y="3719513"/>
              <a:ext cx="163513" cy="163512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solidFill>
                <a:srgbClr val="4793D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93" name="TextBox 80"/>
            <p:cNvSpPr txBox="1"/>
            <p:nvPr/>
          </p:nvSpPr>
          <p:spPr>
            <a:xfrm>
              <a:off x="7288213" y="3519995"/>
              <a:ext cx="6492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</a:rPr>
                <a:t>管理成本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endParaRPr>
            </a:p>
          </p:txBody>
        </p:sp>
        <p:sp>
          <p:nvSpPr>
            <p:cNvPr id="94" name="TextBox 81"/>
            <p:cNvSpPr txBox="1"/>
            <p:nvPr/>
          </p:nvSpPr>
          <p:spPr>
            <a:xfrm>
              <a:off x="7876008" y="3519995"/>
              <a:ext cx="906269" cy="5890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84B5D5"/>
                  </a:solidFill>
                  <a:effectLst/>
                  <a:uLnTx/>
                  <a:uFillTx/>
                  <a:latin typeface="Impact" panose="020B0806030902050204" pitchFamily="34" charset="0"/>
                </a:rPr>
                <a:t>20%</a:t>
              </a:r>
              <a:endPara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84B5D5"/>
                </a:solidFill>
                <a:effectLst/>
                <a:uLnTx/>
                <a:uFillTx/>
                <a:latin typeface="Impact" panose="020B080603090205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5371132" y="4064235"/>
            <a:ext cx="2738531" cy="743154"/>
            <a:chOff x="7131050" y="4321176"/>
            <a:chExt cx="3082926" cy="836612"/>
          </a:xfrm>
        </p:grpSpPr>
        <p:cxnSp>
          <p:nvCxnSpPr>
            <p:cNvPr id="96" name="直接连接符 95"/>
            <p:cNvCxnSpPr>
              <a:stCxn id="99" idx="2"/>
            </p:cNvCxnSpPr>
            <p:nvPr/>
          </p:nvCxnSpPr>
          <p:spPr>
            <a:xfrm flipH="1">
              <a:off x="8859838" y="4402139"/>
              <a:ext cx="1190625" cy="371475"/>
            </a:xfrm>
            <a:prstGeom prst="line">
              <a:avLst/>
            </a:prstGeom>
            <a:noFill/>
            <a:ln w="12700" cap="flat" cmpd="sng" algn="ctr">
              <a:solidFill>
                <a:srgbClr val="0070C0"/>
              </a:solidFill>
              <a:prstDash val="sysDash"/>
            </a:ln>
            <a:effectLst/>
          </p:spPr>
        </p:cxnSp>
        <p:sp>
          <p:nvSpPr>
            <p:cNvPr id="97" name="矩形 96"/>
            <p:cNvSpPr/>
            <p:nvPr/>
          </p:nvSpPr>
          <p:spPr>
            <a:xfrm>
              <a:off x="7131050" y="4389438"/>
              <a:ext cx="1789112" cy="768350"/>
            </a:xfrm>
            <a:prstGeom prst="rect">
              <a:avLst/>
            </a:prstGeom>
            <a:solidFill>
              <a:srgbClr val="84B5D5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19B3E8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98" name="矩形 97"/>
            <p:cNvSpPr/>
            <p:nvPr/>
          </p:nvSpPr>
          <p:spPr>
            <a:xfrm>
              <a:off x="7224712" y="4467226"/>
              <a:ext cx="1601788" cy="612775"/>
            </a:xfrm>
            <a:prstGeom prst="rect">
              <a:avLst/>
            </a:prstGeom>
            <a:solidFill>
              <a:srgbClr val="19B3E8">
                <a:lumMod val="20000"/>
                <a:lumOff val="8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lIns="46800" rIns="46800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19B3E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9" name="椭圆 98"/>
            <p:cNvSpPr/>
            <p:nvPr/>
          </p:nvSpPr>
          <p:spPr>
            <a:xfrm>
              <a:off x="10050463" y="4321176"/>
              <a:ext cx="163513" cy="163513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solidFill>
                <a:srgbClr val="0070C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00" name="TextBox 82"/>
            <p:cNvSpPr txBox="1"/>
            <p:nvPr/>
          </p:nvSpPr>
          <p:spPr>
            <a:xfrm>
              <a:off x="7288212" y="4481226"/>
              <a:ext cx="6492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</a:rPr>
                <a:t>管理成本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endParaRPr>
            </a:p>
          </p:txBody>
        </p:sp>
        <p:sp>
          <p:nvSpPr>
            <p:cNvPr id="101" name="TextBox 83"/>
            <p:cNvSpPr txBox="1"/>
            <p:nvPr/>
          </p:nvSpPr>
          <p:spPr>
            <a:xfrm>
              <a:off x="7876008" y="4481226"/>
              <a:ext cx="857544" cy="5890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84B5D5"/>
                  </a:solidFill>
                  <a:effectLst/>
                  <a:uLnTx/>
                  <a:uFillTx/>
                  <a:latin typeface="Impact" panose="020B0806030902050204" pitchFamily="34" charset="0"/>
                </a:rPr>
                <a:t>10%</a:t>
              </a:r>
              <a:endPara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84B5D5"/>
                </a:solidFill>
                <a:effectLst/>
                <a:uLnTx/>
                <a:uFillTx/>
                <a:latin typeface="Impact" panose="020B080603090205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323528" y="1557213"/>
            <a:ext cx="4703525" cy="741032"/>
            <a:chOff x="1448664" y="1498873"/>
            <a:chExt cx="5295036" cy="834224"/>
          </a:xfrm>
        </p:grpSpPr>
        <p:sp>
          <p:nvSpPr>
            <p:cNvPr id="103" name="圆角矩形标注 102"/>
            <p:cNvSpPr/>
            <p:nvPr/>
          </p:nvSpPr>
          <p:spPr>
            <a:xfrm>
              <a:off x="1448664" y="1536702"/>
              <a:ext cx="5295036" cy="758440"/>
            </a:xfrm>
            <a:prstGeom prst="wedgeRoundRectCallout">
              <a:avLst>
                <a:gd name="adj1" fmla="val 55434"/>
                <a:gd name="adj2" fmla="val -26638"/>
                <a:gd name="adj3" fmla="val 16667"/>
              </a:avLst>
            </a:prstGeom>
            <a:noFill/>
            <a:ln w="12700" cap="flat" cmpd="sng" algn="ctr">
              <a:solidFill>
                <a:srgbClr val="39302A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Black"/>
                <a:ea typeface="华文仿宋"/>
                <a:cs typeface="+mn-cs"/>
              </a:endParaRPr>
            </a:p>
          </p:txBody>
        </p:sp>
        <p:sp>
          <p:nvSpPr>
            <p:cNvPr id="104" name="KSO_GI1"/>
            <p:cNvSpPr/>
            <p:nvPr/>
          </p:nvSpPr>
          <p:spPr bwMode="auto">
            <a:xfrm>
              <a:off x="1613764" y="1498873"/>
              <a:ext cx="4926736" cy="834224"/>
            </a:xfrm>
            <a:prstGeom prst="rect">
              <a:avLst/>
            </a:prstGeom>
            <a:noFill/>
            <a:ln w="3175" cap="flat" cmpd="sng" algn="ctr">
              <a:noFill/>
              <a:prstDash val="solid"/>
              <a:miter lim="800000"/>
            </a:ln>
            <a:effectLst/>
          </p:spPr>
          <p:txBody>
            <a:bodyPr tIns="0" bIns="0" anchor="ctr"/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此处添加详细文本描述，建议与标题相关并符合整体语言风格，语言描述尽量简洁生动</a:t>
              </a: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。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323528" y="2451718"/>
            <a:ext cx="4782494" cy="741032"/>
            <a:chOff x="1448664" y="2505870"/>
            <a:chExt cx="5383936" cy="834224"/>
          </a:xfrm>
        </p:grpSpPr>
        <p:sp>
          <p:nvSpPr>
            <p:cNvPr id="106" name="KSO_GI1"/>
            <p:cNvSpPr/>
            <p:nvPr/>
          </p:nvSpPr>
          <p:spPr bwMode="auto">
            <a:xfrm>
              <a:off x="1601064" y="2505870"/>
              <a:ext cx="5231536" cy="834224"/>
            </a:xfrm>
            <a:prstGeom prst="rect">
              <a:avLst/>
            </a:prstGeom>
            <a:noFill/>
            <a:ln w="3175" cap="flat" cmpd="sng" algn="ctr">
              <a:noFill/>
              <a:prstDash val="solid"/>
              <a:miter lim="800000"/>
            </a:ln>
            <a:effectLst/>
          </p:spPr>
          <p:txBody>
            <a:bodyPr tIns="0" bIns="0" anchor="ctr"/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此处添加详细文本描述，建议与标题相关并符合整体语言风格，语言描述尽量简洁生动</a:t>
              </a: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。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07" name="圆角矩形标注 106"/>
            <p:cNvSpPr/>
            <p:nvPr/>
          </p:nvSpPr>
          <p:spPr>
            <a:xfrm>
              <a:off x="1448664" y="2519364"/>
              <a:ext cx="5295036" cy="758440"/>
            </a:xfrm>
            <a:prstGeom prst="wedgeRoundRectCallout">
              <a:avLst>
                <a:gd name="adj1" fmla="val 55434"/>
                <a:gd name="adj2" fmla="val -26638"/>
                <a:gd name="adj3" fmla="val 16667"/>
              </a:avLst>
            </a:prstGeom>
            <a:noFill/>
            <a:ln w="12700" cap="flat" cmpd="sng" algn="ctr">
              <a:solidFill>
                <a:srgbClr val="39302A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Black"/>
                <a:ea typeface="华文仿宋"/>
                <a:cs typeface="+mn-cs"/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323528" y="3274997"/>
            <a:ext cx="4782494" cy="741032"/>
            <a:chOff x="1448664" y="3432684"/>
            <a:chExt cx="5383936" cy="834224"/>
          </a:xfrm>
        </p:grpSpPr>
        <p:sp>
          <p:nvSpPr>
            <p:cNvPr id="109" name="KSO_GI1"/>
            <p:cNvSpPr/>
            <p:nvPr/>
          </p:nvSpPr>
          <p:spPr bwMode="auto">
            <a:xfrm>
              <a:off x="1601064" y="3432684"/>
              <a:ext cx="5231536" cy="834224"/>
            </a:xfrm>
            <a:prstGeom prst="rect">
              <a:avLst/>
            </a:prstGeom>
            <a:noFill/>
            <a:ln w="3175" cap="flat" cmpd="sng" algn="ctr">
              <a:noFill/>
              <a:prstDash val="solid"/>
              <a:miter lim="800000"/>
            </a:ln>
            <a:effectLst/>
          </p:spPr>
          <p:txBody>
            <a:bodyPr tIns="0" bIns="0" anchor="ctr"/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此处添加详细文本描述，建议与标题相关并符合整体语言风格，语言描述尽量简洁生动</a:t>
              </a: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。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10" name="圆角矩形标注 109"/>
            <p:cNvSpPr/>
            <p:nvPr/>
          </p:nvSpPr>
          <p:spPr>
            <a:xfrm>
              <a:off x="1448664" y="3464118"/>
              <a:ext cx="5295036" cy="758440"/>
            </a:xfrm>
            <a:prstGeom prst="wedgeRoundRectCallout">
              <a:avLst>
                <a:gd name="adj1" fmla="val 55434"/>
                <a:gd name="adj2" fmla="val -26638"/>
                <a:gd name="adj3" fmla="val 16667"/>
              </a:avLst>
            </a:prstGeom>
            <a:noFill/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Black"/>
                <a:ea typeface="华文仿宋"/>
                <a:cs typeface="+mn-cs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323528" y="4134680"/>
            <a:ext cx="4782494" cy="741032"/>
            <a:chOff x="1448664" y="4400480"/>
            <a:chExt cx="5383936" cy="834224"/>
          </a:xfrm>
        </p:grpSpPr>
        <p:sp>
          <p:nvSpPr>
            <p:cNvPr id="112" name="KSO_GI1"/>
            <p:cNvSpPr/>
            <p:nvPr/>
          </p:nvSpPr>
          <p:spPr bwMode="auto">
            <a:xfrm>
              <a:off x="1601064" y="4400480"/>
              <a:ext cx="5231536" cy="834224"/>
            </a:xfrm>
            <a:prstGeom prst="rect">
              <a:avLst/>
            </a:prstGeom>
            <a:noFill/>
            <a:ln w="3175" cap="flat" cmpd="sng" algn="ctr">
              <a:noFill/>
              <a:prstDash val="solid"/>
              <a:miter lim="800000"/>
            </a:ln>
            <a:effectLst/>
          </p:spPr>
          <p:txBody>
            <a:bodyPr tIns="0" bIns="0" anchor="ctr"/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此处添加详细文本描述，建议与标题相关并符合整体语言风格，语言描述尽量简洁生动</a:t>
              </a: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。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13" name="圆角矩形标注 112"/>
            <p:cNvSpPr/>
            <p:nvPr/>
          </p:nvSpPr>
          <p:spPr>
            <a:xfrm>
              <a:off x="1448664" y="4409469"/>
              <a:ext cx="5295036" cy="758440"/>
            </a:xfrm>
            <a:prstGeom prst="wedgeRoundRectCallout">
              <a:avLst>
                <a:gd name="adj1" fmla="val 55434"/>
                <a:gd name="adj2" fmla="val -26638"/>
                <a:gd name="adj3" fmla="val 16667"/>
              </a:avLst>
            </a:prstGeom>
            <a:noFill/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Black"/>
                <a:ea typeface="华文仿宋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6973071" y="2309030"/>
            <a:ext cx="1232851" cy="1773504"/>
            <a:chOff x="9152934" y="2497203"/>
            <a:chExt cx="1673057" cy="2406757"/>
          </a:xfrm>
          <a:solidFill>
            <a:srgbClr val="336699">
              <a:lumMod val="75000"/>
            </a:srgbClr>
          </a:solidFill>
        </p:grpSpPr>
        <p:sp>
          <p:nvSpPr>
            <p:cNvPr id="25" name="矩形 1"/>
            <p:cNvSpPr/>
            <p:nvPr/>
          </p:nvSpPr>
          <p:spPr>
            <a:xfrm>
              <a:off x="9152934" y="2497203"/>
              <a:ext cx="1673057" cy="2406757"/>
            </a:xfrm>
            <a:custGeom>
              <a:avLst/>
              <a:gdLst/>
              <a:ahLst/>
              <a:cxnLst/>
              <a:rect l="l" t="t" r="r" b="b"/>
              <a:pathLst>
                <a:path w="1912719" h="2750081">
                  <a:moveTo>
                    <a:pt x="0" y="0"/>
                  </a:moveTo>
                  <a:lnTo>
                    <a:pt x="1912719" y="18725"/>
                  </a:lnTo>
                  <a:lnTo>
                    <a:pt x="1404719" y="2750081"/>
                  </a:lnTo>
                  <a:lnTo>
                    <a:pt x="0" y="2750081"/>
                  </a:lnTo>
                  <a:close/>
                </a:path>
              </a:pathLst>
            </a:custGeom>
            <a:grpFill/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>
              <a:outerShdw blurRad="25400" dist="12700" dir="5400000" algn="t" rotWithShape="0">
                <a:prstClr val="black">
                  <a:alpha val="48000"/>
                </a:prstClr>
              </a:outerShdw>
            </a:effectLst>
          </p:spPr>
          <p:txBody>
            <a:bodyPr tIns="0" rIns="252000" bIns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  <p:sp>
          <p:nvSpPr>
            <p:cNvPr id="26" name="TextBox 73"/>
            <p:cNvSpPr txBox="1"/>
            <p:nvPr/>
          </p:nvSpPr>
          <p:spPr>
            <a:xfrm>
              <a:off x="9310064" y="3068347"/>
              <a:ext cx="1179490" cy="54297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</a:rPr>
                <a:t>400</a:t>
              </a:r>
              <a:r>
                <a: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</a:rPr>
                <a:t>万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9268138" y="3721868"/>
              <a:ext cx="1218619" cy="584741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华文仿宋"/>
                </a:rPr>
                <a:t>此处添加详细文本描述</a:t>
              </a: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8" name="矩形 10"/>
          <p:cNvSpPr/>
          <p:nvPr/>
        </p:nvSpPr>
        <p:spPr>
          <a:xfrm>
            <a:off x="5430300" y="3633355"/>
            <a:ext cx="1540040" cy="435526"/>
          </a:xfrm>
          <a:custGeom>
            <a:avLst/>
            <a:gdLst/>
            <a:ahLst/>
            <a:cxnLst/>
            <a:rect l="l" t="t" r="r" b="b"/>
            <a:pathLst>
              <a:path w="2387612" h="673183">
                <a:moveTo>
                  <a:pt x="0" y="0"/>
                </a:moveTo>
                <a:lnTo>
                  <a:pt x="2387612" y="0"/>
                </a:lnTo>
                <a:lnTo>
                  <a:pt x="2387612" y="673183"/>
                </a:lnTo>
                <a:lnTo>
                  <a:pt x="145514" y="673183"/>
                </a:lnTo>
                <a:close/>
              </a:path>
            </a:pathLst>
          </a:custGeom>
          <a:solidFill>
            <a:srgbClr val="84B5D5">
              <a:alpha val="88000"/>
            </a:srgbClr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lIns="108000" tIns="0" rIns="72000" bIns="0" anchor="ctr"/>
          <a:lstStyle/>
          <a:p>
            <a:pPr algn="ctr">
              <a:defRPr/>
            </a:pPr>
            <a:r>
              <a:rPr lang="zh-CN" altLang="en-US" sz="1100" kern="0" dirty="0" smtClean="0">
                <a:solidFill>
                  <a:prstClr val="white"/>
                </a:solidFill>
                <a:ea typeface="微软雅黑" panose="020B0503020204020204" pitchFamily="34" charset="-122"/>
              </a:rPr>
              <a:t>添加标题：</a:t>
            </a:r>
            <a:r>
              <a:rPr lang="en-US" altLang="zh-CN" sz="1100" kern="0" dirty="0" smtClean="0">
                <a:solidFill>
                  <a:prstClr val="white"/>
                </a:solidFill>
                <a:ea typeface="微软雅黑" panose="020B0503020204020204" pitchFamily="34" charset="-122"/>
              </a:rPr>
              <a:t>200</a:t>
            </a:r>
            <a:r>
              <a:rPr lang="zh-CN" altLang="en-US" sz="1100" kern="0" dirty="0" smtClean="0">
                <a:solidFill>
                  <a:prstClr val="white"/>
                </a:solidFill>
                <a:ea typeface="微软雅黑" panose="020B0503020204020204" pitchFamily="34" charset="-122"/>
              </a:rPr>
              <a:t>万</a:t>
            </a:r>
            <a:endParaRPr lang="zh-CN" altLang="en-US" sz="1100" kern="0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9" name="矩形 11"/>
          <p:cNvSpPr/>
          <p:nvPr/>
        </p:nvSpPr>
        <p:spPr>
          <a:xfrm>
            <a:off x="5334731" y="3192369"/>
            <a:ext cx="1635610" cy="434160"/>
          </a:xfrm>
          <a:custGeom>
            <a:avLst/>
            <a:gdLst/>
            <a:ahLst/>
            <a:cxnLst/>
            <a:rect l="l" t="t" r="r" b="b"/>
            <a:pathLst>
              <a:path w="2535587" h="673183">
                <a:moveTo>
                  <a:pt x="0" y="0"/>
                </a:moveTo>
                <a:lnTo>
                  <a:pt x="2535587" y="0"/>
                </a:lnTo>
                <a:lnTo>
                  <a:pt x="2535587" y="673183"/>
                </a:lnTo>
                <a:lnTo>
                  <a:pt x="145514" y="673183"/>
                </a:lnTo>
                <a:close/>
              </a:path>
            </a:pathLst>
          </a:custGeom>
          <a:solidFill>
            <a:srgbClr val="84B5D5">
              <a:alpha val="88000"/>
            </a:srgbClr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lIns="108000" tIns="0" rIns="72000" bIns="0" anchor="ctr"/>
          <a:lstStyle/>
          <a:p>
            <a:pPr algn="ctr">
              <a:defRPr/>
            </a:pPr>
            <a:r>
              <a:rPr lang="zh-CN" altLang="en-US" sz="1100" kern="0" dirty="0" smtClean="0">
                <a:solidFill>
                  <a:prstClr val="white"/>
                </a:solidFill>
                <a:ea typeface="微软雅黑" panose="020B0503020204020204" pitchFamily="34" charset="-122"/>
              </a:rPr>
              <a:t>添加标题：</a:t>
            </a:r>
            <a:r>
              <a:rPr lang="en-US" altLang="zh-CN" sz="1100" kern="0" dirty="0" smtClean="0">
                <a:solidFill>
                  <a:prstClr val="white"/>
                </a:solidFill>
                <a:ea typeface="微软雅黑" panose="020B0503020204020204" pitchFamily="34" charset="-122"/>
              </a:rPr>
              <a:t>300</a:t>
            </a:r>
            <a:r>
              <a:rPr lang="zh-CN" altLang="en-US" sz="1100" kern="0" dirty="0" smtClean="0">
                <a:solidFill>
                  <a:prstClr val="white"/>
                </a:solidFill>
                <a:ea typeface="微软雅黑" panose="020B0503020204020204" pitchFamily="34" charset="-122"/>
              </a:rPr>
              <a:t>万</a:t>
            </a:r>
            <a:endParaRPr lang="zh-CN" altLang="en-US" sz="1100" kern="0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30" name="矩形 12"/>
          <p:cNvSpPr/>
          <p:nvPr/>
        </p:nvSpPr>
        <p:spPr>
          <a:xfrm>
            <a:off x="5240526" y="2751382"/>
            <a:ext cx="1729815" cy="434160"/>
          </a:xfrm>
          <a:custGeom>
            <a:avLst/>
            <a:gdLst/>
            <a:ahLst/>
            <a:cxnLst/>
            <a:rect l="l" t="t" r="r" b="b"/>
            <a:pathLst>
              <a:path w="2683562" h="673183">
                <a:moveTo>
                  <a:pt x="0" y="0"/>
                </a:moveTo>
                <a:lnTo>
                  <a:pt x="2683562" y="0"/>
                </a:lnTo>
                <a:lnTo>
                  <a:pt x="2683562" y="673183"/>
                </a:lnTo>
                <a:lnTo>
                  <a:pt x="145515" y="673183"/>
                </a:lnTo>
                <a:close/>
              </a:path>
            </a:pathLst>
          </a:custGeom>
          <a:solidFill>
            <a:srgbClr val="336699">
              <a:lumMod val="75000"/>
              <a:alpha val="88000"/>
            </a:srgbClr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lIns="108000" tIns="0" rIns="7200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 panose="020B0503020204020204" pitchFamily="34" charset="-122"/>
              </a:rPr>
              <a:t>添加标题：</a:t>
            </a:r>
            <a:r>
              <a:rPr kumimoji="0" lang="en-US" altLang="zh-CN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 panose="020B0503020204020204" pitchFamily="34" charset="-122"/>
              </a:rPr>
              <a:t>180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 panose="020B0503020204020204" pitchFamily="34" charset="-122"/>
              </a:rPr>
              <a:t>万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31" name="矩形 13"/>
          <p:cNvSpPr/>
          <p:nvPr/>
        </p:nvSpPr>
        <p:spPr>
          <a:xfrm>
            <a:off x="5144955" y="2309030"/>
            <a:ext cx="1825385" cy="434160"/>
          </a:xfrm>
          <a:custGeom>
            <a:avLst/>
            <a:gdLst/>
            <a:ahLst/>
            <a:cxnLst/>
            <a:rect l="l" t="t" r="r" b="b"/>
            <a:pathLst>
              <a:path w="2831536" h="673183">
                <a:moveTo>
                  <a:pt x="0" y="0"/>
                </a:moveTo>
                <a:lnTo>
                  <a:pt x="2831536" y="0"/>
                </a:lnTo>
                <a:lnTo>
                  <a:pt x="2831536" y="673183"/>
                </a:lnTo>
                <a:lnTo>
                  <a:pt x="145514" y="673183"/>
                </a:lnTo>
                <a:close/>
              </a:path>
            </a:pathLst>
          </a:custGeom>
          <a:solidFill>
            <a:srgbClr val="336699">
              <a:lumMod val="75000"/>
              <a:alpha val="88000"/>
            </a:srgbClr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lIns="108000" tIns="0" rIns="7200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 panose="020B0503020204020204" pitchFamily="34" charset="-122"/>
              </a:rPr>
              <a:t>添加标题：</a:t>
            </a:r>
            <a:r>
              <a:rPr kumimoji="0" lang="en-US" altLang="zh-CN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 panose="020B0503020204020204" pitchFamily="34" charset="-122"/>
              </a:rPr>
              <a:t>200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 panose="020B0503020204020204" pitchFamily="34" charset="-122"/>
              </a:rPr>
              <a:t>万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5416647" y="1782030"/>
            <a:ext cx="3112847" cy="2899863"/>
            <a:chOff x="7040768" y="1782030"/>
            <a:chExt cx="4224331" cy="3935298"/>
          </a:xfrm>
        </p:grpSpPr>
        <p:sp>
          <p:nvSpPr>
            <p:cNvPr id="33" name="Oval 65"/>
            <p:cNvSpPr>
              <a:spLocks noChangeArrowheads="1"/>
            </p:cNvSpPr>
            <p:nvPr/>
          </p:nvSpPr>
          <p:spPr bwMode="auto">
            <a:xfrm>
              <a:off x="7450231" y="5559843"/>
              <a:ext cx="787431" cy="157485"/>
            </a:xfrm>
            <a:prstGeom prst="ellipse">
              <a:avLst/>
            </a:prstGeom>
            <a:gradFill rotWithShape="1">
              <a:gsLst>
                <a:gs pos="0">
                  <a:srgbClr val="EEECE1">
                    <a:gamma/>
                    <a:shade val="46275"/>
                    <a:invGamma/>
                  </a:srgb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100" kern="0" dirty="0">
                <a:solidFill>
                  <a:prstClr val="black"/>
                </a:solidFill>
                <a:latin typeface="Arial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4" name="任意多边形 33"/>
            <p:cNvSpPr/>
            <p:nvPr/>
          </p:nvSpPr>
          <p:spPr>
            <a:xfrm>
              <a:off x="7040768" y="1782030"/>
              <a:ext cx="4224331" cy="3121929"/>
            </a:xfrm>
            <a:custGeom>
              <a:avLst/>
              <a:gdLst>
                <a:gd name="connsiteX0" fmla="*/ 0 w 1383957"/>
                <a:gd name="connsiteY0" fmla="*/ 939114 h 939114"/>
                <a:gd name="connsiteX1" fmla="*/ 1000897 w 1383957"/>
                <a:gd name="connsiteY1" fmla="*/ 939114 h 939114"/>
                <a:gd name="connsiteX2" fmla="*/ 1210962 w 1383957"/>
                <a:gd name="connsiteY2" fmla="*/ 49427 h 939114"/>
                <a:gd name="connsiteX3" fmla="*/ 1334530 w 1383957"/>
                <a:gd name="connsiteY3" fmla="*/ 0 h 939114"/>
                <a:gd name="connsiteX4" fmla="*/ 1383957 w 1383957"/>
                <a:gd name="connsiteY4" fmla="*/ 160638 h 939114"/>
                <a:gd name="connsiteX0" fmla="*/ 0 w 1383957"/>
                <a:gd name="connsiteY0" fmla="*/ 980817 h 980817"/>
                <a:gd name="connsiteX1" fmla="*/ 1000897 w 1383957"/>
                <a:gd name="connsiteY1" fmla="*/ 980817 h 980817"/>
                <a:gd name="connsiteX2" fmla="*/ 1210962 w 1383957"/>
                <a:gd name="connsiteY2" fmla="*/ 91130 h 980817"/>
                <a:gd name="connsiteX3" fmla="*/ 1334530 w 1383957"/>
                <a:gd name="connsiteY3" fmla="*/ 41703 h 980817"/>
                <a:gd name="connsiteX4" fmla="*/ 1383957 w 1383957"/>
                <a:gd name="connsiteY4" fmla="*/ 202341 h 980817"/>
                <a:gd name="connsiteX0" fmla="*/ 0 w 1383957"/>
                <a:gd name="connsiteY0" fmla="*/ 993410 h 993410"/>
                <a:gd name="connsiteX1" fmla="*/ 1000897 w 1383957"/>
                <a:gd name="connsiteY1" fmla="*/ 993410 h 993410"/>
                <a:gd name="connsiteX2" fmla="*/ 1210962 w 1383957"/>
                <a:gd name="connsiteY2" fmla="*/ 103723 h 993410"/>
                <a:gd name="connsiteX3" fmla="*/ 1338950 w 1383957"/>
                <a:gd name="connsiteY3" fmla="*/ 27777 h 993410"/>
                <a:gd name="connsiteX4" fmla="*/ 1383957 w 1383957"/>
                <a:gd name="connsiteY4" fmla="*/ 214934 h 993410"/>
                <a:gd name="connsiteX0" fmla="*/ 0 w 1375117"/>
                <a:gd name="connsiteY0" fmla="*/ 990568 h 990568"/>
                <a:gd name="connsiteX1" fmla="*/ 1000897 w 1375117"/>
                <a:gd name="connsiteY1" fmla="*/ 990568 h 990568"/>
                <a:gd name="connsiteX2" fmla="*/ 1210962 w 1375117"/>
                <a:gd name="connsiteY2" fmla="*/ 100881 h 990568"/>
                <a:gd name="connsiteX3" fmla="*/ 1338950 w 1375117"/>
                <a:gd name="connsiteY3" fmla="*/ 24935 h 990568"/>
                <a:gd name="connsiteX4" fmla="*/ 1375117 w 1375117"/>
                <a:gd name="connsiteY4" fmla="*/ 167894 h 990568"/>
                <a:gd name="connsiteX0" fmla="*/ 0 w 1344967"/>
                <a:gd name="connsiteY0" fmla="*/ 989167 h 989167"/>
                <a:gd name="connsiteX1" fmla="*/ 1000897 w 1344967"/>
                <a:gd name="connsiteY1" fmla="*/ 989167 h 989167"/>
                <a:gd name="connsiteX2" fmla="*/ 1210962 w 1344967"/>
                <a:gd name="connsiteY2" fmla="*/ 99480 h 989167"/>
                <a:gd name="connsiteX3" fmla="*/ 1338950 w 1344967"/>
                <a:gd name="connsiteY3" fmla="*/ 23534 h 989167"/>
                <a:gd name="connsiteX4" fmla="*/ 1335338 w 1344967"/>
                <a:gd name="connsiteY4" fmla="*/ 144394 h 989167"/>
                <a:gd name="connsiteX0" fmla="*/ 0 w 1352190"/>
                <a:gd name="connsiteY0" fmla="*/ 989167 h 989167"/>
                <a:gd name="connsiteX1" fmla="*/ 1000897 w 1352190"/>
                <a:gd name="connsiteY1" fmla="*/ 989167 h 989167"/>
                <a:gd name="connsiteX2" fmla="*/ 1210962 w 1352190"/>
                <a:gd name="connsiteY2" fmla="*/ 99480 h 989167"/>
                <a:gd name="connsiteX3" fmla="*/ 1338950 w 1352190"/>
                <a:gd name="connsiteY3" fmla="*/ 23534 h 989167"/>
                <a:gd name="connsiteX4" fmla="*/ 1335338 w 1352190"/>
                <a:gd name="connsiteY4" fmla="*/ 144394 h 989167"/>
                <a:gd name="connsiteX0" fmla="*/ 0 w 1350398"/>
                <a:gd name="connsiteY0" fmla="*/ 996014 h 996014"/>
                <a:gd name="connsiteX1" fmla="*/ 1000897 w 1350398"/>
                <a:gd name="connsiteY1" fmla="*/ 996014 h 996014"/>
                <a:gd name="connsiteX2" fmla="*/ 1210962 w 1350398"/>
                <a:gd name="connsiteY2" fmla="*/ 106327 h 996014"/>
                <a:gd name="connsiteX3" fmla="*/ 1338950 w 1350398"/>
                <a:gd name="connsiteY3" fmla="*/ 30381 h 996014"/>
                <a:gd name="connsiteX4" fmla="*/ 1335338 w 1350398"/>
                <a:gd name="connsiteY4" fmla="*/ 151241 h 996014"/>
                <a:gd name="connsiteX0" fmla="*/ 0 w 1726088"/>
                <a:gd name="connsiteY0" fmla="*/ 1000434 h 1000434"/>
                <a:gd name="connsiteX1" fmla="*/ 1376587 w 1726088"/>
                <a:gd name="connsiteY1" fmla="*/ 996014 h 1000434"/>
                <a:gd name="connsiteX2" fmla="*/ 1586652 w 1726088"/>
                <a:gd name="connsiteY2" fmla="*/ 106327 h 1000434"/>
                <a:gd name="connsiteX3" fmla="*/ 1714640 w 1726088"/>
                <a:gd name="connsiteY3" fmla="*/ 30381 h 1000434"/>
                <a:gd name="connsiteX4" fmla="*/ 1711028 w 1726088"/>
                <a:gd name="connsiteY4" fmla="*/ 151241 h 1000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26088" h="1000434">
                  <a:moveTo>
                    <a:pt x="0" y="1000434"/>
                  </a:moveTo>
                  <a:lnTo>
                    <a:pt x="1376587" y="996014"/>
                  </a:lnTo>
                  <a:lnTo>
                    <a:pt x="1586652" y="106327"/>
                  </a:lnTo>
                  <a:cubicBezTo>
                    <a:pt x="1642258" y="-50192"/>
                    <a:pt x="1698331" y="5216"/>
                    <a:pt x="1714640" y="30381"/>
                  </a:cubicBezTo>
                  <a:cubicBezTo>
                    <a:pt x="1730949" y="55546"/>
                    <a:pt x="1729911" y="97695"/>
                    <a:pt x="1711028" y="151241"/>
                  </a:cubicBezTo>
                </a:path>
              </a:pathLst>
            </a:custGeom>
            <a:noFill/>
            <a:ln w="5715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100" kern="0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7515079" y="4903959"/>
              <a:ext cx="657735" cy="659588"/>
            </a:xfrm>
            <a:prstGeom prst="ellipse">
              <a:avLst/>
            </a:prstGeom>
            <a:noFill/>
            <a:ln w="5715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100" kern="0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9345622" y="4903959"/>
              <a:ext cx="657735" cy="659588"/>
            </a:xfrm>
            <a:prstGeom prst="ellipse">
              <a:avLst/>
            </a:prstGeom>
            <a:noFill/>
            <a:ln w="5715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100" kern="0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7" name="Oval 65"/>
            <p:cNvSpPr>
              <a:spLocks noChangeArrowheads="1"/>
            </p:cNvSpPr>
            <p:nvPr/>
          </p:nvSpPr>
          <p:spPr bwMode="auto">
            <a:xfrm>
              <a:off x="9280775" y="5559843"/>
              <a:ext cx="787431" cy="157485"/>
            </a:xfrm>
            <a:prstGeom prst="ellipse">
              <a:avLst/>
            </a:prstGeom>
            <a:gradFill rotWithShape="1">
              <a:gsLst>
                <a:gs pos="0">
                  <a:srgbClr val="EEECE1">
                    <a:gamma/>
                    <a:shade val="46275"/>
                    <a:invGamma/>
                  </a:srgb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100" kern="0" dirty="0">
                <a:solidFill>
                  <a:prstClr val="black"/>
                </a:solidFill>
                <a:latin typeface="Arial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38" name="TextBox 71"/>
          <p:cNvSpPr txBox="1"/>
          <p:nvPr/>
        </p:nvSpPr>
        <p:spPr>
          <a:xfrm>
            <a:off x="7138091" y="1937260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已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有资金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sp>
        <p:nvSpPr>
          <p:cNvPr id="39" name="TextBox 75"/>
          <p:cNvSpPr txBox="1"/>
          <p:nvPr/>
        </p:nvSpPr>
        <p:spPr>
          <a:xfrm>
            <a:off x="5654028" y="1937260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所需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资金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868093" y="2546116"/>
            <a:ext cx="3901834" cy="614727"/>
            <a:chOff x="868093" y="2818943"/>
            <a:chExt cx="5295036" cy="834224"/>
          </a:xfrm>
        </p:grpSpPr>
        <p:sp>
          <p:nvSpPr>
            <p:cNvPr id="41" name="圆角矩形标注 40"/>
            <p:cNvSpPr/>
            <p:nvPr/>
          </p:nvSpPr>
          <p:spPr>
            <a:xfrm>
              <a:off x="868093" y="2856772"/>
              <a:ext cx="5295036" cy="758440"/>
            </a:xfrm>
            <a:prstGeom prst="wedgeRoundRectCallout">
              <a:avLst>
                <a:gd name="adj1" fmla="val 55434"/>
                <a:gd name="adj2" fmla="val -26638"/>
                <a:gd name="adj3" fmla="val 16667"/>
              </a:avLst>
            </a:prstGeom>
            <a:noFill/>
            <a:ln w="12700" cap="flat" cmpd="sng" algn="ctr">
              <a:solidFill>
                <a:srgbClr val="39302A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Black"/>
                <a:ea typeface="华文仿宋"/>
                <a:cs typeface="+mn-cs"/>
              </a:endParaRPr>
            </a:p>
          </p:txBody>
        </p:sp>
        <p:sp>
          <p:nvSpPr>
            <p:cNvPr id="42" name="KSO_GI1"/>
            <p:cNvSpPr/>
            <p:nvPr/>
          </p:nvSpPr>
          <p:spPr bwMode="auto">
            <a:xfrm>
              <a:off x="1033193" y="2818943"/>
              <a:ext cx="4926736" cy="834224"/>
            </a:xfrm>
            <a:prstGeom prst="rect">
              <a:avLst/>
            </a:prstGeom>
            <a:noFill/>
            <a:ln w="3175" cap="flat" cmpd="sng" algn="ctr">
              <a:noFill/>
              <a:prstDash val="solid"/>
              <a:miter lim="800000"/>
            </a:ln>
            <a:effectLst/>
          </p:spPr>
          <p:txBody>
            <a:bodyPr tIns="0" bIns="0" anchor="ctr"/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此处添加详细文本描述，建议与标题相关并符合整体语言风格，语言描述尽量简洁生动</a:t>
              </a: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。</a:t>
              </a: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868093" y="3482379"/>
            <a:ext cx="3901834" cy="614727"/>
            <a:chOff x="868093" y="4089512"/>
            <a:chExt cx="5295036" cy="834224"/>
          </a:xfrm>
        </p:grpSpPr>
        <p:sp>
          <p:nvSpPr>
            <p:cNvPr id="44" name="圆角矩形标注 43"/>
            <p:cNvSpPr/>
            <p:nvPr/>
          </p:nvSpPr>
          <p:spPr>
            <a:xfrm>
              <a:off x="868093" y="4127341"/>
              <a:ext cx="5295036" cy="758440"/>
            </a:xfrm>
            <a:prstGeom prst="wedgeRoundRectCallout">
              <a:avLst>
                <a:gd name="adj1" fmla="val 55434"/>
                <a:gd name="adj2" fmla="val -26638"/>
                <a:gd name="adj3" fmla="val 16667"/>
              </a:avLst>
            </a:prstGeom>
            <a:noFill/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Black"/>
                <a:ea typeface="华文仿宋"/>
                <a:cs typeface="+mn-cs"/>
              </a:endParaRPr>
            </a:p>
          </p:txBody>
        </p:sp>
        <p:sp>
          <p:nvSpPr>
            <p:cNvPr id="45" name="KSO_GI1"/>
            <p:cNvSpPr/>
            <p:nvPr/>
          </p:nvSpPr>
          <p:spPr bwMode="auto">
            <a:xfrm>
              <a:off x="1033193" y="4089512"/>
              <a:ext cx="4926736" cy="834224"/>
            </a:xfrm>
            <a:prstGeom prst="rect">
              <a:avLst/>
            </a:prstGeom>
            <a:noFill/>
            <a:ln w="3175" cap="flat" cmpd="sng" algn="ctr">
              <a:noFill/>
              <a:prstDash val="solid"/>
              <a:miter lim="800000"/>
            </a:ln>
            <a:effectLst/>
          </p:spPr>
          <p:txBody>
            <a:bodyPr tIns="0" bIns="0" anchor="ctr"/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此处添加详细文本描述，建议与标题相关并符合整体语言风格，语言描述尽量简洁生动</a:t>
              </a: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。</a:t>
              </a: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流程图: 联系 2"/>
          <p:cNvSpPr/>
          <p:nvPr/>
        </p:nvSpPr>
        <p:spPr>
          <a:xfrm>
            <a:off x="5362616" y="2952198"/>
            <a:ext cx="488108" cy="488108"/>
          </a:xfrm>
          <a:custGeom>
            <a:avLst/>
            <a:gdLst/>
            <a:ahLst/>
            <a:cxnLst/>
            <a:rect l="l" t="t" r="r" b="b"/>
            <a:pathLst>
              <a:path w="485778" h="485778">
                <a:moveTo>
                  <a:pt x="250230" y="191379"/>
                </a:moveTo>
                <a:lnTo>
                  <a:pt x="250720" y="191514"/>
                </a:lnTo>
                <a:lnTo>
                  <a:pt x="250230" y="191513"/>
                </a:lnTo>
                <a:close/>
                <a:moveTo>
                  <a:pt x="235294" y="165537"/>
                </a:moveTo>
                <a:lnTo>
                  <a:pt x="243087" y="224798"/>
                </a:lnTo>
                <a:cubicBezTo>
                  <a:pt x="240327" y="224528"/>
                  <a:pt x="237567" y="243740"/>
                  <a:pt x="234806" y="243470"/>
                </a:cubicBezTo>
                <a:lnTo>
                  <a:pt x="227501" y="224798"/>
                </a:lnTo>
                <a:close/>
                <a:moveTo>
                  <a:pt x="234364" y="163037"/>
                </a:moveTo>
                <a:lnTo>
                  <a:pt x="234148" y="163820"/>
                </a:lnTo>
                <a:lnTo>
                  <a:pt x="197963" y="173787"/>
                </a:lnTo>
                <a:lnTo>
                  <a:pt x="197993" y="173408"/>
                </a:lnTo>
                <a:lnTo>
                  <a:pt x="188453" y="176036"/>
                </a:lnTo>
                <a:lnTo>
                  <a:pt x="187542" y="180002"/>
                </a:lnTo>
                <a:lnTo>
                  <a:pt x="186657" y="179849"/>
                </a:lnTo>
                <a:lnTo>
                  <a:pt x="171835" y="258234"/>
                </a:lnTo>
                <a:lnTo>
                  <a:pt x="172144" y="258287"/>
                </a:lnTo>
                <a:lnTo>
                  <a:pt x="170979" y="261098"/>
                </a:lnTo>
                <a:cubicBezTo>
                  <a:pt x="170979" y="266888"/>
                  <a:pt x="175673" y="271582"/>
                  <a:pt x="181463" y="271582"/>
                </a:cubicBezTo>
                <a:cubicBezTo>
                  <a:pt x="187253" y="271582"/>
                  <a:pt x="191947" y="266888"/>
                  <a:pt x="191947" y="261098"/>
                </a:cubicBezTo>
                <a:cubicBezTo>
                  <a:pt x="191947" y="260600"/>
                  <a:pt x="191912" y="260110"/>
                  <a:pt x="191367" y="259698"/>
                </a:cubicBezTo>
                <a:lnTo>
                  <a:pt x="197123" y="197949"/>
                </a:lnTo>
                <a:lnTo>
                  <a:pt x="197662" y="197813"/>
                </a:lnTo>
                <a:lnTo>
                  <a:pt x="197669" y="197840"/>
                </a:lnTo>
                <a:lnTo>
                  <a:pt x="211462" y="194040"/>
                </a:lnTo>
                <a:lnTo>
                  <a:pt x="195841" y="383099"/>
                </a:lnTo>
                <a:lnTo>
                  <a:pt x="197325" y="383099"/>
                </a:lnTo>
                <a:cubicBezTo>
                  <a:pt x="197602" y="388650"/>
                  <a:pt x="202320" y="392842"/>
                  <a:pt x="208018" y="392842"/>
                </a:cubicBezTo>
                <a:cubicBezTo>
                  <a:pt x="213715" y="392842"/>
                  <a:pt x="218434" y="388649"/>
                  <a:pt x="218711" y="383099"/>
                </a:cubicBezTo>
                <a:lnTo>
                  <a:pt x="218861" y="383099"/>
                </a:lnTo>
                <a:lnTo>
                  <a:pt x="226607" y="282843"/>
                </a:lnTo>
                <a:lnTo>
                  <a:pt x="243980" y="282843"/>
                </a:lnTo>
                <a:lnTo>
                  <a:pt x="251726" y="383099"/>
                </a:lnTo>
                <a:lnTo>
                  <a:pt x="252667" y="383099"/>
                </a:lnTo>
                <a:cubicBezTo>
                  <a:pt x="252666" y="389376"/>
                  <a:pt x="257755" y="394464"/>
                  <a:pt x="264032" y="394464"/>
                </a:cubicBezTo>
                <a:cubicBezTo>
                  <a:pt x="270309" y="394464"/>
                  <a:pt x="275397" y="389376"/>
                  <a:pt x="275397" y="383099"/>
                </a:cubicBezTo>
                <a:lnTo>
                  <a:pt x="259773" y="194007"/>
                </a:lnTo>
                <a:lnTo>
                  <a:pt x="269175" y="196598"/>
                </a:lnTo>
                <a:lnTo>
                  <a:pt x="269215" y="196442"/>
                </a:lnTo>
                <a:lnTo>
                  <a:pt x="272968" y="197391"/>
                </a:lnTo>
                <a:lnTo>
                  <a:pt x="278718" y="259081"/>
                </a:lnTo>
                <a:cubicBezTo>
                  <a:pt x="278173" y="259494"/>
                  <a:pt x="278138" y="259983"/>
                  <a:pt x="278138" y="260481"/>
                </a:cubicBezTo>
                <a:cubicBezTo>
                  <a:pt x="278138" y="265796"/>
                  <a:pt x="282093" y="270187"/>
                  <a:pt x="287283" y="270410"/>
                </a:cubicBezTo>
                <a:lnTo>
                  <a:pt x="286345" y="283298"/>
                </a:lnTo>
                <a:lnTo>
                  <a:pt x="273350" y="283298"/>
                </a:lnTo>
                <a:lnTo>
                  <a:pt x="273350" y="352985"/>
                </a:lnTo>
                <a:lnTo>
                  <a:pt x="304801" y="352985"/>
                </a:lnTo>
                <a:lnTo>
                  <a:pt x="304801" y="283298"/>
                </a:lnTo>
                <a:lnTo>
                  <a:pt x="293162" y="283298"/>
                </a:lnTo>
                <a:lnTo>
                  <a:pt x="292159" y="269500"/>
                </a:lnTo>
                <a:cubicBezTo>
                  <a:pt x="296347" y="268714"/>
                  <a:pt x="299106" y="264920"/>
                  <a:pt x="299106" y="260481"/>
                </a:cubicBezTo>
                <a:lnTo>
                  <a:pt x="297941" y="257670"/>
                </a:lnTo>
                <a:lnTo>
                  <a:pt x="298250" y="257617"/>
                </a:lnTo>
                <a:lnTo>
                  <a:pt x="287559" y="201077"/>
                </a:lnTo>
                <a:lnTo>
                  <a:pt x="288604" y="201341"/>
                </a:lnTo>
                <a:lnTo>
                  <a:pt x="283703" y="176256"/>
                </a:lnTo>
                <a:lnTo>
                  <a:pt x="271375" y="172860"/>
                </a:lnTo>
                <a:lnTo>
                  <a:pt x="271404" y="173240"/>
                </a:lnTo>
                <a:close/>
                <a:moveTo>
                  <a:pt x="234807" y="103840"/>
                </a:moveTo>
                <a:cubicBezTo>
                  <a:pt x="219563" y="103840"/>
                  <a:pt x="207205" y="116198"/>
                  <a:pt x="207205" y="131442"/>
                </a:cubicBezTo>
                <a:cubicBezTo>
                  <a:pt x="207205" y="146686"/>
                  <a:pt x="219563" y="159044"/>
                  <a:pt x="234807" y="159044"/>
                </a:cubicBezTo>
                <a:cubicBezTo>
                  <a:pt x="250051" y="159044"/>
                  <a:pt x="262409" y="146686"/>
                  <a:pt x="262409" y="131442"/>
                </a:cubicBezTo>
                <a:cubicBezTo>
                  <a:pt x="262409" y="116198"/>
                  <a:pt x="250051" y="103840"/>
                  <a:pt x="234807" y="103840"/>
                </a:cubicBezTo>
                <a:close/>
                <a:moveTo>
                  <a:pt x="242889" y="0"/>
                </a:moveTo>
                <a:cubicBezTo>
                  <a:pt x="377033" y="0"/>
                  <a:pt x="485778" y="108745"/>
                  <a:pt x="485778" y="242889"/>
                </a:cubicBezTo>
                <a:cubicBezTo>
                  <a:pt x="485778" y="377033"/>
                  <a:pt x="377033" y="485778"/>
                  <a:pt x="242889" y="485778"/>
                </a:cubicBezTo>
                <a:cubicBezTo>
                  <a:pt x="108745" y="485778"/>
                  <a:pt x="0" y="377033"/>
                  <a:pt x="0" y="242889"/>
                </a:cubicBezTo>
                <a:cubicBezTo>
                  <a:pt x="0" y="108745"/>
                  <a:pt x="108745" y="0"/>
                  <a:pt x="242889" y="0"/>
                </a:cubicBezTo>
                <a:close/>
              </a:path>
            </a:pathLst>
          </a:custGeom>
          <a:solidFill>
            <a:srgbClr val="84B5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2134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流程图: 联系 3"/>
          <p:cNvSpPr/>
          <p:nvPr/>
        </p:nvSpPr>
        <p:spPr>
          <a:xfrm>
            <a:off x="4330572" y="3995409"/>
            <a:ext cx="484917" cy="483322"/>
          </a:xfrm>
          <a:custGeom>
            <a:avLst/>
            <a:gdLst/>
            <a:ahLst/>
            <a:cxnLst/>
            <a:rect l="l" t="t" r="r" b="b"/>
            <a:pathLst>
              <a:path w="481014" h="481014">
                <a:moveTo>
                  <a:pt x="220701" y="331142"/>
                </a:moveTo>
                <a:lnTo>
                  <a:pt x="219653" y="333660"/>
                </a:lnTo>
                <a:cubicBezTo>
                  <a:pt x="219981" y="333780"/>
                  <a:pt x="220311" y="333896"/>
                  <a:pt x="220701" y="333835"/>
                </a:cubicBezTo>
                <a:close/>
                <a:moveTo>
                  <a:pt x="300720" y="190282"/>
                </a:moveTo>
                <a:lnTo>
                  <a:pt x="295026" y="259196"/>
                </a:lnTo>
                <a:cubicBezTo>
                  <a:pt x="292805" y="251494"/>
                  <a:pt x="288986" y="244489"/>
                  <a:pt x="283555" y="238882"/>
                </a:cubicBezTo>
                <a:lnTo>
                  <a:pt x="287756" y="193816"/>
                </a:lnTo>
                <a:lnTo>
                  <a:pt x="288244" y="193693"/>
                </a:lnTo>
                <a:lnTo>
                  <a:pt x="288250" y="193717"/>
                </a:lnTo>
                <a:close/>
                <a:moveTo>
                  <a:pt x="335768" y="187876"/>
                </a:moveTo>
                <a:lnTo>
                  <a:pt x="336211" y="187998"/>
                </a:lnTo>
                <a:lnTo>
                  <a:pt x="335768" y="187998"/>
                </a:lnTo>
                <a:close/>
                <a:moveTo>
                  <a:pt x="176482" y="184901"/>
                </a:moveTo>
                <a:lnTo>
                  <a:pt x="184983" y="187242"/>
                </a:lnTo>
                <a:lnTo>
                  <a:pt x="185019" y="187102"/>
                </a:lnTo>
                <a:lnTo>
                  <a:pt x="188412" y="187959"/>
                </a:lnTo>
                <a:lnTo>
                  <a:pt x="192946" y="236603"/>
                </a:lnTo>
                <a:lnTo>
                  <a:pt x="182095" y="252825"/>
                </a:lnTo>
                <a:close/>
                <a:moveTo>
                  <a:pt x="167856" y="182525"/>
                </a:moveTo>
                <a:lnTo>
                  <a:pt x="168298" y="182646"/>
                </a:lnTo>
                <a:lnTo>
                  <a:pt x="167856" y="182646"/>
                </a:lnTo>
                <a:close/>
                <a:moveTo>
                  <a:pt x="322265" y="164514"/>
                </a:moveTo>
                <a:lnTo>
                  <a:pt x="329311" y="218089"/>
                </a:lnTo>
                <a:cubicBezTo>
                  <a:pt x="326815" y="217844"/>
                  <a:pt x="324319" y="235214"/>
                  <a:pt x="321824" y="234969"/>
                </a:cubicBezTo>
                <a:lnTo>
                  <a:pt x="315219" y="218089"/>
                </a:lnTo>
                <a:close/>
                <a:moveTo>
                  <a:pt x="321424" y="162254"/>
                </a:moveTo>
                <a:lnTo>
                  <a:pt x="321229" y="162962"/>
                </a:lnTo>
                <a:lnTo>
                  <a:pt x="288516" y="171973"/>
                </a:lnTo>
                <a:lnTo>
                  <a:pt x="288542" y="171629"/>
                </a:lnTo>
                <a:lnTo>
                  <a:pt x="279918" y="174005"/>
                </a:lnTo>
                <a:lnTo>
                  <a:pt x="279095" y="177591"/>
                </a:lnTo>
                <a:lnTo>
                  <a:pt x="278294" y="177453"/>
                </a:lnTo>
                <a:lnTo>
                  <a:pt x="269027" y="226459"/>
                </a:lnTo>
                <a:lnTo>
                  <a:pt x="265299" y="223942"/>
                </a:lnTo>
                <a:lnTo>
                  <a:pt x="258999" y="239084"/>
                </a:lnTo>
                <a:cubicBezTo>
                  <a:pt x="261474" y="240377"/>
                  <a:pt x="263779" y="241932"/>
                  <a:pt x="265731" y="243892"/>
                </a:cubicBezTo>
                <a:lnTo>
                  <a:pt x="264895" y="248316"/>
                </a:lnTo>
                <a:lnTo>
                  <a:pt x="265174" y="248364"/>
                </a:lnTo>
                <a:lnTo>
                  <a:pt x="264121" y="250906"/>
                </a:lnTo>
                <a:cubicBezTo>
                  <a:pt x="264121" y="256140"/>
                  <a:pt x="268364" y="260383"/>
                  <a:pt x="273598" y="260383"/>
                </a:cubicBezTo>
                <a:cubicBezTo>
                  <a:pt x="274701" y="260383"/>
                  <a:pt x="275759" y="260195"/>
                  <a:pt x="276507" y="259178"/>
                </a:cubicBezTo>
                <a:cubicBezTo>
                  <a:pt x="278601" y="263598"/>
                  <a:pt x="279570" y="268560"/>
                  <a:pt x="279570" y="273750"/>
                </a:cubicBezTo>
                <a:cubicBezTo>
                  <a:pt x="279570" y="294996"/>
                  <a:pt x="263333" y="312450"/>
                  <a:pt x="242549" y="313746"/>
                </a:cubicBezTo>
                <a:lnTo>
                  <a:pt x="242843" y="309612"/>
                </a:lnTo>
                <a:lnTo>
                  <a:pt x="222064" y="323555"/>
                </a:lnTo>
                <a:lnTo>
                  <a:pt x="240653" y="340307"/>
                </a:lnTo>
                <a:lnTo>
                  <a:pt x="241439" y="329297"/>
                </a:lnTo>
                <a:lnTo>
                  <a:pt x="241439" y="336228"/>
                </a:lnTo>
                <a:cubicBezTo>
                  <a:pt x="263857" y="334941"/>
                  <a:pt x="282916" y="321259"/>
                  <a:pt x="291513" y="301706"/>
                </a:cubicBezTo>
                <a:lnTo>
                  <a:pt x="286597" y="361201"/>
                </a:lnTo>
                <a:lnTo>
                  <a:pt x="287938" y="361200"/>
                </a:lnTo>
                <a:cubicBezTo>
                  <a:pt x="288189" y="366219"/>
                  <a:pt x="292454" y="370008"/>
                  <a:pt x="297606" y="370008"/>
                </a:cubicBezTo>
                <a:cubicBezTo>
                  <a:pt x="302757" y="370008"/>
                  <a:pt x="307022" y="366218"/>
                  <a:pt x="307273" y="361201"/>
                </a:cubicBezTo>
                <a:lnTo>
                  <a:pt x="307409" y="361201"/>
                </a:lnTo>
                <a:lnTo>
                  <a:pt x="314411" y="270564"/>
                </a:lnTo>
                <a:lnTo>
                  <a:pt x="330118" y="270564"/>
                </a:lnTo>
                <a:lnTo>
                  <a:pt x="337120" y="361201"/>
                </a:lnTo>
                <a:lnTo>
                  <a:pt x="337971" y="361201"/>
                </a:lnTo>
                <a:cubicBezTo>
                  <a:pt x="337971" y="366875"/>
                  <a:pt x="342571" y="371475"/>
                  <a:pt x="348245" y="371475"/>
                </a:cubicBezTo>
                <a:cubicBezTo>
                  <a:pt x="353920" y="371475"/>
                  <a:pt x="358520" y="366875"/>
                  <a:pt x="358520" y="361201"/>
                </a:cubicBezTo>
                <a:lnTo>
                  <a:pt x="344395" y="190253"/>
                </a:lnTo>
                <a:lnTo>
                  <a:pt x="352896" y="192594"/>
                </a:lnTo>
                <a:lnTo>
                  <a:pt x="352931" y="192454"/>
                </a:lnTo>
                <a:lnTo>
                  <a:pt x="356324" y="193311"/>
                </a:lnTo>
                <a:lnTo>
                  <a:pt x="361523" y="249082"/>
                </a:lnTo>
                <a:cubicBezTo>
                  <a:pt x="361030" y="249455"/>
                  <a:pt x="360998" y="249898"/>
                  <a:pt x="360998" y="250348"/>
                </a:cubicBezTo>
                <a:cubicBezTo>
                  <a:pt x="360998" y="255583"/>
                  <a:pt x="365242" y="259826"/>
                  <a:pt x="370476" y="259826"/>
                </a:cubicBezTo>
                <a:cubicBezTo>
                  <a:pt x="375711" y="259826"/>
                  <a:pt x="379954" y="255583"/>
                  <a:pt x="379954" y="250348"/>
                </a:cubicBezTo>
                <a:lnTo>
                  <a:pt x="378901" y="247807"/>
                </a:lnTo>
                <a:lnTo>
                  <a:pt x="379181" y="247759"/>
                </a:lnTo>
                <a:lnTo>
                  <a:pt x="369516" y="196644"/>
                </a:lnTo>
                <a:lnTo>
                  <a:pt x="370460" y="196883"/>
                </a:lnTo>
                <a:lnTo>
                  <a:pt x="366029" y="174205"/>
                </a:lnTo>
                <a:lnTo>
                  <a:pt x="354884" y="171135"/>
                </a:lnTo>
                <a:lnTo>
                  <a:pt x="354911" y="171478"/>
                </a:lnTo>
                <a:close/>
                <a:moveTo>
                  <a:pt x="154353" y="159162"/>
                </a:moveTo>
                <a:lnTo>
                  <a:pt x="161398" y="212737"/>
                </a:lnTo>
                <a:cubicBezTo>
                  <a:pt x="158902" y="212493"/>
                  <a:pt x="156407" y="229862"/>
                  <a:pt x="153912" y="229617"/>
                </a:cubicBezTo>
                <a:lnTo>
                  <a:pt x="147307" y="212737"/>
                </a:lnTo>
                <a:close/>
                <a:moveTo>
                  <a:pt x="153511" y="156902"/>
                </a:moveTo>
                <a:lnTo>
                  <a:pt x="153316" y="157610"/>
                </a:lnTo>
                <a:lnTo>
                  <a:pt x="120603" y="166621"/>
                </a:lnTo>
                <a:lnTo>
                  <a:pt x="120630" y="166278"/>
                </a:lnTo>
                <a:lnTo>
                  <a:pt x="112005" y="168653"/>
                </a:lnTo>
                <a:lnTo>
                  <a:pt x="111182" y="172240"/>
                </a:lnTo>
                <a:lnTo>
                  <a:pt x="110381" y="172101"/>
                </a:lnTo>
                <a:lnTo>
                  <a:pt x="96982" y="242964"/>
                </a:lnTo>
                <a:lnTo>
                  <a:pt x="97261" y="243012"/>
                </a:lnTo>
                <a:lnTo>
                  <a:pt x="96208" y="245554"/>
                </a:lnTo>
                <a:cubicBezTo>
                  <a:pt x="96208" y="250788"/>
                  <a:pt x="100452" y="255032"/>
                  <a:pt x="105686" y="255032"/>
                </a:cubicBezTo>
                <a:cubicBezTo>
                  <a:pt x="110921" y="255032"/>
                  <a:pt x="115164" y="250788"/>
                  <a:pt x="115164" y="245554"/>
                </a:cubicBezTo>
                <a:cubicBezTo>
                  <a:pt x="115164" y="245104"/>
                  <a:pt x="115133" y="244661"/>
                  <a:pt x="114640" y="244288"/>
                </a:cubicBezTo>
                <a:lnTo>
                  <a:pt x="119843" y="188465"/>
                </a:lnTo>
                <a:lnTo>
                  <a:pt x="120332" y="188341"/>
                </a:lnTo>
                <a:lnTo>
                  <a:pt x="120337" y="188365"/>
                </a:lnTo>
                <a:lnTo>
                  <a:pt x="132808" y="184930"/>
                </a:lnTo>
                <a:lnTo>
                  <a:pt x="118685" y="355849"/>
                </a:lnTo>
                <a:lnTo>
                  <a:pt x="120026" y="355849"/>
                </a:lnTo>
                <a:cubicBezTo>
                  <a:pt x="120277" y="360867"/>
                  <a:pt x="124542" y="364657"/>
                  <a:pt x="129693" y="364657"/>
                </a:cubicBezTo>
                <a:cubicBezTo>
                  <a:pt x="134844" y="364657"/>
                  <a:pt x="139110" y="360867"/>
                  <a:pt x="139360" y="355849"/>
                </a:cubicBezTo>
                <a:lnTo>
                  <a:pt x="139496" y="355849"/>
                </a:lnTo>
                <a:lnTo>
                  <a:pt x="146499" y="265212"/>
                </a:lnTo>
                <a:lnTo>
                  <a:pt x="162205" y="265212"/>
                </a:lnTo>
                <a:lnTo>
                  <a:pt x="169208" y="355849"/>
                </a:lnTo>
                <a:lnTo>
                  <a:pt x="170058" y="355849"/>
                </a:lnTo>
                <a:cubicBezTo>
                  <a:pt x="170058" y="361523"/>
                  <a:pt x="174658" y="366123"/>
                  <a:pt x="180333" y="366123"/>
                </a:cubicBezTo>
                <a:cubicBezTo>
                  <a:pt x="186008" y="366123"/>
                  <a:pt x="190607" y="361523"/>
                  <a:pt x="190608" y="355849"/>
                </a:cubicBezTo>
                <a:lnTo>
                  <a:pt x="186683" y="308346"/>
                </a:lnTo>
                <a:cubicBezTo>
                  <a:pt x="192027" y="316916"/>
                  <a:pt x="199666" y="323840"/>
                  <a:pt x="208785" y="328393"/>
                </a:cubicBezTo>
                <a:lnTo>
                  <a:pt x="217444" y="307686"/>
                </a:lnTo>
                <a:cubicBezTo>
                  <a:pt x="205579" y="301086"/>
                  <a:pt x="197955" y="288308"/>
                  <a:pt x="197955" y="273750"/>
                </a:cubicBezTo>
                <a:cubicBezTo>
                  <a:pt x="197955" y="266431"/>
                  <a:pt x="199882" y="259562"/>
                  <a:pt x="203817" y="253955"/>
                </a:cubicBezTo>
                <a:cubicBezTo>
                  <a:pt x="208490" y="253745"/>
                  <a:pt x="212042" y="249786"/>
                  <a:pt x="212042" y="244996"/>
                </a:cubicBezTo>
                <a:lnTo>
                  <a:pt x="211606" y="243945"/>
                </a:lnTo>
                <a:cubicBezTo>
                  <a:pt x="218097" y="237493"/>
                  <a:pt x="226973" y="233664"/>
                  <a:pt x="236756" y="233348"/>
                </a:cubicBezTo>
                <a:lnTo>
                  <a:pt x="236756" y="238629"/>
                </a:lnTo>
                <a:lnTo>
                  <a:pt x="242962" y="233791"/>
                </a:lnTo>
                <a:lnTo>
                  <a:pt x="247926" y="234793"/>
                </a:lnTo>
                <a:lnTo>
                  <a:pt x="250950" y="227563"/>
                </a:lnTo>
                <a:lnTo>
                  <a:pt x="256491" y="223243"/>
                </a:lnTo>
                <a:lnTo>
                  <a:pt x="253675" y="221047"/>
                </a:lnTo>
                <a:lnTo>
                  <a:pt x="254536" y="218986"/>
                </a:lnTo>
                <a:cubicBezTo>
                  <a:pt x="253135" y="218491"/>
                  <a:pt x="251706" y="218065"/>
                  <a:pt x="250114" y="218271"/>
                </a:cubicBezTo>
                <a:lnTo>
                  <a:pt x="236756" y="207856"/>
                </a:lnTo>
                <a:lnTo>
                  <a:pt x="236756" y="216285"/>
                </a:lnTo>
                <a:cubicBezTo>
                  <a:pt x="226121" y="216381"/>
                  <a:pt x="216148" y="219240"/>
                  <a:pt x="207972" y="224974"/>
                </a:cubicBezTo>
                <a:lnTo>
                  <a:pt x="201603" y="191292"/>
                </a:lnTo>
                <a:lnTo>
                  <a:pt x="202547" y="191531"/>
                </a:lnTo>
                <a:lnTo>
                  <a:pt x="198117" y="168853"/>
                </a:lnTo>
                <a:lnTo>
                  <a:pt x="186971" y="165783"/>
                </a:lnTo>
                <a:lnTo>
                  <a:pt x="186998" y="166126"/>
                </a:lnTo>
                <a:close/>
                <a:moveTo>
                  <a:pt x="321824" y="108737"/>
                </a:moveTo>
                <a:cubicBezTo>
                  <a:pt x="308043" y="108737"/>
                  <a:pt x="296871" y="119909"/>
                  <a:pt x="296871" y="133690"/>
                </a:cubicBezTo>
                <a:cubicBezTo>
                  <a:pt x="296871" y="147471"/>
                  <a:pt x="308043" y="158644"/>
                  <a:pt x="321824" y="158644"/>
                </a:cubicBezTo>
                <a:cubicBezTo>
                  <a:pt x="335606" y="158644"/>
                  <a:pt x="346778" y="147471"/>
                  <a:pt x="346778" y="133690"/>
                </a:cubicBezTo>
                <a:cubicBezTo>
                  <a:pt x="346778" y="119909"/>
                  <a:pt x="335606" y="108737"/>
                  <a:pt x="321824" y="108737"/>
                </a:cubicBezTo>
                <a:close/>
                <a:moveTo>
                  <a:pt x="153912" y="103385"/>
                </a:moveTo>
                <a:cubicBezTo>
                  <a:pt x="140131" y="103385"/>
                  <a:pt x="128959" y="114557"/>
                  <a:pt x="128959" y="128338"/>
                </a:cubicBezTo>
                <a:cubicBezTo>
                  <a:pt x="128959" y="142120"/>
                  <a:pt x="140131" y="153292"/>
                  <a:pt x="153912" y="153292"/>
                </a:cubicBezTo>
                <a:cubicBezTo>
                  <a:pt x="167693" y="153292"/>
                  <a:pt x="178866" y="142120"/>
                  <a:pt x="178866" y="128338"/>
                </a:cubicBezTo>
                <a:cubicBezTo>
                  <a:pt x="178866" y="114557"/>
                  <a:pt x="167693" y="103385"/>
                  <a:pt x="153912" y="103385"/>
                </a:cubicBezTo>
                <a:close/>
                <a:moveTo>
                  <a:pt x="240507" y="0"/>
                </a:moveTo>
                <a:cubicBezTo>
                  <a:pt x="373335" y="0"/>
                  <a:pt x="481014" y="107679"/>
                  <a:pt x="481014" y="240507"/>
                </a:cubicBezTo>
                <a:cubicBezTo>
                  <a:pt x="481014" y="373335"/>
                  <a:pt x="373335" y="481014"/>
                  <a:pt x="240507" y="481014"/>
                </a:cubicBezTo>
                <a:cubicBezTo>
                  <a:pt x="107679" y="481014"/>
                  <a:pt x="0" y="373335"/>
                  <a:pt x="0" y="240507"/>
                </a:cubicBezTo>
                <a:cubicBezTo>
                  <a:pt x="0" y="107679"/>
                  <a:pt x="107679" y="0"/>
                  <a:pt x="240507" y="0"/>
                </a:cubicBezTo>
                <a:close/>
              </a:path>
            </a:pathLst>
          </a:custGeom>
          <a:solidFill>
            <a:srgbClr val="84B5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2134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流程图: 联系 44"/>
          <p:cNvSpPr/>
          <p:nvPr/>
        </p:nvSpPr>
        <p:spPr>
          <a:xfrm>
            <a:off x="4332168" y="1923344"/>
            <a:ext cx="483321" cy="483323"/>
          </a:xfrm>
          <a:custGeom>
            <a:avLst/>
            <a:gdLst/>
            <a:ahLst/>
            <a:cxnLst/>
            <a:rect l="l" t="t" r="r" b="b"/>
            <a:pathLst>
              <a:path w="481014" h="481014">
                <a:moveTo>
                  <a:pt x="220643" y="207029"/>
                </a:moveTo>
                <a:lnTo>
                  <a:pt x="221056" y="207143"/>
                </a:lnTo>
                <a:lnTo>
                  <a:pt x="220643" y="207143"/>
                </a:lnTo>
                <a:close/>
                <a:moveTo>
                  <a:pt x="208023" y="185195"/>
                </a:moveTo>
                <a:lnTo>
                  <a:pt x="214607" y="235265"/>
                </a:lnTo>
                <a:cubicBezTo>
                  <a:pt x="212275" y="235037"/>
                  <a:pt x="209943" y="251270"/>
                  <a:pt x="207611" y="251041"/>
                </a:cubicBezTo>
                <a:lnTo>
                  <a:pt x="201438" y="235265"/>
                </a:lnTo>
                <a:close/>
                <a:moveTo>
                  <a:pt x="207237" y="183083"/>
                </a:moveTo>
                <a:lnTo>
                  <a:pt x="207054" y="183745"/>
                </a:lnTo>
                <a:lnTo>
                  <a:pt x="176482" y="192166"/>
                </a:lnTo>
                <a:lnTo>
                  <a:pt x="176507" y="191845"/>
                </a:lnTo>
                <a:lnTo>
                  <a:pt x="168446" y="194066"/>
                </a:lnTo>
                <a:lnTo>
                  <a:pt x="167677" y="197417"/>
                </a:lnTo>
                <a:lnTo>
                  <a:pt x="166928" y="197287"/>
                </a:lnTo>
                <a:lnTo>
                  <a:pt x="154405" y="263515"/>
                </a:lnTo>
                <a:lnTo>
                  <a:pt x="154666" y="263560"/>
                </a:lnTo>
                <a:lnTo>
                  <a:pt x="153682" y="265935"/>
                </a:lnTo>
                <a:cubicBezTo>
                  <a:pt x="153682" y="270827"/>
                  <a:pt x="157648" y="274793"/>
                  <a:pt x="162540" y="274793"/>
                </a:cubicBezTo>
                <a:cubicBezTo>
                  <a:pt x="167432" y="274793"/>
                  <a:pt x="171398" y="270827"/>
                  <a:pt x="171398" y="265935"/>
                </a:cubicBezTo>
                <a:cubicBezTo>
                  <a:pt x="171398" y="265515"/>
                  <a:pt x="171369" y="265101"/>
                  <a:pt x="170908" y="264752"/>
                </a:cubicBezTo>
                <a:lnTo>
                  <a:pt x="175771" y="212581"/>
                </a:lnTo>
                <a:lnTo>
                  <a:pt x="176227" y="212465"/>
                </a:lnTo>
                <a:lnTo>
                  <a:pt x="176233" y="212488"/>
                </a:lnTo>
                <a:lnTo>
                  <a:pt x="187887" y="209278"/>
                </a:lnTo>
                <a:lnTo>
                  <a:pt x="174688" y="369015"/>
                </a:lnTo>
                <a:lnTo>
                  <a:pt x="175942" y="369014"/>
                </a:lnTo>
                <a:cubicBezTo>
                  <a:pt x="176176" y="373704"/>
                  <a:pt x="180163" y="377246"/>
                  <a:pt x="184977" y="377246"/>
                </a:cubicBezTo>
                <a:cubicBezTo>
                  <a:pt x="189791" y="377246"/>
                  <a:pt x="193777" y="373704"/>
                  <a:pt x="194011" y="369015"/>
                </a:cubicBezTo>
                <a:lnTo>
                  <a:pt x="194138" y="369015"/>
                </a:lnTo>
                <a:lnTo>
                  <a:pt x="200683" y="284307"/>
                </a:lnTo>
                <a:lnTo>
                  <a:pt x="215362" y="284308"/>
                </a:lnTo>
                <a:lnTo>
                  <a:pt x="221906" y="369015"/>
                </a:lnTo>
                <a:lnTo>
                  <a:pt x="222701" y="369015"/>
                </a:lnTo>
                <a:cubicBezTo>
                  <a:pt x="222701" y="374318"/>
                  <a:pt x="227000" y="378617"/>
                  <a:pt x="232304" y="378617"/>
                </a:cubicBezTo>
                <a:cubicBezTo>
                  <a:pt x="237607" y="378617"/>
                  <a:pt x="241906" y="374318"/>
                  <a:pt x="241906" y="369015"/>
                </a:cubicBezTo>
                <a:lnTo>
                  <a:pt x="228705" y="209250"/>
                </a:lnTo>
                <a:lnTo>
                  <a:pt x="236650" y="211438"/>
                </a:lnTo>
                <a:lnTo>
                  <a:pt x="236683" y="211307"/>
                </a:lnTo>
                <a:lnTo>
                  <a:pt x="239854" y="212108"/>
                </a:lnTo>
                <a:lnTo>
                  <a:pt x="244712" y="264231"/>
                </a:lnTo>
                <a:cubicBezTo>
                  <a:pt x="244252" y="264580"/>
                  <a:pt x="244222" y="264994"/>
                  <a:pt x="244222" y="265414"/>
                </a:cubicBezTo>
                <a:cubicBezTo>
                  <a:pt x="244222" y="270306"/>
                  <a:pt x="248188" y="274272"/>
                  <a:pt x="253080" y="274272"/>
                </a:cubicBezTo>
                <a:cubicBezTo>
                  <a:pt x="257972" y="274272"/>
                  <a:pt x="261938" y="270306"/>
                  <a:pt x="261938" y="265414"/>
                </a:cubicBezTo>
                <a:lnTo>
                  <a:pt x="260954" y="263039"/>
                </a:lnTo>
                <a:lnTo>
                  <a:pt x="261215" y="262994"/>
                </a:lnTo>
                <a:lnTo>
                  <a:pt x="252182" y="215223"/>
                </a:lnTo>
                <a:lnTo>
                  <a:pt x="253065" y="215446"/>
                </a:lnTo>
                <a:lnTo>
                  <a:pt x="248924" y="194252"/>
                </a:lnTo>
                <a:lnTo>
                  <a:pt x="238508" y="191383"/>
                </a:lnTo>
                <a:lnTo>
                  <a:pt x="238533" y="191703"/>
                </a:lnTo>
                <a:close/>
                <a:moveTo>
                  <a:pt x="207611" y="133067"/>
                </a:moveTo>
                <a:cubicBezTo>
                  <a:pt x="194731" y="133067"/>
                  <a:pt x="184290" y="143508"/>
                  <a:pt x="184290" y="156388"/>
                </a:cubicBezTo>
                <a:cubicBezTo>
                  <a:pt x="184290" y="169268"/>
                  <a:pt x="194731" y="179709"/>
                  <a:pt x="207611" y="179709"/>
                </a:cubicBezTo>
                <a:cubicBezTo>
                  <a:pt x="220491" y="179709"/>
                  <a:pt x="230932" y="169268"/>
                  <a:pt x="230932" y="156388"/>
                </a:cubicBezTo>
                <a:cubicBezTo>
                  <a:pt x="230932" y="143508"/>
                  <a:pt x="220491" y="133067"/>
                  <a:pt x="207611" y="133067"/>
                </a:cubicBezTo>
                <a:close/>
                <a:moveTo>
                  <a:pt x="267299" y="78447"/>
                </a:moveTo>
                <a:cubicBezTo>
                  <a:pt x="259365" y="78447"/>
                  <a:pt x="252932" y="84879"/>
                  <a:pt x="252932" y="92814"/>
                </a:cubicBezTo>
                <a:lnTo>
                  <a:pt x="252932" y="150280"/>
                </a:lnTo>
                <a:cubicBezTo>
                  <a:pt x="252932" y="158214"/>
                  <a:pt x="259365" y="164647"/>
                  <a:pt x="267299" y="164647"/>
                </a:cubicBezTo>
                <a:lnTo>
                  <a:pt x="269002" y="164647"/>
                </a:lnTo>
                <a:lnTo>
                  <a:pt x="253595" y="184539"/>
                </a:lnTo>
                <a:lnTo>
                  <a:pt x="288170" y="164647"/>
                </a:lnTo>
                <a:lnTo>
                  <a:pt x="349961" y="164647"/>
                </a:lnTo>
                <a:cubicBezTo>
                  <a:pt x="357896" y="164647"/>
                  <a:pt x="364328" y="158214"/>
                  <a:pt x="364328" y="150280"/>
                </a:cubicBezTo>
                <a:lnTo>
                  <a:pt x="364328" y="92814"/>
                </a:lnTo>
                <a:cubicBezTo>
                  <a:pt x="364328" y="84879"/>
                  <a:pt x="357896" y="78447"/>
                  <a:pt x="349961" y="78447"/>
                </a:cubicBezTo>
                <a:close/>
                <a:moveTo>
                  <a:pt x="240507" y="0"/>
                </a:moveTo>
                <a:cubicBezTo>
                  <a:pt x="373335" y="0"/>
                  <a:pt x="481014" y="107679"/>
                  <a:pt x="481014" y="240507"/>
                </a:cubicBezTo>
                <a:cubicBezTo>
                  <a:pt x="481014" y="373335"/>
                  <a:pt x="373335" y="481014"/>
                  <a:pt x="240507" y="481014"/>
                </a:cubicBezTo>
                <a:cubicBezTo>
                  <a:pt x="107679" y="481014"/>
                  <a:pt x="0" y="373335"/>
                  <a:pt x="0" y="240507"/>
                </a:cubicBezTo>
                <a:cubicBezTo>
                  <a:pt x="0" y="107679"/>
                  <a:pt x="107679" y="0"/>
                  <a:pt x="240507" y="0"/>
                </a:cubicBezTo>
                <a:close/>
              </a:path>
            </a:pathLst>
          </a:custGeom>
          <a:solidFill>
            <a:srgbClr val="84B5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2134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3301719" y="2955388"/>
            <a:ext cx="484917" cy="483322"/>
            <a:chOff x="4755289" y="3440757"/>
            <a:chExt cx="553050" cy="551231"/>
          </a:xfrm>
          <a:solidFill>
            <a:srgbClr val="84B5D5"/>
          </a:solidFill>
        </p:grpSpPr>
        <p:sp>
          <p:nvSpPr>
            <p:cNvPr id="28" name="流程图: 联系 43"/>
            <p:cNvSpPr/>
            <p:nvPr/>
          </p:nvSpPr>
          <p:spPr>
            <a:xfrm>
              <a:off x="4755289" y="3440757"/>
              <a:ext cx="553050" cy="551231"/>
            </a:xfrm>
            <a:custGeom>
              <a:avLst/>
              <a:gdLst/>
              <a:ahLst/>
              <a:cxnLst/>
              <a:rect l="l" t="t" r="r" b="b"/>
              <a:pathLst>
                <a:path w="481014" h="481014">
                  <a:moveTo>
                    <a:pt x="249625" y="309120"/>
                  </a:moveTo>
                  <a:lnTo>
                    <a:pt x="249625" y="396233"/>
                  </a:lnTo>
                  <a:lnTo>
                    <a:pt x="281495" y="396233"/>
                  </a:lnTo>
                  <a:lnTo>
                    <a:pt x="281495" y="309120"/>
                  </a:lnTo>
                  <a:close/>
                  <a:moveTo>
                    <a:pt x="298493" y="275833"/>
                  </a:moveTo>
                  <a:lnTo>
                    <a:pt x="298493" y="394108"/>
                  </a:lnTo>
                  <a:lnTo>
                    <a:pt x="321865" y="394108"/>
                  </a:lnTo>
                  <a:lnTo>
                    <a:pt x="321865" y="275833"/>
                  </a:lnTo>
                  <a:close/>
                  <a:moveTo>
                    <a:pt x="343820" y="231922"/>
                  </a:moveTo>
                  <a:lnTo>
                    <a:pt x="343820" y="396233"/>
                  </a:lnTo>
                  <a:lnTo>
                    <a:pt x="367192" y="396233"/>
                  </a:lnTo>
                  <a:lnTo>
                    <a:pt x="367192" y="231922"/>
                  </a:lnTo>
                  <a:close/>
                  <a:moveTo>
                    <a:pt x="183411" y="167436"/>
                  </a:moveTo>
                  <a:lnTo>
                    <a:pt x="183973" y="167591"/>
                  </a:lnTo>
                  <a:lnTo>
                    <a:pt x="183411" y="167590"/>
                  </a:lnTo>
                  <a:close/>
                  <a:moveTo>
                    <a:pt x="166258" y="137758"/>
                  </a:moveTo>
                  <a:lnTo>
                    <a:pt x="175208" y="205816"/>
                  </a:lnTo>
                  <a:cubicBezTo>
                    <a:pt x="172038" y="205505"/>
                    <a:pt x="168868" y="227570"/>
                    <a:pt x="165698" y="227259"/>
                  </a:cubicBezTo>
                  <a:lnTo>
                    <a:pt x="157308" y="205816"/>
                  </a:lnTo>
                  <a:close/>
                  <a:moveTo>
                    <a:pt x="165189" y="134887"/>
                  </a:moveTo>
                  <a:lnTo>
                    <a:pt x="164941" y="135786"/>
                  </a:lnTo>
                  <a:lnTo>
                    <a:pt x="123386" y="147233"/>
                  </a:lnTo>
                  <a:lnTo>
                    <a:pt x="123420" y="146797"/>
                  </a:lnTo>
                  <a:lnTo>
                    <a:pt x="112463" y="149815"/>
                  </a:lnTo>
                  <a:lnTo>
                    <a:pt x="111418" y="154371"/>
                  </a:lnTo>
                  <a:lnTo>
                    <a:pt x="110401" y="154194"/>
                  </a:lnTo>
                  <a:lnTo>
                    <a:pt x="93379" y="244214"/>
                  </a:lnTo>
                  <a:lnTo>
                    <a:pt x="93734" y="244275"/>
                  </a:lnTo>
                  <a:lnTo>
                    <a:pt x="92396" y="247504"/>
                  </a:lnTo>
                  <a:cubicBezTo>
                    <a:pt x="92396" y="254153"/>
                    <a:pt x="97787" y="259543"/>
                    <a:pt x="104436" y="259543"/>
                  </a:cubicBezTo>
                  <a:cubicBezTo>
                    <a:pt x="111086" y="259543"/>
                    <a:pt x="116476" y="254153"/>
                    <a:pt x="116476" y="247504"/>
                  </a:cubicBezTo>
                  <a:cubicBezTo>
                    <a:pt x="116476" y="246932"/>
                    <a:pt x="116436" y="246369"/>
                    <a:pt x="115810" y="245896"/>
                  </a:cubicBezTo>
                  <a:lnTo>
                    <a:pt x="122420" y="174982"/>
                  </a:lnTo>
                  <a:lnTo>
                    <a:pt x="123040" y="174825"/>
                  </a:lnTo>
                  <a:lnTo>
                    <a:pt x="123048" y="174855"/>
                  </a:lnTo>
                  <a:lnTo>
                    <a:pt x="138889" y="170492"/>
                  </a:lnTo>
                  <a:lnTo>
                    <a:pt x="120948" y="387614"/>
                  </a:lnTo>
                  <a:lnTo>
                    <a:pt x="122652" y="387614"/>
                  </a:lnTo>
                  <a:cubicBezTo>
                    <a:pt x="122971" y="393988"/>
                    <a:pt x="128389" y="398803"/>
                    <a:pt x="134933" y="398803"/>
                  </a:cubicBezTo>
                  <a:cubicBezTo>
                    <a:pt x="141476" y="398803"/>
                    <a:pt x="146895" y="393988"/>
                    <a:pt x="147213" y="387614"/>
                  </a:cubicBezTo>
                  <a:lnTo>
                    <a:pt x="147385" y="387614"/>
                  </a:lnTo>
                  <a:lnTo>
                    <a:pt x="156281" y="272476"/>
                  </a:lnTo>
                  <a:lnTo>
                    <a:pt x="176233" y="272476"/>
                  </a:lnTo>
                  <a:lnTo>
                    <a:pt x="185128" y="387614"/>
                  </a:lnTo>
                  <a:lnTo>
                    <a:pt x="186209" y="387614"/>
                  </a:lnTo>
                  <a:cubicBezTo>
                    <a:pt x="186209" y="394822"/>
                    <a:pt x="192053" y="400666"/>
                    <a:pt x="199261" y="400666"/>
                  </a:cubicBezTo>
                  <a:cubicBezTo>
                    <a:pt x="206470" y="400666"/>
                    <a:pt x="212313" y="394823"/>
                    <a:pt x="212313" y="387614"/>
                  </a:cubicBezTo>
                  <a:lnTo>
                    <a:pt x="194370" y="170455"/>
                  </a:lnTo>
                  <a:lnTo>
                    <a:pt x="205168" y="173429"/>
                  </a:lnTo>
                  <a:lnTo>
                    <a:pt x="205214" y="173251"/>
                  </a:lnTo>
                  <a:lnTo>
                    <a:pt x="209524" y="174340"/>
                  </a:lnTo>
                  <a:lnTo>
                    <a:pt x="216127" y="245187"/>
                  </a:lnTo>
                  <a:cubicBezTo>
                    <a:pt x="215501" y="245661"/>
                    <a:pt x="215461" y="246224"/>
                    <a:pt x="215461" y="246795"/>
                  </a:cubicBezTo>
                  <a:cubicBezTo>
                    <a:pt x="215461" y="253445"/>
                    <a:pt x="220852" y="258835"/>
                    <a:pt x="227501" y="258835"/>
                  </a:cubicBezTo>
                  <a:cubicBezTo>
                    <a:pt x="234151" y="258835"/>
                    <a:pt x="239541" y="253445"/>
                    <a:pt x="239541" y="246796"/>
                  </a:cubicBezTo>
                  <a:lnTo>
                    <a:pt x="238204" y="243567"/>
                  </a:lnTo>
                  <a:lnTo>
                    <a:pt x="238558" y="243506"/>
                  </a:lnTo>
                  <a:lnTo>
                    <a:pt x="226281" y="178574"/>
                  </a:lnTo>
                  <a:lnTo>
                    <a:pt x="227481" y="178877"/>
                  </a:lnTo>
                  <a:lnTo>
                    <a:pt x="221852" y="150069"/>
                  </a:lnTo>
                  <a:lnTo>
                    <a:pt x="207694" y="146169"/>
                  </a:lnTo>
                  <a:lnTo>
                    <a:pt x="207728" y="146604"/>
                  </a:lnTo>
                  <a:close/>
                  <a:moveTo>
                    <a:pt x="165698" y="66903"/>
                  </a:moveTo>
                  <a:cubicBezTo>
                    <a:pt x="148192" y="66903"/>
                    <a:pt x="134000" y="81095"/>
                    <a:pt x="134000" y="98602"/>
                  </a:cubicBezTo>
                  <a:cubicBezTo>
                    <a:pt x="134000" y="116109"/>
                    <a:pt x="148192" y="130301"/>
                    <a:pt x="165698" y="130301"/>
                  </a:cubicBezTo>
                  <a:cubicBezTo>
                    <a:pt x="183205" y="130301"/>
                    <a:pt x="197397" y="116109"/>
                    <a:pt x="197397" y="98602"/>
                  </a:cubicBezTo>
                  <a:cubicBezTo>
                    <a:pt x="197397" y="81095"/>
                    <a:pt x="183205" y="66903"/>
                    <a:pt x="165698" y="66903"/>
                  </a:cubicBezTo>
                  <a:close/>
                  <a:moveTo>
                    <a:pt x="240507" y="0"/>
                  </a:moveTo>
                  <a:cubicBezTo>
                    <a:pt x="373335" y="0"/>
                    <a:pt x="481014" y="107679"/>
                    <a:pt x="481014" y="240507"/>
                  </a:cubicBezTo>
                  <a:cubicBezTo>
                    <a:pt x="481014" y="373335"/>
                    <a:pt x="373335" y="481014"/>
                    <a:pt x="240507" y="481014"/>
                  </a:cubicBezTo>
                  <a:cubicBezTo>
                    <a:pt x="107679" y="481014"/>
                    <a:pt x="0" y="373335"/>
                    <a:pt x="0" y="240507"/>
                  </a:cubicBezTo>
                  <a:cubicBezTo>
                    <a:pt x="0" y="107679"/>
                    <a:pt x="107679" y="0"/>
                    <a:pt x="240507" y="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213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29" name="直接箭头连接符 28"/>
            <p:cNvCxnSpPr/>
            <p:nvPr/>
          </p:nvCxnSpPr>
          <p:spPr>
            <a:xfrm flipV="1">
              <a:off x="5050007" y="3671801"/>
              <a:ext cx="107335" cy="78228"/>
            </a:xfrm>
            <a:prstGeom prst="straightConnector1">
              <a:avLst/>
            </a:prstGeom>
            <a:grpFill/>
            <a:ln w="6350" cap="flat" cmpd="sng" algn="ctr">
              <a:solidFill>
                <a:srgbClr val="FFFFFF"/>
              </a:solidFill>
              <a:prstDash val="solid"/>
              <a:miter lim="800000"/>
              <a:tailEnd type="arrow" w="sm" len="sm"/>
            </a:ln>
            <a:effectLst/>
          </p:spPr>
        </p:cxnSp>
      </p:grpSp>
      <p:grpSp>
        <p:nvGrpSpPr>
          <p:cNvPr id="30" name="组合 29"/>
          <p:cNvGrpSpPr/>
          <p:nvPr/>
        </p:nvGrpSpPr>
        <p:grpSpPr>
          <a:xfrm>
            <a:off x="3681358" y="2296603"/>
            <a:ext cx="1789727" cy="1791323"/>
            <a:chOff x="5188269" y="2689409"/>
            <a:chExt cx="2041192" cy="2043012"/>
          </a:xfrm>
          <a:solidFill>
            <a:srgbClr val="336699">
              <a:lumMod val="75000"/>
            </a:srgbClr>
          </a:solidFill>
        </p:grpSpPr>
        <p:sp>
          <p:nvSpPr>
            <p:cNvPr id="31" name="等腰三角形 2"/>
            <p:cNvSpPr/>
            <p:nvPr/>
          </p:nvSpPr>
          <p:spPr>
            <a:xfrm>
              <a:off x="5188269" y="2689409"/>
              <a:ext cx="2041192" cy="2043012"/>
            </a:xfrm>
            <a:custGeom>
              <a:avLst/>
              <a:gdLst/>
              <a:ahLst/>
              <a:cxnLst/>
              <a:rect l="l" t="t" r="r" b="b"/>
              <a:pathLst>
                <a:path w="6461564" h="6470705">
                  <a:moveTo>
                    <a:pt x="4063682" y="6470705"/>
                  </a:moveTo>
                  <a:lnTo>
                    <a:pt x="4917365" y="5014948"/>
                  </a:lnTo>
                  <a:lnTo>
                    <a:pt x="6458422" y="4111244"/>
                  </a:lnTo>
                  <a:cubicBezTo>
                    <a:pt x="6178496" y="3919253"/>
                    <a:pt x="5997134" y="3607461"/>
                    <a:pt x="5997134" y="3255671"/>
                  </a:cubicBezTo>
                  <a:cubicBezTo>
                    <a:pt x="5997134" y="2902551"/>
                    <a:pt x="6179870" y="2589733"/>
                    <a:pt x="6461564" y="2397880"/>
                  </a:cubicBezTo>
                  <a:lnTo>
                    <a:pt x="4963992" y="1519676"/>
                  </a:lnTo>
                  <a:lnTo>
                    <a:pt x="4072826" y="0"/>
                  </a:lnTo>
                  <a:cubicBezTo>
                    <a:pt x="3880973" y="281694"/>
                    <a:pt x="3568155" y="464430"/>
                    <a:pt x="3215035" y="464430"/>
                  </a:cubicBezTo>
                  <a:cubicBezTo>
                    <a:pt x="2863245" y="464430"/>
                    <a:pt x="2551453" y="283068"/>
                    <a:pt x="2359462" y="3142"/>
                  </a:cubicBezTo>
                  <a:lnTo>
                    <a:pt x="1447587" y="1558132"/>
                  </a:lnTo>
                  <a:lnTo>
                    <a:pt x="3141" y="2405182"/>
                  </a:lnTo>
                  <a:cubicBezTo>
                    <a:pt x="283067" y="2597173"/>
                    <a:pt x="464429" y="2908965"/>
                    <a:pt x="464429" y="3260755"/>
                  </a:cubicBezTo>
                  <a:cubicBezTo>
                    <a:pt x="464429" y="3613875"/>
                    <a:pt x="281693" y="3926693"/>
                    <a:pt x="0" y="4118546"/>
                  </a:cubicBezTo>
                  <a:lnTo>
                    <a:pt x="1482687" y="4988021"/>
                  </a:lnTo>
                  <a:lnTo>
                    <a:pt x="2350318" y="6467563"/>
                  </a:lnTo>
                  <a:cubicBezTo>
                    <a:pt x="2542309" y="6187637"/>
                    <a:pt x="2854101" y="6006275"/>
                    <a:pt x="3205891" y="6006275"/>
                  </a:cubicBezTo>
                  <a:cubicBezTo>
                    <a:pt x="3559011" y="6006275"/>
                    <a:pt x="3871829" y="6189011"/>
                    <a:pt x="4063682" y="6470705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213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5352905" y="3429000"/>
              <a:ext cx="1380681" cy="456327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融资计划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342023" y="1026228"/>
            <a:ext cx="4319787" cy="1081312"/>
            <a:chOff x="3660752" y="1240541"/>
            <a:chExt cx="4926736" cy="1233241"/>
          </a:xfrm>
        </p:grpSpPr>
        <p:sp>
          <p:nvSpPr>
            <p:cNvPr id="34" name="TextBox 51"/>
            <p:cNvSpPr txBox="1">
              <a:spLocks noChangeArrowheads="1"/>
            </p:cNvSpPr>
            <p:nvPr/>
          </p:nvSpPr>
          <p:spPr bwMode="auto">
            <a:xfrm>
              <a:off x="6163384" y="2298272"/>
              <a:ext cx="236501" cy="1755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" b="1" i="0" u="none" strike="noStrike" kern="0" cap="none" spc="0" normalizeH="0" baseline="0" noProof="0">
                  <a:ln>
                    <a:noFill/>
                  </a:ln>
                  <a:solidFill>
                    <a:srgbClr val="B1DE64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$</a:t>
              </a:r>
              <a:endParaRPr kumimoji="0" lang="zh-CN" altLang="en-US" sz="400" b="1" i="0" u="none" strike="noStrike" kern="0" cap="none" spc="0" normalizeH="0" baseline="0" noProof="0">
                <a:ln>
                  <a:noFill/>
                </a:ln>
                <a:solidFill>
                  <a:srgbClr val="B1DE64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5" name="TextBox 28"/>
            <p:cNvSpPr txBox="1"/>
            <p:nvPr/>
          </p:nvSpPr>
          <p:spPr>
            <a:xfrm>
              <a:off x="5617826" y="1240541"/>
              <a:ext cx="1029660" cy="3510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39302A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39302A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6" name="KSO_GI1"/>
            <p:cNvSpPr/>
            <p:nvPr/>
          </p:nvSpPr>
          <p:spPr bwMode="auto">
            <a:xfrm>
              <a:off x="3660752" y="1613044"/>
              <a:ext cx="4926736" cy="607120"/>
            </a:xfrm>
            <a:prstGeom prst="rect">
              <a:avLst/>
            </a:prstGeom>
            <a:noFill/>
            <a:ln w="3175" cap="flat" cmpd="sng" algn="ctr">
              <a:noFill/>
              <a:prstDash val="solid"/>
              <a:miter lim="800000"/>
            </a:ln>
            <a:effectLst/>
          </p:spPr>
          <p:txBody>
            <a:bodyPr tIns="0" bIns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</a:t>
              </a: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。</a:t>
              </a: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850724" y="2852663"/>
            <a:ext cx="3398861" cy="940347"/>
            <a:chOff x="7662441" y="3323598"/>
            <a:chExt cx="3876416" cy="1072470"/>
          </a:xfrm>
        </p:grpSpPr>
        <p:sp>
          <p:nvSpPr>
            <p:cNvPr id="38" name="TextBox 30"/>
            <p:cNvSpPr txBox="1"/>
            <p:nvPr/>
          </p:nvSpPr>
          <p:spPr>
            <a:xfrm>
              <a:off x="7794426" y="3323598"/>
              <a:ext cx="1029660" cy="3510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9" name="KSO_GI1"/>
            <p:cNvSpPr/>
            <p:nvPr/>
          </p:nvSpPr>
          <p:spPr bwMode="auto">
            <a:xfrm>
              <a:off x="7662441" y="3788948"/>
              <a:ext cx="3876416" cy="607120"/>
            </a:xfrm>
            <a:prstGeom prst="rect">
              <a:avLst/>
            </a:prstGeom>
            <a:noFill/>
            <a:ln w="3175" cap="flat" cmpd="sng" algn="ctr">
              <a:noFill/>
              <a:prstDash val="solid"/>
              <a:miter lim="800000"/>
            </a:ln>
            <a:effectLst/>
          </p:spPr>
          <p:txBody>
            <a:bodyPr tIns="0" bIns="0" anchor="ctr"/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</a:t>
              </a: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。</a:t>
              </a: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2655596" y="4480448"/>
            <a:ext cx="4319787" cy="820760"/>
            <a:chOff x="4018383" y="5180094"/>
            <a:chExt cx="4926736" cy="936081"/>
          </a:xfrm>
        </p:grpSpPr>
        <p:sp>
          <p:nvSpPr>
            <p:cNvPr id="41" name="TextBox 32"/>
            <p:cNvSpPr txBox="1"/>
            <p:nvPr/>
          </p:nvSpPr>
          <p:spPr>
            <a:xfrm>
              <a:off x="5772260" y="5180094"/>
              <a:ext cx="1029660" cy="3510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39302A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39302A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2" name="KSO_GI1"/>
            <p:cNvSpPr/>
            <p:nvPr/>
          </p:nvSpPr>
          <p:spPr bwMode="auto">
            <a:xfrm>
              <a:off x="4018383" y="5509055"/>
              <a:ext cx="4926736" cy="607120"/>
            </a:xfrm>
            <a:prstGeom prst="rect">
              <a:avLst/>
            </a:prstGeom>
            <a:noFill/>
            <a:ln w="3175" cap="flat" cmpd="sng" algn="ctr">
              <a:noFill/>
              <a:prstDash val="solid"/>
              <a:miter lim="800000"/>
            </a:ln>
            <a:effectLst/>
          </p:spPr>
          <p:txBody>
            <a:bodyPr tIns="0" bIns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</a:t>
              </a: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。</a:t>
              </a: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-180528" y="2903030"/>
            <a:ext cx="3482247" cy="897118"/>
            <a:chOff x="783771" y="3381042"/>
            <a:chExt cx="3971518" cy="1023167"/>
          </a:xfrm>
        </p:grpSpPr>
        <p:sp>
          <p:nvSpPr>
            <p:cNvPr id="44" name="TextBox 34"/>
            <p:cNvSpPr txBox="1"/>
            <p:nvPr/>
          </p:nvSpPr>
          <p:spPr>
            <a:xfrm>
              <a:off x="3483261" y="3381042"/>
              <a:ext cx="1029660" cy="3510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5" name="KSO_GI1"/>
            <p:cNvSpPr/>
            <p:nvPr/>
          </p:nvSpPr>
          <p:spPr bwMode="auto">
            <a:xfrm>
              <a:off x="783771" y="3797089"/>
              <a:ext cx="3971518" cy="607120"/>
            </a:xfrm>
            <a:prstGeom prst="rect">
              <a:avLst/>
            </a:prstGeom>
            <a:noFill/>
            <a:ln w="3175" cap="flat" cmpd="sng" algn="ctr">
              <a:noFill/>
              <a:prstDash val="solid"/>
              <a:miter lim="800000"/>
            </a:ln>
            <a:effectLst/>
          </p:spPr>
          <p:txBody>
            <a:bodyPr tIns="0" bIns="0" anchor="ctr"/>
            <a:lstStyle/>
            <a:p>
              <a:pPr marL="0" marR="0" lvl="0" indent="0" algn="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</a:t>
              </a: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。</a:t>
              </a: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4441898" y="1843993"/>
            <a:ext cx="2308225" cy="2308225"/>
            <a:chOff x="6576341" y="1801131"/>
            <a:chExt cx="2308225" cy="2308225"/>
          </a:xfrm>
          <a:solidFill>
            <a:srgbClr val="84B5D5"/>
          </a:solidFill>
        </p:grpSpPr>
        <p:sp>
          <p:nvSpPr>
            <p:cNvPr id="23" name="流程图: 联系 22"/>
            <p:cNvSpPr/>
            <p:nvPr/>
          </p:nvSpPr>
          <p:spPr>
            <a:xfrm>
              <a:off x="6576341" y="1801131"/>
              <a:ext cx="2308225" cy="2308225"/>
            </a:xfrm>
            <a:prstGeom prst="flowChartConnector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213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Black"/>
                <a:ea typeface="华文仿宋"/>
                <a:cs typeface="+mn-cs"/>
              </a:endParaRPr>
            </a:p>
          </p:txBody>
        </p:sp>
        <p:sp>
          <p:nvSpPr>
            <p:cNvPr id="24" name="流程图: 联系 2"/>
            <p:cNvSpPr/>
            <p:nvPr/>
          </p:nvSpPr>
          <p:spPr>
            <a:xfrm>
              <a:off x="7430416" y="2498044"/>
              <a:ext cx="606425" cy="361950"/>
            </a:xfrm>
            <a:custGeom>
              <a:avLst/>
              <a:gdLst/>
              <a:ahLst/>
              <a:cxnLst/>
              <a:rect l="l" t="t" r="r" b="b"/>
              <a:pathLst>
                <a:path w="1390228" h="832104">
                  <a:moveTo>
                    <a:pt x="704258" y="201168"/>
                  </a:moveTo>
                  <a:cubicBezTo>
                    <a:pt x="820410" y="201168"/>
                    <a:pt x="914570" y="295328"/>
                    <a:pt x="914570" y="411480"/>
                  </a:cubicBezTo>
                  <a:cubicBezTo>
                    <a:pt x="914570" y="527632"/>
                    <a:pt x="820410" y="621792"/>
                    <a:pt x="704258" y="621792"/>
                  </a:cubicBezTo>
                  <a:cubicBezTo>
                    <a:pt x="588106" y="621792"/>
                    <a:pt x="493946" y="527632"/>
                    <a:pt x="493946" y="411480"/>
                  </a:cubicBezTo>
                  <a:cubicBezTo>
                    <a:pt x="493946" y="295328"/>
                    <a:pt x="588106" y="201168"/>
                    <a:pt x="704258" y="201168"/>
                  </a:cubicBezTo>
                  <a:close/>
                  <a:moveTo>
                    <a:pt x="704258" y="118872"/>
                  </a:moveTo>
                  <a:cubicBezTo>
                    <a:pt x="537605" y="118872"/>
                    <a:pt x="402506" y="253971"/>
                    <a:pt x="402506" y="420624"/>
                  </a:cubicBezTo>
                  <a:cubicBezTo>
                    <a:pt x="402506" y="587277"/>
                    <a:pt x="537605" y="722376"/>
                    <a:pt x="704258" y="722376"/>
                  </a:cubicBezTo>
                  <a:cubicBezTo>
                    <a:pt x="870911" y="722376"/>
                    <a:pt x="1006010" y="587277"/>
                    <a:pt x="1006010" y="420624"/>
                  </a:cubicBezTo>
                  <a:cubicBezTo>
                    <a:pt x="1006010" y="253971"/>
                    <a:pt x="870911" y="118872"/>
                    <a:pt x="704258" y="118872"/>
                  </a:cubicBezTo>
                  <a:close/>
                  <a:moveTo>
                    <a:pt x="695114" y="0"/>
                  </a:moveTo>
                  <a:cubicBezTo>
                    <a:pt x="996332" y="0"/>
                    <a:pt x="1258449" y="167410"/>
                    <a:pt x="1390228" y="416052"/>
                  </a:cubicBezTo>
                  <a:cubicBezTo>
                    <a:pt x="1258449" y="664694"/>
                    <a:pt x="996332" y="832104"/>
                    <a:pt x="695114" y="832104"/>
                  </a:cubicBezTo>
                  <a:cubicBezTo>
                    <a:pt x="393896" y="832104"/>
                    <a:pt x="131779" y="664694"/>
                    <a:pt x="0" y="416052"/>
                  </a:cubicBezTo>
                  <a:cubicBezTo>
                    <a:pt x="131779" y="167410"/>
                    <a:pt x="393896" y="0"/>
                    <a:pt x="695114" y="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213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Black"/>
                <a:ea typeface="华文仿宋"/>
                <a:cs typeface="+mn-cs"/>
              </a:endParaRPr>
            </a:p>
          </p:txBody>
        </p:sp>
        <p:sp>
          <p:nvSpPr>
            <p:cNvPr id="25" name="TextBox 1"/>
            <p:cNvSpPr txBox="1">
              <a:spLocks noChangeArrowheads="1"/>
            </p:cNvSpPr>
            <p:nvPr/>
          </p:nvSpPr>
          <p:spPr bwMode="auto">
            <a:xfrm>
              <a:off x="7154191" y="2948894"/>
              <a:ext cx="1325562" cy="4921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微软雅黑" pitchFamily="34" charset="-122"/>
                </a:rPr>
                <a:t>用途一</a:t>
              </a:r>
              <a:endParaRPr kumimoji="0" lang="zh-CN" alt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402689" y="1829479"/>
            <a:ext cx="2308225" cy="2308225"/>
            <a:chOff x="8537132" y="1786617"/>
            <a:chExt cx="2308225" cy="2308225"/>
          </a:xfrm>
          <a:solidFill>
            <a:srgbClr val="336699">
              <a:lumMod val="75000"/>
            </a:srgbClr>
          </a:solidFill>
        </p:grpSpPr>
        <p:sp>
          <p:nvSpPr>
            <p:cNvPr id="27" name="流程图: 联系 26"/>
            <p:cNvSpPr/>
            <p:nvPr/>
          </p:nvSpPr>
          <p:spPr>
            <a:xfrm>
              <a:off x="8537132" y="1786617"/>
              <a:ext cx="2308225" cy="2308225"/>
            </a:xfrm>
            <a:prstGeom prst="flowChartConnector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213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Black"/>
                <a:ea typeface="华文仿宋"/>
                <a:cs typeface="+mn-cs"/>
              </a:endParaRPr>
            </a:p>
          </p:txBody>
        </p:sp>
        <p:sp>
          <p:nvSpPr>
            <p:cNvPr id="28" name="流程图: 联系 8"/>
            <p:cNvSpPr/>
            <p:nvPr/>
          </p:nvSpPr>
          <p:spPr>
            <a:xfrm>
              <a:off x="9332469" y="2296205"/>
              <a:ext cx="735013" cy="608012"/>
            </a:xfrm>
            <a:custGeom>
              <a:avLst/>
              <a:gdLst/>
              <a:ahLst/>
              <a:cxnLst/>
              <a:rect l="l" t="t" r="r" b="b"/>
              <a:pathLst>
                <a:path w="1604817" h="1325970">
                  <a:moveTo>
                    <a:pt x="799956" y="459069"/>
                  </a:moveTo>
                  <a:cubicBezTo>
                    <a:pt x="690362" y="459069"/>
                    <a:pt x="601518" y="547913"/>
                    <a:pt x="601518" y="657507"/>
                  </a:cubicBezTo>
                  <a:cubicBezTo>
                    <a:pt x="601518" y="767101"/>
                    <a:pt x="690362" y="855945"/>
                    <a:pt x="799956" y="855945"/>
                  </a:cubicBezTo>
                  <a:cubicBezTo>
                    <a:pt x="909550" y="855945"/>
                    <a:pt x="998394" y="767101"/>
                    <a:pt x="998394" y="657507"/>
                  </a:cubicBezTo>
                  <a:cubicBezTo>
                    <a:pt x="998394" y="547913"/>
                    <a:pt x="909550" y="459069"/>
                    <a:pt x="799956" y="459069"/>
                  </a:cubicBezTo>
                  <a:close/>
                  <a:moveTo>
                    <a:pt x="547021" y="232900"/>
                  </a:moveTo>
                  <a:cubicBezTo>
                    <a:pt x="404103" y="319399"/>
                    <a:pt x="309418" y="476602"/>
                    <a:pt x="309418" y="655921"/>
                  </a:cubicBezTo>
                  <a:cubicBezTo>
                    <a:pt x="309418" y="836772"/>
                    <a:pt x="405728" y="995128"/>
                    <a:pt x="550778" y="1080981"/>
                  </a:cubicBezTo>
                  <a:cubicBezTo>
                    <a:pt x="493176" y="968882"/>
                    <a:pt x="458643" y="818245"/>
                    <a:pt x="458643" y="652746"/>
                  </a:cubicBezTo>
                  <a:cubicBezTo>
                    <a:pt x="458643" y="491258"/>
                    <a:pt x="491523" y="343920"/>
                    <a:pt x="547021" y="232900"/>
                  </a:cubicBezTo>
                  <a:close/>
                  <a:moveTo>
                    <a:pt x="1051987" y="223793"/>
                  </a:moveTo>
                  <a:cubicBezTo>
                    <a:pt x="1109765" y="335983"/>
                    <a:pt x="1144443" y="486903"/>
                    <a:pt x="1144443" y="652746"/>
                  </a:cubicBezTo>
                  <a:cubicBezTo>
                    <a:pt x="1144443" y="822636"/>
                    <a:pt x="1108053" y="976864"/>
                    <a:pt x="1048230" y="1090088"/>
                  </a:cubicBezTo>
                  <a:cubicBezTo>
                    <a:pt x="1202626" y="1007087"/>
                    <a:pt x="1306368" y="843619"/>
                    <a:pt x="1306368" y="655921"/>
                  </a:cubicBezTo>
                  <a:cubicBezTo>
                    <a:pt x="1306368" y="469756"/>
                    <a:pt x="1204314" y="307427"/>
                    <a:pt x="1051987" y="223793"/>
                  </a:cubicBezTo>
                  <a:close/>
                  <a:moveTo>
                    <a:pt x="379617" y="6350"/>
                  </a:moveTo>
                  <a:cubicBezTo>
                    <a:pt x="151560" y="136519"/>
                    <a:pt x="0" y="382785"/>
                    <a:pt x="0" y="664451"/>
                  </a:cubicBezTo>
                  <a:cubicBezTo>
                    <a:pt x="0" y="948597"/>
                    <a:pt x="154243" y="1196719"/>
                    <a:pt x="385617" y="1325970"/>
                  </a:cubicBezTo>
                  <a:cubicBezTo>
                    <a:pt x="256537" y="1174439"/>
                    <a:pt x="174625" y="933386"/>
                    <a:pt x="174625" y="662270"/>
                  </a:cubicBezTo>
                  <a:cubicBezTo>
                    <a:pt x="174625" y="395617"/>
                    <a:pt x="253862" y="158046"/>
                    <a:pt x="379617" y="6350"/>
                  </a:cubicBezTo>
                  <a:close/>
                  <a:moveTo>
                    <a:pt x="1225200" y="0"/>
                  </a:moveTo>
                  <a:cubicBezTo>
                    <a:pt x="1350955" y="151696"/>
                    <a:pt x="1430192" y="389267"/>
                    <a:pt x="1430192" y="655920"/>
                  </a:cubicBezTo>
                  <a:cubicBezTo>
                    <a:pt x="1430192" y="927036"/>
                    <a:pt x="1348280" y="1168089"/>
                    <a:pt x="1219200" y="1319620"/>
                  </a:cubicBezTo>
                  <a:cubicBezTo>
                    <a:pt x="1450574" y="1190369"/>
                    <a:pt x="1604817" y="942247"/>
                    <a:pt x="1604817" y="658101"/>
                  </a:cubicBezTo>
                  <a:cubicBezTo>
                    <a:pt x="1604817" y="376435"/>
                    <a:pt x="1453257" y="130169"/>
                    <a:pt x="1225200" y="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213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Black"/>
                <a:ea typeface="华文仿宋"/>
                <a:cs typeface="+mn-cs"/>
              </a:endParaRPr>
            </a:p>
          </p:txBody>
        </p:sp>
        <p:sp>
          <p:nvSpPr>
            <p:cNvPr id="29" name="TextBox 8"/>
            <p:cNvSpPr txBox="1">
              <a:spLocks noChangeArrowheads="1"/>
            </p:cNvSpPr>
            <p:nvPr/>
          </p:nvSpPr>
          <p:spPr bwMode="auto">
            <a:xfrm>
              <a:off x="8857807" y="2937555"/>
              <a:ext cx="1692275" cy="4921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微软雅黑" pitchFamily="34" charset="-122"/>
                </a:rPr>
                <a:t>用途二</a:t>
              </a:r>
              <a:endParaRPr kumimoji="0" lang="zh-CN" alt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5788324" y="3578221"/>
            <a:ext cx="1838325" cy="1836737"/>
            <a:chOff x="7922767" y="3535359"/>
            <a:chExt cx="1838325" cy="1836737"/>
          </a:xfrm>
          <a:solidFill>
            <a:sysClr val="window" lastClr="FFFFFF">
              <a:lumMod val="65000"/>
            </a:sysClr>
          </a:solidFill>
        </p:grpSpPr>
        <p:sp>
          <p:nvSpPr>
            <p:cNvPr id="31" name="流程图: 联系 30"/>
            <p:cNvSpPr/>
            <p:nvPr/>
          </p:nvSpPr>
          <p:spPr>
            <a:xfrm>
              <a:off x="7922767" y="3535359"/>
              <a:ext cx="1838325" cy="1836737"/>
            </a:xfrm>
            <a:prstGeom prst="flowChartConnector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213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Black"/>
                <a:ea typeface="华文仿宋"/>
                <a:cs typeface="+mn-cs"/>
              </a:endParaRPr>
            </a:p>
          </p:txBody>
        </p:sp>
        <p:sp>
          <p:nvSpPr>
            <p:cNvPr id="32" name="流程图: 联系 16"/>
            <p:cNvSpPr/>
            <p:nvPr/>
          </p:nvSpPr>
          <p:spPr>
            <a:xfrm>
              <a:off x="8803830" y="3938584"/>
              <a:ext cx="300037" cy="488950"/>
            </a:xfrm>
            <a:custGeom>
              <a:avLst/>
              <a:gdLst/>
              <a:ahLst/>
              <a:cxnLst/>
              <a:rect l="l" t="t" r="r" b="b"/>
              <a:pathLst>
                <a:path w="683660" h="1114145">
                  <a:moveTo>
                    <a:pt x="338942" y="34645"/>
                  </a:moveTo>
                  <a:cubicBezTo>
                    <a:pt x="386287" y="34645"/>
                    <a:pt x="424667" y="73025"/>
                    <a:pt x="424667" y="120370"/>
                  </a:cubicBezTo>
                  <a:cubicBezTo>
                    <a:pt x="424667" y="167715"/>
                    <a:pt x="386287" y="206095"/>
                    <a:pt x="338942" y="206095"/>
                  </a:cubicBezTo>
                  <a:cubicBezTo>
                    <a:pt x="291597" y="206095"/>
                    <a:pt x="253217" y="167715"/>
                    <a:pt x="253217" y="120370"/>
                  </a:cubicBezTo>
                  <a:cubicBezTo>
                    <a:pt x="253217" y="73025"/>
                    <a:pt x="291597" y="34645"/>
                    <a:pt x="338942" y="34645"/>
                  </a:cubicBezTo>
                  <a:close/>
                  <a:moveTo>
                    <a:pt x="38520" y="0"/>
                  </a:moveTo>
                  <a:cubicBezTo>
                    <a:pt x="47835" y="-28"/>
                    <a:pt x="57160" y="3498"/>
                    <a:pt x="64288" y="10584"/>
                  </a:cubicBezTo>
                  <a:lnTo>
                    <a:pt x="277636" y="222666"/>
                  </a:lnTo>
                  <a:cubicBezTo>
                    <a:pt x="278863" y="223886"/>
                    <a:pt x="279986" y="225172"/>
                    <a:pt x="279666" y="227527"/>
                  </a:cubicBezTo>
                  <a:lnTo>
                    <a:pt x="404988" y="227527"/>
                  </a:lnTo>
                  <a:cubicBezTo>
                    <a:pt x="404835" y="226271"/>
                    <a:pt x="405417" y="225650"/>
                    <a:pt x="406025" y="225046"/>
                  </a:cubicBezTo>
                  <a:lnTo>
                    <a:pt x="619372" y="12964"/>
                  </a:lnTo>
                  <a:cubicBezTo>
                    <a:pt x="633628" y="-1208"/>
                    <a:pt x="656674" y="-1139"/>
                    <a:pt x="670846" y="13117"/>
                  </a:cubicBezTo>
                  <a:lnTo>
                    <a:pt x="673076" y="15360"/>
                  </a:lnTo>
                  <a:cubicBezTo>
                    <a:pt x="687248" y="29617"/>
                    <a:pt x="687180" y="52663"/>
                    <a:pt x="672923" y="66835"/>
                  </a:cubicBezTo>
                  <a:lnTo>
                    <a:pt x="459576" y="278917"/>
                  </a:lnTo>
                  <a:lnTo>
                    <a:pt x="455624" y="280540"/>
                  </a:lnTo>
                  <a:lnTo>
                    <a:pt x="455624" y="622284"/>
                  </a:lnTo>
                  <a:lnTo>
                    <a:pt x="451314" y="632690"/>
                  </a:lnTo>
                  <a:lnTo>
                    <a:pt x="452447" y="635426"/>
                  </a:lnTo>
                  <a:lnTo>
                    <a:pt x="452447" y="1073649"/>
                  </a:lnTo>
                  <a:cubicBezTo>
                    <a:pt x="452447" y="1094699"/>
                    <a:pt x="435382" y="1111764"/>
                    <a:pt x="414332" y="1111764"/>
                  </a:cubicBezTo>
                  <a:lnTo>
                    <a:pt x="411020" y="1111764"/>
                  </a:lnTo>
                  <a:cubicBezTo>
                    <a:pt x="389970" y="1111764"/>
                    <a:pt x="372905" y="1094699"/>
                    <a:pt x="372905" y="1073649"/>
                  </a:cubicBezTo>
                  <a:lnTo>
                    <a:pt x="372905" y="642658"/>
                  </a:lnTo>
                  <a:lnTo>
                    <a:pt x="316716" y="642658"/>
                  </a:lnTo>
                  <a:lnTo>
                    <a:pt x="316716" y="1076030"/>
                  </a:lnTo>
                  <a:cubicBezTo>
                    <a:pt x="316716" y="1097080"/>
                    <a:pt x="299651" y="1114145"/>
                    <a:pt x="278601" y="1114145"/>
                  </a:cubicBezTo>
                  <a:lnTo>
                    <a:pt x="275289" y="1114145"/>
                  </a:lnTo>
                  <a:cubicBezTo>
                    <a:pt x="254239" y="1114145"/>
                    <a:pt x="237174" y="1097080"/>
                    <a:pt x="237174" y="1076030"/>
                  </a:cubicBezTo>
                  <a:lnTo>
                    <a:pt x="237174" y="637807"/>
                  </a:lnTo>
                  <a:cubicBezTo>
                    <a:pt x="237174" y="636704"/>
                    <a:pt x="237221" y="635612"/>
                    <a:pt x="238489" y="634633"/>
                  </a:cubicBezTo>
                  <a:cubicBezTo>
                    <a:pt x="235073" y="631601"/>
                    <a:pt x="233374" y="627141"/>
                    <a:pt x="233374" y="622284"/>
                  </a:cubicBezTo>
                  <a:lnTo>
                    <a:pt x="233374" y="280352"/>
                  </a:lnTo>
                  <a:lnTo>
                    <a:pt x="224084" y="276537"/>
                  </a:lnTo>
                  <a:lnTo>
                    <a:pt x="10737" y="64455"/>
                  </a:lnTo>
                  <a:cubicBezTo>
                    <a:pt x="-3519" y="50283"/>
                    <a:pt x="-3588" y="27237"/>
                    <a:pt x="10584" y="12980"/>
                  </a:cubicBezTo>
                  <a:lnTo>
                    <a:pt x="12814" y="10737"/>
                  </a:lnTo>
                  <a:cubicBezTo>
                    <a:pt x="19900" y="3609"/>
                    <a:pt x="29205" y="28"/>
                    <a:pt x="38520" y="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213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Black"/>
                <a:ea typeface="华文仿宋"/>
                <a:cs typeface="+mn-cs"/>
              </a:endParaRPr>
            </a:p>
          </p:txBody>
        </p:sp>
        <p:sp>
          <p:nvSpPr>
            <p:cNvPr id="33" name="圆角矩形 24"/>
            <p:cNvSpPr/>
            <p:nvPr/>
          </p:nvSpPr>
          <p:spPr>
            <a:xfrm rot="2733359" flipH="1">
              <a:off x="8571262" y="4136227"/>
              <a:ext cx="303212" cy="301625"/>
            </a:xfrm>
            <a:custGeom>
              <a:avLst/>
              <a:gdLst/>
              <a:ahLst/>
              <a:cxnLst/>
              <a:rect l="l" t="t" r="r" b="b"/>
              <a:pathLst>
                <a:path w="663787" h="661145">
                  <a:moveTo>
                    <a:pt x="458243" y="575693"/>
                  </a:moveTo>
                  <a:lnTo>
                    <a:pt x="445813" y="569527"/>
                  </a:lnTo>
                  <a:lnTo>
                    <a:pt x="449906" y="567192"/>
                  </a:lnTo>
                  <a:lnTo>
                    <a:pt x="99723" y="213549"/>
                  </a:lnTo>
                  <a:lnTo>
                    <a:pt x="99480" y="213841"/>
                  </a:lnTo>
                  <a:cubicBezTo>
                    <a:pt x="97834" y="209289"/>
                    <a:pt x="94955" y="205285"/>
                    <a:pt x="91419" y="201680"/>
                  </a:cubicBezTo>
                  <a:cubicBezTo>
                    <a:pt x="72081" y="181962"/>
                    <a:pt x="40421" y="181655"/>
                    <a:pt x="20703" y="200994"/>
                  </a:cubicBezTo>
                  <a:cubicBezTo>
                    <a:pt x="11800" y="209725"/>
                    <a:pt x="6855" y="220969"/>
                    <a:pt x="6465" y="232539"/>
                  </a:cubicBezTo>
                  <a:cubicBezTo>
                    <a:pt x="1137" y="236481"/>
                    <a:pt x="0" y="242181"/>
                    <a:pt x="0" y="248148"/>
                  </a:cubicBezTo>
                  <a:lnTo>
                    <a:pt x="0" y="483772"/>
                  </a:lnTo>
                  <a:cubicBezTo>
                    <a:pt x="0" y="509148"/>
                    <a:pt x="20572" y="529720"/>
                    <a:pt x="45948" y="529720"/>
                  </a:cubicBezTo>
                  <a:lnTo>
                    <a:pt x="46921" y="529720"/>
                  </a:lnTo>
                  <a:cubicBezTo>
                    <a:pt x="72297" y="529720"/>
                    <a:pt x="92869" y="509148"/>
                    <a:pt x="92869" y="483772"/>
                  </a:cubicBezTo>
                  <a:lnTo>
                    <a:pt x="92869" y="338096"/>
                  </a:lnTo>
                  <a:lnTo>
                    <a:pt x="321732" y="566706"/>
                  </a:lnTo>
                  <a:lnTo>
                    <a:pt x="167951" y="563721"/>
                  </a:lnTo>
                  <a:cubicBezTo>
                    <a:pt x="142579" y="563229"/>
                    <a:pt x="121612" y="583398"/>
                    <a:pt x="121120" y="608769"/>
                  </a:cubicBezTo>
                  <a:lnTo>
                    <a:pt x="121101" y="609742"/>
                  </a:lnTo>
                  <a:cubicBezTo>
                    <a:pt x="120608" y="635113"/>
                    <a:pt x="140777" y="656080"/>
                    <a:pt x="166149" y="656573"/>
                  </a:cubicBezTo>
                  <a:lnTo>
                    <a:pt x="401728" y="661145"/>
                  </a:lnTo>
                  <a:lnTo>
                    <a:pt x="409433" y="658128"/>
                  </a:lnTo>
                  <a:cubicBezTo>
                    <a:pt x="425832" y="663490"/>
                    <a:pt x="444366" y="659345"/>
                    <a:pt x="457556" y="646408"/>
                  </a:cubicBezTo>
                  <a:cubicBezTo>
                    <a:pt x="477274" y="627070"/>
                    <a:pt x="477581" y="595410"/>
                    <a:pt x="458243" y="575693"/>
                  </a:cubicBezTo>
                  <a:close/>
                  <a:moveTo>
                    <a:pt x="569072" y="221656"/>
                  </a:moveTo>
                  <a:lnTo>
                    <a:pt x="441982" y="92076"/>
                  </a:lnTo>
                  <a:cubicBezTo>
                    <a:pt x="435553" y="85521"/>
                    <a:pt x="425782" y="84231"/>
                    <a:pt x="418716" y="89562"/>
                  </a:cubicBezTo>
                  <a:cubicBezTo>
                    <a:pt x="419027" y="85888"/>
                    <a:pt x="417143" y="83751"/>
                    <a:pt x="415039" y="81859"/>
                  </a:cubicBezTo>
                  <a:cubicBezTo>
                    <a:pt x="408115" y="75628"/>
                    <a:pt x="398814" y="72038"/>
                    <a:pt x="388777" y="72567"/>
                  </a:cubicBezTo>
                  <a:lnTo>
                    <a:pt x="135408" y="85922"/>
                  </a:lnTo>
                  <a:cubicBezTo>
                    <a:pt x="115333" y="86980"/>
                    <a:pt x="99918" y="104111"/>
                    <a:pt x="100976" y="124185"/>
                  </a:cubicBezTo>
                  <a:lnTo>
                    <a:pt x="101142" y="127344"/>
                  </a:lnTo>
                  <a:cubicBezTo>
                    <a:pt x="102200" y="147418"/>
                    <a:pt x="119331" y="162834"/>
                    <a:pt x="139405" y="161775"/>
                  </a:cubicBezTo>
                  <a:lnTo>
                    <a:pt x="353315" y="150501"/>
                  </a:lnTo>
                  <a:lnTo>
                    <a:pt x="208787" y="292251"/>
                  </a:lnTo>
                  <a:cubicBezTo>
                    <a:pt x="200753" y="300130"/>
                    <a:pt x="200628" y="313029"/>
                    <a:pt x="208507" y="321063"/>
                  </a:cubicBezTo>
                  <a:lnTo>
                    <a:pt x="335597" y="450643"/>
                  </a:lnTo>
                  <a:cubicBezTo>
                    <a:pt x="343476" y="458676"/>
                    <a:pt x="356376" y="458802"/>
                    <a:pt x="364409" y="450923"/>
                  </a:cubicBezTo>
                  <a:lnTo>
                    <a:pt x="507413" y="310668"/>
                  </a:lnTo>
                  <a:lnTo>
                    <a:pt x="492194" y="521477"/>
                  </a:lnTo>
                  <a:cubicBezTo>
                    <a:pt x="490747" y="541526"/>
                    <a:pt x="505827" y="558954"/>
                    <a:pt x="525877" y="560401"/>
                  </a:cubicBezTo>
                  <a:lnTo>
                    <a:pt x="529032" y="560629"/>
                  </a:lnTo>
                  <a:cubicBezTo>
                    <a:pt x="549081" y="562076"/>
                    <a:pt x="566509" y="546996"/>
                    <a:pt x="567956" y="526946"/>
                  </a:cubicBezTo>
                  <a:lnTo>
                    <a:pt x="586225" y="273883"/>
                  </a:lnTo>
                  <a:cubicBezTo>
                    <a:pt x="586948" y="263858"/>
                    <a:pt x="583540" y="254489"/>
                    <a:pt x="577445" y="247445"/>
                  </a:cubicBezTo>
                  <a:lnTo>
                    <a:pt x="571374" y="244402"/>
                  </a:lnTo>
                  <a:cubicBezTo>
                    <a:pt x="576541" y="237513"/>
                    <a:pt x="575338" y="228045"/>
                    <a:pt x="569072" y="221656"/>
                  </a:cubicBezTo>
                  <a:close/>
                  <a:moveTo>
                    <a:pt x="639264" y="25699"/>
                  </a:moveTo>
                  <a:cubicBezTo>
                    <a:pt x="606113" y="-8102"/>
                    <a:pt x="551838" y="-8629"/>
                    <a:pt x="518037" y="24523"/>
                  </a:cubicBezTo>
                  <a:cubicBezTo>
                    <a:pt x="484235" y="57674"/>
                    <a:pt x="483709" y="111949"/>
                    <a:pt x="516860" y="145750"/>
                  </a:cubicBezTo>
                  <a:cubicBezTo>
                    <a:pt x="550012" y="179552"/>
                    <a:pt x="604287" y="180078"/>
                    <a:pt x="638088" y="146927"/>
                  </a:cubicBezTo>
                  <a:cubicBezTo>
                    <a:pt x="671889" y="113775"/>
                    <a:pt x="672416" y="59500"/>
                    <a:pt x="639264" y="25699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213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Black"/>
                <a:ea typeface="华文仿宋"/>
                <a:cs typeface="+mn-cs"/>
              </a:endParaRPr>
            </a:p>
          </p:txBody>
        </p:sp>
        <p:sp>
          <p:nvSpPr>
            <p:cNvPr id="34" name="TextBox 9"/>
            <p:cNvSpPr txBox="1">
              <a:spLocks noChangeArrowheads="1"/>
            </p:cNvSpPr>
            <p:nvPr/>
          </p:nvSpPr>
          <p:spPr bwMode="auto">
            <a:xfrm>
              <a:off x="8007700" y="4275129"/>
              <a:ext cx="1692275" cy="4921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微软雅黑" pitchFamily="34" charset="-122"/>
                </a:rPr>
                <a:t>用途三</a:t>
              </a:r>
              <a:endParaRPr kumimoji="0" lang="zh-CN" alt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</p:grpSp>
      <p:sp>
        <p:nvSpPr>
          <p:cNvPr id="35" name="流程图: 联系 34"/>
          <p:cNvSpPr/>
          <p:nvPr/>
        </p:nvSpPr>
        <p:spPr>
          <a:xfrm>
            <a:off x="7625062" y="4835521"/>
            <a:ext cx="239712" cy="239712"/>
          </a:xfrm>
          <a:prstGeom prst="flowChartConnector">
            <a:avLst/>
          </a:prstGeom>
          <a:solidFill>
            <a:srgbClr val="336699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2134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 Black"/>
              <a:ea typeface="华文仿宋"/>
              <a:cs typeface="+mn-cs"/>
            </a:endParaRPr>
          </a:p>
        </p:txBody>
      </p:sp>
      <p:sp>
        <p:nvSpPr>
          <p:cNvPr id="36" name="流程图: 联系 35"/>
          <p:cNvSpPr/>
          <p:nvPr/>
        </p:nvSpPr>
        <p:spPr>
          <a:xfrm>
            <a:off x="8171162" y="4157434"/>
            <a:ext cx="211137" cy="211137"/>
          </a:xfrm>
          <a:prstGeom prst="flowChartConnector">
            <a:avLst/>
          </a:prstGeom>
          <a:solidFill>
            <a:srgbClr val="336699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2134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 Black"/>
              <a:ea typeface="华文仿宋"/>
              <a:cs typeface="+mn-cs"/>
            </a:endParaRPr>
          </a:p>
        </p:txBody>
      </p:sp>
      <p:sp>
        <p:nvSpPr>
          <p:cNvPr id="37" name="流程图: 联系 36"/>
          <p:cNvSpPr/>
          <p:nvPr/>
        </p:nvSpPr>
        <p:spPr>
          <a:xfrm>
            <a:off x="5164437" y="4825996"/>
            <a:ext cx="261937" cy="261937"/>
          </a:xfrm>
          <a:prstGeom prst="flowChartConnector">
            <a:avLst/>
          </a:prstGeom>
          <a:solidFill>
            <a:srgbClr val="84B5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2134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 Black"/>
              <a:ea typeface="华文仿宋"/>
              <a:cs typeface="+mn-cs"/>
            </a:endParaRPr>
          </a:p>
        </p:txBody>
      </p:sp>
      <p:sp>
        <p:nvSpPr>
          <p:cNvPr id="38" name="流程图: 联系 37"/>
          <p:cNvSpPr/>
          <p:nvPr/>
        </p:nvSpPr>
        <p:spPr>
          <a:xfrm>
            <a:off x="4697712" y="4279896"/>
            <a:ext cx="531812" cy="531812"/>
          </a:xfrm>
          <a:prstGeom prst="flowChartConnector">
            <a:avLst/>
          </a:prstGeom>
          <a:solidFill>
            <a:srgbClr val="84B5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2134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 Black"/>
              <a:ea typeface="华文仿宋"/>
              <a:cs typeface="+mn-cs"/>
            </a:endParaRPr>
          </a:p>
        </p:txBody>
      </p:sp>
      <p:sp>
        <p:nvSpPr>
          <p:cNvPr id="39" name="流程图: 联系 38"/>
          <p:cNvSpPr/>
          <p:nvPr/>
        </p:nvSpPr>
        <p:spPr>
          <a:xfrm>
            <a:off x="5335887" y="4413246"/>
            <a:ext cx="398462" cy="398462"/>
          </a:xfrm>
          <a:prstGeom prst="flowChartConnector">
            <a:avLst/>
          </a:prstGeom>
          <a:solidFill>
            <a:srgbClr val="84B5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2134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 Black"/>
              <a:ea typeface="华文仿宋"/>
              <a:cs typeface="+mn-cs"/>
            </a:endParaRPr>
          </a:p>
        </p:txBody>
      </p:sp>
      <p:sp>
        <p:nvSpPr>
          <p:cNvPr id="40" name="流程图: 联系 39"/>
          <p:cNvSpPr/>
          <p:nvPr/>
        </p:nvSpPr>
        <p:spPr>
          <a:xfrm>
            <a:off x="7756824" y="4271734"/>
            <a:ext cx="419100" cy="417512"/>
          </a:xfrm>
          <a:prstGeom prst="flowChartConnector">
            <a:avLst/>
          </a:prstGeom>
          <a:solidFill>
            <a:srgbClr val="336699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2134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 Black"/>
              <a:ea typeface="华文仿宋"/>
              <a:cs typeface="+mn-cs"/>
            </a:endParaRPr>
          </a:p>
        </p:txBody>
      </p:sp>
      <p:sp>
        <p:nvSpPr>
          <p:cNvPr id="41" name="Rectangle 5"/>
          <p:cNvSpPr>
            <a:spLocks/>
          </p:cNvSpPr>
          <p:nvPr/>
        </p:nvSpPr>
        <p:spPr bwMode="auto">
          <a:xfrm>
            <a:off x="323528" y="2420888"/>
            <a:ext cx="3726483" cy="3239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marL="0" marR="0" lvl="0" indent="0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  <a:sym typeface="Gill Sans" charset="0"/>
              </a:rPr>
              <a:t>在  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  <a:sym typeface="Gill Sans" charset="0"/>
              </a:rPr>
              <a:t>200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  <a:sym typeface="Gill Sans" charset="0"/>
              </a:rPr>
              <a:t>字以内，据统计每页幻灯片的最好控制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  <a:sym typeface="Gill Sans" charset="0"/>
              </a:rPr>
              <a:t>在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  <a:sym typeface="Gill Sans" charset="0"/>
              </a:rPr>
              <a:t>5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  <a:sym typeface="Gill Sans" charset="0"/>
              </a:rPr>
              <a:t>分钟之内。此处添加详细文本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  <a:sym typeface="Gill Sans" charset="0"/>
              </a:rPr>
              <a:t>描述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  <a:sym typeface="Gill Sans" charset="0"/>
              </a:rPr>
              <a:t> 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  <a:sym typeface="Gill Sans" charset="0"/>
              </a:rPr>
              <a:t>，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  <a:sym typeface="Gill Sans" charset="0"/>
              </a:rPr>
              <a:t>建议与标题相关并符合整体语言风格，语言描述尽量简洁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  <a:sym typeface="Gill Sans" charset="0"/>
              </a:rPr>
              <a:t>生动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  <a:sym typeface="Gill Sans" charset="0"/>
              </a:rPr>
              <a:t>。尽量将每页幻灯片的字数控制在 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  <a:sym typeface="Gill Sans" charset="0"/>
              </a:rPr>
              <a:t>200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  <a:sym typeface="Gill Sans" charset="0"/>
              </a:rPr>
              <a:t>字以内，据统计每页幻灯片的最好控制在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  <a:sym typeface="Gill Sans" charset="0"/>
              </a:rPr>
              <a:t>5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  <a:sym typeface="Gill Sans" charset="0"/>
              </a:rPr>
              <a:t>分钟之内。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8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组合 68"/>
          <p:cNvGrpSpPr/>
          <p:nvPr/>
        </p:nvGrpSpPr>
        <p:grpSpPr>
          <a:xfrm>
            <a:off x="5016163" y="3740872"/>
            <a:ext cx="4028589" cy="1270144"/>
            <a:chOff x="6552974" y="4144262"/>
            <a:chExt cx="4820768" cy="1519904"/>
          </a:xfrm>
        </p:grpSpPr>
        <p:sp>
          <p:nvSpPr>
            <p:cNvPr id="70" name="矩形 69"/>
            <p:cNvSpPr/>
            <p:nvPr/>
          </p:nvSpPr>
          <p:spPr>
            <a:xfrm>
              <a:off x="6552974" y="4144262"/>
              <a:ext cx="1516408" cy="1516408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25400" dir="2700000" algn="tl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8069382" y="4147758"/>
              <a:ext cx="3304360" cy="1516408"/>
            </a:xfrm>
            <a:prstGeom prst="rect">
              <a:avLst/>
            </a:prstGeom>
            <a:solidFill>
              <a:srgbClr val="84B5D5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25400" dir="2700000" algn="tl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2" name="等腰三角形 71"/>
            <p:cNvSpPr/>
            <p:nvPr/>
          </p:nvSpPr>
          <p:spPr>
            <a:xfrm rot="5400000">
              <a:off x="8007832" y="4400370"/>
              <a:ext cx="190779" cy="84868"/>
            </a:xfrm>
            <a:prstGeom prst="triangl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5018436" y="1725834"/>
            <a:ext cx="4029796" cy="1267222"/>
            <a:chOff x="6555693" y="1732988"/>
            <a:chExt cx="4822213" cy="1516408"/>
          </a:xfrm>
        </p:grpSpPr>
        <p:sp>
          <p:nvSpPr>
            <p:cNvPr id="74" name="矩形 73"/>
            <p:cNvSpPr/>
            <p:nvPr/>
          </p:nvSpPr>
          <p:spPr>
            <a:xfrm>
              <a:off x="6555693" y="1732988"/>
              <a:ext cx="1516408" cy="1516408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25400" dir="2700000" algn="tl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5" name="矩形 74"/>
            <p:cNvSpPr/>
            <p:nvPr/>
          </p:nvSpPr>
          <p:spPr>
            <a:xfrm>
              <a:off x="8073546" y="1732988"/>
              <a:ext cx="3304360" cy="1516408"/>
            </a:xfrm>
            <a:prstGeom prst="rect">
              <a:avLst/>
            </a:prstGeom>
            <a:solidFill>
              <a:srgbClr val="336699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25400" dir="2700000" algn="tl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6" name="等腰三角形 75"/>
            <p:cNvSpPr/>
            <p:nvPr/>
          </p:nvSpPr>
          <p:spPr>
            <a:xfrm rot="5400000">
              <a:off x="8003658" y="1956894"/>
              <a:ext cx="190779" cy="84868"/>
            </a:xfrm>
            <a:prstGeom prst="triangl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467544" y="3744639"/>
            <a:ext cx="4027040" cy="1268537"/>
            <a:chOff x="679079" y="4148770"/>
            <a:chExt cx="4818915" cy="1517981"/>
          </a:xfrm>
        </p:grpSpPr>
        <p:sp>
          <p:nvSpPr>
            <p:cNvPr id="78" name="矩形 77"/>
            <p:cNvSpPr/>
            <p:nvPr/>
          </p:nvSpPr>
          <p:spPr>
            <a:xfrm>
              <a:off x="679079" y="4148770"/>
              <a:ext cx="1516408" cy="1516408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25400" dir="2700000" algn="tl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9" name="矩形 78"/>
            <p:cNvSpPr/>
            <p:nvPr/>
          </p:nvSpPr>
          <p:spPr>
            <a:xfrm>
              <a:off x="2193634" y="4150343"/>
              <a:ext cx="3304360" cy="1516408"/>
            </a:xfrm>
            <a:prstGeom prst="rect">
              <a:avLst/>
            </a:prstGeom>
            <a:solidFill>
              <a:srgbClr val="336699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25400" dir="2700000" algn="tl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0" name="等腰三角形 79"/>
            <p:cNvSpPr/>
            <p:nvPr/>
          </p:nvSpPr>
          <p:spPr>
            <a:xfrm rot="5400000">
              <a:off x="2129109" y="4400366"/>
              <a:ext cx="190779" cy="84868"/>
            </a:xfrm>
            <a:prstGeom prst="triangl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467544" y="1729591"/>
            <a:ext cx="4025509" cy="1267222"/>
            <a:chOff x="679079" y="1737484"/>
            <a:chExt cx="4817083" cy="1516408"/>
          </a:xfrm>
        </p:grpSpPr>
        <p:sp>
          <p:nvSpPr>
            <p:cNvPr id="82" name="矩形 81"/>
            <p:cNvSpPr/>
            <p:nvPr/>
          </p:nvSpPr>
          <p:spPr>
            <a:xfrm>
              <a:off x="679079" y="1737484"/>
              <a:ext cx="1516408" cy="1516408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25400" dir="2700000" algn="tl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2191802" y="1737484"/>
              <a:ext cx="3304360" cy="1516408"/>
            </a:xfrm>
            <a:prstGeom prst="rect">
              <a:avLst/>
            </a:prstGeom>
            <a:solidFill>
              <a:srgbClr val="84B5D5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25400" dir="2700000" algn="tl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4" name="等腰三角形 83"/>
            <p:cNvSpPr/>
            <p:nvPr/>
          </p:nvSpPr>
          <p:spPr>
            <a:xfrm rot="5400000">
              <a:off x="2130246" y="1987484"/>
              <a:ext cx="190779" cy="84868"/>
            </a:xfrm>
            <a:prstGeom prst="triangl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751732" y="3993455"/>
            <a:ext cx="679065" cy="846051"/>
            <a:chOff x="6513513" y="469107"/>
            <a:chExt cx="96838" cy="120651"/>
          </a:xfrm>
          <a:solidFill>
            <a:srgbClr val="336699">
              <a:lumMod val="75000"/>
            </a:srgbClr>
          </a:solidFill>
        </p:grpSpPr>
        <p:sp>
          <p:nvSpPr>
            <p:cNvPr id="86" name="Freeform 2209"/>
            <p:cNvSpPr>
              <a:spLocks noEditPoints="1"/>
            </p:cNvSpPr>
            <p:nvPr/>
          </p:nvSpPr>
          <p:spPr bwMode="auto">
            <a:xfrm>
              <a:off x="6513513" y="496095"/>
              <a:ext cx="93663" cy="93663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  <a:gd name="T10" fmla="*/ 14 w 28"/>
                <a:gd name="T11" fmla="*/ 25 h 28"/>
                <a:gd name="T12" fmla="*/ 3 w 28"/>
                <a:gd name="T13" fmla="*/ 14 h 28"/>
                <a:gd name="T14" fmla="*/ 14 w 28"/>
                <a:gd name="T15" fmla="*/ 3 h 28"/>
                <a:gd name="T16" fmla="*/ 25 w 28"/>
                <a:gd name="T17" fmla="*/ 14 h 28"/>
                <a:gd name="T18" fmla="*/ 14 w 28"/>
                <a:gd name="T19" fmla="*/ 2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2" y="28"/>
                    <a:pt x="28" y="22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lose/>
                  <a:moveTo>
                    <a:pt x="14" y="25"/>
                  </a:moveTo>
                  <a:cubicBezTo>
                    <a:pt x="8" y="25"/>
                    <a:pt x="3" y="20"/>
                    <a:pt x="3" y="14"/>
                  </a:cubicBezTo>
                  <a:cubicBezTo>
                    <a:pt x="3" y="8"/>
                    <a:pt x="8" y="3"/>
                    <a:pt x="14" y="3"/>
                  </a:cubicBezTo>
                  <a:cubicBezTo>
                    <a:pt x="20" y="3"/>
                    <a:pt x="25" y="8"/>
                    <a:pt x="25" y="14"/>
                  </a:cubicBezTo>
                  <a:cubicBezTo>
                    <a:pt x="25" y="20"/>
                    <a:pt x="20" y="25"/>
                    <a:pt x="14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7" name="Freeform 2210"/>
            <p:cNvSpPr>
              <a:spLocks/>
            </p:cNvSpPr>
            <p:nvPr/>
          </p:nvSpPr>
          <p:spPr bwMode="auto">
            <a:xfrm>
              <a:off x="6543676" y="469107"/>
              <a:ext cx="33338" cy="20638"/>
            </a:xfrm>
            <a:custGeom>
              <a:avLst/>
              <a:gdLst>
                <a:gd name="T0" fmla="*/ 7 w 10"/>
                <a:gd name="T1" fmla="*/ 6 h 6"/>
                <a:gd name="T2" fmla="*/ 7 w 10"/>
                <a:gd name="T3" fmla="*/ 4 h 6"/>
                <a:gd name="T4" fmla="*/ 9 w 10"/>
                <a:gd name="T5" fmla="*/ 4 h 6"/>
                <a:gd name="T6" fmla="*/ 10 w 10"/>
                <a:gd name="T7" fmla="*/ 2 h 6"/>
                <a:gd name="T8" fmla="*/ 10 w 10"/>
                <a:gd name="T9" fmla="*/ 1 h 6"/>
                <a:gd name="T10" fmla="*/ 9 w 10"/>
                <a:gd name="T11" fmla="*/ 0 h 6"/>
                <a:gd name="T12" fmla="*/ 2 w 10"/>
                <a:gd name="T13" fmla="*/ 0 h 6"/>
                <a:gd name="T14" fmla="*/ 0 w 10"/>
                <a:gd name="T15" fmla="*/ 1 h 6"/>
                <a:gd name="T16" fmla="*/ 0 w 10"/>
                <a:gd name="T17" fmla="*/ 2 h 6"/>
                <a:gd name="T18" fmla="*/ 2 w 10"/>
                <a:gd name="T19" fmla="*/ 4 h 6"/>
                <a:gd name="T20" fmla="*/ 3 w 10"/>
                <a:gd name="T21" fmla="*/ 4 h 6"/>
                <a:gd name="T22" fmla="*/ 3 w 10"/>
                <a:gd name="T23" fmla="*/ 6 h 6"/>
                <a:gd name="T24" fmla="*/ 5 w 10"/>
                <a:gd name="T25" fmla="*/ 6 h 6"/>
                <a:gd name="T26" fmla="*/ 7 w 10"/>
                <a:gd name="T2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6">
                  <a:moveTo>
                    <a:pt x="7" y="6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4"/>
                    <a:pt x="10" y="3"/>
                    <a:pt x="10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6" y="6"/>
                    <a:pt x="7" y="6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8" name="Freeform 2211"/>
            <p:cNvSpPr>
              <a:spLocks/>
            </p:cNvSpPr>
            <p:nvPr/>
          </p:nvSpPr>
          <p:spPr bwMode="auto">
            <a:xfrm>
              <a:off x="6591301" y="492920"/>
              <a:ext cx="19050" cy="15875"/>
            </a:xfrm>
            <a:custGeom>
              <a:avLst/>
              <a:gdLst>
                <a:gd name="T0" fmla="*/ 3 w 6"/>
                <a:gd name="T1" fmla="*/ 5 h 5"/>
                <a:gd name="T2" fmla="*/ 5 w 6"/>
                <a:gd name="T3" fmla="*/ 3 h 5"/>
                <a:gd name="T4" fmla="*/ 5 w 6"/>
                <a:gd name="T5" fmla="*/ 1 h 5"/>
                <a:gd name="T6" fmla="*/ 4 w 6"/>
                <a:gd name="T7" fmla="*/ 0 h 5"/>
                <a:gd name="T8" fmla="*/ 2 w 6"/>
                <a:gd name="T9" fmla="*/ 0 h 5"/>
                <a:gd name="T10" fmla="*/ 0 w 6"/>
                <a:gd name="T11" fmla="*/ 2 h 5"/>
                <a:gd name="T12" fmla="*/ 3 w 6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2"/>
                    <a:pt x="5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3"/>
                    <a:pt x="2" y="4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9" name="Freeform 2212"/>
            <p:cNvSpPr>
              <a:spLocks/>
            </p:cNvSpPr>
            <p:nvPr/>
          </p:nvSpPr>
          <p:spPr bwMode="auto">
            <a:xfrm>
              <a:off x="6550026" y="532607"/>
              <a:ext cx="20638" cy="20638"/>
            </a:xfrm>
            <a:custGeom>
              <a:avLst/>
              <a:gdLst>
                <a:gd name="T0" fmla="*/ 5 w 6"/>
                <a:gd name="T1" fmla="*/ 1 h 6"/>
                <a:gd name="T2" fmla="*/ 5 w 6"/>
                <a:gd name="T3" fmla="*/ 5 h 6"/>
                <a:gd name="T4" fmla="*/ 1 w 6"/>
                <a:gd name="T5" fmla="*/ 5 h 6"/>
                <a:gd name="T6" fmla="*/ 1 w 6"/>
                <a:gd name="T7" fmla="*/ 1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2"/>
                    <a:pt x="6" y="4"/>
                    <a:pt x="5" y="5"/>
                  </a:cubicBezTo>
                  <a:cubicBezTo>
                    <a:pt x="4" y="6"/>
                    <a:pt x="2" y="6"/>
                    <a:pt x="1" y="5"/>
                  </a:cubicBezTo>
                  <a:cubicBezTo>
                    <a:pt x="0" y="4"/>
                    <a:pt x="0" y="2"/>
                    <a:pt x="1" y="1"/>
                  </a:cubicBezTo>
                  <a:cubicBezTo>
                    <a:pt x="2" y="0"/>
                    <a:pt x="4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0" name="Freeform 2213"/>
            <p:cNvSpPr>
              <a:spLocks/>
            </p:cNvSpPr>
            <p:nvPr/>
          </p:nvSpPr>
          <p:spPr bwMode="auto">
            <a:xfrm>
              <a:off x="6540501" y="519907"/>
              <a:ext cx="20638" cy="23813"/>
            </a:xfrm>
            <a:custGeom>
              <a:avLst/>
              <a:gdLst>
                <a:gd name="T0" fmla="*/ 6 w 6"/>
                <a:gd name="T1" fmla="*/ 5 h 7"/>
                <a:gd name="T2" fmla="*/ 6 w 6"/>
                <a:gd name="T3" fmla="*/ 6 h 7"/>
                <a:gd name="T4" fmla="*/ 6 w 6"/>
                <a:gd name="T5" fmla="*/ 6 h 7"/>
                <a:gd name="T6" fmla="*/ 4 w 6"/>
                <a:gd name="T7" fmla="*/ 6 h 7"/>
                <a:gd name="T8" fmla="*/ 0 w 6"/>
                <a:gd name="T9" fmla="*/ 2 h 7"/>
                <a:gd name="T10" fmla="*/ 0 w 6"/>
                <a:gd name="T11" fmla="*/ 1 h 7"/>
                <a:gd name="T12" fmla="*/ 0 w 6"/>
                <a:gd name="T13" fmla="*/ 1 h 7"/>
                <a:gd name="T14" fmla="*/ 2 w 6"/>
                <a:gd name="T15" fmla="*/ 1 h 7"/>
                <a:gd name="T16" fmla="*/ 6 w 6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7">
                  <a:moveTo>
                    <a:pt x="6" y="5"/>
                  </a:moveTo>
                  <a:cubicBezTo>
                    <a:pt x="6" y="5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2" y="1"/>
                  </a:cubicBezTo>
                  <a:lnTo>
                    <a:pt x="6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5289807" y="1970773"/>
            <a:ext cx="744911" cy="790584"/>
            <a:chOff x="8085138" y="2318680"/>
            <a:chExt cx="114300" cy="121308"/>
          </a:xfrm>
          <a:solidFill>
            <a:srgbClr val="336699">
              <a:lumMod val="75000"/>
            </a:srgbClr>
          </a:solidFill>
        </p:grpSpPr>
        <p:sp>
          <p:nvSpPr>
            <p:cNvPr id="92" name="Oval 1728"/>
            <p:cNvSpPr>
              <a:spLocks noChangeArrowheads="1"/>
            </p:cNvSpPr>
            <p:nvPr/>
          </p:nvSpPr>
          <p:spPr bwMode="auto">
            <a:xfrm>
              <a:off x="8085138" y="2400301"/>
              <a:ext cx="17463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3" name="Oval 1729"/>
            <p:cNvSpPr>
              <a:spLocks noChangeArrowheads="1"/>
            </p:cNvSpPr>
            <p:nvPr/>
          </p:nvSpPr>
          <p:spPr bwMode="auto">
            <a:xfrm>
              <a:off x="8124826" y="2370138"/>
              <a:ext cx="26988" cy="269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4" name="Oval 1730"/>
            <p:cNvSpPr>
              <a:spLocks noChangeArrowheads="1"/>
            </p:cNvSpPr>
            <p:nvPr/>
          </p:nvSpPr>
          <p:spPr bwMode="auto">
            <a:xfrm>
              <a:off x="8130847" y="2318680"/>
              <a:ext cx="19050" cy="206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5" name="Freeform 1731"/>
            <p:cNvSpPr>
              <a:spLocks/>
            </p:cNvSpPr>
            <p:nvPr/>
          </p:nvSpPr>
          <p:spPr bwMode="auto">
            <a:xfrm>
              <a:off x="8112126" y="2328863"/>
              <a:ext cx="57150" cy="111125"/>
            </a:xfrm>
            <a:custGeom>
              <a:avLst/>
              <a:gdLst>
                <a:gd name="T0" fmla="*/ 15 w 17"/>
                <a:gd name="T1" fmla="*/ 3 h 33"/>
                <a:gd name="T2" fmla="*/ 12 w 17"/>
                <a:gd name="T3" fmla="*/ 0 h 33"/>
                <a:gd name="T4" fmla="*/ 11 w 17"/>
                <a:gd name="T5" fmla="*/ 2 h 33"/>
                <a:gd name="T6" fmla="*/ 15 w 17"/>
                <a:gd name="T7" fmla="*/ 16 h 33"/>
                <a:gd name="T8" fmla="*/ 8 w 17"/>
                <a:gd name="T9" fmla="*/ 31 h 33"/>
                <a:gd name="T10" fmla="*/ 2 w 17"/>
                <a:gd name="T11" fmla="*/ 16 h 33"/>
                <a:gd name="T12" fmla="*/ 5 w 17"/>
                <a:gd name="T13" fmla="*/ 2 h 33"/>
                <a:gd name="T14" fmla="*/ 5 w 17"/>
                <a:gd name="T15" fmla="*/ 0 h 33"/>
                <a:gd name="T16" fmla="*/ 2 w 17"/>
                <a:gd name="T17" fmla="*/ 3 h 33"/>
                <a:gd name="T18" fmla="*/ 0 w 17"/>
                <a:gd name="T19" fmla="*/ 16 h 33"/>
                <a:gd name="T20" fmla="*/ 2 w 17"/>
                <a:gd name="T21" fmla="*/ 28 h 33"/>
                <a:gd name="T22" fmla="*/ 8 w 17"/>
                <a:gd name="T23" fmla="*/ 33 h 33"/>
                <a:gd name="T24" fmla="*/ 15 w 17"/>
                <a:gd name="T25" fmla="*/ 28 h 33"/>
                <a:gd name="T26" fmla="*/ 17 w 17"/>
                <a:gd name="T27" fmla="*/ 16 h 33"/>
                <a:gd name="T28" fmla="*/ 15 w 17"/>
                <a:gd name="T2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" h="33">
                  <a:moveTo>
                    <a:pt x="15" y="3"/>
                  </a:moveTo>
                  <a:cubicBezTo>
                    <a:pt x="14" y="2"/>
                    <a:pt x="13" y="1"/>
                    <a:pt x="12" y="0"/>
                  </a:cubicBezTo>
                  <a:cubicBezTo>
                    <a:pt x="12" y="1"/>
                    <a:pt x="12" y="1"/>
                    <a:pt x="11" y="2"/>
                  </a:cubicBezTo>
                  <a:cubicBezTo>
                    <a:pt x="13" y="5"/>
                    <a:pt x="15" y="10"/>
                    <a:pt x="15" y="16"/>
                  </a:cubicBezTo>
                  <a:cubicBezTo>
                    <a:pt x="15" y="25"/>
                    <a:pt x="11" y="31"/>
                    <a:pt x="8" y="31"/>
                  </a:cubicBezTo>
                  <a:cubicBezTo>
                    <a:pt x="5" y="31"/>
                    <a:pt x="2" y="25"/>
                    <a:pt x="2" y="16"/>
                  </a:cubicBezTo>
                  <a:cubicBezTo>
                    <a:pt x="2" y="10"/>
                    <a:pt x="4" y="5"/>
                    <a:pt x="5" y="2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4" y="1"/>
                    <a:pt x="3" y="2"/>
                    <a:pt x="2" y="3"/>
                  </a:cubicBezTo>
                  <a:cubicBezTo>
                    <a:pt x="1" y="7"/>
                    <a:pt x="0" y="11"/>
                    <a:pt x="0" y="16"/>
                  </a:cubicBezTo>
                  <a:cubicBezTo>
                    <a:pt x="0" y="20"/>
                    <a:pt x="1" y="24"/>
                    <a:pt x="2" y="28"/>
                  </a:cubicBezTo>
                  <a:cubicBezTo>
                    <a:pt x="4" y="31"/>
                    <a:pt x="6" y="33"/>
                    <a:pt x="8" y="33"/>
                  </a:cubicBezTo>
                  <a:cubicBezTo>
                    <a:pt x="11" y="33"/>
                    <a:pt x="13" y="31"/>
                    <a:pt x="15" y="28"/>
                  </a:cubicBezTo>
                  <a:cubicBezTo>
                    <a:pt x="16" y="24"/>
                    <a:pt x="17" y="20"/>
                    <a:pt x="17" y="16"/>
                  </a:cubicBezTo>
                  <a:cubicBezTo>
                    <a:pt x="17" y="11"/>
                    <a:pt x="16" y="7"/>
                    <a:pt x="15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6" name="Oval 1732"/>
            <p:cNvSpPr>
              <a:spLocks noChangeArrowheads="1"/>
            </p:cNvSpPr>
            <p:nvPr/>
          </p:nvSpPr>
          <p:spPr bwMode="auto">
            <a:xfrm>
              <a:off x="8178800" y="2400301"/>
              <a:ext cx="20638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7" name="Freeform 1733"/>
            <p:cNvSpPr>
              <a:spLocks/>
            </p:cNvSpPr>
            <p:nvPr/>
          </p:nvSpPr>
          <p:spPr bwMode="auto">
            <a:xfrm>
              <a:off x="8085138" y="2343151"/>
              <a:ext cx="107950" cy="76200"/>
            </a:xfrm>
            <a:custGeom>
              <a:avLst/>
              <a:gdLst>
                <a:gd name="T0" fmla="*/ 27 w 32"/>
                <a:gd name="T1" fmla="*/ 21 h 23"/>
                <a:gd name="T2" fmla="*/ 25 w 32"/>
                <a:gd name="T3" fmla="*/ 21 h 23"/>
                <a:gd name="T4" fmla="*/ 13 w 32"/>
                <a:gd name="T5" fmla="*/ 17 h 23"/>
                <a:gd name="T6" fmla="*/ 3 w 32"/>
                <a:gd name="T7" fmla="*/ 4 h 23"/>
                <a:gd name="T8" fmla="*/ 7 w 32"/>
                <a:gd name="T9" fmla="*/ 2 h 23"/>
                <a:gd name="T10" fmla="*/ 19 w 32"/>
                <a:gd name="T11" fmla="*/ 6 h 23"/>
                <a:gd name="T12" fmla="*/ 30 w 32"/>
                <a:gd name="T13" fmla="*/ 16 h 23"/>
                <a:gd name="T14" fmla="*/ 30 w 32"/>
                <a:gd name="T15" fmla="*/ 16 h 23"/>
                <a:gd name="T16" fmla="*/ 32 w 32"/>
                <a:gd name="T17" fmla="*/ 16 h 23"/>
                <a:gd name="T18" fmla="*/ 30 w 32"/>
                <a:gd name="T19" fmla="*/ 12 h 23"/>
                <a:gd name="T20" fmla="*/ 21 w 32"/>
                <a:gd name="T21" fmla="*/ 4 h 23"/>
                <a:gd name="T22" fmla="*/ 7 w 32"/>
                <a:gd name="T23" fmla="*/ 0 h 23"/>
                <a:gd name="T24" fmla="*/ 1 w 32"/>
                <a:gd name="T25" fmla="*/ 3 h 23"/>
                <a:gd name="T26" fmla="*/ 3 w 32"/>
                <a:gd name="T27" fmla="*/ 11 h 23"/>
                <a:gd name="T28" fmla="*/ 12 w 32"/>
                <a:gd name="T29" fmla="*/ 19 h 23"/>
                <a:gd name="T30" fmla="*/ 25 w 32"/>
                <a:gd name="T31" fmla="*/ 23 h 23"/>
                <a:gd name="T32" fmla="*/ 28 w 32"/>
                <a:gd name="T33" fmla="*/ 23 h 23"/>
                <a:gd name="T34" fmla="*/ 27 w 32"/>
                <a:gd name="T35" fmla="*/ 2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" h="23">
                  <a:moveTo>
                    <a:pt x="27" y="21"/>
                  </a:moveTo>
                  <a:cubicBezTo>
                    <a:pt x="26" y="21"/>
                    <a:pt x="26" y="21"/>
                    <a:pt x="25" y="21"/>
                  </a:cubicBezTo>
                  <a:cubicBezTo>
                    <a:pt x="22" y="21"/>
                    <a:pt x="17" y="19"/>
                    <a:pt x="13" y="17"/>
                  </a:cubicBezTo>
                  <a:cubicBezTo>
                    <a:pt x="5" y="12"/>
                    <a:pt x="2" y="6"/>
                    <a:pt x="3" y="4"/>
                  </a:cubicBezTo>
                  <a:cubicBezTo>
                    <a:pt x="4" y="3"/>
                    <a:pt x="5" y="2"/>
                    <a:pt x="7" y="2"/>
                  </a:cubicBezTo>
                  <a:cubicBezTo>
                    <a:pt x="11" y="2"/>
                    <a:pt x="15" y="4"/>
                    <a:pt x="19" y="6"/>
                  </a:cubicBezTo>
                  <a:cubicBezTo>
                    <a:pt x="25" y="9"/>
                    <a:pt x="28" y="13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2" y="16"/>
                    <a:pt x="32" y="16"/>
                  </a:cubicBezTo>
                  <a:cubicBezTo>
                    <a:pt x="32" y="15"/>
                    <a:pt x="31" y="14"/>
                    <a:pt x="30" y="12"/>
                  </a:cubicBezTo>
                  <a:cubicBezTo>
                    <a:pt x="28" y="9"/>
                    <a:pt x="25" y="7"/>
                    <a:pt x="21" y="4"/>
                  </a:cubicBezTo>
                  <a:cubicBezTo>
                    <a:pt x="16" y="2"/>
                    <a:pt x="11" y="0"/>
                    <a:pt x="7" y="0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0" y="5"/>
                    <a:pt x="0" y="8"/>
                    <a:pt x="3" y="11"/>
                  </a:cubicBezTo>
                  <a:cubicBezTo>
                    <a:pt x="5" y="14"/>
                    <a:pt x="8" y="17"/>
                    <a:pt x="12" y="19"/>
                  </a:cubicBezTo>
                  <a:cubicBezTo>
                    <a:pt x="17" y="22"/>
                    <a:pt x="22" y="23"/>
                    <a:pt x="25" y="23"/>
                  </a:cubicBezTo>
                  <a:cubicBezTo>
                    <a:pt x="26" y="23"/>
                    <a:pt x="27" y="23"/>
                    <a:pt x="28" y="23"/>
                  </a:cubicBezTo>
                  <a:cubicBezTo>
                    <a:pt x="27" y="22"/>
                    <a:pt x="27" y="22"/>
                    <a:pt x="27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8" name="Freeform 1734"/>
            <p:cNvSpPr>
              <a:spLocks/>
            </p:cNvSpPr>
            <p:nvPr/>
          </p:nvSpPr>
          <p:spPr bwMode="auto">
            <a:xfrm>
              <a:off x="8088313" y="2343151"/>
              <a:ext cx="107950" cy="76200"/>
            </a:xfrm>
            <a:custGeom>
              <a:avLst/>
              <a:gdLst>
                <a:gd name="T0" fmla="*/ 31 w 32"/>
                <a:gd name="T1" fmla="*/ 3 h 23"/>
                <a:gd name="T2" fmla="*/ 24 w 32"/>
                <a:gd name="T3" fmla="*/ 0 h 23"/>
                <a:gd name="T4" fmla="*/ 11 w 32"/>
                <a:gd name="T5" fmla="*/ 4 h 23"/>
                <a:gd name="T6" fmla="*/ 2 w 32"/>
                <a:gd name="T7" fmla="*/ 12 h 23"/>
                <a:gd name="T8" fmla="*/ 0 w 32"/>
                <a:gd name="T9" fmla="*/ 17 h 23"/>
                <a:gd name="T10" fmla="*/ 1 w 32"/>
                <a:gd name="T11" fmla="*/ 16 h 23"/>
                <a:gd name="T12" fmla="*/ 2 w 32"/>
                <a:gd name="T13" fmla="*/ 16 h 23"/>
                <a:gd name="T14" fmla="*/ 12 w 32"/>
                <a:gd name="T15" fmla="*/ 6 h 23"/>
                <a:gd name="T16" fmla="*/ 24 w 32"/>
                <a:gd name="T17" fmla="*/ 2 h 23"/>
                <a:gd name="T18" fmla="*/ 29 w 32"/>
                <a:gd name="T19" fmla="*/ 4 h 23"/>
                <a:gd name="T20" fmla="*/ 18 w 32"/>
                <a:gd name="T21" fmla="*/ 17 h 23"/>
                <a:gd name="T22" fmla="*/ 6 w 32"/>
                <a:gd name="T23" fmla="*/ 21 h 23"/>
                <a:gd name="T24" fmla="*/ 5 w 32"/>
                <a:gd name="T25" fmla="*/ 21 h 23"/>
                <a:gd name="T26" fmla="*/ 4 w 32"/>
                <a:gd name="T27" fmla="*/ 23 h 23"/>
                <a:gd name="T28" fmla="*/ 6 w 32"/>
                <a:gd name="T29" fmla="*/ 23 h 23"/>
                <a:gd name="T30" fmla="*/ 20 w 32"/>
                <a:gd name="T31" fmla="*/ 19 h 23"/>
                <a:gd name="T32" fmla="*/ 29 w 32"/>
                <a:gd name="T33" fmla="*/ 11 h 23"/>
                <a:gd name="T34" fmla="*/ 31 w 32"/>
                <a:gd name="T35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" h="23">
                  <a:moveTo>
                    <a:pt x="31" y="3"/>
                  </a:moveTo>
                  <a:cubicBezTo>
                    <a:pt x="30" y="1"/>
                    <a:pt x="27" y="0"/>
                    <a:pt x="24" y="0"/>
                  </a:cubicBezTo>
                  <a:cubicBezTo>
                    <a:pt x="21" y="0"/>
                    <a:pt x="16" y="2"/>
                    <a:pt x="11" y="4"/>
                  </a:cubicBezTo>
                  <a:cubicBezTo>
                    <a:pt x="7" y="7"/>
                    <a:pt x="4" y="9"/>
                    <a:pt x="2" y="12"/>
                  </a:cubicBezTo>
                  <a:cubicBezTo>
                    <a:pt x="1" y="14"/>
                    <a:pt x="0" y="15"/>
                    <a:pt x="0" y="17"/>
                  </a:cubicBezTo>
                  <a:cubicBezTo>
                    <a:pt x="0" y="16"/>
                    <a:pt x="1" y="16"/>
                    <a:pt x="1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3"/>
                    <a:pt x="7" y="9"/>
                    <a:pt x="12" y="6"/>
                  </a:cubicBezTo>
                  <a:cubicBezTo>
                    <a:pt x="16" y="4"/>
                    <a:pt x="21" y="2"/>
                    <a:pt x="24" y="2"/>
                  </a:cubicBezTo>
                  <a:cubicBezTo>
                    <a:pt x="27" y="2"/>
                    <a:pt x="28" y="3"/>
                    <a:pt x="29" y="4"/>
                  </a:cubicBezTo>
                  <a:cubicBezTo>
                    <a:pt x="30" y="6"/>
                    <a:pt x="26" y="12"/>
                    <a:pt x="18" y="17"/>
                  </a:cubicBezTo>
                  <a:cubicBezTo>
                    <a:pt x="14" y="19"/>
                    <a:pt x="10" y="21"/>
                    <a:pt x="6" y="21"/>
                  </a:cubicBezTo>
                  <a:cubicBezTo>
                    <a:pt x="6" y="21"/>
                    <a:pt x="6" y="21"/>
                    <a:pt x="5" y="21"/>
                  </a:cubicBezTo>
                  <a:cubicBezTo>
                    <a:pt x="5" y="22"/>
                    <a:pt x="5" y="22"/>
                    <a:pt x="4" y="23"/>
                  </a:cubicBezTo>
                  <a:cubicBezTo>
                    <a:pt x="5" y="23"/>
                    <a:pt x="5" y="23"/>
                    <a:pt x="6" y="23"/>
                  </a:cubicBezTo>
                  <a:cubicBezTo>
                    <a:pt x="10" y="23"/>
                    <a:pt x="15" y="22"/>
                    <a:pt x="20" y="19"/>
                  </a:cubicBezTo>
                  <a:cubicBezTo>
                    <a:pt x="24" y="17"/>
                    <a:pt x="27" y="14"/>
                    <a:pt x="29" y="11"/>
                  </a:cubicBezTo>
                  <a:cubicBezTo>
                    <a:pt x="31" y="8"/>
                    <a:pt x="32" y="5"/>
                    <a:pt x="3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715390" y="1982437"/>
            <a:ext cx="771531" cy="771531"/>
            <a:chOff x="7599363" y="4011613"/>
            <a:chExt cx="123825" cy="123825"/>
          </a:xfrm>
          <a:solidFill>
            <a:srgbClr val="84B5D5"/>
          </a:solidFill>
        </p:grpSpPr>
        <p:sp>
          <p:nvSpPr>
            <p:cNvPr id="100" name="Freeform 984"/>
            <p:cNvSpPr>
              <a:spLocks/>
            </p:cNvSpPr>
            <p:nvPr/>
          </p:nvSpPr>
          <p:spPr bwMode="auto">
            <a:xfrm>
              <a:off x="7659688" y="4011613"/>
              <a:ext cx="63500" cy="63500"/>
            </a:xfrm>
            <a:custGeom>
              <a:avLst/>
              <a:gdLst>
                <a:gd name="T0" fmla="*/ 14 w 19"/>
                <a:gd name="T1" fmla="*/ 5 h 19"/>
                <a:gd name="T2" fmla="*/ 14 w 19"/>
                <a:gd name="T3" fmla="*/ 0 h 19"/>
                <a:gd name="T4" fmla="*/ 9 w 19"/>
                <a:gd name="T5" fmla="*/ 5 h 19"/>
                <a:gd name="T6" fmla="*/ 9 w 19"/>
                <a:gd name="T7" fmla="*/ 8 h 19"/>
                <a:gd name="T8" fmla="*/ 0 w 19"/>
                <a:gd name="T9" fmla="*/ 17 h 19"/>
                <a:gd name="T10" fmla="*/ 0 w 19"/>
                <a:gd name="T11" fmla="*/ 19 h 19"/>
                <a:gd name="T12" fmla="*/ 2 w 19"/>
                <a:gd name="T13" fmla="*/ 19 h 19"/>
                <a:gd name="T14" fmla="*/ 10 w 19"/>
                <a:gd name="T15" fmla="*/ 10 h 19"/>
                <a:gd name="T16" fmla="*/ 14 w 19"/>
                <a:gd name="T17" fmla="*/ 10 h 19"/>
                <a:gd name="T18" fmla="*/ 19 w 19"/>
                <a:gd name="T19" fmla="*/ 5 h 19"/>
                <a:gd name="T20" fmla="*/ 14 w 19"/>
                <a:gd name="T21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4" y="5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9"/>
                    <a:pt x="0" y="19"/>
                  </a:cubicBezTo>
                  <a:cubicBezTo>
                    <a:pt x="0" y="19"/>
                    <a:pt x="2" y="19"/>
                    <a:pt x="2" y="1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9" y="5"/>
                    <a:pt x="19" y="5"/>
                    <a:pt x="19" y="5"/>
                  </a:cubicBezTo>
                  <a:lnTo>
                    <a:pt x="1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1" name="Freeform 985"/>
            <p:cNvSpPr>
              <a:spLocks/>
            </p:cNvSpPr>
            <p:nvPr/>
          </p:nvSpPr>
          <p:spPr bwMode="auto">
            <a:xfrm>
              <a:off x="7599363" y="4011613"/>
              <a:ext cx="123825" cy="123825"/>
            </a:xfrm>
            <a:custGeom>
              <a:avLst/>
              <a:gdLst>
                <a:gd name="T0" fmla="*/ 32 w 37"/>
                <a:gd name="T1" fmla="*/ 12 h 37"/>
                <a:gd name="T2" fmla="*/ 33 w 37"/>
                <a:gd name="T3" fmla="*/ 19 h 37"/>
                <a:gd name="T4" fmla="*/ 18 w 37"/>
                <a:gd name="T5" fmla="*/ 33 h 37"/>
                <a:gd name="T6" fmla="*/ 3 w 37"/>
                <a:gd name="T7" fmla="*/ 19 h 37"/>
                <a:gd name="T8" fmla="*/ 18 w 37"/>
                <a:gd name="T9" fmla="*/ 4 h 37"/>
                <a:gd name="T10" fmla="*/ 25 w 37"/>
                <a:gd name="T11" fmla="*/ 5 h 37"/>
                <a:gd name="T12" fmla="*/ 25 w 37"/>
                <a:gd name="T13" fmla="*/ 4 h 37"/>
                <a:gd name="T14" fmla="*/ 27 w 37"/>
                <a:gd name="T15" fmla="*/ 2 h 37"/>
                <a:gd name="T16" fmla="*/ 18 w 37"/>
                <a:gd name="T17" fmla="*/ 0 h 37"/>
                <a:gd name="T18" fmla="*/ 0 w 37"/>
                <a:gd name="T19" fmla="*/ 19 h 37"/>
                <a:gd name="T20" fmla="*/ 18 w 37"/>
                <a:gd name="T21" fmla="*/ 37 h 37"/>
                <a:gd name="T22" fmla="*/ 37 w 37"/>
                <a:gd name="T23" fmla="*/ 19 h 37"/>
                <a:gd name="T24" fmla="*/ 35 w 37"/>
                <a:gd name="T25" fmla="*/ 10 h 37"/>
                <a:gd name="T26" fmla="*/ 33 w 37"/>
                <a:gd name="T27" fmla="*/ 12 h 37"/>
                <a:gd name="T28" fmla="*/ 32 w 37"/>
                <a:gd name="T2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" h="37">
                  <a:moveTo>
                    <a:pt x="32" y="12"/>
                  </a:moveTo>
                  <a:cubicBezTo>
                    <a:pt x="33" y="14"/>
                    <a:pt x="33" y="16"/>
                    <a:pt x="33" y="19"/>
                  </a:cubicBezTo>
                  <a:cubicBezTo>
                    <a:pt x="33" y="27"/>
                    <a:pt x="26" y="33"/>
                    <a:pt x="18" y="33"/>
                  </a:cubicBezTo>
                  <a:cubicBezTo>
                    <a:pt x="10" y="33"/>
                    <a:pt x="3" y="27"/>
                    <a:pt x="3" y="19"/>
                  </a:cubicBezTo>
                  <a:cubicBezTo>
                    <a:pt x="3" y="10"/>
                    <a:pt x="10" y="4"/>
                    <a:pt x="18" y="4"/>
                  </a:cubicBezTo>
                  <a:cubicBezTo>
                    <a:pt x="21" y="4"/>
                    <a:pt x="23" y="4"/>
                    <a:pt x="25" y="5"/>
                  </a:cubicBezTo>
                  <a:cubicBezTo>
                    <a:pt x="25" y="5"/>
                    <a:pt x="25" y="4"/>
                    <a:pt x="25" y="4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4" y="1"/>
                    <a:pt x="21" y="0"/>
                    <a:pt x="18" y="0"/>
                  </a:cubicBez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8" y="37"/>
                    <a:pt x="37" y="29"/>
                    <a:pt x="37" y="19"/>
                  </a:cubicBezTo>
                  <a:cubicBezTo>
                    <a:pt x="37" y="16"/>
                    <a:pt x="36" y="13"/>
                    <a:pt x="35" y="10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3" y="12"/>
                    <a:pt x="32" y="12"/>
                    <a:pt x="3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2" name="Freeform 986"/>
            <p:cNvSpPr>
              <a:spLocks/>
            </p:cNvSpPr>
            <p:nvPr/>
          </p:nvSpPr>
          <p:spPr bwMode="auto">
            <a:xfrm>
              <a:off x="7623176" y="4035426"/>
              <a:ext cx="76200" cy="76200"/>
            </a:xfrm>
            <a:custGeom>
              <a:avLst/>
              <a:gdLst>
                <a:gd name="T0" fmla="*/ 20 w 23"/>
                <a:gd name="T1" fmla="*/ 12 h 23"/>
                <a:gd name="T2" fmla="*/ 11 w 23"/>
                <a:gd name="T3" fmla="*/ 20 h 23"/>
                <a:gd name="T4" fmla="*/ 3 w 23"/>
                <a:gd name="T5" fmla="*/ 12 h 23"/>
                <a:gd name="T6" fmla="*/ 11 w 23"/>
                <a:gd name="T7" fmla="*/ 3 h 23"/>
                <a:gd name="T8" fmla="*/ 14 w 23"/>
                <a:gd name="T9" fmla="*/ 4 h 23"/>
                <a:gd name="T10" fmla="*/ 17 w 23"/>
                <a:gd name="T11" fmla="*/ 1 h 23"/>
                <a:gd name="T12" fmla="*/ 11 w 23"/>
                <a:gd name="T13" fmla="*/ 0 h 23"/>
                <a:gd name="T14" fmla="*/ 0 w 23"/>
                <a:gd name="T15" fmla="*/ 12 h 23"/>
                <a:gd name="T16" fmla="*/ 11 w 23"/>
                <a:gd name="T17" fmla="*/ 23 h 23"/>
                <a:gd name="T18" fmla="*/ 23 w 23"/>
                <a:gd name="T19" fmla="*/ 12 h 23"/>
                <a:gd name="T20" fmla="*/ 21 w 23"/>
                <a:gd name="T21" fmla="*/ 6 h 23"/>
                <a:gd name="T22" fmla="*/ 19 w 23"/>
                <a:gd name="T23" fmla="*/ 9 h 23"/>
                <a:gd name="T24" fmla="*/ 20 w 23"/>
                <a:gd name="T25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23">
                  <a:moveTo>
                    <a:pt x="20" y="12"/>
                  </a:moveTo>
                  <a:cubicBezTo>
                    <a:pt x="20" y="16"/>
                    <a:pt x="16" y="20"/>
                    <a:pt x="11" y="20"/>
                  </a:cubicBezTo>
                  <a:cubicBezTo>
                    <a:pt x="7" y="20"/>
                    <a:pt x="3" y="16"/>
                    <a:pt x="3" y="12"/>
                  </a:cubicBezTo>
                  <a:cubicBezTo>
                    <a:pt x="3" y="7"/>
                    <a:pt x="7" y="3"/>
                    <a:pt x="11" y="3"/>
                  </a:cubicBezTo>
                  <a:cubicBezTo>
                    <a:pt x="12" y="3"/>
                    <a:pt x="13" y="3"/>
                    <a:pt x="14" y="4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5" y="1"/>
                    <a:pt x="13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8" y="23"/>
                    <a:pt x="23" y="18"/>
                    <a:pt x="23" y="12"/>
                  </a:cubicBezTo>
                  <a:cubicBezTo>
                    <a:pt x="23" y="10"/>
                    <a:pt x="22" y="8"/>
                    <a:pt x="21" y="6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10"/>
                    <a:pt x="20" y="11"/>
                    <a:pt x="2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3" name="Freeform 987"/>
            <p:cNvSpPr>
              <a:spLocks/>
            </p:cNvSpPr>
            <p:nvPr/>
          </p:nvSpPr>
          <p:spPr bwMode="auto">
            <a:xfrm>
              <a:off x="7642226" y="4054476"/>
              <a:ext cx="34925" cy="38100"/>
            </a:xfrm>
            <a:custGeom>
              <a:avLst/>
              <a:gdLst>
                <a:gd name="T0" fmla="*/ 8 w 10"/>
                <a:gd name="T1" fmla="*/ 7 h 11"/>
                <a:gd name="T2" fmla="*/ 6 w 10"/>
                <a:gd name="T3" fmla="*/ 8 h 11"/>
                <a:gd name="T4" fmla="*/ 3 w 10"/>
                <a:gd name="T5" fmla="*/ 7 h 11"/>
                <a:gd name="T6" fmla="*/ 3 w 10"/>
                <a:gd name="T7" fmla="*/ 5 h 11"/>
                <a:gd name="T8" fmla="*/ 4 w 10"/>
                <a:gd name="T9" fmla="*/ 2 h 11"/>
                <a:gd name="T10" fmla="*/ 4 w 10"/>
                <a:gd name="T11" fmla="*/ 2 h 11"/>
                <a:gd name="T12" fmla="*/ 6 w 10"/>
                <a:gd name="T13" fmla="*/ 0 h 11"/>
                <a:gd name="T14" fmla="*/ 5 w 10"/>
                <a:gd name="T15" fmla="*/ 0 h 11"/>
                <a:gd name="T16" fmla="*/ 0 w 10"/>
                <a:gd name="T17" fmla="*/ 6 h 11"/>
                <a:gd name="T18" fmla="*/ 5 w 10"/>
                <a:gd name="T19" fmla="*/ 11 h 11"/>
                <a:gd name="T20" fmla="*/ 10 w 10"/>
                <a:gd name="T21" fmla="*/ 6 h 11"/>
                <a:gd name="T22" fmla="*/ 10 w 10"/>
                <a:gd name="T23" fmla="*/ 5 h 11"/>
                <a:gd name="T24" fmla="*/ 8 w 10"/>
                <a:gd name="T25" fmla="*/ 7 h 11"/>
                <a:gd name="T26" fmla="*/ 8 w 10"/>
                <a:gd name="T2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11">
                  <a:moveTo>
                    <a:pt x="8" y="7"/>
                  </a:moveTo>
                  <a:cubicBezTo>
                    <a:pt x="8" y="8"/>
                    <a:pt x="6" y="8"/>
                    <a:pt x="6" y="8"/>
                  </a:cubicBezTo>
                  <a:cubicBezTo>
                    <a:pt x="4" y="8"/>
                    <a:pt x="4" y="8"/>
                    <a:pt x="3" y="7"/>
                  </a:cubicBezTo>
                  <a:cubicBezTo>
                    <a:pt x="3" y="7"/>
                    <a:pt x="3" y="6"/>
                    <a:pt x="3" y="5"/>
                  </a:cubicBezTo>
                  <a:cubicBezTo>
                    <a:pt x="3" y="4"/>
                    <a:pt x="3" y="3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8"/>
                    <a:pt x="2" y="11"/>
                    <a:pt x="5" y="11"/>
                  </a:cubicBezTo>
                  <a:cubicBezTo>
                    <a:pt x="8" y="11"/>
                    <a:pt x="10" y="8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5285493" y="4017713"/>
            <a:ext cx="771973" cy="771973"/>
            <a:chOff x="7599363" y="5221288"/>
            <a:chExt cx="123825" cy="123825"/>
          </a:xfrm>
          <a:solidFill>
            <a:srgbClr val="84B5D5"/>
          </a:solidFill>
        </p:grpSpPr>
        <p:sp>
          <p:nvSpPr>
            <p:cNvPr id="105" name="Freeform 438"/>
            <p:cNvSpPr>
              <a:spLocks/>
            </p:cNvSpPr>
            <p:nvPr/>
          </p:nvSpPr>
          <p:spPr bwMode="auto">
            <a:xfrm>
              <a:off x="7620001" y="5251451"/>
              <a:ext cx="3175" cy="47625"/>
            </a:xfrm>
            <a:custGeom>
              <a:avLst/>
              <a:gdLst>
                <a:gd name="T0" fmla="*/ 1 w 1"/>
                <a:gd name="T1" fmla="*/ 14 h 14"/>
                <a:gd name="T2" fmla="*/ 0 w 1"/>
                <a:gd name="T3" fmla="*/ 14 h 14"/>
                <a:gd name="T4" fmla="*/ 0 w 1"/>
                <a:gd name="T5" fmla="*/ 14 h 14"/>
                <a:gd name="T6" fmla="*/ 0 w 1"/>
                <a:gd name="T7" fmla="*/ 14 h 14"/>
                <a:gd name="T8" fmla="*/ 0 w 1"/>
                <a:gd name="T9" fmla="*/ 0 h 14"/>
                <a:gd name="T10" fmla="*/ 0 w 1"/>
                <a:gd name="T11" fmla="*/ 0 h 14"/>
                <a:gd name="T12" fmla="*/ 0 w 1"/>
                <a:gd name="T13" fmla="*/ 0 h 14"/>
                <a:gd name="T14" fmla="*/ 1 w 1"/>
                <a:gd name="T15" fmla="*/ 0 h 14"/>
                <a:gd name="T16" fmla="*/ 1 w 1"/>
                <a:gd name="T1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14">
                  <a:moveTo>
                    <a:pt x="1" y="14"/>
                  </a:moveTo>
                  <a:cubicBezTo>
                    <a:pt x="1" y="14"/>
                    <a:pt x="1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6" name="Freeform 439"/>
            <p:cNvSpPr>
              <a:spLocks/>
            </p:cNvSpPr>
            <p:nvPr/>
          </p:nvSpPr>
          <p:spPr bwMode="auto">
            <a:xfrm>
              <a:off x="7620001" y="5294313"/>
              <a:ext cx="63500" cy="4763"/>
            </a:xfrm>
            <a:custGeom>
              <a:avLst/>
              <a:gdLst>
                <a:gd name="T0" fmla="*/ 19 w 19"/>
                <a:gd name="T1" fmla="*/ 0 h 1"/>
                <a:gd name="T2" fmla="*/ 19 w 19"/>
                <a:gd name="T3" fmla="*/ 1 h 1"/>
                <a:gd name="T4" fmla="*/ 19 w 19"/>
                <a:gd name="T5" fmla="*/ 1 h 1"/>
                <a:gd name="T6" fmla="*/ 19 w 19"/>
                <a:gd name="T7" fmla="*/ 1 h 1"/>
                <a:gd name="T8" fmla="*/ 0 w 19"/>
                <a:gd name="T9" fmla="*/ 1 h 1"/>
                <a:gd name="T10" fmla="*/ 0 w 19"/>
                <a:gd name="T11" fmla="*/ 1 h 1"/>
                <a:gd name="T12" fmla="*/ 0 w 19"/>
                <a:gd name="T13" fmla="*/ 1 h 1"/>
                <a:gd name="T14" fmla="*/ 0 w 19"/>
                <a:gd name="T15" fmla="*/ 0 h 1"/>
                <a:gd name="T16" fmla="*/ 19 w 19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">
                  <a:moveTo>
                    <a:pt x="19" y="0"/>
                  </a:moveTo>
                  <a:cubicBezTo>
                    <a:pt x="19" y="0"/>
                    <a:pt x="19" y="0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7" name="Freeform 440"/>
            <p:cNvSpPr>
              <a:spLocks/>
            </p:cNvSpPr>
            <p:nvPr/>
          </p:nvSpPr>
          <p:spPr bwMode="auto">
            <a:xfrm>
              <a:off x="7656513" y="5278438"/>
              <a:ext cx="6350" cy="20638"/>
            </a:xfrm>
            <a:custGeom>
              <a:avLst/>
              <a:gdLst>
                <a:gd name="T0" fmla="*/ 2 w 2"/>
                <a:gd name="T1" fmla="*/ 0 h 6"/>
                <a:gd name="T2" fmla="*/ 1 w 2"/>
                <a:gd name="T3" fmla="*/ 0 h 6"/>
                <a:gd name="T4" fmla="*/ 0 w 2"/>
                <a:gd name="T5" fmla="*/ 0 h 6"/>
                <a:gd name="T6" fmla="*/ 0 w 2"/>
                <a:gd name="T7" fmla="*/ 6 h 6"/>
                <a:gd name="T8" fmla="*/ 2 w 2"/>
                <a:gd name="T9" fmla="*/ 6 h 6"/>
                <a:gd name="T10" fmla="*/ 2 w 2"/>
                <a:gd name="T11" fmla="*/ 0 h 6"/>
                <a:gd name="T12" fmla="*/ 2 w 2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6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8" name="Freeform 441"/>
            <p:cNvSpPr>
              <a:spLocks/>
            </p:cNvSpPr>
            <p:nvPr/>
          </p:nvSpPr>
          <p:spPr bwMode="auto">
            <a:xfrm>
              <a:off x="7642226" y="5268913"/>
              <a:ext cx="7938" cy="30163"/>
            </a:xfrm>
            <a:custGeom>
              <a:avLst/>
              <a:gdLst>
                <a:gd name="T0" fmla="*/ 2 w 2"/>
                <a:gd name="T1" fmla="*/ 0 h 9"/>
                <a:gd name="T2" fmla="*/ 0 w 2"/>
                <a:gd name="T3" fmla="*/ 0 h 9"/>
                <a:gd name="T4" fmla="*/ 0 w 2"/>
                <a:gd name="T5" fmla="*/ 1 h 9"/>
                <a:gd name="T6" fmla="*/ 0 w 2"/>
                <a:gd name="T7" fmla="*/ 9 h 9"/>
                <a:gd name="T8" fmla="*/ 2 w 2"/>
                <a:gd name="T9" fmla="*/ 9 h 9"/>
                <a:gd name="T10" fmla="*/ 2 w 2"/>
                <a:gd name="T11" fmla="*/ 1 h 9"/>
                <a:gd name="T12" fmla="*/ 2 w 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9">
                  <a:moveTo>
                    <a:pt x="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9" name="Freeform 442"/>
            <p:cNvSpPr>
              <a:spLocks/>
            </p:cNvSpPr>
            <p:nvPr/>
          </p:nvSpPr>
          <p:spPr bwMode="auto">
            <a:xfrm>
              <a:off x="7669213" y="5264151"/>
              <a:ext cx="7938" cy="34925"/>
            </a:xfrm>
            <a:custGeom>
              <a:avLst/>
              <a:gdLst>
                <a:gd name="T0" fmla="*/ 2 w 2"/>
                <a:gd name="T1" fmla="*/ 0 h 10"/>
                <a:gd name="T2" fmla="*/ 1 w 2"/>
                <a:gd name="T3" fmla="*/ 0 h 10"/>
                <a:gd name="T4" fmla="*/ 0 w 2"/>
                <a:gd name="T5" fmla="*/ 1 h 10"/>
                <a:gd name="T6" fmla="*/ 0 w 2"/>
                <a:gd name="T7" fmla="*/ 10 h 10"/>
                <a:gd name="T8" fmla="*/ 2 w 2"/>
                <a:gd name="T9" fmla="*/ 10 h 10"/>
                <a:gd name="T10" fmla="*/ 2 w 2"/>
                <a:gd name="T11" fmla="*/ 1 h 10"/>
                <a:gd name="T12" fmla="*/ 2 w 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0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0" name="Freeform 443"/>
            <p:cNvSpPr>
              <a:spLocks/>
            </p:cNvSpPr>
            <p:nvPr/>
          </p:nvSpPr>
          <p:spPr bwMode="auto">
            <a:xfrm>
              <a:off x="7629526" y="5284788"/>
              <a:ext cx="6350" cy="14288"/>
            </a:xfrm>
            <a:custGeom>
              <a:avLst/>
              <a:gdLst>
                <a:gd name="T0" fmla="*/ 2 w 2"/>
                <a:gd name="T1" fmla="*/ 0 h 4"/>
                <a:gd name="T2" fmla="*/ 0 w 2"/>
                <a:gd name="T3" fmla="*/ 0 h 4"/>
                <a:gd name="T4" fmla="*/ 0 w 2"/>
                <a:gd name="T5" fmla="*/ 0 h 4"/>
                <a:gd name="T6" fmla="*/ 0 w 2"/>
                <a:gd name="T7" fmla="*/ 4 h 4"/>
                <a:gd name="T8" fmla="*/ 2 w 2"/>
                <a:gd name="T9" fmla="*/ 4 h 4"/>
                <a:gd name="T10" fmla="*/ 2 w 2"/>
                <a:gd name="T11" fmla="*/ 0 h 4"/>
                <a:gd name="T12" fmla="*/ 2 w 2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1" name="Freeform 444"/>
            <p:cNvSpPr>
              <a:spLocks/>
            </p:cNvSpPr>
            <p:nvPr/>
          </p:nvSpPr>
          <p:spPr bwMode="auto">
            <a:xfrm>
              <a:off x="7629526" y="5257801"/>
              <a:ext cx="17463" cy="17463"/>
            </a:xfrm>
            <a:custGeom>
              <a:avLst/>
              <a:gdLst>
                <a:gd name="T0" fmla="*/ 11 w 11"/>
                <a:gd name="T1" fmla="*/ 2 h 11"/>
                <a:gd name="T2" fmla="*/ 2 w 11"/>
                <a:gd name="T3" fmla="*/ 11 h 11"/>
                <a:gd name="T4" fmla="*/ 0 w 11"/>
                <a:gd name="T5" fmla="*/ 11 h 11"/>
                <a:gd name="T6" fmla="*/ 8 w 11"/>
                <a:gd name="T7" fmla="*/ 0 h 11"/>
                <a:gd name="T8" fmla="*/ 11 w 11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1" y="2"/>
                  </a:moveTo>
                  <a:lnTo>
                    <a:pt x="2" y="11"/>
                  </a:lnTo>
                  <a:lnTo>
                    <a:pt x="0" y="11"/>
                  </a:lnTo>
                  <a:lnTo>
                    <a:pt x="8" y="0"/>
                  </a:lnTo>
                  <a:lnTo>
                    <a:pt x="1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2" name="Freeform 445"/>
            <p:cNvSpPr>
              <a:spLocks/>
            </p:cNvSpPr>
            <p:nvPr/>
          </p:nvSpPr>
          <p:spPr bwMode="auto">
            <a:xfrm>
              <a:off x="7642226" y="5254626"/>
              <a:ext cx="20638" cy="20638"/>
            </a:xfrm>
            <a:custGeom>
              <a:avLst/>
              <a:gdLst>
                <a:gd name="T0" fmla="*/ 11 w 13"/>
                <a:gd name="T1" fmla="*/ 13 h 13"/>
                <a:gd name="T2" fmla="*/ 0 w 13"/>
                <a:gd name="T3" fmla="*/ 2 h 13"/>
                <a:gd name="T4" fmla="*/ 3 w 13"/>
                <a:gd name="T5" fmla="*/ 0 h 13"/>
                <a:gd name="T6" fmla="*/ 13 w 13"/>
                <a:gd name="T7" fmla="*/ 11 h 13"/>
                <a:gd name="T8" fmla="*/ 11 w 13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11" y="13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13" y="11"/>
                  </a:lnTo>
                  <a:lnTo>
                    <a:pt x="1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3" name="Freeform 446"/>
            <p:cNvSpPr>
              <a:spLocks/>
            </p:cNvSpPr>
            <p:nvPr/>
          </p:nvSpPr>
          <p:spPr bwMode="auto">
            <a:xfrm>
              <a:off x="7656513" y="5254626"/>
              <a:ext cx="20638" cy="20638"/>
            </a:xfrm>
            <a:custGeom>
              <a:avLst/>
              <a:gdLst>
                <a:gd name="T0" fmla="*/ 13 w 13"/>
                <a:gd name="T1" fmla="*/ 0 h 13"/>
                <a:gd name="T2" fmla="*/ 2 w 13"/>
                <a:gd name="T3" fmla="*/ 13 h 13"/>
                <a:gd name="T4" fmla="*/ 0 w 13"/>
                <a:gd name="T5" fmla="*/ 11 h 13"/>
                <a:gd name="T6" fmla="*/ 10 w 13"/>
                <a:gd name="T7" fmla="*/ 0 h 13"/>
                <a:gd name="T8" fmla="*/ 13 w 13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13" y="0"/>
                  </a:moveTo>
                  <a:lnTo>
                    <a:pt x="2" y="13"/>
                  </a:lnTo>
                  <a:lnTo>
                    <a:pt x="0" y="11"/>
                  </a:lnTo>
                  <a:lnTo>
                    <a:pt x="1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4" name="Freeform 447"/>
            <p:cNvSpPr>
              <a:spLocks/>
            </p:cNvSpPr>
            <p:nvPr/>
          </p:nvSpPr>
          <p:spPr bwMode="auto">
            <a:xfrm>
              <a:off x="7666038" y="5251451"/>
              <a:ext cx="10489" cy="9525"/>
            </a:xfrm>
            <a:custGeom>
              <a:avLst/>
              <a:gdLst>
                <a:gd name="T0" fmla="*/ 3 w 3"/>
                <a:gd name="T1" fmla="*/ 0 h 3"/>
                <a:gd name="T2" fmla="*/ 3 w 3"/>
                <a:gd name="T3" fmla="*/ 0 h 3"/>
                <a:gd name="T4" fmla="*/ 3 w 3"/>
                <a:gd name="T5" fmla="*/ 1 h 3"/>
                <a:gd name="T6" fmla="*/ 3 w 3"/>
                <a:gd name="T7" fmla="*/ 2 h 3"/>
                <a:gd name="T8" fmla="*/ 3 w 3"/>
                <a:gd name="T9" fmla="*/ 3 h 3"/>
                <a:gd name="T10" fmla="*/ 2 w 3"/>
                <a:gd name="T11" fmla="*/ 3 h 3"/>
                <a:gd name="T12" fmla="*/ 2 w 3"/>
                <a:gd name="T13" fmla="*/ 2 h 3"/>
                <a:gd name="T14" fmla="*/ 1 w 3"/>
                <a:gd name="T15" fmla="*/ 2 h 3"/>
                <a:gd name="T16" fmla="*/ 0 w 3"/>
                <a:gd name="T17" fmla="*/ 1 h 3"/>
                <a:gd name="T18" fmla="*/ 1 w 3"/>
                <a:gd name="T19" fmla="*/ 1 h 3"/>
                <a:gd name="T20" fmla="*/ 1 w 3"/>
                <a:gd name="T21" fmla="*/ 0 h 3"/>
                <a:gd name="T22" fmla="*/ 2 w 3"/>
                <a:gd name="T23" fmla="*/ 0 h 3"/>
                <a:gd name="T24" fmla="*/ 3 w 3"/>
                <a:gd name="T2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5" name="Freeform 448"/>
            <p:cNvSpPr>
              <a:spLocks noEditPoints="1"/>
            </p:cNvSpPr>
            <p:nvPr/>
          </p:nvSpPr>
          <p:spPr bwMode="auto">
            <a:xfrm>
              <a:off x="7599363" y="5221288"/>
              <a:ext cx="123825" cy="123825"/>
            </a:xfrm>
            <a:custGeom>
              <a:avLst/>
              <a:gdLst>
                <a:gd name="T0" fmla="*/ 35 w 37"/>
                <a:gd name="T1" fmla="*/ 35 h 37"/>
                <a:gd name="T2" fmla="*/ 32 w 37"/>
                <a:gd name="T3" fmla="*/ 37 h 37"/>
                <a:gd name="T4" fmla="*/ 28 w 37"/>
                <a:gd name="T5" fmla="*/ 35 h 37"/>
                <a:gd name="T6" fmla="*/ 23 w 37"/>
                <a:gd name="T7" fmla="*/ 30 h 37"/>
                <a:gd name="T8" fmla="*/ 16 w 37"/>
                <a:gd name="T9" fmla="*/ 32 h 37"/>
                <a:gd name="T10" fmla="*/ 0 w 37"/>
                <a:gd name="T11" fmla="*/ 16 h 37"/>
                <a:gd name="T12" fmla="*/ 16 w 37"/>
                <a:gd name="T13" fmla="*/ 0 h 37"/>
                <a:gd name="T14" fmla="*/ 31 w 37"/>
                <a:gd name="T15" fmla="*/ 16 h 37"/>
                <a:gd name="T16" fmla="*/ 29 w 37"/>
                <a:gd name="T17" fmla="*/ 23 h 37"/>
                <a:gd name="T18" fmla="*/ 35 w 37"/>
                <a:gd name="T19" fmla="*/ 29 h 37"/>
                <a:gd name="T20" fmla="*/ 35 w 37"/>
                <a:gd name="T21" fmla="*/ 35 h 37"/>
                <a:gd name="T22" fmla="*/ 16 w 37"/>
                <a:gd name="T23" fmla="*/ 30 h 37"/>
                <a:gd name="T24" fmla="*/ 29 w 37"/>
                <a:gd name="T25" fmla="*/ 16 h 37"/>
                <a:gd name="T26" fmla="*/ 16 w 37"/>
                <a:gd name="T27" fmla="*/ 2 h 37"/>
                <a:gd name="T28" fmla="*/ 2 w 37"/>
                <a:gd name="T29" fmla="*/ 16 h 37"/>
                <a:gd name="T30" fmla="*/ 16 w 37"/>
                <a:gd name="T31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7" h="37">
                  <a:moveTo>
                    <a:pt x="35" y="35"/>
                  </a:moveTo>
                  <a:cubicBezTo>
                    <a:pt x="34" y="36"/>
                    <a:pt x="33" y="37"/>
                    <a:pt x="32" y="37"/>
                  </a:cubicBezTo>
                  <a:cubicBezTo>
                    <a:pt x="31" y="37"/>
                    <a:pt x="29" y="36"/>
                    <a:pt x="28" y="35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1" y="31"/>
                    <a:pt x="18" y="32"/>
                    <a:pt x="16" y="32"/>
                  </a:cubicBezTo>
                  <a:cubicBezTo>
                    <a:pt x="7" y="32"/>
                    <a:pt x="0" y="25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4" y="0"/>
                    <a:pt x="31" y="7"/>
                    <a:pt x="31" y="16"/>
                  </a:cubicBezTo>
                  <a:cubicBezTo>
                    <a:pt x="31" y="19"/>
                    <a:pt x="31" y="21"/>
                    <a:pt x="29" y="23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7" y="31"/>
                    <a:pt x="37" y="34"/>
                    <a:pt x="35" y="35"/>
                  </a:cubicBezTo>
                  <a:close/>
                  <a:moveTo>
                    <a:pt x="16" y="30"/>
                  </a:moveTo>
                  <a:cubicBezTo>
                    <a:pt x="23" y="30"/>
                    <a:pt x="29" y="24"/>
                    <a:pt x="29" y="16"/>
                  </a:cubicBezTo>
                  <a:cubicBezTo>
                    <a:pt x="29" y="9"/>
                    <a:pt x="23" y="2"/>
                    <a:pt x="16" y="2"/>
                  </a:cubicBezTo>
                  <a:cubicBezTo>
                    <a:pt x="8" y="2"/>
                    <a:pt x="2" y="9"/>
                    <a:pt x="2" y="16"/>
                  </a:cubicBezTo>
                  <a:cubicBezTo>
                    <a:pt x="2" y="24"/>
                    <a:pt x="8" y="30"/>
                    <a:pt x="16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1946537" y="2130247"/>
            <a:ext cx="2353792" cy="38206"/>
            <a:chOff x="1182170" y="836478"/>
            <a:chExt cx="2816640" cy="45719"/>
          </a:xfrm>
          <a:solidFill>
            <a:srgbClr val="F9F9F9"/>
          </a:solidFill>
        </p:grpSpPr>
        <p:sp>
          <p:nvSpPr>
            <p:cNvPr id="117" name="矩形 116"/>
            <p:cNvSpPr/>
            <p:nvPr/>
          </p:nvSpPr>
          <p:spPr>
            <a:xfrm>
              <a:off x="1182170" y="836478"/>
              <a:ext cx="545030" cy="45719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18" name="直接连接符 117"/>
            <p:cNvCxnSpPr/>
            <p:nvPr/>
          </p:nvCxnSpPr>
          <p:spPr>
            <a:xfrm>
              <a:off x="1717675" y="871084"/>
              <a:ext cx="2281135" cy="0"/>
            </a:xfrm>
            <a:prstGeom prst="line">
              <a:avLst/>
            </a:prstGeom>
            <a:grpFill/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</p:cxnSp>
      </p:grpSp>
      <p:grpSp>
        <p:nvGrpSpPr>
          <p:cNvPr id="119" name="组合 118"/>
          <p:cNvGrpSpPr/>
          <p:nvPr/>
        </p:nvGrpSpPr>
        <p:grpSpPr>
          <a:xfrm>
            <a:off x="1946537" y="4146521"/>
            <a:ext cx="2353792" cy="38206"/>
            <a:chOff x="1182170" y="836478"/>
            <a:chExt cx="2816640" cy="45719"/>
          </a:xfrm>
          <a:solidFill>
            <a:srgbClr val="F9F9F9"/>
          </a:solidFill>
        </p:grpSpPr>
        <p:sp>
          <p:nvSpPr>
            <p:cNvPr id="120" name="矩形 119"/>
            <p:cNvSpPr/>
            <p:nvPr/>
          </p:nvSpPr>
          <p:spPr>
            <a:xfrm>
              <a:off x="1182170" y="836478"/>
              <a:ext cx="545030" cy="45719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21" name="直接连接符 120"/>
            <p:cNvCxnSpPr/>
            <p:nvPr/>
          </p:nvCxnSpPr>
          <p:spPr>
            <a:xfrm>
              <a:off x="1717675" y="871084"/>
              <a:ext cx="2281135" cy="0"/>
            </a:xfrm>
            <a:prstGeom prst="line">
              <a:avLst/>
            </a:prstGeom>
            <a:grpFill/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</p:cxnSp>
      </p:grpSp>
      <p:grpSp>
        <p:nvGrpSpPr>
          <p:cNvPr id="122" name="组合 121"/>
          <p:cNvGrpSpPr/>
          <p:nvPr/>
        </p:nvGrpSpPr>
        <p:grpSpPr>
          <a:xfrm>
            <a:off x="6494609" y="4146521"/>
            <a:ext cx="2353792" cy="38206"/>
            <a:chOff x="1182170" y="836478"/>
            <a:chExt cx="2816640" cy="45719"/>
          </a:xfrm>
          <a:solidFill>
            <a:srgbClr val="F9F9F9"/>
          </a:solidFill>
        </p:grpSpPr>
        <p:sp>
          <p:nvSpPr>
            <p:cNvPr id="123" name="矩形 122"/>
            <p:cNvSpPr/>
            <p:nvPr/>
          </p:nvSpPr>
          <p:spPr>
            <a:xfrm>
              <a:off x="1182170" y="836478"/>
              <a:ext cx="545030" cy="45719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24" name="直接连接符 123"/>
            <p:cNvCxnSpPr/>
            <p:nvPr/>
          </p:nvCxnSpPr>
          <p:spPr>
            <a:xfrm>
              <a:off x="1717675" y="871084"/>
              <a:ext cx="2281135" cy="0"/>
            </a:xfrm>
            <a:prstGeom prst="line">
              <a:avLst/>
            </a:prstGeom>
            <a:grpFill/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</p:cxnSp>
      </p:grpSp>
      <p:grpSp>
        <p:nvGrpSpPr>
          <p:cNvPr id="125" name="组合 124"/>
          <p:cNvGrpSpPr/>
          <p:nvPr/>
        </p:nvGrpSpPr>
        <p:grpSpPr>
          <a:xfrm>
            <a:off x="6503757" y="2130247"/>
            <a:ext cx="2353792" cy="38206"/>
            <a:chOff x="1182170" y="836478"/>
            <a:chExt cx="2816640" cy="45719"/>
          </a:xfrm>
          <a:solidFill>
            <a:srgbClr val="F9F9F9"/>
          </a:solidFill>
        </p:grpSpPr>
        <p:sp>
          <p:nvSpPr>
            <p:cNvPr id="126" name="矩形 125"/>
            <p:cNvSpPr/>
            <p:nvPr/>
          </p:nvSpPr>
          <p:spPr>
            <a:xfrm>
              <a:off x="1182170" y="836478"/>
              <a:ext cx="545030" cy="45719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27" name="直接连接符 126"/>
            <p:cNvCxnSpPr/>
            <p:nvPr/>
          </p:nvCxnSpPr>
          <p:spPr>
            <a:xfrm>
              <a:off x="1717675" y="871084"/>
              <a:ext cx="2281135" cy="0"/>
            </a:xfrm>
            <a:prstGeom prst="line">
              <a:avLst/>
            </a:prstGeom>
            <a:grpFill/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</p:cxnSp>
      </p:grpSp>
      <p:sp>
        <p:nvSpPr>
          <p:cNvPr id="128" name="文本框 62"/>
          <p:cNvSpPr txBox="1"/>
          <p:nvPr/>
        </p:nvSpPr>
        <p:spPr>
          <a:xfrm>
            <a:off x="2335158" y="1859187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这里输入相关标题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9" name="文本框 63"/>
          <p:cNvSpPr txBox="1"/>
          <p:nvPr/>
        </p:nvSpPr>
        <p:spPr>
          <a:xfrm>
            <a:off x="6904501" y="1852246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这里输入相关标题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0" name="文本框 64"/>
          <p:cNvSpPr txBox="1"/>
          <p:nvPr/>
        </p:nvSpPr>
        <p:spPr>
          <a:xfrm>
            <a:off x="2354456" y="3871399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这里输入相关标题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1" name="文本框 65"/>
          <p:cNvSpPr txBox="1"/>
          <p:nvPr/>
        </p:nvSpPr>
        <p:spPr>
          <a:xfrm>
            <a:off x="6889607" y="3871399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这里输入相关标题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2" name="文本框 66"/>
          <p:cNvSpPr txBox="1"/>
          <p:nvPr/>
        </p:nvSpPr>
        <p:spPr>
          <a:xfrm>
            <a:off x="1817534" y="2206236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这里输入简单概述文字</a:t>
            </a: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这里输入简单概述文字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这里输入简单概述</a:t>
            </a: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文字</a:t>
            </a: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这里输入简单概述文字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这里输入简单概述</a:t>
            </a: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文字</a:t>
            </a: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这里输入简单概述文字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3" name="文本框 67"/>
          <p:cNvSpPr txBox="1"/>
          <p:nvPr/>
        </p:nvSpPr>
        <p:spPr>
          <a:xfrm>
            <a:off x="6461283" y="2227481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这里输入简单概述文字</a:t>
            </a: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这里输入简单概述文字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这里输入简单概述</a:t>
            </a: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文字</a:t>
            </a: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这里输入简单概述文字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这里输入简单概述</a:t>
            </a: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文字</a:t>
            </a: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这里输入简单概述文字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4" name="文本框 68"/>
          <p:cNvSpPr txBox="1"/>
          <p:nvPr/>
        </p:nvSpPr>
        <p:spPr>
          <a:xfrm>
            <a:off x="1885599" y="4251725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这里输入简单概述文字</a:t>
            </a: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这里输入简单概述文字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这里输入简单概述</a:t>
            </a: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文字</a:t>
            </a: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这里输入简单概述文字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这里输入简单概述</a:t>
            </a: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文字</a:t>
            </a: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这里输入简单概述文字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5" name="文本框 69"/>
          <p:cNvSpPr txBox="1"/>
          <p:nvPr/>
        </p:nvSpPr>
        <p:spPr>
          <a:xfrm>
            <a:off x="6422993" y="4261962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这里输入简单概述文字</a:t>
            </a: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这里输入简单概述文字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这里输入简单概述</a:t>
            </a: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文字</a:t>
            </a: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这里输入简单概述文字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这里输入简单概述</a:t>
            </a: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文字</a:t>
            </a: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这里输入简单概述文字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Freeform 104"/>
          <p:cNvSpPr>
            <a:spLocks noChangeArrowheads="1"/>
          </p:cNvSpPr>
          <p:nvPr/>
        </p:nvSpPr>
        <p:spPr bwMode="auto">
          <a:xfrm>
            <a:off x="4471079" y="3867142"/>
            <a:ext cx="1187303" cy="1290050"/>
          </a:xfrm>
          <a:custGeom>
            <a:avLst/>
            <a:gdLst>
              <a:gd name="T0" fmla="*/ 0 w 876"/>
              <a:gd name="T1" fmla="*/ 2147483646 h 952"/>
              <a:gd name="T2" fmla="*/ 0 w 876"/>
              <a:gd name="T3" fmla="*/ 2147483646 h 952"/>
              <a:gd name="T4" fmla="*/ 2147483646 w 876"/>
              <a:gd name="T5" fmla="*/ 2147483646 h 952"/>
              <a:gd name="T6" fmla="*/ 2147483646 w 876"/>
              <a:gd name="T7" fmla="*/ 0 h 952"/>
              <a:gd name="T8" fmla="*/ 2147483646 w 876"/>
              <a:gd name="T9" fmla="*/ 0 h 952"/>
              <a:gd name="T10" fmla="*/ 2147483646 w 876"/>
              <a:gd name="T11" fmla="*/ 2147483646 h 952"/>
              <a:gd name="T12" fmla="*/ 0 w 876"/>
              <a:gd name="T13" fmla="*/ 2147483646 h 95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876"/>
              <a:gd name="T22" fmla="*/ 0 h 952"/>
              <a:gd name="T23" fmla="*/ 876 w 876"/>
              <a:gd name="T24" fmla="*/ 952 h 95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76" h="952">
                <a:moveTo>
                  <a:pt x="0" y="30"/>
                </a:moveTo>
                <a:lnTo>
                  <a:pt x="0" y="492"/>
                </a:lnTo>
                <a:lnTo>
                  <a:pt x="876" y="952"/>
                </a:lnTo>
                <a:lnTo>
                  <a:pt x="712" y="0"/>
                </a:lnTo>
                <a:lnTo>
                  <a:pt x="378" y="0"/>
                </a:lnTo>
                <a:lnTo>
                  <a:pt x="422" y="252"/>
                </a:lnTo>
                <a:lnTo>
                  <a:pt x="0" y="30"/>
                </a:lnTo>
                <a:close/>
              </a:path>
            </a:pathLst>
          </a:custGeom>
          <a:solidFill>
            <a:srgbClr val="84B5D5"/>
          </a:solidFill>
          <a:ln>
            <a:noFill/>
          </a:ln>
          <a:extLst/>
        </p:spPr>
        <p:txBody>
          <a:bodyPr lIns="146297" tIns="73148" rIns="146297" bIns="7314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" name="Freeform 106"/>
          <p:cNvSpPr>
            <a:spLocks noChangeArrowheads="1"/>
          </p:cNvSpPr>
          <p:nvPr/>
        </p:nvSpPr>
        <p:spPr bwMode="auto">
          <a:xfrm>
            <a:off x="2942916" y="3847571"/>
            <a:ext cx="1192195" cy="1290050"/>
          </a:xfrm>
          <a:custGeom>
            <a:avLst/>
            <a:gdLst>
              <a:gd name="T0" fmla="*/ 2147483646 w 878"/>
              <a:gd name="T1" fmla="*/ 2147483646 h 952"/>
              <a:gd name="T2" fmla="*/ 2147483646 w 878"/>
              <a:gd name="T3" fmla="*/ 2147483646 h 952"/>
              <a:gd name="T4" fmla="*/ 2147483646 w 878"/>
              <a:gd name="T5" fmla="*/ 0 h 952"/>
              <a:gd name="T6" fmla="*/ 2147483646 w 878"/>
              <a:gd name="T7" fmla="*/ 0 h 952"/>
              <a:gd name="T8" fmla="*/ 0 w 878"/>
              <a:gd name="T9" fmla="*/ 2147483646 h 952"/>
              <a:gd name="T10" fmla="*/ 2147483646 w 878"/>
              <a:gd name="T11" fmla="*/ 2147483646 h 952"/>
              <a:gd name="T12" fmla="*/ 2147483646 w 878"/>
              <a:gd name="T13" fmla="*/ 2147483646 h 95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878"/>
              <a:gd name="T22" fmla="*/ 0 h 952"/>
              <a:gd name="T23" fmla="*/ 878 w 878"/>
              <a:gd name="T24" fmla="*/ 952 h 95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78" h="952">
                <a:moveTo>
                  <a:pt x="878" y="30"/>
                </a:moveTo>
                <a:lnTo>
                  <a:pt x="456" y="252"/>
                </a:lnTo>
                <a:lnTo>
                  <a:pt x="498" y="0"/>
                </a:lnTo>
                <a:lnTo>
                  <a:pt x="164" y="0"/>
                </a:lnTo>
                <a:lnTo>
                  <a:pt x="0" y="952"/>
                </a:lnTo>
                <a:lnTo>
                  <a:pt x="878" y="492"/>
                </a:lnTo>
                <a:lnTo>
                  <a:pt x="878" y="30"/>
                </a:lnTo>
                <a:close/>
              </a:path>
            </a:pathLst>
          </a:custGeom>
          <a:solidFill>
            <a:srgbClr val="84B5D5"/>
          </a:solidFill>
          <a:ln>
            <a:noFill/>
          </a:ln>
          <a:extLst/>
        </p:spPr>
        <p:txBody>
          <a:bodyPr lIns="146297" tIns="73148" rIns="146297" bIns="7314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" name="Freeform 108"/>
          <p:cNvSpPr>
            <a:spLocks noChangeArrowheads="1"/>
          </p:cNvSpPr>
          <p:nvPr/>
        </p:nvSpPr>
        <p:spPr bwMode="auto">
          <a:xfrm>
            <a:off x="4268847" y="1280517"/>
            <a:ext cx="2077781" cy="2446367"/>
          </a:xfrm>
          <a:custGeom>
            <a:avLst/>
            <a:gdLst>
              <a:gd name="T0" fmla="*/ 2147483646 w 1534"/>
              <a:gd name="T1" fmla="*/ 2147483646 h 1804"/>
              <a:gd name="T2" fmla="*/ 0 w 1534"/>
              <a:gd name="T3" fmla="*/ 0 h 1804"/>
              <a:gd name="T4" fmla="*/ 0 w 1534"/>
              <a:gd name="T5" fmla="*/ 2147483646 h 1804"/>
              <a:gd name="T6" fmla="*/ 2147483646 w 1534"/>
              <a:gd name="T7" fmla="*/ 2147483646 h 1804"/>
              <a:gd name="T8" fmla="*/ 2147483646 w 1534"/>
              <a:gd name="T9" fmla="*/ 2147483646 h 1804"/>
              <a:gd name="T10" fmla="*/ 2147483646 w 1534"/>
              <a:gd name="T11" fmla="*/ 2147483646 h 1804"/>
              <a:gd name="T12" fmla="*/ 2147483646 w 1534"/>
              <a:gd name="T13" fmla="*/ 2147483646 h 1804"/>
              <a:gd name="T14" fmla="*/ 2147483646 w 1534"/>
              <a:gd name="T15" fmla="*/ 2147483646 h 1804"/>
              <a:gd name="T16" fmla="*/ 2147483646 w 1534"/>
              <a:gd name="T17" fmla="*/ 2147483646 h 1804"/>
              <a:gd name="T18" fmla="*/ 2147483646 w 1534"/>
              <a:gd name="T19" fmla="*/ 2147483646 h 180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534"/>
              <a:gd name="T31" fmla="*/ 0 h 1804"/>
              <a:gd name="T32" fmla="*/ 1534 w 1534"/>
              <a:gd name="T33" fmla="*/ 1804 h 180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534" h="1804">
                <a:moveTo>
                  <a:pt x="474" y="962"/>
                </a:moveTo>
                <a:lnTo>
                  <a:pt x="0" y="0"/>
                </a:lnTo>
                <a:lnTo>
                  <a:pt x="0" y="700"/>
                </a:lnTo>
                <a:lnTo>
                  <a:pt x="246" y="1200"/>
                </a:lnTo>
                <a:lnTo>
                  <a:pt x="798" y="1280"/>
                </a:lnTo>
                <a:lnTo>
                  <a:pt x="400" y="1670"/>
                </a:lnTo>
                <a:lnTo>
                  <a:pt x="422" y="1804"/>
                </a:lnTo>
                <a:lnTo>
                  <a:pt x="826" y="1804"/>
                </a:lnTo>
                <a:lnTo>
                  <a:pt x="1534" y="1116"/>
                </a:lnTo>
                <a:lnTo>
                  <a:pt x="474" y="962"/>
                </a:lnTo>
                <a:close/>
              </a:path>
            </a:pathLst>
          </a:custGeom>
          <a:solidFill>
            <a:srgbClr val="336699">
              <a:lumMod val="75000"/>
            </a:srgbClr>
          </a:solidFill>
          <a:ln>
            <a:noFill/>
          </a:ln>
          <a:extLst/>
        </p:spPr>
        <p:txBody>
          <a:bodyPr lIns="146297" tIns="73148" rIns="146297" bIns="7314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" name="Freeform 109"/>
          <p:cNvSpPr>
            <a:spLocks noChangeArrowheads="1"/>
          </p:cNvSpPr>
          <p:nvPr/>
        </p:nvSpPr>
        <p:spPr bwMode="auto">
          <a:xfrm>
            <a:off x="2213898" y="1290302"/>
            <a:ext cx="2077781" cy="2444735"/>
          </a:xfrm>
          <a:custGeom>
            <a:avLst/>
            <a:gdLst>
              <a:gd name="T0" fmla="*/ 2147483646 w 1534"/>
              <a:gd name="T1" fmla="*/ 2147483646 h 1804"/>
              <a:gd name="T2" fmla="*/ 0 w 1534"/>
              <a:gd name="T3" fmla="*/ 2147483646 h 1804"/>
              <a:gd name="T4" fmla="*/ 2147483646 w 1534"/>
              <a:gd name="T5" fmla="*/ 2147483646 h 1804"/>
              <a:gd name="T6" fmla="*/ 2147483646 w 1534"/>
              <a:gd name="T7" fmla="*/ 2147483646 h 1804"/>
              <a:gd name="T8" fmla="*/ 2147483646 w 1534"/>
              <a:gd name="T9" fmla="*/ 2147483646 h 1804"/>
              <a:gd name="T10" fmla="*/ 2147483646 w 1534"/>
              <a:gd name="T11" fmla="*/ 2147483646 h 1804"/>
              <a:gd name="T12" fmla="*/ 2147483646 w 1534"/>
              <a:gd name="T13" fmla="*/ 2147483646 h 1804"/>
              <a:gd name="T14" fmla="*/ 2147483646 w 1534"/>
              <a:gd name="T15" fmla="*/ 2147483646 h 1804"/>
              <a:gd name="T16" fmla="*/ 2147483646 w 1534"/>
              <a:gd name="T17" fmla="*/ 0 h 1804"/>
              <a:gd name="T18" fmla="*/ 2147483646 w 1534"/>
              <a:gd name="T19" fmla="*/ 2147483646 h 180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534"/>
              <a:gd name="T31" fmla="*/ 0 h 1804"/>
              <a:gd name="T32" fmla="*/ 1534 w 1534"/>
              <a:gd name="T33" fmla="*/ 1804 h 180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534" h="1804">
                <a:moveTo>
                  <a:pt x="1060" y="962"/>
                </a:moveTo>
                <a:lnTo>
                  <a:pt x="0" y="1116"/>
                </a:lnTo>
                <a:lnTo>
                  <a:pt x="708" y="1804"/>
                </a:lnTo>
                <a:lnTo>
                  <a:pt x="1112" y="1804"/>
                </a:lnTo>
                <a:lnTo>
                  <a:pt x="1136" y="1670"/>
                </a:lnTo>
                <a:lnTo>
                  <a:pt x="736" y="1280"/>
                </a:lnTo>
                <a:lnTo>
                  <a:pt x="1288" y="1200"/>
                </a:lnTo>
                <a:lnTo>
                  <a:pt x="1534" y="700"/>
                </a:lnTo>
                <a:lnTo>
                  <a:pt x="1534" y="0"/>
                </a:lnTo>
                <a:lnTo>
                  <a:pt x="1060" y="962"/>
                </a:lnTo>
                <a:close/>
              </a:path>
            </a:pathLst>
          </a:custGeom>
          <a:solidFill>
            <a:srgbClr val="336699">
              <a:lumMod val="75000"/>
            </a:srgbClr>
          </a:solidFill>
          <a:ln>
            <a:noFill/>
          </a:ln>
          <a:extLst/>
        </p:spPr>
        <p:txBody>
          <a:bodyPr lIns="146297" tIns="73148" rIns="146297" bIns="7314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" name="Freeform 121"/>
          <p:cNvSpPr>
            <a:spLocks noChangeArrowheads="1"/>
          </p:cNvSpPr>
          <p:nvPr/>
        </p:nvSpPr>
        <p:spPr bwMode="auto">
          <a:xfrm>
            <a:off x="3989961" y="3172374"/>
            <a:ext cx="262576" cy="259314"/>
          </a:xfrm>
          <a:custGeom>
            <a:avLst/>
            <a:gdLst>
              <a:gd name="T0" fmla="*/ 2147483646 w 192"/>
              <a:gd name="T1" fmla="*/ 2147483646 h 192"/>
              <a:gd name="T2" fmla="*/ 2147483646 w 192"/>
              <a:gd name="T3" fmla="*/ 2147483646 h 192"/>
              <a:gd name="T4" fmla="*/ 2147483646 w 192"/>
              <a:gd name="T5" fmla="*/ 2147483646 h 192"/>
              <a:gd name="T6" fmla="*/ 2147483646 w 192"/>
              <a:gd name="T7" fmla="*/ 2147483646 h 192"/>
              <a:gd name="T8" fmla="*/ 2147483646 w 192"/>
              <a:gd name="T9" fmla="*/ 2147483646 h 192"/>
              <a:gd name="T10" fmla="*/ 2147483646 w 192"/>
              <a:gd name="T11" fmla="*/ 2147483646 h 192"/>
              <a:gd name="T12" fmla="*/ 2147483646 w 192"/>
              <a:gd name="T13" fmla="*/ 2147483646 h 192"/>
              <a:gd name="T14" fmla="*/ 2147483646 w 192"/>
              <a:gd name="T15" fmla="*/ 2147483646 h 192"/>
              <a:gd name="T16" fmla="*/ 2147483646 w 192"/>
              <a:gd name="T17" fmla="*/ 2147483646 h 192"/>
              <a:gd name="T18" fmla="*/ 2147483646 w 192"/>
              <a:gd name="T19" fmla="*/ 2147483646 h 192"/>
              <a:gd name="T20" fmla="*/ 2147483646 w 192"/>
              <a:gd name="T21" fmla="*/ 2147483646 h 192"/>
              <a:gd name="T22" fmla="*/ 2147483646 w 192"/>
              <a:gd name="T23" fmla="*/ 2147483646 h 192"/>
              <a:gd name="T24" fmla="*/ 2147483646 w 192"/>
              <a:gd name="T25" fmla="*/ 2147483646 h 192"/>
              <a:gd name="T26" fmla="*/ 2147483646 w 192"/>
              <a:gd name="T27" fmla="*/ 2147483646 h 192"/>
              <a:gd name="T28" fmla="*/ 2147483646 w 192"/>
              <a:gd name="T29" fmla="*/ 2147483646 h 192"/>
              <a:gd name="T30" fmla="*/ 2147483646 w 192"/>
              <a:gd name="T31" fmla="*/ 2147483646 h 192"/>
              <a:gd name="T32" fmla="*/ 2147483646 w 192"/>
              <a:gd name="T33" fmla="*/ 2147483646 h 192"/>
              <a:gd name="T34" fmla="*/ 2147483646 w 192"/>
              <a:gd name="T35" fmla="*/ 2147483646 h 192"/>
              <a:gd name="T36" fmla="*/ 0 w 192"/>
              <a:gd name="T37" fmla="*/ 2147483646 h 192"/>
              <a:gd name="T38" fmla="*/ 0 w 192"/>
              <a:gd name="T39" fmla="*/ 2147483646 h 192"/>
              <a:gd name="T40" fmla="*/ 2147483646 w 192"/>
              <a:gd name="T41" fmla="*/ 2147483646 h 192"/>
              <a:gd name="T42" fmla="*/ 2147483646 w 192"/>
              <a:gd name="T43" fmla="*/ 2147483646 h 192"/>
              <a:gd name="T44" fmla="*/ 2147483646 w 192"/>
              <a:gd name="T45" fmla="*/ 2147483646 h 192"/>
              <a:gd name="T46" fmla="*/ 2147483646 w 192"/>
              <a:gd name="T47" fmla="*/ 2147483646 h 192"/>
              <a:gd name="T48" fmla="*/ 2147483646 w 192"/>
              <a:gd name="T49" fmla="*/ 2147483646 h 192"/>
              <a:gd name="T50" fmla="*/ 2147483646 w 192"/>
              <a:gd name="T51" fmla="*/ 2147483646 h 192"/>
              <a:gd name="T52" fmla="*/ 2147483646 w 192"/>
              <a:gd name="T53" fmla="*/ 2147483646 h 192"/>
              <a:gd name="T54" fmla="*/ 2147483646 w 192"/>
              <a:gd name="T55" fmla="*/ 0 h 192"/>
              <a:gd name="T56" fmla="*/ 2147483646 w 192"/>
              <a:gd name="T57" fmla="*/ 0 h 192"/>
              <a:gd name="T58" fmla="*/ 2147483646 w 192"/>
              <a:gd name="T59" fmla="*/ 2147483646 h 192"/>
              <a:gd name="T60" fmla="*/ 2147483646 w 192"/>
              <a:gd name="T61" fmla="*/ 2147483646 h 192"/>
              <a:gd name="T62" fmla="*/ 2147483646 w 192"/>
              <a:gd name="T63" fmla="*/ 2147483646 h 192"/>
              <a:gd name="T64" fmla="*/ 2147483646 w 192"/>
              <a:gd name="T65" fmla="*/ 2147483646 h 192"/>
              <a:gd name="T66" fmla="*/ 2147483646 w 192"/>
              <a:gd name="T67" fmla="*/ 2147483646 h 192"/>
              <a:gd name="T68" fmla="*/ 2147483646 w 192"/>
              <a:gd name="T69" fmla="*/ 2147483646 h 192"/>
              <a:gd name="T70" fmla="*/ 2147483646 w 192"/>
              <a:gd name="T71" fmla="*/ 2147483646 h 192"/>
              <a:gd name="T72" fmla="*/ 2147483646 w 192"/>
              <a:gd name="T73" fmla="*/ 2147483646 h 192"/>
              <a:gd name="T74" fmla="*/ 2147483646 w 192"/>
              <a:gd name="T75" fmla="*/ 2147483646 h 19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92"/>
              <a:gd name="T115" fmla="*/ 0 h 192"/>
              <a:gd name="T116" fmla="*/ 192 w 192"/>
              <a:gd name="T117" fmla="*/ 192 h 192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92" h="192">
                <a:moveTo>
                  <a:pt x="192" y="96"/>
                </a:moveTo>
                <a:lnTo>
                  <a:pt x="192" y="96"/>
                </a:lnTo>
                <a:lnTo>
                  <a:pt x="190" y="116"/>
                </a:lnTo>
                <a:lnTo>
                  <a:pt x="184" y="134"/>
                </a:lnTo>
                <a:lnTo>
                  <a:pt x="174" y="150"/>
                </a:lnTo>
                <a:lnTo>
                  <a:pt x="164" y="164"/>
                </a:lnTo>
                <a:lnTo>
                  <a:pt x="150" y="176"/>
                </a:lnTo>
                <a:lnTo>
                  <a:pt x="132" y="184"/>
                </a:lnTo>
                <a:lnTo>
                  <a:pt x="116" y="190"/>
                </a:lnTo>
                <a:lnTo>
                  <a:pt x="96" y="192"/>
                </a:lnTo>
                <a:lnTo>
                  <a:pt x="76" y="190"/>
                </a:lnTo>
                <a:lnTo>
                  <a:pt x="58" y="184"/>
                </a:lnTo>
                <a:lnTo>
                  <a:pt x="42" y="176"/>
                </a:lnTo>
                <a:lnTo>
                  <a:pt x="28" y="164"/>
                </a:lnTo>
                <a:lnTo>
                  <a:pt x="16" y="150"/>
                </a:lnTo>
                <a:lnTo>
                  <a:pt x="8" y="134"/>
                </a:lnTo>
                <a:lnTo>
                  <a:pt x="2" y="116"/>
                </a:lnTo>
                <a:lnTo>
                  <a:pt x="0" y="96"/>
                </a:lnTo>
                <a:lnTo>
                  <a:pt x="2" y="76"/>
                </a:lnTo>
                <a:lnTo>
                  <a:pt x="8" y="58"/>
                </a:lnTo>
                <a:lnTo>
                  <a:pt x="16" y="42"/>
                </a:lnTo>
                <a:lnTo>
                  <a:pt x="28" y="28"/>
                </a:lnTo>
                <a:lnTo>
                  <a:pt x="42" y="18"/>
                </a:lnTo>
                <a:lnTo>
                  <a:pt x="58" y="8"/>
                </a:lnTo>
                <a:lnTo>
                  <a:pt x="76" y="2"/>
                </a:lnTo>
                <a:lnTo>
                  <a:pt x="96" y="0"/>
                </a:lnTo>
                <a:lnTo>
                  <a:pt x="116" y="2"/>
                </a:lnTo>
                <a:lnTo>
                  <a:pt x="132" y="8"/>
                </a:lnTo>
                <a:lnTo>
                  <a:pt x="150" y="18"/>
                </a:lnTo>
                <a:lnTo>
                  <a:pt x="164" y="28"/>
                </a:lnTo>
                <a:lnTo>
                  <a:pt x="174" y="42"/>
                </a:lnTo>
                <a:lnTo>
                  <a:pt x="184" y="58"/>
                </a:lnTo>
                <a:lnTo>
                  <a:pt x="190" y="76"/>
                </a:lnTo>
                <a:lnTo>
                  <a:pt x="192" y="96"/>
                </a:ln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 w="9525" cmpd="sng">
            <a:noFill/>
            <a:bevel/>
            <a:headEnd/>
            <a:tailEnd/>
          </a:ln>
        </p:spPr>
        <p:txBody>
          <a:bodyPr lIns="146297" tIns="73148" rIns="146297" bIns="7314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" name="Freeform 122"/>
          <p:cNvSpPr>
            <a:spLocks noChangeArrowheads="1"/>
          </p:cNvSpPr>
          <p:nvPr/>
        </p:nvSpPr>
        <p:spPr bwMode="auto">
          <a:xfrm>
            <a:off x="4309619" y="3120185"/>
            <a:ext cx="326182" cy="326182"/>
          </a:xfrm>
          <a:custGeom>
            <a:avLst/>
            <a:gdLst>
              <a:gd name="T0" fmla="*/ 2147483646 w 240"/>
              <a:gd name="T1" fmla="*/ 2147483646 h 240"/>
              <a:gd name="T2" fmla="*/ 2147483646 w 240"/>
              <a:gd name="T3" fmla="*/ 2147483646 h 240"/>
              <a:gd name="T4" fmla="*/ 2147483646 w 240"/>
              <a:gd name="T5" fmla="*/ 2147483646 h 240"/>
              <a:gd name="T6" fmla="*/ 2147483646 w 240"/>
              <a:gd name="T7" fmla="*/ 2147483646 h 240"/>
              <a:gd name="T8" fmla="*/ 2147483646 w 240"/>
              <a:gd name="T9" fmla="*/ 2147483646 h 240"/>
              <a:gd name="T10" fmla="*/ 2147483646 w 240"/>
              <a:gd name="T11" fmla="*/ 2147483646 h 240"/>
              <a:gd name="T12" fmla="*/ 2147483646 w 240"/>
              <a:gd name="T13" fmla="*/ 2147483646 h 240"/>
              <a:gd name="T14" fmla="*/ 2147483646 w 240"/>
              <a:gd name="T15" fmla="*/ 2147483646 h 240"/>
              <a:gd name="T16" fmla="*/ 2147483646 w 240"/>
              <a:gd name="T17" fmla="*/ 2147483646 h 240"/>
              <a:gd name="T18" fmla="*/ 2147483646 w 240"/>
              <a:gd name="T19" fmla="*/ 2147483646 h 240"/>
              <a:gd name="T20" fmla="*/ 2147483646 w 240"/>
              <a:gd name="T21" fmla="*/ 2147483646 h 240"/>
              <a:gd name="T22" fmla="*/ 2147483646 w 240"/>
              <a:gd name="T23" fmla="*/ 2147483646 h 240"/>
              <a:gd name="T24" fmla="*/ 2147483646 w 240"/>
              <a:gd name="T25" fmla="*/ 2147483646 h 240"/>
              <a:gd name="T26" fmla="*/ 2147483646 w 240"/>
              <a:gd name="T27" fmla="*/ 2147483646 h 240"/>
              <a:gd name="T28" fmla="*/ 2147483646 w 240"/>
              <a:gd name="T29" fmla="*/ 2147483646 h 240"/>
              <a:gd name="T30" fmla="*/ 2147483646 w 240"/>
              <a:gd name="T31" fmla="*/ 2147483646 h 240"/>
              <a:gd name="T32" fmla="*/ 2147483646 w 240"/>
              <a:gd name="T33" fmla="*/ 2147483646 h 240"/>
              <a:gd name="T34" fmla="*/ 2147483646 w 240"/>
              <a:gd name="T35" fmla="*/ 2147483646 h 240"/>
              <a:gd name="T36" fmla="*/ 2147483646 w 240"/>
              <a:gd name="T37" fmla="*/ 2147483646 h 240"/>
              <a:gd name="T38" fmla="*/ 2147483646 w 240"/>
              <a:gd name="T39" fmla="*/ 2147483646 h 240"/>
              <a:gd name="T40" fmla="*/ 2147483646 w 240"/>
              <a:gd name="T41" fmla="*/ 2147483646 h 240"/>
              <a:gd name="T42" fmla="*/ 0 w 240"/>
              <a:gd name="T43" fmla="*/ 2147483646 h 240"/>
              <a:gd name="T44" fmla="*/ 0 w 240"/>
              <a:gd name="T45" fmla="*/ 2147483646 h 240"/>
              <a:gd name="T46" fmla="*/ 0 w 240"/>
              <a:gd name="T47" fmla="*/ 2147483646 h 240"/>
              <a:gd name="T48" fmla="*/ 0 w 240"/>
              <a:gd name="T49" fmla="*/ 2147483646 h 240"/>
              <a:gd name="T50" fmla="*/ 2147483646 w 240"/>
              <a:gd name="T51" fmla="*/ 2147483646 h 240"/>
              <a:gd name="T52" fmla="*/ 2147483646 w 240"/>
              <a:gd name="T53" fmla="*/ 2147483646 h 240"/>
              <a:gd name="T54" fmla="*/ 2147483646 w 240"/>
              <a:gd name="T55" fmla="*/ 2147483646 h 240"/>
              <a:gd name="T56" fmla="*/ 2147483646 w 240"/>
              <a:gd name="T57" fmla="*/ 2147483646 h 240"/>
              <a:gd name="T58" fmla="*/ 2147483646 w 240"/>
              <a:gd name="T59" fmla="*/ 2147483646 h 240"/>
              <a:gd name="T60" fmla="*/ 2147483646 w 240"/>
              <a:gd name="T61" fmla="*/ 2147483646 h 240"/>
              <a:gd name="T62" fmla="*/ 2147483646 w 240"/>
              <a:gd name="T63" fmla="*/ 2147483646 h 240"/>
              <a:gd name="T64" fmla="*/ 2147483646 w 240"/>
              <a:gd name="T65" fmla="*/ 0 h 240"/>
              <a:gd name="T66" fmla="*/ 2147483646 w 240"/>
              <a:gd name="T67" fmla="*/ 0 h 240"/>
              <a:gd name="T68" fmla="*/ 2147483646 w 240"/>
              <a:gd name="T69" fmla="*/ 0 h 240"/>
              <a:gd name="T70" fmla="*/ 2147483646 w 240"/>
              <a:gd name="T71" fmla="*/ 0 h 240"/>
              <a:gd name="T72" fmla="*/ 2147483646 w 240"/>
              <a:gd name="T73" fmla="*/ 2147483646 h 240"/>
              <a:gd name="T74" fmla="*/ 2147483646 w 240"/>
              <a:gd name="T75" fmla="*/ 2147483646 h 240"/>
              <a:gd name="T76" fmla="*/ 2147483646 w 240"/>
              <a:gd name="T77" fmla="*/ 2147483646 h 240"/>
              <a:gd name="T78" fmla="*/ 2147483646 w 240"/>
              <a:gd name="T79" fmla="*/ 2147483646 h 240"/>
              <a:gd name="T80" fmla="*/ 2147483646 w 240"/>
              <a:gd name="T81" fmla="*/ 2147483646 h 240"/>
              <a:gd name="T82" fmla="*/ 2147483646 w 240"/>
              <a:gd name="T83" fmla="*/ 2147483646 h 240"/>
              <a:gd name="T84" fmla="*/ 2147483646 w 240"/>
              <a:gd name="T85" fmla="*/ 2147483646 h 240"/>
              <a:gd name="T86" fmla="*/ 2147483646 w 240"/>
              <a:gd name="T87" fmla="*/ 2147483646 h 240"/>
              <a:gd name="T88" fmla="*/ 2147483646 w 240"/>
              <a:gd name="T89" fmla="*/ 2147483646 h 240"/>
              <a:gd name="T90" fmla="*/ 2147483646 w 240"/>
              <a:gd name="T91" fmla="*/ 2147483646 h 24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240"/>
              <a:gd name="T139" fmla="*/ 0 h 240"/>
              <a:gd name="T140" fmla="*/ 240 w 240"/>
              <a:gd name="T141" fmla="*/ 240 h 24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240" h="240">
                <a:moveTo>
                  <a:pt x="240" y="120"/>
                </a:moveTo>
                <a:lnTo>
                  <a:pt x="240" y="120"/>
                </a:lnTo>
                <a:lnTo>
                  <a:pt x="238" y="132"/>
                </a:lnTo>
                <a:lnTo>
                  <a:pt x="238" y="144"/>
                </a:lnTo>
                <a:lnTo>
                  <a:pt x="230" y="166"/>
                </a:lnTo>
                <a:lnTo>
                  <a:pt x="218" y="186"/>
                </a:lnTo>
                <a:lnTo>
                  <a:pt x="204" y="204"/>
                </a:lnTo>
                <a:lnTo>
                  <a:pt x="186" y="218"/>
                </a:lnTo>
                <a:lnTo>
                  <a:pt x="166" y="230"/>
                </a:lnTo>
                <a:lnTo>
                  <a:pt x="144" y="236"/>
                </a:lnTo>
                <a:lnTo>
                  <a:pt x="132" y="238"/>
                </a:lnTo>
                <a:lnTo>
                  <a:pt x="120" y="240"/>
                </a:lnTo>
                <a:lnTo>
                  <a:pt x="108" y="238"/>
                </a:lnTo>
                <a:lnTo>
                  <a:pt x="96" y="236"/>
                </a:lnTo>
                <a:lnTo>
                  <a:pt x="72" y="230"/>
                </a:lnTo>
                <a:lnTo>
                  <a:pt x="52" y="218"/>
                </a:lnTo>
                <a:lnTo>
                  <a:pt x="34" y="204"/>
                </a:lnTo>
                <a:lnTo>
                  <a:pt x="20" y="186"/>
                </a:lnTo>
                <a:lnTo>
                  <a:pt x="8" y="166"/>
                </a:lnTo>
                <a:lnTo>
                  <a:pt x="2" y="144"/>
                </a:lnTo>
                <a:lnTo>
                  <a:pt x="0" y="132"/>
                </a:lnTo>
                <a:lnTo>
                  <a:pt x="0" y="120"/>
                </a:lnTo>
                <a:lnTo>
                  <a:pt x="0" y="108"/>
                </a:lnTo>
                <a:lnTo>
                  <a:pt x="2" y="96"/>
                </a:lnTo>
                <a:lnTo>
                  <a:pt x="8" y="72"/>
                </a:lnTo>
                <a:lnTo>
                  <a:pt x="20" y="52"/>
                </a:lnTo>
                <a:lnTo>
                  <a:pt x="34" y="34"/>
                </a:lnTo>
                <a:lnTo>
                  <a:pt x="52" y="20"/>
                </a:lnTo>
                <a:lnTo>
                  <a:pt x="72" y="8"/>
                </a:lnTo>
                <a:lnTo>
                  <a:pt x="96" y="2"/>
                </a:lnTo>
                <a:lnTo>
                  <a:pt x="108" y="0"/>
                </a:lnTo>
                <a:lnTo>
                  <a:pt x="120" y="0"/>
                </a:lnTo>
                <a:lnTo>
                  <a:pt x="132" y="0"/>
                </a:lnTo>
                <a:lnTo>
                  <a:pt x="144" y="2"/>
                </a:lnTo>
                <a:lnTo>
                  <a:pt x="166" y="8"/>
                </a:lnTo>
                <a:lnTo>
                  <a:pt x="186" y="20"/>
                </a:lnTo>
                <a:lnTo>
                  <a:pt x="204" y="34"/>
                </a:lnTo>
                <a:lnTo>
                  <a:pt x="218" y="52"/>
                </a:lnTo>
                <a:lnTo>
                  <a:pt x="230" y="72"/>
                </a:lnTo>
                <a:lnTo>
                  <a:pt x="238" y="96"/>
                </a:lnTo>
                <a:lnTo>
                  <a:pt x="238" y="108"/>
                </a:lnTo>
                <a:lnTo>
                  <a:pt x="240" y="120"/>
                </a:ln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 w="9525" cmpd="sng">
            <a:noFill/>
            <a:bevel/>
            <a:headEnd/>
            <a:tailEnd/>
          </a:ln>
        </p:spPr>
        <p:txBody>
          <a:bodyPr lIns="146297" tIns="73148" rIns="146297" bIns="7314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2" name="Freeform 123"/>
          <p:cNvSpPr>
            <a:spLocks noChangeArrowheads="1"/>
          </p:cNvSpPr>
          <p:nvPr/>
        </p:nvSpPr>
        <p:spPr bwMode="auto">
          <a:xfrm>
            <a:off x="3989961" y="3483877"/>
            <a:ext cx="262576" cy="256054"/>
          </a:xfrm>
          <a:custGeom>
            <a:avLst/>
            <a:gdLst>
              <a:gd name="T0" fmla="*/ 2147483646 w 192"/>
              <a:gd name="T1" fmla="*/ 2147483646 h 190"/>
              <a:gd name="T2" fmla="*/ 2147483646 w 192"/>
              <a:gd name="T3" fmla="*/ 2147483646 h 190"/>
              <a:gd name="T4" fmla="*/ 2147483646 w 192"/>
              <a:gd name="T5" fmla="*/ 2147483646 h 190"/>
              <a:gd name="T6" fmla="*/ 2147483646 w 192"/>
              <a:gd name="T7" fmla="*/ 2147483646 h 190"/>
              <a:gd name="T8" fmla="*/ 2147483646 w 192"/>
              <a:gd name="T9" fmla="*/ 2147483646 h 190"/>
              <a:gd name="T10" fmla="*/ 2147483646 w 192"/>
              <a:gd name="T11" fmla="*/ 2147483646 h 190"/>
              <a:gd name="T12" fmla="*/ 2147483646 w 192"/>
              <a:gd name="T13" fmla="*/ 2147483646 h 190"/>
              <a:gd name="T14" fmla="*/ 2147483646 w 192"/>
              <a:gd name="T15" fmla="*/ 2147483646 h 190"/>
              <a:gd name="T16" fmla="*/ 2147483646 w 192"/>
              <a:gd name="T17" fmla="*/ 2147483646 h 190"/>
              <a:gd name="T18" fmla="*/ 2147483646 w 192"/>
              <a:gd name="T19" fmla="*/ 2147483646 h 190"/>
              <a:gd name="T20" fmla="*/ 2147483646 w 192"/>
              <a:gd name="T21" fmla="*/ 2147483646 h 190"/>
              <a:gd name="T22" fmla="*/ 2147483646 w 192"/>
              <a:gd name="T23" fmla="*/ 2147483646 h 190"/>
              <a:gd name="T24" fmla="*/ 2147483646 w 192"/>
              <a:gd name="T25" fmla="*/ 2147483646 h 190"/>
              <a:gd name="T26" fmla="*/ 2147483646 w 192"/>
              <a:gd name="T27" fmla="*/ 2147483646 h 190"/>
              <a:gd name="T28" fmla="*/ 2147483646 w 192"/>
              <a:gd name="T29" fmla="*/ 2147483646 h 190"/>
              <a:gd name="T30" fmla="*/ 2147483646 w 192"/>
              <a:gd name="T31" fmla="*/ 2147483646 h 190"/>
              <a:gd name="T32" fmla="*/ 2147483646 w 192"/>
              <a:gd name="T33" fmla="*/ 2147483646 h 190"/>
              <a:gd name="T34" fmla="*/ 2147483646 w 192"/>
              <a:gd name="T35" fmla="*/ 2147483646 h 190"/>
              <a:gd name="T36" fmla="*/ 0 w 192"/>
              <a:gd name="T37" fmla="*/ 2147483646 h 190"/>
              <a:gd name="T38" fmla="*/ 0 w 192"/>
              <a:gd name="T39" fmla="*/ 2147483646 h 190"/>
              <a:gd name="T40" fmla="*/ 2147483646 w 192"/>
              <a:gd name="T41" fmla="*/ 2147483646 h 190"/>
              <a:gd name="T42" fmla="*/ 2147483646 w 192"/>
              <a:gd name="T43" fmla="*/ 2147483646 h 190"/>
              <a:gd name="T44" fmla="*/ 2147483646 w 192"/>
              <a:gd name="T45" fmla="*/ 2147483646 h 190"/>
              <a:gd name="T46" fmla="*/ 2147483646 w 192"/>
              <a:gd name="T47" fmla="*/ 2147483646 h 190"/>
              <a:gd name="T48" fmla="*/ 2147483646 w 192"/>
              <a:gd name="T49" fmla="*/ 2147483646 h 190"/>
              <a:gd name="T50" fmla="*/ 2147483646 w 192"/>
              <a:gd name="T51" fmla="*/ 2147483646 h 190"/>
              <a:gd name="T52" fmla="*/ 2147483646 w 192"/>
              <a:gd name="T53" fmla="*/ 2147483646 h 190"/>
              <a:gd name="T54" fmla="*/ 2147483646 w 192"/>
              <a:gd name="T55" fmla="*/ 0 h 190"/>
              <a:gd name="T56" fmla="*/ 2147483646 w 192"/>
              <a:gd name="T57" fmla="*/ 0 h 190"/>
              <a:gd name="T58" fmla="*/ 2147483646 w 192"/>
              <a:gd name="T59" fmla="*/ 2147483646 h 190"/>
              <a:gd name="T60" fmla="*/ 2147483646 w 192"/>
              <a:gd name="T61" fmla="*/ 2147483646 h 190"/>
              <a:gd name="T62" fmla="*/ 2147483646 w 192"/>
              <a:gd name="T63" fmla="*/ 2147483646 h 190"/>
              <a:gd name="T64" fmla="*/ 2147483646 w 192"/>
              <a:gd name="T65" fmla="*/ 2147483646 h 190"/>
              <a:gd name="T66" fmla="*/ 2147483646 w 192"/>
              <a:gd name="T67" fmla="*/ 2147483646 h 190"/>
              <a:gd name="T68" fmla="*/ 2147483646 w 192"/>
              <a:gd name="T69" fmla="*/ 2147483646 h 190"/>
              <a:gd name="T70" fmla="*/ 2147483646 w 192"/>
              <a:gd name="T71" fmla="*/ 2147483646 h 190"/>
              <a:gd name="T72" fmla="*/ 2147483646 w 192"/>
              <a:gd name="T73" fmla="*/ 2147483646 h 190"/>
              <a:gd name="T74" fmla="*/ 2147483646 w 192"/>
              <a:gd name="T75" fmla="*/ 2147483646 h 190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92"/>
              <a:gd name="T115" fmla="*/ 0 h 190"/>
              <a:gd name="T116" fmla="*/ 192 w 192"/>
              <a:gd name="T117" fmla="*/ 190 h 190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92" h="190">
                <a:moveTo>
                  <a:pt x="192" y="94"/>
                </a:moveTo>
                <a:lnTo>
                  <a:pt x="192" y="94"/>
                </a:lnTo>
                <a:lnTo>
                  <a:pt x="190" y="114"/>
                </a:lnTo>
                <a:lnTo>
                  <a:pt x="184" y="132"/>
                </a:lnTo>
                <a:lnTo>
                  <a:pt x="174" y="148"/>
                </a:lnTo>
                <a:lnTo>
                  <a:pt x="164" y="162"/>
                </a:lnTo>
                <a:lnTo>
                  <a:pt x="150" y="174"/>
                </a:lnTo>
                <a:lnTo>
                  <a:pt x="132" y="182"/>
                </a:lnTo>
                <a:lnTo>
                  <a:pt x="116" y="188"/>
                </a:lnTo>
                <a:lnTo>
                  <a:pt x="96" y="190"/>
                </a:lnTo>
                <a:lnTo>
                  <a:pt x="76" y="188"/>
                </a:lnTo>
                <a:lnTo>
                  <a:pt x="58" y="182"/>
                </a:lnTo>
                <a:lnTo>
                  <a:pt x="42" y="174"/>
                </a:lnTo>
                <a:lnTo>
                  <a:pt x="28" y="162"/>
                </a:lnTo>
                <a:lnTo>
                  <a:pt x="16" y="148"/>
                </a:lnTo>
                <a:lnTo>
                  <a:pt x="8" y="132"/>
                </a:lnTo>
                <a:lnTo>
                  <a:pt x="2" y="114"/>
                </a:lnTo>
                <a:lnTo>
                  <a:pt x="0" y="94"/>
                </a:lnTo>
                <a:lnTo>
                  <a:pt x="2" y="76"/>
                </a:lnTo>
                <a:lnTo>
                  <a:pt x="8" y="58"/>
                </a:lnTo>
                <a:lnTo>
                  <a:pt x="16" y="42"/>
                </a:lnTo>
                <a:lnTo>
                  <a:pt x="28" y="28"/>
                </a:lnTo>
                <a:lnTo>
                  <a:pt x="42" y="16"/>
                </a:lnTo>
                <a:lnTo>
                  <a:pt x="58" y="8"/>
                </a:lnTo>
                <a:lnTo>
                  <a:pt x="76" y="2"/>
                </a:lnTo>
                <a:lnTo>
                  <a:pt x="96" y="0"/>
                </a:lnTo>
                <a:lnTo>
                  <a:pt x="116" y="2"/>
                </a:lnTo>
                <a:lnTo>
                  <a:pt x="132" y="8"/>
                </a:lnTo>
                <a:lnTo>
                  <a:pt x="150" y="16"/>
                </a:lnTo>
                <a:lnTo>
                  <a:pt x="164" y="28"/>
                </a:lnTo>
                <a:lnTo>
                  <a:pt x="174" y="42"/>
                </a:lnTo>
                <a:lnTo>
                  <a:pt x="184" y="58"/>
                </a:lnTo>
                <a:lnTo>
                  <a:pt x="190" y="76"/>
                </a:lnTo>
                <a:lnTo>
                  <a:pt x="192" y="94"/>
                </a:ln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 w="9525" cmpd="sng">
            <a:noFill/>
            <a:bevel/>
            <a:headEnd/>
            <a:tailEnd/>
          </a:ln>
        </p:spPr>
        <p:txBody>
          <a:bodyPr lIns="146297" tIns="73148" rIns="146297" bIns="7314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" name="Freeform 124"/>
          <p:cNvSpPr>
            <a:spLocks noChangeArrowheads="1"/>
          </p:cNvSpPr>
          <p:nvPr/>
        </p:nvSpPr>
        <p:spPr bwMode="auto">
          <a:xfrm>
            <a:off x="4299834" y="3483877"/>
            <a:ext cx="257684" cy="256054"/>
          </a:xfrm>
          <a:custGeom>
            <a:avLst/>
            <a:gdLst>
              <a:gd name="T0" fmla="*/ 2147483646 w 190"/>
              <a:gd name="T1" fmla="*/ 2147483646 h 190"/>
              <a:gd name="T2" fmla="*/ 2147483646 w 190"/>
              <a:gd name="T3" fmla="*/ 2147483646 h 190"/>
              <a:gd name="T4" fmla="*/ 2147483646 w 190"/>
              <a:gd name="T5" fmla="*/ 2147483646 h 190"/>
              <a:gd name="T6" fmla="*/ 2147483646 w 190"/>
              <a:gd name="T7" fmla="*/ 2147483646 h 190"/>
              <a:gd name="T8" fmla="*/ 2147483646 w 190"/>
              <a:gd name="T9" fmla="*/ 2147483646 h 190"/>
              <a:gd name="T10" fmla="*/ 2147483646 w 190"/>
              <a:gd name="T11" fmla="*/ 2147483646 h 190"/>
              <a:gd name="T12" fmla="*/ 2147483646 w 190"/>
              <a:gd name="T13" fmla="*/ 2147483646 h 190"/>
              <a:gd name="T14" fmla="*/ 2147483646 w 190"/>
              <a:gd name="T15" fmla="*/ 2147483646 h 190"/>
              <a:gd name="T16" fmla="*/ 2147483646 w 190"/>
              <a:gd name="T17" fmla="*/ 2147483646 h 190"/>
              <a:gd name="T18" fmla="*/ 2147483646 w 190"/>
              <a:gd name="T19" fmla="*/ 2147483646 h 190"/>
              <a:gd name="T20" fmla="*/ 2147483646 w 190"/>
              <a:gd name="T21" fmla="*/ 2147483646 h 190"/>
              <a:gd name="T22" fmla="*/ 2147483646 w 190"/>
              <a:gd name="T23" fmla="*/ 2147483646 h 190"/>
              <a:gd name="T24" fmla="*/ 2147483646 w 190"/>
              <a:gd name="T25" fmla="*/ 2147483646 h 190"/>
              <a:gd name="T26" fmla="*/ 2147483646 w 190"/>
              <a:gd name="T27" fmla="*/ 2147483646 h 190"/>
              <a:gd name="T28" fmla="*/ 2147483646 w 190"/>
              <a:gd name="T29" fmla="*/ 2147483646 h 190"/>
              <a:gd name="T30" fmla="*/ 2147483646 w 190"/>
              <a:gd name="T31" fmla="*/ 2147483646 h 190"/>
              <a:gd name="T32" fmla="*/ 2147483646 w 190"/>
              <a:gd name="T33" fmla="*/ 2147483646 h 190"/>
              <a:gd name="T34" fmla="*/ 2147483646 w 190"/>
              <a:gd name="T35" fmla="*/ 2147483646 h 190"/>
              <a:gd name="T36" fmla="*/ 0 w 190"/>
              <a:gd name="T37" fmla="*/ 2147483646 h 190"/>
              <a:gd name="T38" fmla="*/ 0 w 190"/>
              <a:gd name="T39" fmla="*/ 2147483646 h 190"/>
              <a:gd name="T40" fmla="*/ 2147483646 w 190"/>
              <a:gd name="T41" fmla="*/ 2147483646 h 190"/>
              <a:gd name="T42" fmla="*/ 2147483646 w 190"/>
              <a:gd name="T43" fmla="*/ 2147483646 h 190"/>
              <a:gd name="T44" fmla="*/ 2147483646 w 190"/>
              <a:gd name="T45" fmla="*/ 2147483646 h 190"/>
              <a:gd name="T46" fmla="*/ 2147483646 w 190"/>
              <a:gd name="T47" fmla="*/ 2147483646 h 190"/>
              <a:gd name="T48" fmla="*/ 2147483646 w 190"/>
              <a:gd name="T49" fmla="*/ 2147483646 h 190"/>
              <a:gd name="T50" fmla="*/ 2147483646 w 190"/>
              <a:gd name="T51" fmla="*/ 2147483646 h 190"/>
              <a:gd name="T52" fmla="*/ 2147483646 w 190"/>
              <a:gd name="T53" fmla="*/ 2147483646 h 190"/>
              <a:gd name="T54" fmla="*/ 2147483646 w 190"/>
              <a:gd name="T55" fmla="*/ 0 h 190"/>
              <a:gd name="T56" fmla="*/ 2147483646 w 190"/>
              <a:gd name="T57" fmla="*/ 0 h 190"/>
              <a:gd name="T58" fmla="*/ 2147483646 w 190"/>
              <a:gd name="T59" fmla="*/ 2147483646 h 190"/>
              <a:gd name="T60" fmla="*/ 2147483646 w 190"/>
              <a:gd name="T61" fmla="*/ 2147483646 h 190"/>
              <a:gd name="T62" fmla="*/ 2147483646 w 190"/>
              <a:gd name="T63" fmla="*/ 2147483646 h 190"/>
              <a:gd name="T64" fmla="*/ 2147483646 w 190"/>
              <a:gd name="T65" fmla="*/ 2147483646 h 190"/>
              <a:gd name="T66" fmla="*/ 2147483646 w 190"/>
              <a:gd name="T67" fmla="*/ 2147483646 h 190"/>
              <a:gd name="T68" fmla="*/ 2147483646 w 190"/>
              <a:gd name="T69" fmla="*/ 2147483646 h 190"/>
              <a:gd name="T70" fmla="*/ 2147483646 w 190"/>
              <a:gd name="T71" fmla="*/ 2147483646 h 190"/>
              <a:gd name="T72" fmla="*/ 2147483646 w 190"/>
              <a:gd name="T73" fmla="*/ 2147483646 h 190"/>
              <a:gd name="T74" fmla="*/ 2147483646 w 190"/>
              <a:gd name="T75" fmla="*/ 2147483646 h 190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90"/>
              <a:gd name="T115" fmla="*/ 0 h 190"/>
              <a:gd name="T116" fmla="*/ 190 w 190"/>
              <a:gd name="T117" fmla="*/ 190 h 190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90" h="190">
                <a:moveTo>
                  <a:pt x="190" y="94"/>
                </a:moveTo>
                <a:lnTo>
                  <a:pt x="190" y="94"/>
                </a:lnTo>
                <a:lnTo>
                  <a:pt x="188" y="114"/>
                </a:lnTo>
                <a:lnTo>
                  <a:pt x="182" y="132"/>
                </a:lnTo>
                <a:lnTo>
                  <a:pt x="174" y="148"/>
                </a:lnTo>
                <a:lnTo>
                  <a:pt x="162" y="162"/>
                </a:lnTo>
                <a:lnTo>
                  <a:pt x="148" y="174"/>
                </a:lnTo>
                <a:lnTo>
                  <a:pt x="132" y="182"/>
                </a:lnTo>
                <a:lnTo>
                  <a:pt x="114" y="188"/>
                </a:lnTo>
                <a:lnTo>
                  <a:pt x="94" y="190"/>
                </a:lnTo>
                <a:lnTo>
                  <a:pt x="76" y="188"/>
                </a:lnTo>
                <a:lnTo>
                  <a:pt x="58" y="182"/>
                </a:lnTo>
                <a:lnTo>
                  <a:pt x="42" y="174"/>
                </a:lnTo>
                <a:lnTo>
                  <a:pt x="28" y="162"/>
                </a:lnTo>
                <a:lnTo>
                  <a:pt x="16" y="148"/>
                </a:lnTo>
                <a:lnTo>
                  <a:pt x="8" y="132"/>
                </a:lnTo>
                <a:lnTo>
                  <a:pt x="2" y="114"/>
                </a:lnTo>
                <a:lnTo>
                  <a:pt x="0" y="94"/>
                </a:lnTo>
                <a:lnTo>
                  <a:pt x="2" y="76"/>
                </a:lnTo>
                <a:lnTo>
                  <a:pt x="8" y="58"/>
                </a:lnTo>
                <a:lnTo>
                  <a:pt x="16" y="42"/>
                </a:lnTo>
                <a:lnTo>
                  <a:pt x="28" y="28"/>
                </a:lnTo>
                <a:lnTo>
                  <a:pt x="42" y="16"/>
                </a:lnTo>
                <a:lnTo>
                  <a:pt x="58" y="8"/>
                </a:lnTo>
                <a:lnTo>
                  <a:pt x="76" y="2"/>
                </a:lnTo>
                <a:lnTo>
                  <a:pt x="94" y="0"/>
                </a:lnTo>
                <a:lnTo>
                  <a:pt x="114" y="2"/>
                </a:lnTo>
                <a:lnTo>
                  <a:pt x="132" y="8"/>
                </a:lnTo>
                <a:lnTo>
                  <a:pt x="148" y="16"/>
                </a:lnTo>
                <a:lnTo>
                  <a:pt x="162" y="28"/>
                </a:lnTo>
                <a:lnTo>
                  <a:pt x="174" y="42"/>
                </a:lnTo>
                <a:lnTo>
                  <a:pt x="182" y="58"/>
                </a:lnTo>
                <a:lnTo>
                  <a:pt x="188" y="76"/>
                </a:lnTo>
                <a:lnTo>
                  <a:pt x="190" y="94"/>
                </a:ln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 w="9525" cmpd="sng">
            <a:noFill/>
            <a:bevel/>
            <a:headEnd/>
            <a:tailEnd/>
          </a:ln>
        </p:spPr>
        <p:txBody>
          <a:bodyPr lIns="146297" tIns="73148" rIns="146297" bIns="7314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" name="矩形 1"/>
          <p:cNvSpPr>
            <a:spLocks noChangeArrowheads="1"/>
          </p:cNvSpPr>
          <p:nvPr/>
        </p:nvSpPr>
        <p:spPr bwMode="auto">
          <a:xfrm>
            <a:off x="6534182" y="1420775"/>
            <a:ext cx="2358298" cy="1486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46297" tIns="73148" rIns="146297" bIns="7314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此处添加标题内容</a:t>
            </a:r>
            <a:endParaRPr lang="en-US" altLang="zh-CN" sz="1600" b="1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点击此处添加内容</a:t>
            </a:r>
            <a:endParaRPr lang="en-US" altLang="zh-CN" sz="14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点击此处添加内容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200" b="1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5" name="任意多边形 51"/>
          <p:cNvSpPr>
            <a:spLocks/>
          </p:cNvSpPr>
          <p:nvPr/>
        </p:nvSpPr>
        <p:spPr bwMode="auto">
          <a:xfrm flipH="1">
            <a:off x="274745" y="1980177"/>
            <a:ext cx="3247143" cy="846444"/>
          </a:xfrm>
          <a:custGeom>
            <a:avLst/>
            <a:gdLst>
              <a:gd name="T0" fmla="*/ 0 w 2896333"/>
              <a:gd name="T1" fmla="*/ 1656740 h 581025"/>
              <a:gd name="T2" fmla="*/ 433254 w 2896333"/>
              <a:gd name="T3" fmla="*/ 0 h 581025"/>
              <a:gd name="T4" fmla="*/ 3764071 w 2896333"/>
              <a:gd name="T5" fmla="*/ 0 h 581025"/>
              <a:gd name="T6" fmla="*/ 0 60000 65536"/>
              <a:gd name="T7" fmla="*/ 0 60000 65536"/>
              <a:gd name="T8" fmla="*/ 0 60000 65536"/>
              <a:gd name="T9" fmla="*/ 0 w 2896333"/>
              <a:gd name="T10" fmla="*/ 0 h 581025"/>
              <a:gd name="T11" fmla="*/ 2896333 w 2896333"/>
              <a:gd name="T12" fmla="*/ 581025 h 58102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96333" h="581025">
                <a:moveTo>
                  <a:pt x="0" y="581025"/>
                </a:moveTo>
                <a:lnTo>
                  <a:pt x="333375" y="0"/>
                </a:lnTo>
                <a:lnTo>
                  <a:pt x="2896333" y="0"/>
                </a:lnTo>
              </a:path>
            </a:pathLst>
          </a:custGeom>
          <a:noFill/>
          <a:ln w="12700" cap="flat" cmpd="sng">
            <a:solidFill>
              <a:srgbClr val="336699">
                <a:lumMod val="75000"/>
              </a:srgbClr>
            </a:solidFill>
            <a:prstDash val="dash"/>
            <a:bevel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6297" tIns="73148" rIns="146297" bIns="73148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" name="矩形 1"/>
          <p:cNvSpPr>
            <a:spLocks noChangeArrowheads="1"/>
          </p:cNvSpPr>
          <p:nvPr/>
        </p:nvSpPr>
        <p:spPr bwMode="auto">
          <a:xfrm>
            <a:off x="684104" y="1533307"/>
            <a:ext cx="2632291" cy="1486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46297" tIns="73148" rIns="146297" bIns="7314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此处添加标题内容</a:t>
            </a:r>
            <a:endParaRPr lang="en-US" altLang="zh-CN" sz="1600" b="1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点击此处添加内容</a:t>
            </a:r>
            <a:endParaRPr lang="en-US" altLang="zh-CN" sz="14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点击此处添加内容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200" b="1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7" name="任意多边形 53"/>
          <p:cNvSpPr>
            <a:spLocks/>
          </p:cNvSpPr>
          <p:nvPr/>
        </p:nvSpPr>
        <p:spPr bwMode="auto">
          <a:xfrm flipH="1">
            <a:off x="274745" y="3594779"/>
            <a:ext cx="2886713" cy="852967"/>
          </a:xfrm>
          <a:custGeom>
            <a:avLst/>
            <a:gdLst>
              <a:gd name="T0" fmla="*/ 0 w 2528430"/>
              <a:gd name="T1" fmla="*/ 1660851 h 587027"/>
              <a:gd name="T2" fmla="*/ 457553 w 2528430"/>
              <a:gd name="T3" fmla="*/ 16981 h 587027"/>
              <a:gd name="T4" fmla="*/ 3470237 w 2528430"/>
              <a:gd name="T5" fmla="*/ 0 h 587027"/>
              <a:gd name="T6" fmla="*/ 0 60000 65536"/>
              <a:gd name="T7" fmla="*/ 0 60000 65536"/>
              <a:gd name="T8" fmla="*/ 0 60000 65536"/>
              <a:gd name="T9" fmla="*/ 0 w 2528430"/>
              <a:gd name="T10" fmla="*/ 0 h 587027"/>
              <a:gd name="T11" fmla="*/ 2528430 w 2528430"/>
              <a:gd name="T12" fmla="*/ 587027 h 5870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528430" h="587027">
                <a:moveTo>
                  <a:pt x="0" y="587027"/>
                </a:moveTo>
                <a:lnTo>
                  <a:pt x="333375" y="6002"/>
                </a:lnTo>
                <a:lnTo>
                  <a:pt x="2528430" y="0"/>
                </a:lnTo>
              </a:path>
            </a:pathLst>
          </a:custGeom>
          <a:noFill/>
          <a:ln w="12700" cap="flat" cmpd="sng">
            <a:solidFill>
              <a:srgbClr val="336699">
                <a:lumMod val="75000"/>
              </a:srgbClr>
            </a:solidFill>
            <a:prstDash val="dash"/>
            <a:bevel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6297" tIns="73148" rIns="146297" bIns="73148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" name="矩形 1"/>
          <p:cNvSpPr>
            <a:spLocks noChangeArrowheads="1"/>
          </p:cNvSpPr>
          <p:nvPr/>
        </p:nvSpPr>
        <p:spPr bwMode="auto">
          <a:xfrm>
            <a:off x="698782" y="3098982"/>
            <a:ext cx="2622505" cy="116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46297" tIns="73148" rIns="146297" bIns="7314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此处添加标题内容</a:t>
            </a:r>
            <a:endParaRPr lang="en-US" altLang="zh-CN" sz="1600" b="1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点击此处添加内容</a:t>
            </a:r>
            <a:endParaRPr lang="en-US" altLang="zh-CN" sz="14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点击此处添加内容</a:t>
            </a:r>
          </a:p>
        </p:txBody>
      </p:sp>
      <p:sp>
        <p:nvSpPr>
          <p:cNvPr id="49" name="矩形 1"/>
          <p:cNvSpPr>
            <a:spLocks noChangeArrowheads="1"/>
          </p:cNvSpPr>
          <p:nvPr/>
        </p:nvSpPr>
        <p:spPr bwMode="auto">
          <a:xfrm>
            <a:off x="6527659" y="3307739"/>
            <a:ext cx="1952200" cy="1578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46297" tIns="73148" rIns="146297" bIns="7314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此处添加标题内容</a:t>
            </a:r>
            <a:endParaRPr lang="en-US" altLang="zh-CN" sz="1600" b="1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点击此处添加内容</a:t>
            </a:r>
            <a:endParaRPr lang="en-US" altLang="zh-CN" sz="14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点击此处添加内容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600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50" name="Freeform 11"/>
          <p:cNvSpPr>
            <a:spLocks noChangeArrowheads="1"/>
          </p:cNvSpPr>
          <p:nvPr/>
        </p:nvSpPr>
        <p:spPr bwMode="auto">
          <a:xfrm>
            <a:off x="6159073" y="1505583"/>
            <a:ext cx="368586" cy="322920"/>
          </a:xfrm>
          <a:custGeom>
            <a:avLst/>
            <a:gdLst>
              <a:gd name="T0" fmla="*/ 2147483646 w 478"/>
              <a:gd name="T1" fmla="*/ 2147483646 h 420"/>
              <a:gd name="T2" fmla="*/ 2147483646 w 478"/>
              <a:gd name="T3" fmla="*/ 2147483646 h 420"/>
              <a:gd name="T4" fmla="*/ 2147483646 w 478"/>
              <a:gd name="T5" fmla="*/ 2147483646 h 420"/>
              <a:gd name="T6" fmla="*/ 2147483646 w 478"/>
              <a:gd name="T7" fmla="*/ 2147483646 h 420"/>
              <a:gd name="T8" fmla="*/ 2147483646 w 478"/>
              <a:gd name="T9" fmla="*/ 0 h 420"/>
              <a:gd name="T10" fmla="*/ 2147483646 w 478"/>
              <a:gd name="T11" fmla="*/ 0 h 420"/>
              <a:gd name="T12" fmla="*/ 2147483646 w 478"/>
              <a:gd name="T13" fmla="*/ 2147483646 h 420"/>
              <a:gd name="T14" fmla="*/ 2147483646 w 478"/>
              <a:gd name="T15" fmla="*/ 2147483646 h 420"/>
              <a:gd name="T16" fmla="*/ 2147483646 w 478"/>
              <a:gd name="T17" fmla="*/ 2147483646 h 420"/>
              <a:gd name="T18" fmla="*/ 2147483646 w 478"/>
              <a:gd name="T19" fmla="*/ 2147483646 h 420"/>
              <a:gd name="T20" fmla="*/ 2147483646 w 478"/>
              <a:gd name="T21" fmla="*/ 2147483646 h 420"/>
              <a:gd name="T22" fmla="*/ 2147483646 w 478"/>
              <a:gd name="T23" fmla="*/ 2147483646 h 420"/>
              <a:gd name="T24" fmla="*/ 2147483646 w 478"/>
              <a:gd name="T25" fmla="*/ 2147483646 h 420"/>
              <a:gd name="T26" fmla="*/ 2147483646 w 478"/>
              <a:gd name="T27" fmla="*/ 2147483646 h 420"/>
              <a:gd name="T28" fmla="*/ 2147483646 w 478"/>
              <a:gd name="T29" fmla="*/ 2147483646 h 420"/>
              <a:gd name="T30" fmla="*/ 2147483646 w 478"/>
              <a:gd name="T31" fmla="*/ 2147483646 h 420"/>
              <a:gd name="T32" fmla="*/ 2147483646 w 478"/>
              <a:gd name="T33" fmla="*/ 2147483646 h 420"/>
              <a:gd name="T34" fmla="*/ 2147483646 w 478"/>
              <a:gd name="T35" fmla="*/ 2147483646 h 420"/>
              <a:gd name="T36" fmla="*/ 2147483646 w 478"/>
              <a:gd name="T37" fmla="*/ 2147483646 h 420"/>
              <a:gd name="T38" fmla="*/ 0 w 478"/>
              <a:gd name="T39" fmla="*/ 2147483646 h 420"/>
              <a:gd name="T40" fmla="*/ 2147483646 w 478"/>
              <a:gd name="T41" fmla="*/ 2147483646 h 420"/>
              <a:gd name="T42" fmla="*/ 2147483646 w 478"/>
              <a:gd name="T43" fmla="*/ 2147483646 h 420"/>
              <a:gd name="T44" fmla="*/ 2147483646 w 478"/>
              <a:gd name="T45" fmla="*/ 2147483646 h 420"/>
              <a:gd name="T46" fmla="*/ 2147483646 w 478"/>
              <a:gd name="T47" fmla="*/ 2147483646 h 420"/>
              <a:gd name="T48" fmla="*/ 2147483646 w 478"/>
              <a:gd name="T49" fmla="*/ 2147483646 h 420"/>
              <a:gd name="T50" fmla="*/ 2147483646 w 478"/>
              <a:gd name="T51" fmla="*/ 2147483646 h 420"/>
              <a:gd name="T52" fmla="*/ 2147483646 w 478"/>
              <a:gd name="T53" fmla="*/ 2147483646 h 420"/>
              <a:gd name="T54" fmla="*/ 2147483646 w 478"/>
              <a:gd name="T55" fmla="*/ 2147483646 h 420"/>
              <a:gd name="T56" fmla="*/ 2147483646 w 478"/>
              <a:gd name="T57" fmla="*/ 2147483646 h 420"/>
              <a:gd name="T58" fmla="*/ 2147483646 w 478"/>
              <a:gd name="T59" fmla="*/ 2147483646 h 420"/>
              <a:gd name="T60" fmla="*/ 2147483646 w 478"/>
              <a:gd name="T61" fmla="*/ 2147483646 h 420"/>
              <a:gd name="T62" fmla="*/ 2147483646 w 478"/>
              <a:gd name="T63" fmla="*/ 2147483646 h 420"/>
              <a:gd name="T64" fmla="*/ 2147483646 w 478"/>
              <a:gd name="T65" fmla="*/ 2147483646 h 420"/>
              <a:gd name="T66" fmla="*/ 2147483646 w 478"/>
              <a:gd name="T67" fmla="*/ 2147483646 h 420"/>
              <a:gd name="T68" fmla="*/ 2147483646 w 478"/>
              <a:gd name="T69" fmla="*/ 2147483646 h 420"/>
              <a:gd name="T70" fmla="*/ 2147483646 w 478"/>
              <a:gd name="T71" fmla="*/ 2147483646 h 420"/>
              <a:gd name="T72" fmla="*/ 2147483646 w 478"/>
              <a:gd name="T73" fmla="*/ 2147483646 h 42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478"/>
              <a:gd name="T112" fmla="*/ 0 h 420"/>
              <a:gd name="T113" fmla="*/ 478 w 478"/>
              <a:gd name="T114" fmla="*/ 420 h 420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478" h="420">
                <a:moveTo>
                  <a:pt x="478" y="72"/>
                </a:moveTo>
                <a:lnTo>
                  <a:pt x="478" y="72"/>
                </a:lnTo>
                <a:lnTo>
                  <a:pt x="478" y="56"/>
                </a:lnTo>
                <a:lnTo>
                  <a:pt x="474" y="44"/>
                </a:lnTo>
                <a:lnTo>
                  <a:pt x="466" y="30"/>
                </a:lnTo>
                <a:lnTo>
                  <a:pt x="458" y="20"/>
                </a:lnTo>
                <a:lnTo>
                  <a:pt x="448" y="12"/>
                </a:lnTo>
                <a:lnTo>
                  <a:pt x="434" y="4"/>
                </a:lnTo>
                <a:lnTo>
                  <a:pt x="422" y="0"/>
                </a:lnTo>
                <a:lnTo>
                  <a:pt x="406" y="0"/>
                </a:lnTo>
                <a:lnTo>
                  <a:pt x="392" y="0"/>
                </a:lnTo>
                <a:lnTo>
                  <a:pt x="378" y="4"/>
                </a:lnTo>
                <a:lnTo>
                  <a:pt x="366" y="12"/>
                </a:lnTo>
                <a:lnTo>
                  <a:pt x="356" y="20"/>
                </a:lnTo>
                <a:lnTo>
                  <a:pt x="348" y="30"/>
                </a:lnTo>
                <a:lnTo>
                  <a:pt x="340" y="44"/>
                </a:lnTo>
                <a:lnTo>
                  <a:pt x="336" y="56"/>
                </a:lnTo>
                <a:lnTo>
                  <a:pt x="336" y="72"/>
                </a:lnTo>
                <a:lnTo>
                  <a:pt x="336" y="86"/>
                </a:lnTo>
                <a:lnTo>
                  <a:pt x="342" y="100"/>
                </a:lnTo>
                <a:lnTo>
                  <a:pt x="348" y="112"/>
                </a:lnTo>
                <a:lnTo>
                  <a:pt x="358" y="124"/>
                </a:lnTo>
                <a:lnTo>
                  <a:pt x="276" y="318"/>
                </a:lnTo>
                <a:lnTo>
                  <a:pt x="208" y="168"/>
                </a:lnTo>
                <a:lnTo>
                  <a:pt x="148" y="160"/>
                </a:lnTo>
                <a:lnTo>
                  <a:pt x="96" y="226"/>
                </a:lnTo>
                <a:lnTo>
                  <a:pt x="84" y="222"/>
                </a:lnTo>
                <a:lnTo>
                  <a:pt x="72" y="222"/>
                </a:lnTo>
                <a:lnTo>
                  <a:pt x="58" y="222"/>
                </a:lnTo>
                <a:lnTo>
                  <a:pt x="44" y="226"/>
                </a:lnTo>
                <a:lnTo>
                  <a:pt x="32" y="234"/>
                </a:lnTo>
                <a:lnTo>
                  <a:pt x="22" y="242"/>
                </a:lnTo>
                <a:lnTo>
                  <a:pt x="14" y="252"/>
                </a:lnTo>
                <a:lnTo>
                  <a:pt x="6" y="264"/>
                </a:lnTo>
                <a:lnTo>
                  <a:pt x="2" y="278"/>
                </a:lnTo>
                <a:lnTo>
                  <a:pt x="0" y="292"/>
                </a:lnTo>
                <a:lnTo>
                  <a:pt x="2" y="308"/>
                </a:lnTo>
                <a:lnTo>
                  <a:pt x="6" y="320"/>
                </a:lnTo>
                <a:lnTo>
                  <a:pt x="14" y="334"/>
                </a:lnTo>
                <a:lnTo>
                  <a:pt x="22" y="344"/>
                </a:lnTo>
                <a:lnTo>
                  <a:pt x="32" y="352"/>
                </a:lnTo>
                <a:lnTo>
                  <a:pt x="44" y="360"/>
                </a:lnTo>
                <a:lnTo>
                  <a:pt x="58" y="364"/>
                </a:lnTo>
                <a:lnTo>
                  <a:pt x="72" y="364"/>
                </a:lnTo>
                <a:lnTo>
                  <a:pt x="88" y="364"/>
                </a:lnTo>
                <a:lnTo>
                  <a:pt x="100" y="360"/>
                </a:lnTo>
                <a:lnTo>
                  <a:pt x="112" y="352"/>
                </a:lnTo>
                <a:lnTo>
                  <a:pt x="124" y="344"/>
                </a:lnTo>
                <a:lnTo>
                  <a:pt x="132" y="334"/>
                </a:lnTo>
                <a:lnTo>
                  <a:pt x="138" y="320"/>
                </a:lnTo>
                <a:lnTo>
                  <a:pt x="144" y="308"/>
                </a:lnTo>
                <a:lnTo>
                  <a:pt x="144" y="292"/>
                </a:lnTo>
                <a:lnTo>
                  <a:pt x="144" y="278"/>
                </a:lnTo>
                <a:lnTo>
                  <a:pt x="168" y="248"/>
                </a:lnTo>
                <a:lnTo>
                  <a:pt x="244" y="420"/>
                </a:lnTo>
                <a:lnTo>
                  <a:pt x="308" y="418"/>
                </a:lnTo>
                <a:lnTo>
                  <a:pt x="426" y="140"/>
                </a:lnTo>
                <a:lnTo>
                  <a:pt x="436" y="136"/>
                </a:lnTo>
                <a:lnTo>
                  <a:pt x="448" y="130"/>
                </a:lnTo>
                <a:lnTo>
                  <a:pt x="456" y="124"/>
                </a:lnTo>
                <a:lnTo>
                  <a:pt x="464" y="114"/>
                </a:lnTo>
                <a:lnTo>
                  <a:pt x="470" y="106"/>
                </a:lnTo>
                <a:lnTo>
                  <a:pt x="474" y="94"/>
                </a:lnTo>
                <a:lnTo>
                  <a:pt x="478" y="84"/>
                </a:lnTo>
                <a:lnTo>
                  <a:pt x="478" y="72"/>
                </a:lnTo>
                <a:close/>
              </a:path>
            </a:pathLst>
          </a:custGeom>
          <a:solidFill>
            <a:srgbClr val="7977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46297" tIns="73148" rIns="146297" bIns="7314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51" name="组合 122"/>
          <p:cNvGrpSpPr>
            <a:grpSpLocks/>
          </p:cNvGrpSpPr>
          <p:nvPr/>
        </p:nvGrpSpPr>
        <p:grpSpPr bwMode="auto">
          <a:xfrm>
            <a:off x="400325" y="1653995"/>
            <a:ext cx="264208" cy="265839"/>
            <a:chOff x="0" y="0"/>
            <a:chExt cx="319708" cy="324921"/>
          </a:xfrm>
        </p:grpSpPr>
        <p:sp>
          <p:nvSpPr>
            <p:cNvPr id="52" name="Rectangle 12"/>
            <p:cNvSpPr>
              <a:spLocks noChangeArrowheads="1"/>
            </p:cNvSpPr>
            <p:nvPr/>
          </p:nvSpPr>
          <p:spPr bwMode="auto">
            <a:xfrm>
              <a:off x="0" y="33013"/>
              <a:ext cx="128578" cy="126841"/>
            </a:xfrm>
            <a:prstGeom prst="rect">
              <a:avLst/>
            </a:prstGeom>
            <a:solidFill>
              <a:srgbClr val="797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兰亭粗黑_GBK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3" name="Rectangle 13"/>
            <p:cNvSpPr>
              <a:spLocks noChangeArrowheads="1"/>
            </p:cNvSpPr>
            <p:nvPr/>
          </p:nvSpPr>
          <p:spPr bwMode="auto">
            <a:xfrm>
              <a:off x="159854" y="0"/>
              <a:ext cx="159854" cy="159854"/>
            </a:xfrm>
            <a:prstGeom prst="rect">
              <a:avLst/>
            </a:prstGeom>
            <a:solidFill>
              <a:srgbClr val="797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兰亭粗黑_GBK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4" name="Rectangle 14"/>
            <p:cNvSpPr>
              <a:spLocks noChangeArrowheads="1"/>
            </p:cNvSpPr>
            <p:nvPr/>
          </p:nvSpPr>
          <p:spPr bwMode="auto">
            <a:xfrm>
              <a:off x="0" y="198080"/>
              <a:ext cx="128578" cy="126841"/>
            </a:xfrm>
            <a:prstGeom prst="rect">
              <a:avLst/>
            </a:prstGeom>
            <a:solidFill>
              <a:srgbClr val="797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兰亭粗黑_GBK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5" name="Rectangle 15"/>
            <p:cNvSpPr>
              <a:spLocks noChangeArrowheads="1"/>
            </p:cNvSpPr>
            <p:nvPr/>
          </p:nvSpPr>
          <p:spPr bwMode="auto">
            <a:xfrm>
              <a:off x="159854" y="198080"/>
              <a:ext cx="126841" cy="126841"/>
            </a:xfrm>
            <a:prstGeom prst="rect">
              <a:avLst/>
            </a:prstGeom>
            <a:solidFill>
              <a:srgbClr val="797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兰亭粗黑_GBK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56" name="组合 13321"/>
          <p:cNvGrpSpPr>
            <a:grpSpLocks/>
          </p:cNvGrpSpPr>
          <p:nvPr/>
        </p:nvGrpSpPr>
        <p:grpSpPr bwMode="auto">
          <a:xfrm>
            <a:off x="6198215" y="3451259"/>
            <a:ext cx="290302" cy="288672"/>
            <a:chOff x="0" y="0"/>
            <a:chExt cx="368300" cy="368300"/>
          </a:xfrm>
        </p:grpSpPr>
        <p:sp>
          <p:nvSpPr>
            <p:cNvPr id="57" name="Freeform 11"/>
            <p:cNvSpPr>
              <a:spLocks noChangeArrowheads="1"/>
            </p:cNvSpPr>
            <p:nvPr/>
          </p:nvSpPr>
          <p:spPr bwMode="auto">
            <a:xfrm>
              <a:off x="0" y="25400"/>
              <a:ext cx="342900" cy="342900"/>
            </a:xfrm>
            <a:custGeom>
              <a:avLst/>
              <a:gdLst>
                <a:gd name="T0" fmla="*/ 2147483646 w 216"/>
                <a:gd name="T1" fmla="*/ 0 h 216"/>
                <a:gd name="T2" fmla="*/ 2147483646 w 216"/>
                <a:gd name="T3" fmla="*/ 0 h 216"/>
                <a:gd name="T4" fmla="*/ 2147483646 w 216"/>
                <a:gd name="T5" fmla="*/ 2147483646 h 216"/>
                <a:gd name="T6" fmla="*/ 2147483646 w 216"/>
                <a:gd name="T7" fmla="*/ 2147483646 h 216"/>
                <a:gd name="T8" fmla="*/ 2147483646 w 216"/>
                <a:gd name="T9" fmla="*/ 2147483646 h 216"/>
                <a:gd name="T10" fmla="*/ 2147483646 w 216"/>
                <a:gd name="T11" fmla="*/ 2147483646 h 216"/>
                <a:gd name="T12" fmla="*/ 2147483646 w 216"/>
                <a:gd name="T13" fmla="*/ 2147483646 h 216"/>
                <a:gd name="T14" fmla="*/ 2147483646 w 216"/>
                <a:gd name="T15" fmla="*/ 2147483646 h 216"/>
                <a:gd name="T16" fmla="*/ 2147483646 w 216"/>
                <a:gd name="T17" fmla="*/ 2147483646 h 216"/>
                <a:gd name="T18" fmla="*/ 0 w 216"/>
                <a:gd name="T19" fmla="*/ 2147483646 h 216"/>
                <a:gd name="T20" fmla="*/ 0 w 216"/>
                <a:gd name="T21" fmla="*/ 2147483646 h 216"/>
                <a:gd name="T22" fmla="*/ 0 w 216"/>
                <a:gd name="T23" fmla="*/ 2147483646 h 216"/>
                <a:gd name="T24" fmla="*/ 2147483646 w 216"/>
                <a:gd name="T25" fmla="*/ 2147483646 h 216"/>
                <a:gd name="T26" fmla="*/ 2147483646 w 216"/>
                <a:gd name="T27" fmla="*/ 2147483646 h 216"/>
                <a:gd name="T28" fmla="*/ 2147483646 w 216"/>
                <a:gd name="T29" fmla="*/ 2147483646 h 216"/>
                <a:gd name="T30" fmla="*/ 2147483646 w 216"/>
                <a:gd name="T31" fmla="*/ 2147483646 h 216"/>
                <a:gd name="T32" fmla="*/ 2147483646 w 216"/>
                <a:gd name="T33" fmla="*/ 2147483646 h 216"/>
                <a:gd name="T34" fmla="*/ 2147483646 w 216"/>
                <a:gd name="T35" fmla="*/ 2147483646 h 216"/>
                <a:gd name="T36" fmla="*/ 2147483646 w 216"/>
                <a:gd name="T37" fmla="*/ 2147483646 h 216"/>
                <a:gd name="T38" fmla="*/ 2147483646 w 216"/>
                <a:gd name="T39" fmla="*/ 2147483646 h 216"/>
                <a:gd name="T40" fmla="*/ 2147483646 w 216"/>
                <a:gd name="T41" fmla="*/ 2147483646 h 216"/>
                <a:gd name="T42" fmla="*/ 2147483646 w 216"/>
                <a:gd name="T43" fmla="*/ 2147483646 h 216"/>
                <a:gd name="T44" fmla="*/ 2147483646 w 216"/>
                <a:gd name="T45" fmla="*/ 2147483646 h 216"/>
                <a:gd name="T46" fmla="*/ 2147483646 w 216"/>
                <a:gd name="T47" fmla="*/ 2147483646 h 216"/>
                <a:gd name="T48" fmla="*/ 2147483646 w 216"/>
                <a:gd name="T49" fmla="*/ 2147483646 h 216"/>
                <a:gd name="T50" fmla="*/ 2147483646 w 216"/>
                <a:gd name="T51" fmla="*/ 2147483646 h 216"/>
                <a:gd name="T52" fmla="*/ 2147483646 w 216"/>
                <a:gd name="T53" fmla="*/ 2147483646 h 216"/>
                <a:gd name="T54" fmla="*/ 2147483646 w 216"/>
                <a:gd name="T55" fmla="*/ 2147483646 h 216"/>
                <a:gd name="T56" fmla="*/ 2147483646 w 216"/>
                <a:gd name="T57" fmla="*/ 2147483646 h 216"/>
                <a:gd name="T58" fmla="*/ 2147483646 w 216"/>
                <a:gd name="T59" fmla="*/ 2147483646 h 216"/>
                <a:gd name="T60" fmla="*/ 2147483646 w 216"/>
                <a:gd name="T61" fmla="*/ 0 h 21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16"/>
                <a:gd name="T94" fmla="*/ 0 h 216"/>
                <a:gd name="T95" fmla="*/ 216 w 216"/>
                <a:gd name="T96" fmla="*/ 216 h 21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16" h="216">
                  <a:moveTo>
                    <a:pt x="100" y="0"/>
                  </a:moveTo>
                  <a:lnTo>
                    <a:pt x="100" y="0"/>
                  </a:lnTo>
                  <a:lnTo>
                    <a:pt x="80" y="2"/>
                  </a:lnTo>
                  <a:lnTo>
                    <a:pt x="62" y="10"/>
                  </a:lnTo>
                  <a:lnTo>
                    <a:pt x="46" y="18"/>
                  </a:lnTo>
                  <a:lnTo>
                    <a:pt x="30" y="32"/>
                  </a:lnTo>
                  <a:lnTo>
                    <a:pt x="16" y="48"/>
                  </a:lnTo>
                  <a:lnTo>
                    <a:pt x="6" y="68"/>
                  </a:lnTo>
                  <a:lnTo>
                    <a:pt x="0" y="88"/>
                  </a:lnTo>
                  <a:lnTo>
                    <a:pt x="0" y="108"/>
                  </a:lnTo>
                  <a:lnTo>
                    <a:pt x="0" y="128"/>
                  </a:lnTo>
                  <a:lnTo>
                    <a:pt x="6" y="148"/>
                  </a:lnTo>
                  <a:lnTo>
                    <a:pt x="16" y="168"/>
                  </a:lnTo>
                  <a:lnTo>
                    <a:pt x="30" y="184"/>
                  </a:lnTo>
                  <a:lnTo>
                    <a:pt x="48" y="198"/>
                  </a:lnTo>
                  <a:lnTo>
                    <a:pt x="66" y="208"/>
                  </a:lnTo>
                  <a:lnTo>
                    <a:pt x="86" y="214"/>
                  </a:lnTo>
                  <a:lnTo>
                    <a:pt x="108" y="216"/>
                  </a:lnTo>
                  <a:lnTo>
                    <a:pt x="128" y="214"/>
                  </a:lnTo>
                  <a:lnTo>
                    <a:pt x="148" y="208"/>
                  </a:lnTo>
                  <a:lnTo>
                    <a:pt x="168" y="198"/>
                  </a:lnTo>
                  <a:lnTo>
                    <a:pt x="184" y="184"/>
                  </a:lnTo>
                  <a:lnTo>
                    <a:pt x="198" y="170"/>
                  </a:lnTo>
                  <a:lnTo>
                    <a:pt x="206" y="152"/>
                  </a:lnTo>
                  <a:lnTo>
                    <a:pt x="212" y="134"/>
                  </a:lnTo>
                  <a:lnTo>
                    <a:pt x="216" y="116"/>
                  </a:lnTo>
                  <a:lnTo>
                    <a:pt x="100" y="116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797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Freeform 12"/>
            <p:cNvSpPr>
              <a:spLocks noChangeArrowheads="1"/>
            </p:cNvSpPr>
            <p:nvPr/>
          </p:nvSpPr>
          <p:spPr bwMode="auto">
            <a:xfrm>
              <a:off x="180975" y="0"/>
              <a:ext cx="187325" cy="184150"/>
            </a:xfrm>
            <a:custGeom>
              <a:avLst/>
              <a:gdLst>
                <a:gd name="T0" fmla="*/ 2147483646 w 118"/>
                <a:gd name="T1" fmla="*/ 2147483646 h 116"/>
                <a:gd name="T2" fmla="*/ 2147483646 w 118"/>
                <a:gd name="T3" fmla="*/ 2147483646 h 116"/>
                <a:gd name="T4" fmla="*/ 2147483646 w 118"/>
                <a:gd name="T5" fmla="*/ 2147483646 h 116"/>
                <a:gd name="T6" fmla="*/ 2147483646 w 118"/>
                <a:gd name="T7" fmla="*/ 2147483646 h 116"/>
                <a:gd name="T8" fmla="*/ 2147483646 w 118"/>
                <a:gd name="T9" fmla="*/ 2147483646 h 116"/>
                <a:gd name="T10" fmla="*/ 2147483646 w 118"/>
                <a:gd name="T11" fmla="*/ 2147483646 h 116"/>
                <a:gd name="T12" fmla="*/ 2147483646 w 118"/>
                <a:gd name="T13" fmla="*/ 2147483646 h 116"/>
                <a:gd name="T14" fmla="*/ 2147483646 w 118"/>
                <a:gd name="T15" fmla="*/ 0 h 116"/>
                <a:gd name="T16" fmla="*/ 2147483646 w 118"/>
                <a:gd name="T17" fmla="*/ 0 h 116"/>
                <a:gd name="T18" fmla="*/ 0 w 118"/>
                <a:gd name="T19" fmla="*/ 0 h 116"/>
                <a:gd name="T20" fmla="*/ 0 w 118"/>
                <a:gd name="T21" fmla="*/ 2147483646 h 116"/>
                <a:gd name="T22" fmla="*/ 2147483646 w 118"/>
                <a:gd name="T23" fmla="*/ 2147483646 h 116"/>
                <a:gd name="T24" fmla="*/ 2147483646 w 118"/>
                <a:gd name="T25" fmla="*/ 2147483646 h 116"/>
                <a:gd name="T26" fmla="*/ 2147483646 w 118"/>
                <a:gd name="T27" fmla="*/ 2147483646 h 116"/>
                <a:gd name="T28" fmla="*/ 2147483646 w 118"/>
                <a:gd name="T29" fmla="*/ 2147483646 h 116"/>
                <a:gd name="T30" fmla="*/ 2147483646 w 118"/>
                <a:gd name="T31" fmla="*/ 2147483646 h 116"/>
                <a:gd name="T32" fmla="*/ 2147483646 w 118"/>
                <a:gd name="T33" fmla="*/ 2147483646 h 116"/>
                <a:gd name="T34" fmla="*/ 2147483646 w 118"/>
                <a:gd name="T35" fmla="*/ 2147483646 h 116"/>
                <a:gd name="T36" fmla="*/ 2147483646 w 118"/>
                <a:gd name="T37" fmla="*/ 2147483646 h 116"/>
                <a:gd name="T38" fmla="*/ 2147483646 w 118"/>
                <a:gd name="T39" fmla="*/ 2147483646 h 116"/>
                <a:gd name="T40" fmla="*/ 2147483646 w 118"/>
                <a:gd name="T41" fmla="*/ 2147483646 h 116"/>
                <a:gd name="T42" fmla="*/ 2147483646 w 118"/>
                <a:gd name="T43" fmla="*/ 2147483646 h 11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18"/>
                <a:gd name="T67" fmla="*/ 0 h 116"/>
                <a:gd name="T68" fmla="*/ 118 w 118"/>
                <a:gd name="T69" fmla="*/ 116 h 11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18" h="116">
                  <a:moveTo>
                    <a:pt x="86" y="32"/>
                  </a:moveTo>
                  <a:lnTo>
                    <a:pt x="86" y="32"/>
                  </a:lnTo>
                  <a:lnTo>
                    <a:pt x="78" y="24"/>
                  </a:lnTo>
                  <a:lnTo>
                    <a:pt x="68" y="16"/>
                  </a:lnTo>
                  <a:lnTo>
                    <a:pt x="56" y="10"/>
                  </a:lnTo>
                  <a:lnTo>
                    <a:pt x="46" y="6"/>
                  </a:lnTo>
                  <a:lnTo>
                    <a:pt x="36" y="2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16"/>
                  </a:lnTo>
                  <a:lnTo>
                    <a:pt x="118" y="116"/>
                  </a:lnTo>
                  <a:lnTo>
                    <a:pt x="118" y="106"/>
                  </a:lnTo>
                  <a:lnTo>
                    <a:pt x="118" y="94"/>
                  </a:lnTo>
                  <a:lnTo>
                    <a:pt x="114" y="82"/>
                  </a:lnTo>
                  <a:lnTo>
                    <a:pt x="112" y="72"/>
                  </a:lnTo>
                  <a:lnTo>
                    <a:pt x="108" y="60"/>
                  </a:lnTo>
                  <a:lnTo>
                    <a:pt x="102" y="50"/>
                  </a:lnTo>
                  <a:lnTo>
                    <a:pt x="94" y="40"/>
                  </a:lnTo>
                  <a:lnTo>
                    <a:pt x="86" y="32"/>
                  </a:lnTo>
                  <a:close/>
                </a:path>
              </a:pathLst>
            </a:custGeom>
            <a:solidFill>
              <a:srgbClr val="797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9" name="组合 13322"/>
          <p:cNvGrpSpPr>
            <a:grpSpLocks/>
          </p:cNvGrpSpPr>
          <p:nvPr/>
        </p:nvGrpSpPr>
        <p:grpSpPr bwMode="auto">
          <a:xfrm>
            <a:off x="405218" y="3183789"/>
            <a:ext cx="288670" cy="308243"/>
            <a:chOff x="0" y="0"/>
            <a:chExt cx="249236" cy="264850"/>
          </a:xfrm>
        </p:grpSpPr>
        <p:sp>
          <p:nvSpPr>
            <p:cNvPr id="60" name="Rectangle 13"/>
            <p:cNvSpPr>
              <a:spLocks noChangeArrowheads="1"/>
            </p:cNvSpPr>
            <p:nvPr/>
          </p:nvSpPr>
          <p:spPr bwMode="auto">
            <a:xfrm>
              <a:off x="0" y="52970"/>
              <a:ext cx="40474" cy="211880"/>
            </a:xfrm>
            <a:prstGeom prst="rect">
              <a:avLst/>
            </a:prstGeom>
            <a:solidFill>
              <a:srgbClr val="797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兰亭粗黑_GBK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" name="Rectangle 14"/>
            <p:cNvSpPr>
              <a:spLocks noChangeArrowheads="1"/>
            </p:cNvSpPr>
            <p:nvPr/>
          </p:nvSpPr>
          <p:spPr bwMode="auto">
            <a:xfrm>
              <a:off x="70297" y="20867"/>
              <a:ext cx="40474" cy="243983"/>
            </a:xfrm>
            <a:prstGeom prst="rect">
              <a:avLst/>
            </a:prstGeom>
            <a:solidFill>
              <a:srgbClr val="797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兰亭粗黑_GBK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2" name="Rectangle 15"/>
            <p:cNvSpPr>
              <a:spLocks noChangeArrowheads="1"/>
            </p:cNvSpPr>
            <p:nvPr/>
          </p:nvSpPr>
          <p:spPr bwMode="auto">
            <a:xfrm>
              <a:off x="138464" y="0"/>
              <a:ext cx="42604" cy="264850"/>
            </a:xfrm>
            <a:prstGeom prst="rect">
              <a:avLst/>
            </a:prstGeom>
            <a:solidFill>
              <a:srgbClr val="797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兰亭粗黑_GBK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3" name="Rectangle 16"/>
            <p:cNvSpPr>
              <a:spLocks noChangeArrowheads="1"/>
            </p:cNvSpPr>
            <p:nvPr/>
          </p:nvSpPr>
          <p:spPr bwMode="auto">
            <a:xfrm>
              <a:off x="208762" y="131622"/>
              <a:ext cx="40474" cy="133228"/>
            </a:xfrm>
            <a:prstGeom prst="rect">
              <a:avLst/>
            </a:prstGeom>
            <a:solidFill>
              <a:srgbClr val="797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兰亭粗黑_GBK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64" name="任意多边形 70"/>
          <p:cNvSpPr>
            <a:spLocks/>
          </p:cNvSpPr>
          <p:nvPr/>
        </p:nvSpPr>
        <p:spPr bwMode="auto">
          <a:xfrm>
            <a:off x="5200097" y="1897001"/>
            <a:ext cx="3284655" cy="848074"/>
          </a:xfrm>
          <a:custGeom>
            <a:avLst/>
            <a:gdLst>
              <a:gd name="T0" fmla="*/ 0 w 2896333"/>
              <a:gd name="T1" fmla="*/ 1666333 h 581025"/>
              <a:gd name="T2" fmla="*/ 448442 w 2896333"/>
              <a:gd name="T3" fmla="*/ 0 h 581025"/>
              <a:gd name="T4" fmla="*/ 3896033 w 2896333"/>
              <a:gd name="T5" fmla="*/ 0 h 581025"/>
              <a:gd name="T6" fmla="*/ 0 60000 65536"/>
              <a:gd name="T7" fmla="*/ 0 60000 65536"/>
              <a:gd name="T8" fmla="*/ 0 60000 65536"/>
              <a:gd name="T9" fmla="*/ 0 w 2896333"/>
              <a:gd name="T10" fmla="*/ 0 h 581025"/>
              <a:gd name="T11" fmla="*/ 2896333 w 2896333"/>
              <a:gd name="T12" fmla="*/ 581025 h 58102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96333" h="581025">
                <a:moveTo>
                  <a:pt x="0" y="581025"/>
                </a:moveTo>
                <a:lnTo>
                  <a:pt x="333375" y="0"/>
                </a:lnTo>
                <a:lnTo>
                  <a:pt x="2896333" y="0"/>
                </a:lnTo>
              </a:path>
            </a:pathLst>
          </a:custGeom>
          <a:noFill/>
          <a:ln w="12700" cap="flat" cmpd="sng">
            <a:solidFill>
              <a:srgbClr val="336699">
                <a:lumMod val="75000"/>
              </a:srgbClr>
            </a:solidFill>
            <a:prstDash val="dash"/>
            <a:bevel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6297" tIns="73148" rIns="146297" bIns="73148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5" name="任意多边形 71"/>
          <p:cNvSpPr>
            <a:spLocks/>
          </p:cNvSpPr>
          <p:nvPr/>
        </p:nvSpPr>
        <p:spPr bwMode="auto">
          <a:xfrm>
            <a:off x="5064730" y="3797012"/>
            <a:ext cx="3420022" cy="852967"/>
          </a:xfrm>
          <a:custGeom>
            <a:avLst/>
            <a:gdLst>
              <a:gd name="T0" fmla="*/ 0 w 2528430"/>
              <a:gd name="T1" fmla="*/ 1660851 h 587027"/>
              <a:gd name="T2" fmla="*/ 760881 w 2528430"/>
              <a:gd name="T3" fmla="*/ 16981 h 587027"/>
              <a:gd name="T4" fmla="*/ 5770784 w 2528430"/>
              <a:gd name="T5" fmla="*/ 0 h 587027"/>
              <a:gd name="T6" fmla="*/ 0 60000 65536"/>
              <a:gd name="T7" fmla="*/ 0 60000 65536"/>
              <a:gd name="T8" fmla="*/ 0 60000 65536"/>
              <a:gd name="T9" fmla="*/ 0 w 2528430"/>
              <a:gd name="T10" fmla="*/ 0 h 587027"/>
              <a:gd name="T11" fmla="*/ 2528430 w 2528430"/>
              <a:gd name="T12" fmla="*/ 587027 h 5870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528430" h="587027">
                <a:moveTo>
                  <a:pt x="0" y="587027"/>
                </a:moveTo>
                <a:lnTo>
                  <a:pt x="333375" y="6002"/>
                </a:lnTo>
                <a:lnTo>
                  <a:pt x="2528430" y="0"/>
                </a:lnTo>
              </a:path>
            </a:pathLst>
          </a:custGeom>
          <a:noFill/>
          <a:ln w="12700" cap="flat" cmpd="sng">
            <a:solidFill>
              <a:srgbClr val="336699">
                <a:lumMod val="75000"/>
              </a:srgbClr>
            </a:solidFill>
            <a:prstDash val="dash"/>
            <a:bevel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6297" tIns="73148" rIns="146297" bIns="73148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6" name="Oval 54"/>
          <p:cNvSpPr>
            <a:spLocks noChangeArrowheads="1"/>
          </p:cNvSpPr>
          <p:nvPr/>
        </p:nvSpPr>
        <p:spPr bwMode="auto">
          <a:xfrm>
            <a:off x="3482747" y="2790741"/>
            <a:ext cx="114164" cy="112532"/>
          </a:xfrm>
          <a:prstGeom prst="ellipse">
            <a:avLst/>
          </a:prstGeom>
          <a:gradFill rotWithShape="1">
            <a:gsLst>
              <a:gs pos="0">
                <a:srgbClr val="BBBBBB"/>
              </a:gs>
              <a:gs pos="34999">
                <a:srgbClr val="CFCFCF"/>
              </a:gs>
              <a:gs pos="100000">
                <a:srgbClr val="EDEDED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46297" tIns="73148" rIns="146297" bIns="73148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方正兰亭粗黑_GBK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7" name="Oval 54"/>
          <p:cNvSpPr>
            <a:spLocks noChangeArrowheads="1"/>
          </p:cNvSpPr>
          <p:nvPr/>
        </p:nvSpPr>
        <p:spPr bwMode="auto">
          <a:xfrm>
            <a:off x="5133230" y="2718981"/>
            <a:ext cx="114164" cy="112532"/>
          </a:xfrm>
          <a:prstGeom prst="ellipse">
            <a:avLst/>
          </a:prstGeom>
          <a:gradFill rotWithShape="1">
            <a:gsLst>
              <a:gs pos="0">
                <a:srgbClr val="BBBBBB"/>
              </a:gs>
              <a:gs pos="34999">
                <a:srgbClr val="CFCFCF"/>
              </a:gs>
              <a:gs pos="100000">
                <a:srgbClr val="EDEDED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46297" tIns="73148" rIns="146297" bIns="73148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方正兰亭粗黑_GBK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8" name="Oval 54"/>
          <p:cNvSpPr>
            <a:spLocks noChangeArrowheads="1"/>
          </p:cNvSpPr>
          <p:nvPr/>
        </p:nvSpPr>
        <p:spPr bwMode="auto">
          <a:xfrm>
            <a:off x="4986447" y="4599421"/>
            <a:ext cx="112534" cy="114164"/>
          </a:xfrm>
          <a:prstGeom prst="ellipse">
            <a:avLst/>
          </a:prstGeom>
          <a:gradFill rotWithShape="1">
            <a:gsLst>
              <a:gs pos="0">
                <a:srgbClr val="BBBBBB"/>
              </a:gs>
              <a:gs pos="34999">
                <a:srgbClr val="CFCFCF"/>
              </a:gs>
              <a:gs pos="100000">
                <a:srgbClr val="EDEDED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46297" tIns="73148" rIns="146297" bIns="73148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方正兰亭粗黑_GBK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9" name="Oval 54"/>
          <p:cNvSpPr>
            <a:spLocks noChangeArrowheads="1"/>
          </p:cNvSpPr>
          <p:nvPr/>
        </p:nvSpPr>
        <p:spPr bwMode="auto">
          <a:xfrm>
            <a:off x="3101114" y="4398819"/>
            <a:ext cx="114164" cy="112532"/>
          </a:xfrm>
          <a:prstGeom prst="ellipse">
            <a:avLst/>
          </a:prstGeom>
          <a:gradFill rotWithShape="1">
            <a:gsLst>
              <a:gs pos="0">
                <a:srgbClr val="BBBBBB"/>
              </a:gs>
              <a:gs pos="34999">
                <a:srgbClr val="CFCFCF"/>
              </a:gs>
              <a:gs pos="100000">
                <a:srgbClr val="EDEDED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46297" tIns="73148" rIns="146297" bIns="73148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方正兰亭粗黑_GBK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MH_Other_4"/>
          <p:cNvCxnSpPr/>
          <p:nvPr>
            <p:custDataLst>
              <p:tags r:id="rId1"/>
            </p:custDataLst>
          </p:nvPr>
        </p:nvCxnSpPr>
        <p:spPr>
          <a:xfrm>
            <a:off x="2768910" y="2172066"/>
            <a:ext cx="1324595" cy="0"/>
          </a:xfrm>
          <a:prstGeom prst="straightConnector1">
            <a:avLst/>
          </a:prstGeom>
          <a:noFill/>
          <a:ln w="6350" cap="flat" cmpd="sng" algn="ctr">
            <a:solidFill>
              <a:srgbClr val="336699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51" name="组合 50"/>
          <p:cNvGrpSpPr/>
          <p:nvPr/>
        </p:nvGrpSpPr>
        <p:grpSpPr>
          <a:xfrm>
            <a:off x="4475391" y="1700808"/>
            <a:ext cx="4057049" cy="836045"/>
            <a:chOff x="6041001" y="1937629"/>
            <a:chExt cx="4902769" cy="1010324"/>
          </a:xfrm>
        </p:grpSpPr>
        <p:sp>
          <p:nvSpPr>
            <p:cNvPr id="71" name="MH_Text_2"/>
            <p:cNvSpPr txBox="1">
              <a:spLocks/>
            </p:cNvSpPr>
            <p:nvPr>
              <p:custDataLst>
                <p:tags r:id="rId16"/>
              </p:custDataLst>
            </p:nvPr>
          </p:nvSpPr>
          <p:spPr>
            <a:xfrm>
              <a:off x="6041001" y="2396869"/>
              <a:ext cx="4902769" cy="551084"/>
            </a:xfrm>
            <a:prstGeom prst="rect">
              <a:avLst/>
            </a:prstGeom>
            <a:noFill/>
          </p:spPr>
          <p:txBody>
            <a:bodyPr lIns="0" tIns="0" rIns="0" bIns="0">
              <a:normAutofit fontScale="92500" lnSpcReduction="10000"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</a:t>
              </a: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生动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2" name="MH_SubTitle_2"/>
            <p:cNvSpPr txBox="1">
              <a:spLocks/>
            </p:cNvSpPr>
            <p:nvPr>
              <p:custDataLst>
                <p:tags r:id="rId17"/>
              </p:custDataLst>
            </p:nvPr>
          </p:nvSpPr>
          <p:spPr>
            <a:xfrm>
              <a:off x="6041002" y="1937629"/>
              <a:ext cx="3205162" cy="454025"/>
            </a:xfrm>
            <a:prstGeom prst="rect">
              <a:avLst/>
            </a:prstGeom>
            <a:noFill/>
          </p:spPr>
          <p:txBody>
            <a:bodyPr lIns="0" tIns="0" rIns="0" bIns="0" anchor="ctr">
              <a:normAutofit lnSpcReduction="10000"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39302A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添加标题文字</a:t>
              </a:r>
            </a:p>
          </p:txBody>
        </p:sp>
      </p:grpSp>
      <p:sp>
        <p:nvSpPr>
          <p:cNvPr id="52" name="MH_Other_1"/>
          <p:cNvSpPr/>
          <p:nvPr>
            <p:custDataLst>
              <p:tags r:id="rId2"/>
            </p:custDataLst>
          </p:nvPr>
        </p:nvSpPr>
        <p:spPr>
          <a:xfrm rot="21439215">
            <a:off x="2156062" y="2652675"/>
            <a:ext cx="819332" cy="829959"/>
          </a:xfrm>
          <a:prstGeom prst="roundRect">
            <a:avLst>
              <a:gd name="adj" fmla="val 18567"/>
            </a:avLst>
          </a:prstGeom>
          <a:solidFill>
            <a:srgbClr val="336699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3</a:t>
            </a:r>
            <a:endParaRPr kumimoji="0" lang="zh-CN" altLang="en-US" sz="6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MH_Other_3"/>
          <p:cNvSpPr/>
          <p:nvPr>
            <p:custDataLst>
              <p:tags r:id="rId3"/>
            </p:custDataLst>
          </p:nvPr>
        </p:nvSpPr>
        <p:spPr>
          <a:xfrm rot="183635">
            <a:off x="1926943" y="1808901"/>
            <a:ext cx="820395" cy="829959"/>
          </a:xfrm>
          <a:prstGeom prst="roundRect">
            <a:avLst>
              <a:gd name="adj" fmla="val 18567"/>
            </a:avLst>
          </a:prstGeom>
          <a:solidFill>
            <a:srgbClr val="84B5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4</a:t>
            </a:r>
            <a:endParaRPr kumimoji="0" lang="zh-CN" altLang="en-US" sz="6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MH_Other_1"/>
          <p:cNvSpPr/>
          <p:nvPr>
            <p:custDataLst>
              <p:tags r:id="rId4"/>
            </p:custDataLst>
          </p:nvPr>
        </p:nvSpPr>
        <p:spPr>
          <a:xfrm>
            <a:off x="1846946" y="3513345"/>
            <a:ext cx="819332" cy="829959"/>
          </a:xfrm>
          <a:prstGeom prst="roundRect">
            <a:avLst>
              <a:gd name="adj" fmla="val 18567"/>
            </a:avLst>
          </a:prstGeom>
          <a:solidFill>
            <a:srgbClr val="84B5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</a:t>
            </a:r>
            <a:endParaRPr kumimoji="0" lang="zh-CN" altLang="en-US" sz="6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MH_Other_1"/>
          <p:cNvSpPr/>
          <p:nvPr>
            <p:custDataLst>
              <p:tags r:id="rId5"/>
            </p:custDataLst>
          </p:nvPr>
        </p:nvSpPr>
        <p:spPr>
          <a:xfrm rot="21261977">
            <a:off x="2127999" y="4345485"/>
            <a:ext cx="819332" cy="829959"/>
          </a:xfrm>
          <a:prstGeom prst="roundRect">
            <a:avLst>
              <a:gd name="adj" fmla="val 18567"/>
            </a:avLst>
          </a:prstGeom>
          <a:solidFill>
            <a:srgbClr val="336699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</a:t>
            </a:r>
            <a:endParaRPr kumimoji="0" lang="zh-CN" altLang="en-US" sz="6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745638" y="1940771"/>
            <a:ext cx="1309155" cy="3284896"/>
            <a:chOff x="1388612" y="1908306"/>
            <a:chExt cx="1582058" cy="3969656"/>
          </a:xfrm>
        </p:grpSpPr>
        <p:sp>
          <p:nvSpPr>
            <p:cNvPr id="69" name="MH_Other_5"/>
            <p:cNvSpPr/>
            <p:nvPr>
              <p:custDataLst>
                <p:tags r:id="rId15"/>
              </p:custDataLst>
            </p:nvPr>
          </p:nvSpPr>
          <p:spPr>
            <a:xfrm>
              <a:off x="1976071" y="1908306"/>
              <a:ext cx="925913" cy="1905127"/>
            </a:xfrm>
            <a:custGeom>
              <a:avLst/>
              <a:gdLst>
                <a:gd name="connsiteX0" fmla="*/ 217182 w 965707"/>
                <a:gd name="connsiteY0" fmla="*/ 0 h 1986527"/>
                <a:gd name="connsiteX1" fmla="*/ 432892 w 965707"/>
                <a:gd name="connsiteY1" fmla="*/ 215710 h 1986527"/>
                <a:gd name="connsiteX2" fmla="*/ 428510 w 965707"/>
                <a:gd name="connsiteY2" fmla="*/ 259183 h 1986527"/>
                <a:gd name="connsiteX3" fmla="*/ 426677 w 965707"/>
                <a:gd name="connsiteY3" fmla="*/ 265085 h 1986527"/>
                <a:gd name="connsiteX4" fmla="*/ 691433 w 965707"/>
                <a:gd name="connsiteY4" fmla="*/ 70895 h 1986527"/>
                <a:gd name="connsiteX5" fmla="*/ 727149 w 965707"/>
                <a:gd name="connsiteY5" fmla="*/ 76387 h 1986527"/>
                <a:gd name="connsiteX6" fmla="*/ 787596 w 965707"/>
                <a:gd name="connsiteY6" fmla="*/ 158799 h 1986527"/>
                <a:gd name="connsiteX7" fmla="*/ 782104 w 965707"/>
                <a:gd name="connsiteY7" fmla="*/ 194515 h 1986527"/>
                <a:gd name="connsiteX8" fmla="*/ 453481 w 965707"/>
                <a:gd name="connsiteY8" fmla="*/ 435549 h 1986527"/>
                <a:gd name="connsiteX9" fmla="*/ 874061 w 965707"/>
                <a:gd name="connsiteY9" fmla="*/ 181449 h 1986527"/>
                <a:gd name="connsiteX10" fmla="*/ 909154 w 965707"/>
                <a:gd name="connsiteY10" fmla="*/ 190109 h 1986527"/>
                <a:gd name="connsiteX11" fmla="*/ 962021 w 965707"/>
                <a:gd name="connsiteY11" fmla="*/ 277611 h 1986527"/>
                <a:gd name="connsiteX12" fmla="*/ 953361 w 965707"/>
                <a:gd name="connsiteY12" fmla="*/ 312705 h 1986527"/>
                <a:gd name="connsiteX13" fmla="*/ 384793 w 965707"/>
                <a:gd name="connsiteY13" fmla="*/ 656215 h 1986527"/>
                <a:gd name="connsiteX14" fmla="*/ 384793 w 965707"/>
                <a:gd name="connsiteY14" fmla="*/ 1131649 h 1986527"/>
                <a:gd name="connsiteX15" fmla="*/ 381842 w 965707"/>
                <a:gd name="connsiteY15" fmla="*/ 1146266 h 1986527"/>
                <a:gd name="connsiteX16" fmla="*/ 387708 w 965707"/>
                <a:gd name="connsiteY16" fmla="*/ 1152370 h 1986527"/>
                <a:gd name="connsiteX17" fmla="*/ 442440 w 965707"/>
                <a:gd name="connsiteY17" fmla="*/ 1292303 h 1986527"/>
                <a:gd name="connsiteX18" fmla="*/ 445419 w 965707"/>
                <a:gd name="connsiteY18" fmla="*/ 1293537 h 1986527"/>
                <a:gd name="connsiteX19" fmla="*/ 453847 w 965707"/>
                <a:gd name="connsiteY19" fmla="*/ 1313884 h 1986527"/>
                <a:gd name="connsiteX20" fmla="*/ 453847 w 965707"/>
                <a:gd name="connsiteY20" fmla="*/ 1951177 h 1986527"/>
                <a:gd name="connsiteX21" fmla="*/ 425072 w 965707"/>
                <a:gd name="connsiteY21" fmla="*/ 1979952 h 1986527"/>
                <a:gd name="connsiteX22" fmla="*/ 309975 w 965707"/>
                <a:gd name="connsiteY22" fmla="*/ 1979952 h 1986527"/>
                <a:gd name="connsiteX23" fmla="*/ 281200 w 965707"/>
                <a:gd name="connsiteY23" fmla="*/ 1951177 h 1986527"/>
                <a:gd name="connsiteX24" fmla="*/ 281200 w 965707"/>
                <a:gd name="connsiteY24" fmla="*/ 1342234 h 1986527"/>
                <a:gd name="connsiteX25" fmla="*/ 230924 w 965707"/>
                <a:gd name="connsiteY25" fmla="*/ 1213693 h 1986527"/>
                <a:gd name="connsiteX26" fmla="*/ 227782 w 965707"/>
                <a:gd name="connsiteY26" fmla="*/ 1195782 h 1986527"/>
                <a:gd name="connsiteX27" fmla="*/ 172672 w 965707"/>
                <a:gd name="connsiteY27" fmla="*/ 1195782 h 1986527"/>
                <a:gd name="connsiteX28" fmla="*/ 172672 w 965707"/>
                <a:gd name="connsiteY28" fmla="*/ 1958468 h 1986527"/>
                <a:gd name="connsiteX29" fmla="*/ 144613 w 965707"/>
                <a:gd name="connsiteY29" fmla="*/ 1986527 h 1986527"/>
                <a:gd name="connsiteX30" fmla="*/ 32381 w 965707"/>
                <a:gd name="connsiteY30" fmla="*/ 1986527 h 1986527"/>
                <a:gd name="connsiteX31" fmla="*/ 4322 w 965707"/>
                <a:gd name="connsiteY31" fmla="*/ 1958468 h 1986527"/>
                <a:gd name="connsiteX32" fmla="*/ 4322 w 965707"/>
                <a:gd name="connsiteY32" fmla="*/ 1169537 h 1986527"/>
                <a:gd name="connsiteX33" fmla="*/ 7911 w 965707"/>
                <a:gd name="connsiteY33" fmla="*/ 1160872 h 1986527"/>
                <a:gd name="connsiteX34" fmla="*/ 5040 w 965707"/>
                <a:gd name="connsiteY34" fmla="*/ 1156613 h 1986527"/>
                <a:gd name="connsiteX35" fmla="*/ 0 w 965707"/>
                <a:gd name="connsiteY35" fmla="*/ 1131649 h 1986527"/>
                <a:gd name="connsiteX36" fmla="*/ 0 w 965707"/>
                <a:gd name="connsiteY36" fmla="*/ 514378 h 1986527"/>
                <a:gd name="connsiteX37" fmla="*/ 64133 w 965707"/>
                <a:gd name="connsiteY37" fmla="*/ 450245 h 1986527"/>
                <a:gd name="connsiteX38" fmla="*/ 174233 w 965707"/>
                <a:gd name="connsiteY38" fmla="*/ 450245 h 1986527"/>
                <a:gd name="connsiteX39" fmla="*/ 203629 w 965707"/>
                <a:gd name="connsiteY39" fmla="*/ 428684 h 1986527"/>
                <a:gd name="connsiteX40" fmla="*/ 133218 w 965707"/>
                <a:gd name="connsiteY40" fmla="*/ 414469 h 1986527"/>
                <a:gd name="connsiteX41" fmla="*/ 1472 w 965707"/>
                <a:gd name="connsiteY41" fmla="*/ 215710 h 1986527"/>
                <a:gd name="connsiteX42" fmla="*/ 217182 w 965707"/>
                <a:gd name="connsiteY42" fmla="*/ 0 h 1986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965707" h="1986527">
                  <a:moveTo>
                    <a:pt x="217182" y="0"/>
                  </a:moveTo>
                  <a:cubicBezTo>
                    <a:pt x="336315" y="0"/>
                    <a:pt x="432892" y="96577"/>
                    <a:pt x="432892" y="215710"/>
                  </a:cubicBezTo>
                  <a:cubicBezTo>
                    <a:pt x="432892" y="230602"/>
                    <a:pt x="431383" y="245141"/>
                    <a:pt x="428510" y="259183"/>
                  </a:cubicBezTo>
                  <a:lnTo>
                    <a:pt x="426677" y="265085"/>
                  </a:lnTo>
                  <a:lnTo>
                    <a:pt x="691433" y="70895"/>
                  </a:lnTo>
                  <a:cubicBezTo>
                    <a:pt x="702812" y="62549"/>
                    <a:pt x="718803" y="65008"/>
                    <a:pt x="727149" y="76387"/>
                  </a:cubicBezTo>
                  <a:lnTo>
                    <a:pt x="787596" y="158799"/>
                  </a:lnTo>
                  <a:cubicBezTo>
                    <a:pt x="795942" y="170178"/>
                    <a:pt x="793483" y="186169"/>
                    <a:pt x="782104" y="194515"/>
                  </a:cubicBezTo>
                  <a:lnTo>
                    <a:pt x="453481" y="435549"/>
                  </a:lnTo>
                  <a:lnTo>
                    <a:pt x="874061" y="181449"/>
                  </a:lnTo>
                  <a:cubicBezTo>
                    <a:pt x="886143" y="174150"/>
                    <a:pt x="901855" y="178027"/>
                    <a:pt x="909154" y="190109"/>
                  </a:cubicBezTo>
                  <a:lnTo>
                    <a:pt x="962021" y="277611"/>
                  </a:lnTo>
                  <a:cubicBezTo>
                    <a:pt x="969320" y="289694"/>
                    <a:pt x="965443" y="305405"/>
                    <a:pt x="953361" y="312705"/>
                  </a:cubicBezTo>
                  <a:lnTo>
                    <a:pt x="384793" y="656215"/>
                  </a:lnTo>
                  <a:lnTo>
                    <a:pt x="384793" y="1131649"/>
                  </a:lnTo>
                  <a:lnTo>
                    <a:pt x="381842" y="1146266"/>
                  </a:lnTo>
                  <a:lnTo>
                    <a:pt x="387708" y="1152370"/>
                  </a:lnTo>
                  <a:lnTo>
                    <a:pt x="442440" y="1292303"/>
                  </a:lnTo>
                  <a:lnTo>
                    <a:pt x="445419" y="1293537"/>
                  </a:lnTo>
                  <a:cubicBezTo>
                    <a:pt x="450626" y="1298744"/>
                    <a:pt x="453847" y="1305938"/>
                    <a:pt x="453847" y="1313884"/>
                  </a:cubicBezTo>
                  <a:lnTo>
                    <a:pt x="453847" y="1951177"/>
                  </a:lnTo>
                  <a:cubicBezTo>
                    <a:pt x="453847" y="1967069"/>
                    <a:pt x="440964" y="1979952"/>
                    <a:pt x="425072" y="1979952"/>
                  </a:cubicBezTo>
                  <a:lnTo>
                    <a:pt x="309975" y="1979952"/>
                  </a:lnTo>
                  <a:cubicBezTo>
                    <a:pt x="294083" y="1979952"/>
                    <a:pt x="281200" y="1967069"/>
                    <a:pt x="281200" y="1951177"/>
                  </a:cubicBezTo>
                  <a:lnTo>
                    <a:pt x="281200" y="1342234"/>
                  </a:lnTo>
                  <a:lnTo>
                    <a:pt x="230924" y="1213693"/>
                  </a:lnTo>
                  <a:lnTo>
                    <a:pt x="227782" y="1195782"/>
                  </a:lnTo>
                  <a:lnTo>
                    <a:pt x="172672" y="1195782"/>
                  </a:lnTo>
                  <a:lnTo>
                    <a:pt x="172672" y="1958468"/>
                  </a:lnTo>
                  <a:cubicBezTo>
                    <a:pt x="172672" y="1973965"/>
                    <a:pt x="160110" y="1986527"/>
                    <a:pt x="144613" y="1986527"/>
                  </a:cubicBezTo>
                  <a:lnTo>
                    <a:pt x="32381" y="1986527"/>
                  </a:lnTo>
                  <a:cubicBezTo>
                    <a:pt x="16884" y="1986527"/>
                    <a:pt x="4322" y="1973965"/>
                    <a:pt x="4322" y="1958468"/>
                  </a:cubicBezTo>
                  <a:lnTo>
                    <a:pt x="4322" y="1169537"/>
                  </a:lnTo>
                  <a:lnTo>
                    <a:pt x="7911" y="1160872"/>
                  </a:lnTo>
                  <a:lnTo>
                    <a:pt x="5040" y="1156613"/>
                  </a:lnTo>
                  <a:cubicBezTo>
                    <a:pt x="1795" y="1148940"/>
                    <a:pt x="0" y="1140504"/>
                    <a:pt x="0" y="1131649"/>
                  </a:cubicBezTo>
                  <a:lnTo>
                    <a:pt x="0" y="514378"/>
                  </a:lnTo>
                  <a:cubicBezTo>
                    <a:pt x="0" y="478958"/>
                    <a:pt x="28713" y="450245"/>
                    <a:pt x="64133" y="450245"/>
                  </a:cubicBezTo>
                  <a:lnTo>
                    <a:pt x="174233" y="450245"/>
                  </a:lnTo>
                  <a:lnTo>
                    <a:pt x="203629" y="428684"/>
                  </a:lnTo>
                  <a:lnTo>
                    <a:pt x="133218" y="414469"/>
                  </a:lnTo>
                  <a:cubicBezTo>
                    <a:pt x="55797" y="381722"/>
                    <a:pt x="1472" y="305060"/>
                    <a:pt x="1472" y="215710"/>
                  </a:cubicBezTo>
                  <a:cubicBezTo>
                    <a:pt x="1472" y="96577"/>
                    <a:pt x="98049" y="0"/>
                    <a:pt x="217182" y="0"/>
                  </a:cubicBezTo>
                  <a:close/>
                </a:path>
              </a:pathLst>
            </a:custGeom>
            <a:solidFill>
              <a:srgbClr val="336699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0" name="梯形 69"/>
            <p:cNvSpPr/>
            <p:nvPr/>
          </p:nvSpPr>
          <p:spPr>
            <a:xfrm>
              <a:off x="1388612" y="3818963"/>
              <a:ext cx="1582058" cy="2058999"/>
            </a:xfrm>
            <a:prstGeom prst="trapezoid">
              <a:avLst>
                <a:gd name="adj" fmla="val 32339"/>
              </a:avLst>
            </a:prstGeom>
            <a:solidFill>
              <a:srgbClr val="D3D3D3"/>
            </a:solidFill>
            <a:ln w="12700" cap="flat" cmpd="sng" algn="ctr">
              <a:solidFill>
                <a:srgbClr val="B2B2B2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57" name="MH_Other_4"/>
          <p:cNvCxnSpPr/>
          <p:nvPr>
            <p:custDataLst>
              <p:tags r:id="rId6"/>
            </p:custDataLst>
          </p:nvPr>
        </p:nvCxnSpPr>
        <p:spPr>
          <a:xfrm>
            <a:off x="2986091" y="3022699"/>
            <a:ext cx="1107414" cy="0"/>
          </a:xfrm>
          <a:prstGeom prst="straightConnector1">
            <a:avLst/>
          </a:prstGeom>
          <a:noFill/>
          <a:ln w="6350" cap="flat" cmpd="sng" algn="ctr">
            <a:solidFill>
              <a:srgbClr val="336699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58" name="MH_Other_4"/>
          <p:cNvCxnSpPr/>
          <p:nvPr>
            <p:custDataLst>
              <p:tags r:id="rId7"/>
            </p:custDataLst>
          </p:nvPr>
        </p:nvCxnSpPr>
        <p:spPr>
          <a:xfrm>
            <a:off x="2666279" y="3873333"/>
            <a:ext cx="1427226" cy="0"/>
          </a:xfrm>
          <a:prstGeom prst="straightConnector1">
            <a:avLst/>
          </a:prstGeom>
          <a:noFill/>
          <a:ln w="6350" cap="flat" cmpd="sng" algn="ctr">
            <a:solidFill>
              <a:srgbClr val="336699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59" name="MH_Other_4"/>
          <p:cNvCxnSpPr/>
          <p:nvPr>
            <p:custDataLst>
              <p:tags r:id="rId8"/>
            </p:custDataLst>
          </p:nvPr>
        </p:nvCxnSpPr>
        <p:spPr>
          <a:xfrm>
            <a:off x="2986091" y="4723965"/>
            <a:ext cx="1107414" cy="0"/>
          </a:xfrm>
          <a:prstGeom prst="straightConnector1">
            <a:avLst/>
          </a:prstGeom>
          <a:noFill/>
          <a:ln w="6350" cap="flat" cmpd="sng" algn="ctr">
            <a:solidFill>
              <a:srgbClr val="336699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60" name="组合 59"/>
          <p:cNvGrpSpPr/>
          <p:nvPr/>
        </p:nvGrpSpPr>
        <p:grpSpPr>
          <a:xfrm>
            <a:off x="4475391" y="2601369"/>
            <a:ext cx="4057049" cy="824034"/>
            <a:chOff x="6041001" y="1952143"/>
            <a:chExt cx="4902769" cy="995810"/>
          </a:xfrm>
        </p:grpSpPr>
        <p:sp>
          <p:nvSpPr>
            <p:cNvPr id="67" name="MH_Text_2"/>
            <p:cNvSpPr txBox="1">
              <a:spLocks/>
            </p:cNvSpPr>
            <p:nvPr>
              <p:custDataLst>
                <p:tags r:id="rId13"/>
              </p:custDataLst>
            </p:nvPr>
          </p:nvSpPr>
          <p:spPr>
            <a:xfrm>
              <a:off x="6041001" y="2396869"/>
              <a:ext cx="4902769" cy="551084"/>
            </a:xfrm>
            <a:prstGeom prst="rect">
              <a:avLst/>
            </a:prstGeom>
            <a:noFill/>
          </p:spPr>
          <p:txBody>
            <a:bodyPr lIns="0" tIns="0" rIns="0" bIns="0">
              <a:normAutofit fontScale="92500" lnSpcReduction="10000"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</a:t>
              </a: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生动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8" name="MH_SubTitle_2"/>
            <p:cNvSpPr txBox="1">
              <a:spLocks/>
            </p:cNvSpPr>
            <p:nvPr>
              <p:custDataLst>
                <p:tags r:id="rId14"/>
              </p:custDataLst>
            </p:nvPr>
          </p:nvSpPr>
          <p:spPr>
            <a:xfrm>
              <a:off x="6041002" y="1952143"/>
              <a:ext cx="3205162" cy="454025"/>
            </a:xfrm>
            <a:prstGeom prst="rect">
              <a:avLst/>
            </a:prstGeom>
            <a:noFill/>
          </p:spPr>
          <p:txBody>
            <a:bodyPr lIns="0" tIns="0" rIns="0" bIns="0" anchor="ctr">
              <a:normAutofit lnSpcReduction="10000"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添加标题文字</a:t>
              </a: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4475391" y="3489919"/>
            <a:ext cx="4057049" cy="824034"/>
            <a:chOff x="6041001" y="1952143"/>
            <a:chExt cx="4902769" cy="995810"/>
          </a:xfrm>
        </p:grpSpPr>
        <p:sp>
          <p:nvSpPr>
            <p:cNvPr id="65" name="MH_Text_2"/>
            <p:cNvSpPr txBox="1">
              <a:spLocks/>
            </p:cNvSpPr>
            <p:nvPr>
              <p:custDataLst>
                <p:tags r:id="rId11"/>
              </p:custDataLst>
            </p:nvPr>
          </p:nvSpPr>
          <p:spPr>
            <a:xfrm>
              <a:off x="6041001" y="2396869"/>
              <a:ext cx="4902769" cy="551084"/>
            </a:xfrm>
            <a:prstGeom prst="rect">
              <a:avLst/>
            </a:prstGeom>
            <a:noFill/>
          </p:spPr>
          <p:txBody>
            <a:bodyPr lIns="0" tIns="0" rIns="0" bIns="0">
              <a:normAutofit fontScale="92500" lnSpcReduction="10000"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</a:t>
              </a: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生动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6" name="MH_SubTitle_2"/>
            <p:cNvSpPr txBox="1">
              <a:spLocks/>
            </p:cNvSpPr>
            <p:nvPr>
              <p:custDataLst>
                <p:tags r:id="rId12"/>
              </p:custDataLst>
            </p:nvPr>
          </p:nvSpPr>
          <p:spPr>
            <a:xfrm>
              <a:off x="6041002" y="1952143"/>
              <a:ext cx="3205162" cy="454025"/>
            </a:xfrm>
            <a:prstGeom prst="rect">
              <a:avLst/>
            </a:prstGeom>
            <a:noFill/>
          </p:spPr>
          <p:txBody>
            <a:bodyPr lIns="0" tIns="0" rIns="0" bIns="0" anchor="ctr">
              <a:normAutofit lnSpcReduction="10000"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39302A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添加标题文字</a:t>
              </a: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4475391" y="4390481"/>
            <a:ext cx="4057049" cy="812024"/>
            <a:chOff x="6041001" y="1966657"/>
            <a:chExt cx="4902769" cy="981296"/>
          </a:xfrm>
        </p:grpSpPr>
        <p:sp>
          <p:nvSpPr>
            <p:cNvPr id="63" name="MH_Text_2"/>
            <p:cNvSpPr txBox="1">
              <a:spLocks/>
            </p:cNvSpPr>
            <p:nvPr>
              <p:custDataLst>
                <p:tags r:id="rId9"/>
              </p:custDataLst>
            </p:nvPr>
          </p:nvSpPr>
          <p:spPr>
            <a:xfrm>
              <a:off x="6041001" y="2396869"/>
              <a:ext cx="4902769" cy="551084"/>
            </a:xfrm>
            <a:prstGeom prst="rect">
              <a:avLst/>
            </a:prstGeom>
            <a:noFill/>
          </p:spPr>
          <p:txBody>
            <a:bodyPr lIns="0" tIns="0" rIns="0" bIns="0">
              <a:normAutofit fontScale="92500" lnSpcReduction="10000"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</a:t>
              </a: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生动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4" name="MH_SubTitle_2"/>
            <p:cNvSpPr txBox="1">
              <a:spLocks/>
            </p:cNvSpPr>
            <p:nvPr>
              <p:custDataLst>
                <p:tags r:id="rId10"/>
              </p:custDataLst>
            </p:nvPr>
          </p:nvSpPr>
          <p:spPr>
            <a:xfrm>
              <a:off x="6041002" y="1966657"/>
              <a:ext cx="3205162" cy="454025"/>
            </a:xfrm>
            <a:prstGeom prst="rect">
              <a:avLst/>
            </a:prstGeom>
            <a:noFill/>
          </p:spPr>
          <p:txBody>
            <a:bodyPr lIns="0" tIns="0" rIns="0" bIns="0" anchor="ctr">
              <a:normAutofit lnSpcReduction="10000"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添加标题文字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5"/>
          <p:cNvSpPr>
            <a:spLocks/>
          </p:cNvSpPr>
          <p:nvPr/>
        </p:nvSpPr>
        <p:spPr bwMode="auto">
          <a:xfrm>
            <a:off x="982014" y="4214011"/>
            <a:ext cx="7759107" cy="799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marL="0" marR="0" lvl="0" indent="0" algn="ctr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此处添加详细文本描述，建议与标题相关并符合整体语言风格，语言描述尽量简洁生动。尽量将每页幻灯片的字数控制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在  </a:t>
            </a:r>
            <a:r>
              <a:rPr kumimoji="0" lang="en-US" altLang="zh-CN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200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字以内，据统计每页幻灯片的最好控制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在</a:t>
            </a:r>
            <a:r>
              <a:rPr kumimoji="0" lang="en-US" altLang="zh-CN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5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分钟之内。此处添加详细文本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描述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 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，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建议与标题相关并符合整体语言风格，语言描述尽量简洁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生动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。尽量将每页幻灯片的字数控制在  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200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字以内，据统计每页幻灯片的最好控制在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5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分钟之内。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Lato Light" charset="0"/>
              <a:sym typeface="Lato Light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611560" y="1577821"/>
            <a:ext cx="2252690" cy="2252690"/>
            <a:chOff x="959146" y="1577820"/>
            <a:chExt cx="2817000" cy="2817000"/>
          </a:xfrm>
        </p:grpSpPr>
        <p:sp>
          <p:nvSpPr>
            <p:cNvPr id="30" name="椭圆 29"/>
            <p:cNvSpPr/>
            <p:nvPr/>
          </p:nvSpPr>
          <p:spPr>
            <a:xfrm>
              <a:off x="959146" y="1577820"/>
              <a:ext cx="2817000" cy="2817000"/>
            </a:xfrm>
            <a:prstGeom prst="ellipse">
              <a:avLst/>
            </a:prstGeom>
            <a:solidFill>
              <a:srgbClr val="336699">
                <a:lumMod val="75000"/>
                <a:alpha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2057549" y="2088195"/>
              <a:ext cx="620194" cy="588388"/>
              <a:chOff x="7188343" y="3624155"/>
              <a:chExt cx="309563" cy="293687"/>
            </a:xfrm>
            <a:solidFill>
              <a:sysClr val="window" lastClr="FFFFFF"/>
            </a:solidFill>
          </p:grpSpPr>
          <p:sp>
            <p:nvSpPr>
              <p:cNvPr id="33" name="Freeform 404"/>
              <p:cNvSpPr>
                <a:spLocks/>
              </p:cNvSpPr>
              <p:nvPr/>
            </p:nvSpPr>
            <p:spPr bwMode="auto">
              <a:xfrm>
                <a:off x="7188343" y="3624155"/>
                <a:ext cx="184150" cy="293687"/>
              </a:xfrm>
              <a:custGeom>
                <a:avLst/>
                <a:gdLst>
                  <a:gd name="T0" fmla="*/ 37 w 46"/>
                  <a:gd name="T1" fmla="*/ 66 h 73"/>
                  <a:gd name="T2" fmla="*/ 37 w 46"/>
                  <a:gd name="T3" fmla="*/ 66 h 73"/>
                  <a:gd name="T4" fmla="*/ 37 w 46"/>
                  <a:gd name="T5" fmla="*/ 65 h 73"/>
                  <a:gd name="T6" fmla="*/ 36 w 46"/>
                  <a:gd name="T7" fmla="*/ 60 h 73"/>
                  <a:gd name="T8" fmla="*/ 46 w 46"/>
                  <a:gd name="T9" fmla="*/ 40 h 73"/>
                  <a:gd name="T10" fmla="*/ 33 w 46"/>
                  <a:gd name="T11" fmla="*/ 29 h 73"/>
                  <a:gd name="T12" fmla="*/ 30 w 46"/>
                  <a:gd name="T13" fmla="*/ 27 h 73"/>
                  <a:gd name="T14" fmla="*/ 33 w 46"/>
                  <a:gd name="T15" fmla="*/ 25 h 73"/>
                  <a:gd name="T16" fmla="*/ 40 w 46"/>
                  <a:gd name="T17" fmla="*/ 14 h 73"/>
                  <a:gd name="T18" fmla="*/ 25 w 46"/>
                  <a:gd name="T19" fmla="*/ 0 h 73"/>
                  <a:gd name="T20" fmla="*/ 10 w 46"/>
                  <a:gd name="T21" fmla="*/ 14 h 73"/>
                  <a:gd name="T22" fmla="*/ 17 w 46"/>
                  <a:gd name="T23" fmla="*/ 25 h 73"/>
                  <a:gd name="T24" fmla="*/ 20 w 46"/>
                  <a:gd name="T25" fmla="*/ 27 h 73"/>
                  <a:gd name="T26" fmla="*/ 17 w 46"/>
                  <a:gd name="T27" fmla="*/ 29 h 73"/>
                  <a:gd name="T28" fmla="*/ 0 w 46"/>
                  <a:gd name="T29" fmla="*/ 56 h 73"/>
                  <a:gd name="T30" fmla="*/ 0 w 46"/>
                  <a:gd name="T31" fmla="*/ 61 h 73"/>
                  <a:gd name="T32" fmla="*/ 25 w 46"/>
                  <a:gd name="T33" fmla="*/ 73 h 73"/>
                  <a:gd name="T34" fmla="*/ 40 w 46"/>
                  <a:gd name="T35" fmla="*/ 69 h 73"/>
                  <a:gd name="T36" fmla="*/ 37 w 46"/>
                  <a:gd name="T37" fmla="*/ 6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6" h="73">
                    <a:moveTo>
                      <a:pt x="37" y="66"/>
                    </a:moveTo>
                    <a:cubicBezTo>
                      <a:pt x="37" y="66"/>
                      <a:pt x="37" y="66"/>
                      <a:pt x="37" y="66"/>
                    </a:cubicBezTo>
                    <a:cubicBezTo>
                      <a:pt x="37" y="65"/>
                      <a:pt x="37" y="65"/>
                      <a:pt x="37" y="65"/>
                    </a:cubicBezTo>
                    <a:cubicBezTo>
                      <a:pt x="36" y="64"/>
                      <a:pt x="36" y="62"/>
                      <a:pt x="36" y="60"/>
                    </a:cubicBezTo>
                    <a:cubicBezTo>
                      <a:pt x="36" y="52"/>
                      <a:pt x="40" y="44"/>
                      <a:pt x="46" y="40"/>
                    </a:cubicBezTo>
                    <a:cubicBezTo>
                      <a:pt x="43" y="35"/>
                      <a:pt x="38" y="31"/>
                      <a:pt x="33" y="29"/>
                    </a:cubicBezTo>
                    <a:cubicBezTo>
                      <a:pt x="30" y="27"/>
                      <a:pt x="30" y="27"/>
                      <a:pt x="30" y="27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7" y="23"/>
                      <a:pt x="40" y="19"/>
                      <a:pt x="40" y="14"/>
                    </a:cubicBezTo>
                    <a:cubicBezTo>
                      <a:pt x="40" y="7"/>
                      <a:pt x="33" y="0"/>
                      <a:pt x="25" y="0"/>
                    </a:cubicBezTo>
                    <a:cubicBezTo>
                      <a:pt x="17" y="0"/>
                      <a:pt x="10" y="7"/>
                      <a:pt x="10" y="14"/>
                    </a:cubicBezTo>
                    <a:cubicBezTo>
                      <a:pt x="10" y="19"/>
                      <a:pt x="13" y="23"/>
                      <a:pt x="17" y="25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7" y="33"/>
                      <a:pt x="0" y="43"/>
                      <a:pt x="0" y="56"/>
                    </a:cubicBezTo>
                    <a:cubicBezTo>
                      <a:pt x="0" y="57"/>
                      <a:pt x="0" y="59"/>
                      <a:pt x="0" y="61"/>
                    </a:cubicBezTo>
                    <a:cubicBezTo>
                      <a:pt x="6" y="68"/>
                      <a:pt x="15" y="73"/>
                      <a:pt x="25" y="73"/>
                    </a:cubicBezTo>
                    <a:cubicBezTo>
                      <a:pt x="30" y="73"/>
                      <a:pt x="35" y="72"/>
                      <a:pt x="40" y="69"/>
                    </a:cubicBezTo>
                    <a:cubicBezTo>
                      <a:pt x="39" y="68"/>
                      <a:pt x="38" y="67"/>
                      <a:pt x="37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4" name="Freeform 405"/>
              <p:cNvSpPr>
                <a:spLocks/>
              </p:cNvSpPr>
              <p:nvPr/>
            </p:nvSpPr>
            <p:spPr bwMode="auto">
              <a:xfrm>
                <a:off x="7348681" y="3700355"/>
                <a:ext cx="149225" cy="217487"/>
              </a:xfrm>
              <a:custGeom>
                <a:avLst/>
                <a:gdLst>
                  <a:gd name="T0" fmla="*/ 25 w 37"/>
                  <a:gd name="T1" fmla="*/ 21 h 54"/>
                  <a:gd name="T2" fmla="*/ 21 w 37"/>
                  <a:gd name="T3" fmla="*/ 20 h 54"/>
                  <a:gd name="T4" fmla="*/ 24 w 37"/>
                  <a:gd name="T5" fmla="*/ 18 h 54"/>
                  <a:gd name="T6" fmla="*/ 29 w 37"/>
                  <a:gd name="T7" fmla="*/ 10 h 54"/>
                  <a:gd name="T8" fmla="*/ 18 w 37"/>
                  <a:gd name="T9" fmla="*/ 0 h 54"/>
                  <a:gd name="T10" fmla="*/ 8 w 37"/>
                  <a:gd name="T11" fmla="*/ 10 h 54"/>
                  <a:gd name="T12" fmla="*/ 13 w 37"/>
                  <a:gd name="T13" fmla="*/ 18 h 54"/>
                  <a:gd name="T14" fmla="*/ 16 w 37"/>
                  <a:gd name="T15" fmla="*/ 20 h 54"/>
                  <a:gd name="T16" fmla="*/ 12 w 37"/>
                  <a:gd name="T17" fmla="*/ 21 h 54"/>
                  <a:gd name="T18" fmla="*/ 11 w 37"/>
                  <a:gd name="T19" fmla="*/ 22 h 54"/>
                  <a:gd name="T20" fmla="*/ 9 w 37"/>
                  <a:gd name="T21" fmla="*/ 23 h 54"/>
                  <a:gd name="T22" fmla="*/ 7 w 37"/>
                  <a:gd name="T23" fmla="*/ 24 h 54"/>
                  <a:gd name="T24" fmla="*/ 0 w 37"/>
                  <a:gd name="T25" fmla="*/ 41 h 54"/>
                  <a:gd name="T26" fmla="*/ 0 w 37"/>
                  <a:gd name="T27" fmla="*/ 45 h 54"/>
                  <a:gd name="T28" fmla="*/ 3 w 37"/>
                  <a:gd name="T29" fmla="*/ 48 h 54"/>
                  <a:gd name="T30" fmla="*/ 5 w 37"/>
                  <a:gd name="T31" fmla="*/ 49 h 54"/>
                  <a:gd name="T32" fmla="*/ 6 w 37"/>
                  <a:gd name="T33" fmla="*/ 50 h 54"/>
                  <a:gd name="T34" fmla="*/ 18 w 37"/>
                  <a:gd name="T35" fmla="*/ 54 h 54"/>
                  <a:gd name="T36" fmla="*/ 37 w 37"/>
                  <a:gd name="T37" fmla="*/ 45 h 54"/>
                  <a:gd name="T38" fmla="*/ 37 w 37"/>
                  <a:gd name="T39" fmla="*/ 41 h 54"/>
                  <a:gd name="T40" fmla="*/ 25 w 37"/>
                  <a:gd name="T41" fmla="*/ 21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7" h="54">
                    <a:moveTo>
                      <a:pt x="25" y="21"/>
                    </a:moveTo>
                    <a:cubicBezTo>
                      <a:pt x="21" y="20"/>
                      <a:pt x="21" y="20"/>
                      <a:pt x="21" y="20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7" y="16"/>
                      <a:pt x="29" y="13"/>
                      <a:pt x="29" y="10"/>
                    </a:cubicBezTo>
                    <a:cubicBezTo>
                      <a:pt x="29" y="5"/>
                      <a:pt x="24" y="0"/>
                      <a:pt x="18" y="0"/>
                    </a:cubicBezTo>
                    <a:cubicBezTo>
                      <a:pt x="12" y="0"/>
                      <a:pt x="8" y="5"/>
                      <a:pt x="8" y="10"/>
                    </a:cubicBezTo>
                    <a:cubicBezTo>
                      <a:pt x="8" y="13"/>
                      <a:pt x="10" y="16"/>
                      <a:pt x="13" y="18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2"/>
                      <a:pt x="11" y="22"/>
                      <a:pt x="11" y="22"/>
                    </a:cubicBezTo>
                    <a:cubicBezTo>
                      <a:pt x="10" y="22"/>
                      <a:pt x="10" y="23"/>
                      <a:pt x="9" y="23"/>
                    </a:cubicBezTo>
                    <a:cubicBezTo>
                      <a:pt x="8" y="24"/>
                      <a:pt x="8" y="24"/>
                      <a:pt x="7" y="24"/>
                    </a:cubicBezTo>
                    <a:cubicBezTo>
                      <a:pt x="3" y="28"/>
                      <a:pt x="0" y="34"/>
                      <a:pt x="0" y="41"/>
                    </a:cubicBezTo>
                    <a:cubicBezTo>
                      <a:pt x="0" y="43"/>
                      <a:pt x="0" y="44"/>
                      <a:pt x="0" y="45"/>
                    </a:cubicBezTo>
                    <a:cubicBezTo>
                      <a:pt x="1" y="46"/>
                      <a:pt x="2" y="47"/>
                      <a:pt x="3" y="48"/>
                    </a:cubicBezTo>
                    <a:cubicBezTo>
                      <a:pt x="4" y="48"/>
                      <a:pt x="4" y="49"/>
                      <a:pt x="5" y="49"/>
                    </a:cubicBezTo>
                    <a:cubicBezTo>
                      <a:pt x="5" y="50"/>
                      <a:pt x="6" y="50"/>
                      <a:pt x="6" y="50"/>
                    </a:cubicBezTo>
                    <a:cubicBezTo>
                      <a:pt x="10" y="53"/>
                      <a:pt x="14" y="54"/>
                      <a:pt x="18" y="54"/>
                    </a:cubicBezTo>
                    <a:cubicBezTo>
                      <a:pt x="26" y="54"/>
                      <a:pt x="32" y="50"/>
                      <a:pt x="37" y="45"/>
                    </a:cubicBezTo>
                    <a:cubicBezTo>
                      <a:pt x="37" y="44"/>
                      <a:pt x="37" y="43"/>
                      <a:pt x="37" y="41"/>
                    </a:cubicBezTo>
                    <a:cubicBezTo>
                      <a:pt x="37" y="32"/>
                      <a:pt x="32" y="24"/>
                      <a:pt x="25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32" name="矩形 31"/>
            <p:cNvSpPr/>
            <p:nvPr/>
          </p:nvSpPr>
          <p:spPr>
            <a:xfrm>
              <a:off x="1181101" y="3040100"/>
              <a:ext cx="2394838" cy="13278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Gill Sans" charset="0"/>
                </a:rPr>
                <a:t>此处添加详细文本描述，建议与标题相关并符合整体语言风格，语言描述尽量简洁生动</a:t>
              </a: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Gill Sans" charset="0"/>
                </a:rPr>
                <a:t>。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599696" y="1577821"/>
            <a:ext cx="2252690" cy="2252690"/>
            <a:chOff x="3445319" y="1577820"/>
            <a:chExt cx="2817000" cy="2817000"/>
          </a:xfrm>
        </p:grpSpPr>
        <p:sp>
          <p:nvSpPr>
            <p:cNvPr id="36" name="椭圆 35"/>
            <p:cNvSpPr/>
            <p:nvPr/>
          </p:nvSpPr>
          <p:spPr>
            <a:xfrm>
              <a:off x="3445319" y="1577820"/>
              <a:ext cx="2817000" cy="2817000"/>
            </a:xfrm>
            <a:prstGeom prst="ellipse">
              <a:avLst/>
            </a:prstGeom>
            <a:solidFill>
              <a:srgbClr val="84B5D5">
                <a:alpha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7" name="Freeform 38"/>
            <p:cNvSpPr>
              <a:spLocks noEditPoints="1"/>
            </p:cNvSpPr>
            <p:nvPr/>
          </p:nvSpPr>
          <p:spPr bwMode="auto">
            <a:xfrm>
              <a:off x="4594015" y="2131813"/>
              <a:ext cx="484066" cy="501152"/>
            </a:xfrm>
            <a:custGeom>
              <a:avLst/>
              <a:gdLst>
                <a:gd name="T0" fmla="*/ 57 w 72"/>
                <a:gd name="T1" fmla="*/ 0 h 74"/>
                <a:gd name="T2" fmla="*/ 16 w 72"/>
                <a:gd name="T3" fmla="*/ 0 h 74"/>
                <a:gd name="T4" fmla="*/ 0 w 72"/>
                <a:gd name="T5" fmla="*/ 18 h 74"/>
                <a:gd name="T6" fmla="*/ 0 w 72"/>
                <a:gd name="T7" fmla="*/ 34 h 74"/>
                <a:gd name="T8" fmla="*/ 10 w 72"/>
                <a:gd name="T9" fmla="*/ 51 h 74"/>
                <a:gd name="T10" fmla="*/ 2 w 72"/>
                <a:gd name="T11" fmla="*/ 74 h 74"/>
                <a:gd name="T12" fmla="*/ 40 w 72"/>
                <a:gd name="T13" fmla="*/ 52 h 74"/>
                <a:gd name="T14" fmla="*/ 57 w 72"/>
                <a:gd name="T15" fmla="*/ 52 h 74"/>
                <a:gd name="T16" fmla="*/ 72 w 72"/>
                <a:gd name="T17" fmla="*/ 34 h 74"/>
                <a:gd name="T18" fmla="*/ 72 w 72"/>
                <a:gd name="T19" fmla="*/ 18 h 74"/>
                <a:gd name="T20" fmla="*/ 57 w 72"/>
                <a:gd name="T21" fmla="*/ 0 h 74"/>
                <a:gd name="T22" fmla="*/ 54 w 72"/>
                <a:gd name="T23" fmla="*/ 38 h 74"/>
                <a:gd name="T24" fmla="*/ 16 w 72"/>
                <a:gd name="T25" fmla="*/ 38 h 74"/>
                <a:gd name="T26" fmla="*/ 13 w 72"/>
                <a:gd name="T27" fmla="*/ 35 h 74"/>
                <a:gd name="T28" fmla="*/ 16 w 72"/>
                <a:gd name="T29" fmla="*/ 33 h 74"/>
                <a:gd name="T30" fmla="*/ 54 w 72"/>
                <a:gd name="T31" fmla="*/ 33 h 74"/>
                <a:gd name="T32" fmla="*/ 57 w 72"/>
                <a:gd name="T33" fmla="*/ 35 h 74"/>
                <a:gd name="T34" fmla="*/ 54 w 72"/>
                <a:gd name="T35" fmla="*/ 38 h 74"/>
                <a:gd name="T36" fmla="*/ 60 w 72"/>
                <a:gd name="T37" fmla="*/ 29 h 74"/>
                <a:gd name="T38" fmla="*/ 16 w 72"/>
                <a:gd name="T39" fmla="*/ 29 h 74"/>
                <a:gd name="T40" fmla="*/ 13 w 72"/>
                <a:gd name="T41" fmla="*/ 26 h 74"/>
                <a:gd name="T42" fmla="*/ 16 w 72"/>
                <a:gd name="T43" fmla="*/ 23 h 74"/>
                <a:gd name="T44" fmla="*/ 60 w 72"/>
                <a:gd name="T45" fmla="*/ 23 h 74"/>
                <a:gd name="T46" fmla="*/ 63 w 72"/>
                <a:gd name="T47" fmla="*/ 26 h 74"/>
                <a:gd name="T48" fmla="*/ 60 w 72"/>
                <a:gd name="T49" fmla="*/ 29 h 74"/>
                <a:gd name="T50" fmla="*/ 60 w 72"/>
                <a:gd name="T51" fmla="*/ 19 h 74"/>
                <a:gd name="T52" fmla="*/ 16 w 72"/>
                <a:gd name="T53" fmla="*/ 19 h 74"/>
                <a:gd name="T54" fmla="*/ 13 w 72"/>
                <a:gd name="T55" fmla="*/ 16 h 74"/>
                <a:gd name="T56" fmla="*/ 16 w 72"/>
                <a:gd name="T57" fmla="*/ 13 h 74"/>
                <a:gd name="T58" fmla="*/ 60 w 72"/>
                <a:gd name="T59" fmla="*/ 13 h 74"/>
                <a:gd name="T60" fmla="*/ 63 w 72"/>
                <a:gd name="T61" fmla="*/ 16 h 74"/>
                <a:gd name="T62" fmla="*/ 60 w 72"/>
                <a:gd name="T63" fmla="*/ 1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2" h="74">
                  <a:moveTo>
                    <a:pt x="57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8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42"/>
                    <a:pt x="4" y="48"/>
                    <a:pt x="10" y="51"/>
                  </a:cubicBezTo>
                  <a:cubicBezTo>
                    <a:pt x="4" y="66"/>
                    <a:pt x="2" y="74"/>
                    <a:pt x="2" y="74"/>
                  </a:cubicBezTo>
                  <a:cubicBezTo>
                    <a:pt x="40" y="52"/>
                    <a:pt x="40" y="52"/>
                    <a:pt x="40" y="52"/>
                  </a:cubicBezTo>
                  <a:cubicBezTo>
                    <a:pt x="57" y="52"/>
                    <a:pt x="57" y="52"/>
                    <a:pt x="57" y="52"/>
                  </a:cubicBezTo>
                  <a:cubicBezTo>
                    <a:pt x="65" y="52"/>
                    <a:pt x="72" y="44"/>
                    <a:pt x="72" y="34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72" y="8"/>
                    <a:pt x="65" y="0"/>
                    <a:pt x="57" y="0"/>
                  </a:cubicBezTo>
                  <a:close/>
                  <a:moveTo>
                    <a:pt x="54" y="38"/>
                  </a:moveTo>
                  <a:cubicBezTo>
                    <a:pt x="16" y="38"/>
                    <a:pt x="16" y="38"/>
                    <a:pt x="16" y="38"/>
                  </a:cubicBezTo>
                  <a:cubicBezTo>
                    <a:pt x="14" y="38"/>
                    <a:pt x="13" y="37"/>
                    <a:pt x="13" y="35"/>
                  </a:cubicBezTo>
                  <a:cubicBezTo>
                    <a:pt x="13" y="34"/>
                    <a:pt x="14" y="33"/>
                    <a:pt x="16" y="33"/>
                  </a:cubicBezTo>
                  <a:cubicBezTo>
                    <a:pt x="54" y="33"/>
                    <a:pt x="54" y="33"/>
                    <a:pt x="54" y="33"/>
                  </a:cubicBezTo>
                  <a:cubicBezTo>
                    <a:pt x="56" y="33"/>
                    <a:pt x="57" y="34"/>
                    <a:pt x="57" y="35"/>
                  </a:cubicBezTo>
                  <a:cubicBezTo>
                    <a:pt x="57" y="37"/>
                    <a:pt x="56" y="38"/>
                    <a:pt x="54" y="38"/>
                  </a:cubicBezTo>
                  <a:close/>
                  <a:moveTo>
                    <a:pt x="60" y="29"/>
                  </a:moveTo>
                  <a:cubicBezTo>
                    <a:pt x="16" y="29"/>
                    <a:pt x="16" y="29"/>
                    <a:pt x="16" y="29"/>
                  </a:cubicBezTo>
                  <a:cubicBezTo>
                    <a:pt x="14" y="29"/>
                    <a:pt x="13" y="27"/>
                    <a:pt x="13" y="26"/>
                  </a:cubicBezTo>
                  <a:cubicBezTo>
                    <a:pt x="13" y="24"/>
                    <a:pt x="14" y="23"/>
                    <a:pt x="16" y="23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62" y="23"/>
                    <a:pt x="63" y="24"/>
                    <a:pt x="63" y="26"/>
                  </a:cubicBezTo>
                  <a:cubicBezTo>
                    <a:pt x="63" y="27"/>
                    <a:pt x="62" y="29"/>
                    <a:pt x="60" y="29"/>
                  </a:cubicBezTo>
                  <a:close/>
                  <a:moveTo>
                    <a:pt x="60" y="19"/>
                  </a:moveTo>
                  <a:cubicBezTo>
                    <a:pt x="16" y="19"/>
                    <a:pt x="16" y="19"/>
                    <a:pt x="16" y="19"/>
                  </a:cubicBezTo>
                  <a:cubicBezTo>
                    <a:pt x="14" y="19"/>
                    <a:pt x="13" y="18"/>
                    <a:pt x="13" y="16"/>
                  </a:cubicBezTo>
                  <a:cubicBezTo>
                    <a:pt x="13" y="14"/>
                    <a:pt x="14" y="13"/>
                    <a:pt x="16" y="13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62" y="13"/>
                    <a:pt x="63" y="14"/>
                    <a:pt x="63" y="16"/>
                  </a:cubicBezTo>
                  <a:cubicBezTo>
                    <a:pt x="63" y="18"/>
                    <a:pt x="62" y="19"/>
                    <a:pt x="60" y="19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3668489" y="3040100"/>
              <a:ext cx="2394838" cy="13278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Gill Sans" charset="0"/>
                </a:rPr>
                <a:t>此处添加详细文本描述，建议与标题相关并符合整体语言风格，语言描述尽量简洁生动</a:t>
              </a: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Gill Sans" charset="0"/>
                </a:rPr>
                <a:t>。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587831" y="1577821"/>
            <a:ext cx="2252690" cy="2252690"/>
            <a:chOff x="5931492" y="1577820"/>
            <a:chExt cx="2817000" cy="2817000"/>
          </a:xfrm>
        </p:grpSpPr>
        <p:sp>
          <p:nvSpPr>
            <p:cNvPr id="40" name="椭圆 39"/>
            <p:cNvSpPr/>
            <p:nvPr/>
          </p:nvSpPr>
          <p:spPr>
            <a:xfrm>
              <a:off x="5931492" y="1577820"/>
              <a:ext cx="2817000" cy="2817000"/>
            </a:xfrm>
            <a:prstGeom prst="ellipse">
              <a:avLst/>
            </a:prstGeom>
            <a:solidFill>
              <a:srgbClr val="336699">
                <a:lumMod val="75000"/>
                <a:alpha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7008312" y="2126119"/>
              <a:ext cx="512540" cy="512540"/>
              <a:chOff x="1424913" y="2758786"/>
              <a:chExt cx="255829" cy="255829"/>
            </a:xfrm>
            <a:solidFill>
              <a:sysClr val="window" lastClr="FFFFFF"/>
            </a:solidFill>
          </p:grpSpPr>
          <p:sp>
            <p:nvSpPr>
              <p:cNvPr id="43" name="Freeform 133"/>
              <p:cNvSpPr>
                <a:spLocks noEditPoints="1"/>
              </p:cNvSpPr>
              <p:nvPr/>
            </p:nvSpPr>
            <p:spPr bwMode="auto">
              <a:xfrm>
                <a:off x="1424913" y="2758786"/>
                <a:ext cx="255829" cy="255829"/>
              </a:xfrm>
              <a:custGeom>
                <a:avLst/>
                <a:gdLst>
                  <a:gd name="T0" fmla="*/ 0 w 76"/>
                  <a:gd name="T1" fmla="*/ 38 h 76"/>
                  <a:gd name="T2" fmla="*/ 38 w 76"/>
                  <a:gd name="T3" fmla="*/ 0 h 76"/>
                  <a:gd name="T4" fmla="*/ 76 w 76"/>
                  <a:gd name="T5" fmla="*/ 38 h 76"/>
                  <a:gd name="T6" fmla="*/ 38 w 76"/>
                  <a:gd name="T7" fmla="*/ 76 h 76"/>
                  <a:gd name="T8" fmla="*/ 0 w 76"/>
                  <a:gd name="T9" fmla="*/ 38 h 76"/>
                  <a:gd name="T10" fmla="*/ 5 w 76"/>
                  <a:gd name="T11" fmla="*/ 38 h 76"/>
                  <a:gd name="T12" fmla="*/ 38 w 76"/>
                  <a:gd name="T13" fmla="*/ 71 h 76"/>
                  <a:gd name="T14" fmla="*/ 72 w 76"/>
                  <a:gd name="T15" fmla="*/ 38 h 76"/>
                  <a:gd name="T16" fmla="*/ 38 w 76"/>
                  <a:gd name="T17" fmla="*/ 4 h 76"/>
                  <a:gd name="T18" fmla="*/ 5 w 76"/>
                  <a:gd name="T19" fmla="*/ 38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6" h="76">
                    <a:moveTo>
                      <a:pt x="0" y="38"/>
                    </a:moveTo>
                    <a:cubicBezTo>
                      <a:pt x="0" y="17"/>
                      <a:pt x="17" y="0"/>
                      <a:pt x="38" y="0"/>
                    </a:cubicBezTo>
                    <a:cubicBezTo>
                      <a:pt x="59" y="0"/>
                      <a:pt x="76" y="17"/>
                      <a:pt x="76" y="38"/>
                    </a:cubicBezTo>
                    <a:cubicBezTo>
                      <a:pt x="76" y="59"/>
                      <a:pt x="59" y="76"/>
                      <a:pt x="38" y="76"/>
                    </a:cubicBezTo>
                    <a:cubicBezTo>
                      <a:pt x="17" y="76"/>
                      <a:pt x="0" y="59"/>
                      <a:pt x="0" y="38"/>
                    </a:cubicBezTo>
                    <a:close/>
                    <a:moveTo>
                      <a:pt x="5" y="38"/>
                    </a:moveTo>
                    <a:cubicBezTo>
                      <a:pt x="5" y="56"/>
                      <a:pt x="20" y="71"/>
                      <a:pt x="38" y="71"/>
                    </a:cubicBezTo>
                    <a:cubicBezTo>
                      <a:pt x="57" y="71"/>
                      <a:pt x="72" y="56"/>
                      <a:pt x="72" y="38"/>
                    </a:cubicBezTo>
                    <a:cubicBezTo>
                      <a:pt x="72" y="19"/>
                      <a:pt x="57" y="4"/>
                      <a:pt x="38" y="4"/>
                    </a:cubicBezTo>
                    <a:cubicBezTo>
                      <a:pt x="20" y="4"/>
                      <a:pt x="5" y="19"/>
                      <a:pt x="5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4" name="Freeform 134"/>
              <p:cNvSpPr>
                <a:spLocks/>
              </p:cNvSpPr>
              <p:nvPr/>
            </p:nvSpPr>
            <p:spPr bwMode="auto">
              <a:xfrm>
                <a:off x="1498820" y="2785791"/>
                <a:ext cx="71064" cy="159182"/>
              </a:xfrm>
              <a:custGeom>
                <a:avLst/>
                <a:gdLst>
                  <a:gd name="T0" fmla="*/ 18 w 21"/>
                  <a:gd name="T1" fmla="*/ 26 h 47"/>
                  <a:gd name="T2" fmla="*/ 18 w 21"/>
                  <a:gd name="T3" fmla="*/ 2 h 47"/>
                  <a:gd name="T4" fmla="*/ 16 w 21"/>
                  <a:gd name="T5" fmla="*/ 0 h 47"/>
                  <a:gd name="T6" fmla="*/ 14 w 21"/>
                  <a:gd name="T7" fmla="*/ 2 h 47"/>
                  <a:gd name="T8" fmla="*/ 14 w 21"/>
                  <a:gd name="T9" fmla="*/ 26 h 47"/>
                  <a:gd name="T10" fmla="*/ 11 w 21"/>
                  <a:gd name="T11" fmla="*/ 30 h 47"/>
                  <a:gd name="T12" fmla="*/ 12 w 21"/>
                  <a:gd name="T13" fmla="*/ 32 h 47"/>
                  <a:gd name="T14" fmla="*/ 1 w 21"/>
                  <a:gd name="T15" fmla="*/ 43 h 47"/>
                  <a:gd name="T16" fmla="*/ 1 w 21"/>
                  <a:gd name="T17" fmla="*/ 46 h 47"/>
                  <a:gd name="T18" fmla="*/ 3 w 21"/>
                  <a:gd name="T19" fmla="*/ 47 h 47"/>
                  <a:gd name="T20" fmla="*/ 4 w 21"/>
                  <a:gd name="T21" fmla="*/ 46 h 47"/>
                  <a:gd name="T22" fmla="*/ 15 w 21"/>
                  <a:gd name="T23" fmla="*/ 34 h 47"/>
                  <a:gd name="T24" fmla="*/ 16 w 21"/>
                  <a:gd name="T25" fmla="*/ 35 h 47"/>
                  <a:gd name="T26" fmla="*/ 21 w 21"/>
                  <a:gd name="T27" fmla="*/ 30 h 47"/>
                  <a:gd name="T28" fmla="*/ 18 w 21"/>
                  <a:gd name="T29" fmla="*/ 2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47">
                    <a:moveTo>
                      <a:pt x="18" y="26"/>
                    </a:moveTo>
                    <a:cubicBezTo>
                      <a:pt x="18" y="2"/>
                      <a:pt x="18" y="2"/>
                      <a:pt x="18" y="2"/>
                    </a:cubicBezTo>
                    <a:cubicBezTo>
                      <a:pt x="18" y="0"/>
                      <a:pt x="17" y="0"/>
                      <a:pt x="16" y="0"/>
                    </a:cubicBezTo>
                    <a:cubicBezTo>
                      <a:pt x="15" y="0"/>
                      <a:pt x="14" y="0"/>
                      <a:pt x="14" y="2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2" y="26"/>
                      <a:pt x="11" y="28"/>
                      <a:pt x="11" y="30"/>
                    </a:cubicBezTo>
                    <a:cubicBezTo>
                      <a:pt x="11" y="30"/>
                      <a:pt x="11" y="31"/>
                      <a:pt x="12" y="32"/>
                    </a:cubicBezTo>
                    <a:cubicBezTo>
                      <a:pt x="1" y="43"/>
                      <a:pt x="1" y="43"/>
                      <a:pt x="1" y="43"/>
                    </a:cubicBezTo>
                    <a:cubicBezTo>
                      <a:pt x="0" y="44"/>
                      <a:pt x="0" y="46"/>
                      <a:pt x="1" y="46"/>
                    </a:cubicBezTo>
                    <a:cubicBezTo>
                      <a:pt x="2" y="47"/>
                      <a:pt x="2" y="47"/>
                      <a:pt x="3" y="47"/>
                    </a:cubicBezTo>
                    <a:cubicBezTo>
                      <a:pt x="3" y="47"/>
                      <a:pt x="4" y="47"/>
                      <a:pt x="4" y="46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5" y="35"/>
                      <a:pt x="16" y="35"/>
                      <a:pt x="16" y="35"/>
                    </a:cubicBezTo>
                    <a:cubicBezTo>
                      <a:pt x="19" y="35"/>
                      <a:pt x="21" y="32"/>
                      <a:pt x="21" y="30"/>
                    </a:cubicBezTo>
                    <a:cubicBezTo>
                      <a:pt x="21" y="28"/>
                      <a:pt x="20" y="26"/>
                      <a:pt x="1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42" name="矩形 41"/>
            <p:cNvSpPr/>
            <p:nvPr/>
          </p:nvSpPr>
          <p:spPr>
            <a:xfrm>
              <a:off x="6155878" y="3040100"/>
              <a:ext cx="2394838" cy="13278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Gill Sans" charset="0"/>
                </a:rPr>
                <a:t>此处添加详细文本描述，建议与标题相关并符合整体语言风格，语言描述尽量简洁生动</a:t>
              </a: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Gill Sans" charset="0"/>
                </a:rPr>
                <a:t>。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6575968" y="1577821"/>
            <a:ext cx="2252690" cy="2252690"/>
            <a:chOff x="8417666" y="1577820"/>
            <a:chExt cx="2817000" cy="2817000"/>
          </a:xfrm>
        </p:grpSpPr>
        <p:sp>
          <p:nvSpPr>
            <p:cNvPr id="46" name="椭圆 45"/>
            <p:cNvSpPr/>
            <p:nvPr/>
          </p:nvSpPr>
          <p:spPr>
            <a:xfrm>
              <a:off x="8417666" y="1577820"/>
              <a:ext cx="2817000" cy="2817000"/>
            </a:xfrm>
            <a:prstGeom prst="ellipse">
              <a:avLst/>
            </a:prstGeom>
            <a:solidFill>
              <a:srgbClr val="84B5D5">
                <a:alpha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9422284" y="2150323"/>
              <a:ext cx="706164" cy="464132"/>
              <a:chOff x="4298724" y="4953229"/>
              <a:chExt cx="352475" cy="231668"/>
            </a:xfrm>
            <a:solidFill>
              <a:sysClr val="window" lastClr="FFFFFF"/>
            </a:solidFill>
          </p:grpSpPr>
          <p:sp>
            <p:nvSpPr>
              <p:cNvPr id="49" name="Freeform 102"/>
              <p:cNvSpPr>
                <a:spLocks/>
              </p:cNvSpPr>
              <p:nvPr/>
            </p:nvSpPr>
            <p:spPr bwMode="auto">
              <a:xfrm>
                <a:off x="4392528" y="4953229"/>
                <a:ext cx="258671" cy="144970"/>
              </a:xfrm>
              <a:custGeom>
                <a:avLst/>
                <a:gdLst>
                  <a:gd name="T0" fmla="*/ 50 w 77"/>
                  <a:gd name="T1" fmla="*/ 43 h 43"/>
                  <a:gd name="T2" fmla="*/ 66 w 77"/>
                  <a:gd name="T3" fmla="*/ 33 h 43"/>
                  <a:gd name="T4" fmla="*/ 75 w 77"/>
                  <a:gd name="T5" fmla="*/ 10 h 43"/>
                  <a:gd name="T6" fmla="*/ 68 w 77"/>
                  <a:gd name="T7" fmla="*/ 0 h 43"/>
                  <a:gd name="T8" fmla="*/ 50 w 77"/>
                  <a:gd name="T9" fmla="*/ 0 h 43"/>
                  <a:gd name="T10" fmla="*/ 28 w 77"/>
                  <a:gd name="T11" fmla="*/ 0 h 43"/>
                  <a:gd name="T12" fmla="*/ 10 w 77"/>
                  <a:gd name="T13" fmla="*/ 0 h 43"/>
                  <a:gd name="T14" fmla="*/ 3 w 77"/>
                  <a:gd name="T15" fmla="*/ 10 h 43"/>
                  <a:gd name="T16" fmla="*/ 12 w 77"/>
                  <a:gd name="T17" fmla="*/ 33 h 43"/>
                  <a:gd name="T18" fmla="*/ 27 w 77"/>
                  <a:gd name="T19" fmla="*/ 43 h 43"/>
                  <a:gd name="T20" fmla="*/ 50 w 77"/>
                  <a:gd name="T21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7" h="43">
                    <a:moveTo>
                      <a:pt x="50" y="43"/>
                    </a:moveTo>
                    <a:cubicBezTo>
                      <a:pt x="56" y="43"/>
                      <a:pt x="63" y="39"/>
                      <a:pt x="66" y="33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7" y="4"/>
                      <a:pt x="74" y="0"/>
                      <a:pt x="68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44" y="0"/>
                      <a:pt x="34" y="0"/>
                      <a:pt x="2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3" y="0"/>
                      <a:pt x="0" y="4"/>
                      <a:pt x="3" y="10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4" y="39"/>
                      <a:pt x="21" y="43"/>
                      <a:pt x="27" y="43"/>
                    </a:cubicBezTo>
                    <a:lnTo>
                      <a:pt x="50" y="43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0" name="Oval 103"/>
              <p:cNvSpPr>
                <a:spLocks noChangeArrowheads="1"/>
              </p:cNvSpPr>
              <p:nvPr/>
            </p:nvSpPr>
            <p:spPr bwMode="auto">
              <a:xfrm>
                <a:off x="4436587" y="5142259"/>
                <a:ext cx="46902" cy="42638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1" name="Oval 104"/>
              <p:cNvSpPr>
                <a:spLocks noChangeArrowheads="1"/>
              </p:cNvSpPr>
              <p:nvPr/>
            </p:nvSpPr>
            <p:spPr bwMode="auto">
              <a:xfrm>
                <a:off x="4554553" y="5142259"/>
                <a:ext cx="46902" cy="42638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2" name="Freeform 105"/>
              <p:cNvSpPr>
                <a:spLocks/>
              </p:cNvSpPr>
              <p:nvPr/>
            </p:nvSpPr>
            <p:spPr bwMode="auto">
              <a:xfrm>
                <a:off x="4298724" y="4987340"/>
                <a:ext cx="309837" cy="147812"/>
              </a:xfrm>
              <a:custGeom>
                <a:avLst/>
                <a:gdLst>
                  <a:gd name="T0" fmla="*/ 38 w 92"/>
                  <a:gd name="T1" fmla="*/ 44 h 44"/>
                  <a:gd name="T2" fmla="*/ 34 w 92"/>
                  <a:gd name="T3" fmla="*/ 42 h 44"/>
                  <a:gd name="T4" fmla="*/ 19 w 92"/>
                  <a:gd name="T5" fmla="*/ 7 h 44"/>
                  <a:gd name="T6" fmla="*/ 4 w 92"/>
                  <a:gd name="T7" fmla="*/ 7 h 44"/>
                  <a:gd name="T8" fmla="*/ 0 w 92"/>
                  <a:gd name="T9" fmla="*/ 3 h 44"/>
                  <a:gd name="T10" fmla="*/ 4 w 92"/>
                  <a:gd name="T11" fmla="*/ 0 h 44"/>
                  <a:gd name="T12" fmla="*/ 22 w 92"/>
                  <a:gd name="T13" fmla="*/ 0 h 44"/>
                  <a:gd name="T14" fmla="*/ 25 w 92"/>
                  <a:gd name="T15" fmla="*/ 2 h 44"/>
                  <a:gd name="T16" fmla="*/ 40 w 92"/>
                  <a:gd name="T17" fmla="*/ 37 h 44"/>
                  <a:gd name="T18" fmla="*/ 88 w 92"/>
                  <a:gd name="T19" fmla="*/ 37 h 44"/>
                  <a:gd name="T20" fmla="*/ 92 w 92"/>
                  <a:gd name="T21" fmla="*/ 41 h 44"/>
                  <a:gd name="T22" fmla="*/ 88 w 92"/>
                  <a:gd name="T23" fmla="*/ 44 h 44"/>
                  <a:gd name="T24" fmla="*/ 38 w 92"/>
                  <a:gd name="T2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2" h="44">
                    <a:moveTo>
                      <a:pt x="38" y="44"/>
                    </a:moveTo>
                    <a:cubicBezTo>
                      <a:pt x="34" y="42"/>
                      <a:pt x="34" y="42"/>
                      <a:pt x="34" y="42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2" y="7"/>
                      <a:pt x="0" y="5"/>
                      <a:pt x="0" y="3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40" y="37"/>
                      <a:pt x="40" y="37"/>
                      <a:pt x="40" y="37"/>
                    </a:cubicBezTo>
                    <a:cubicBezTo>
                      <a:pt x="88" y="37"/>
                      <a:pt x="88" y="37"/>
                      <a:pt x="88" y="37"/>
                    </a:cubicBezTo>
                    <a:cubicBezTo>
                      <a:pt x="90" y="37"/>
                      <a:pt x="92" y="38"/>
                      <a:pt x="92" y="41"/>
                    </a:cubicBezTo>
                    <a:cubicBezTo>
                      <a:pt x="92" y="43"/>
                      <a:pt x="90" y="44"/>
                      <a:pt x="88" y="44"/>
                    </a:cubicBezTo>
                    <a:lnTo>
                      <a:pt x="38" y="44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3" name="Freeform 269"/>
              <p:cNvSpPr>
                <a:spLocks/>
              </p:cNvSpPr>
              <p:nvPr/>
            </p:nvSpPr>
            <p:spPr bwMode="auto">
              <a:xfrm>
                <a:off x="4449378" y="5130888"/>
                <a:ext cx="105174" cy="21320"/>
              </a:xfrm>
              <a:custGeom>
                <a:avLst/>
                <a:gdLst>
                  <a:gd name="T0" fmla="*/ 29 w 31"/>
                  <a:gd name="T1" fmla="*/ 0 h 6"/>
                  <a:gd name="T2" fmla="*/ 3 w 31"/>
                  <a:gd name="T3" fmla="*/ 0 h 6"/>
                  <a:gd name="T4" fmla="*/ 0 w 31"/>
                  <a:gd name="T5" fmla="*/ 3 h 6"/>
                  <a:gd name="T6" fmla="*/ 3 w 31"/>
                  <a:gd name="T7" fmla="*/ 6 h 6"/>
                  <a:gd name="T8" fmla="*/ 29 w 31"/>
                  <a:gd name="T9" fmla="*/ 6 h 6"/>
                  <a:gd name="T10" fmla="*/ 31 w 31"/>
                  <a:gd name="T11" fmla="*/ 3 h 6"/>
                  <a:gd name="T12" fmla="*/ 29 w 31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6">
                    <a:moveTo>
                      <a:pt x="2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2"/>
                      <a:pt x="0" y="3"/>
                    </a:cubicBezTo>
                    <a:cubicBezTo>
                      <a:pt x="0" y="5"/>
                      <a:pt x="2" y="6"/>
                      <a:pt x="3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30" y="6"/>
                      <a:pt x="31" y="5"/>
                      <a:pt x="31" y="3"/>
                    </a:cubicBezTo>
                    <a:cubicBezTo>
                      <a:pt x="31" y="2"/>
                      <a:pt x="30" y="0"/>
                      <a:pt x="2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48" name="矩形 47"/>
            <p:cNvSpPr/>
            <p:nvPr/>
          </p:nvSpPr>
          <p:spPr>
            <a:xfrm>
              <a:off x="8643267" y="3040100"/>
              <a:ext cx="2394838" cy="13278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Gill Sans" charset="0"/>
                </a:rPr>
                <a:t>此处添加详细文本描述，建议与标题相关并符合整体语言风格，语言描述尽量简洁生动</a:t>
              </a: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Gill Sans" charset="0"/>
                </a:rPr>
                <a:t>。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71306" y="1174428"/>
            <a:ext cx="5197074" cy="3838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组合 16"/>
          <p:cNvGrpSpPr/>
          <p:nvPr/>
        </p:nvGrpSpPr>
        <p:grpSpPr>
          <a:xfrm>
            <a:off x="4936624" y="1972931"/>
            <a:ext cx="863515" cy="863514"/>
            <a:chOff x="6255759" y="1320800"/>
            <a:chExt cx="1092200" cy="1092200"/>
          </a:xfrm>
          <a:solidFill>
            <a:srgbClr val="336699">
              <a:lumMod val="75000"/>
            </a:srgbClr>
          </a:solidFill>
        </p:grpSpPr>
        <p:sp>
          <p:nvSpPr>
            <p:cNvPr id="18" name="椭圆 17"/>
            <p:cNvSpPr/>
            <p:nvPr/>
          </p:nvSpPr>
          <p:spPr>
            <a:xfrm>
              <a:off x="6255759" y="1320800"/>
              <a:ext cx="1092200" cy="10922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" name="TextBox 15"/>
            <p:cNvSpPr txBox="1"/>
            <p:nvPr/>
          </p:nvSpPr>
          <p:spPr>
            <a:xfrm>
              <a:off x="6401750" y="1636067"/>
              <a:ext cx="821554" cy="467143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专业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916467" y="1972931"/>
            <a:ext cx="863515" cy="863514"/>
            <a:chOff x="7601959" y="1320800"/>
            <a:chExt cx="1092200" cy="1092200"/>
          </a:xfrm>
        </p:grpSpPr>
        <p:sp>
          <p:nvSpPr>
            <p:cNvPr id="21" name="椭圆 20"/>
            <p:cNvSpPr/>
            <p:nvPr/>
          </p:nvSpPr>
          <p:spPr>
            <a:xfrm>
              <a:off x="7601959" y="1320800"/>
              <a:ext cx="1092200" cy="1092200"/>
            </a:xfrm>
            <a:prstGeom prst="ellipse">
              <a:avLst/>
            </a:prstGeom>
            <a:solidFill>
              <a:srgbClr val="84B5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TextBox 23"/>
            <p:cNvSpPr txBox="1"/>
            <p:nvPr/>
          </p:nvSpPr>
          <p:spPr>
            <a:xfrm>
              <a:off x="7747950" y="1636067"/>
              <a:ext cx="821554" cy="4671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年轻</a:t>
              </a:r>
              <a:endPara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896309" y="1972931"/>
            <a:ext cx="902055" cy="863514"/>
            <a:chOff x="9024359" y="1320800"/>
            <a:chExt cx="1140947" cy="1092200"/>
          </a:xfrm>
        </p:grpSpPr>
        <p:sp>
          <p:nvSpPr>
            <p:cNvPr id="24" name="椭圆 23"/>
            <p:cNvSpPr/>
            <p:nvPr/>
          </p:nvSpPr>
          <p:spPr>
            <a:xfrm>
              <a:off x="9024359" y="1320800"/>
              <a:ext cx="1092200" cy="1092200"/>
            </a:xfrm>
            <a:prstGeom prst="ellipse">
              <a:avLst/>
            </a:prstGeom>
            <a:solidFill>
              <a:srgbClr val="336699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049759" y="1648767"/>
              <a:ext cx="1115547" cy="4671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有梦想</a:t>
              </a:r>
              <a:endPara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7908721" y="1972931"/>
            <a:ext cx="914200" cy="863514"/>
            <a:chOff x="10370559" y="1320800"/>
            <a:chExt cx="1156309" cy="1092200"/>
          </a:xfrm>
        </p:grpSpPr>
        <p:sp>
          <p:nvSpPr>
            <p:cNvPr id="27" name="椭圆 26"/>
            <p:cNvSpPr/>
            <p:nvPr/>
          </p:nvSpPr>
          <p:spPr>
            <a:xfrm>
              <a:off x="10370559" y="1320800"/>
              <a:ext cx="1092200" cy="1092200"/>
            </a:xfrm>
            <a:prstGeom prst="ellipse">
              <a:avLst/>
            </a:prstGeom>
            <a:solidFill>
              <a:srgbClr val="84B5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" name="TextBox 25"/>
            <p:cNvSpPr txBox="1"/>
            <p:nvPr/>
          </p:nvSpPr>
          <p:spPr>
            <a:xfrm>
              <a:off x="10411321" y="1648767"/>
              <a:ext cx="1115547" cy="4671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高执行</a:t>
              </a:r>
              <a:endPara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9" name="Rectangle 5"/>
          <p:cNvSpPr>
            <a:spLocks/>
          </p:cNvSpPr>
          <p:nvPr/>
        </p:nvSpPr>
        <p:spPr bwMode="auto">
          <a:xfrm>
            <a:off x="4860520" y="3135765"/>
            <a:ext cx="4175976" cy="150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marL="0" marR="0" lvl="0" indent="0" defTabSz="914400" eaLnBrk="1" fontAlgn="base" latinLnBrk="0" hangingPunct="1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此处添加详细文本描述，建议与标题相关并符合整体语言风格，语言描述尽量简洁生动。尽量将每页幻灯片的字数控制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在  </a:t>
            </a:r>
            <a:r>
              <a:rPr kumimoji="0" lang="en-US" altLang="zh-CN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200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字以内，据统计每页幻灯片的最好控制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在</a:t>
            </a:r>
            <a:r>
              <a:rPr kumimoji="0" lang="en-US" altLang="zh-CN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5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分钟之内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。</a:t>
            </a:r>
            <a:endParaRPr kumimoji="0" lang="en-US" altLang="zh-CN" sz="11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Gill Sans" charset="0"/>
            </a:endParaRPr>
          </a:p>
          <a:p>
            <a:pPr marL="0" marR="0" lvl="0" indent="0" defTabSz="914400" eaLnBrk="1" fontAlgn="base" latinLnBrk="0" hangingPunct="1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此处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添加详细文本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描述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 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，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建议与标题相关并符合整体语言风格，语言描述尽量简洁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生动。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3"/>
          <p:cNvSpPr>
            <a:spLocks noChangeArrowheads="1"/>
          </p:cNvSpPr>
          <p:nvPr/>
        </p:nvSpPr>
        <p:spPr bwMode="auto">
          <a:xfrm>
            <a:off x="476686" y="1791137"/>
            <a:ext cx="2124273" cy="2134329"/>
          </a:xfrm>
          <a:prstGeom prst="ellipse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0" cap="flat">
            <a:solidFill>
              <a:srgbClr val="336699">
                <a:lumMod val="75000"/>
              </a:srgb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06779" y="4073748"/>
            <a:ext cx="166408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39302A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Lato Light" charset="0"/>
                <a:sym typeface="Lato Light" charset="0"/>
              </a:rPr>
              <a:t>无名氏</a:t>
            </a:r>
            <a:endParaRPr kumimoji="0" lang="en-US" altLang="zh-CN" sz="2400" b="1" i="0" u="none" strike="noStrike" kern="0" cap="none" spc="0" normalizeH="0" baseline="0" noProof="0" dirty="0">
              <a:ln>
                <a:noFill/>
              </a:ln>
              <a:solidFill>
                <a:srgbClr val="39302A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Lato Light" charset="0"/>
              <a:sym typeface="Lato Light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Lato Light" charset="0"/>
              <a:sym typeface="Lato Light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Lato Light" charset="0"/>
                <a:sym typeface="Lato Light" charset="0"/>
              </a:rPr>
              <a:t>公司总经理，本项目团队负责人</a:t>
            </a:r>
          </a:p>
        </p:txBody>
      </p:sp>
      <p:sp>
        <p:nvSpPr>
          <p:cNvPr id="19" name="圆角矩形 18"/>
          <p:cNvSpPr/>
          <p:nvPr/>
        </p:nvSpPr>
        <p:spPr>
          <a:xfrm>
            <a:off x="3242703" y="1942981"/>
            <a:ext cx="4392284" cy="203766"/>
          </a:xfrm>
          <a:prstGeom prst="roundRect">
            <a:avLst>
              <a:gd name="adj" fmla="val 50000"/>
            </a:avLst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3242703" y="1942981"/>
            <a:ext cx="1713896" cy="203766"/>
          </a:xfrm>
          <a:prstGeom prst="roundRect">
            <a:avLst>
              <a:gd name="adj" fmla="val 50000"/>
            </a:avLst>
          </a:prstGeom>
          <a:solidFill>
            <a:srgbClr val="336699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3242703" y="2508455"/>
            <a:ext cx="4392284" cy="203766"/>
          </a:xfrm>
          <a:prstGeom prst="roundRect">
            <a:avLst>
              <a:gd name="adj" fmla="val 50000"/>
            </a:avLst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3242703" y="2508455"/>
            <a:ext cx="2773478" cy="203766"/>
          </a:xfrm>
          <a:prstGeom prst="roundRect">
            <a:avLst>
              <a:gd name="adj" fmla="val 50000"/>
            </a:avLst>
          </a:prstGeom>
          <a:solidFill>
            <a:srgbClr val="336699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3242703" y="3073929"/>
            <a:ext cx="4392284" cy="203766"/>
          </a:xfrm>
          <a:prstGeom prst="roundRect">
            <a:avLst>
              <a:gd name="adj" fmla="val 50000"/>
            </a:avLst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3242703" y="3073929"/>
            <a:ext cx="2116900" cy="203766"/>
          </a:xfrm>
          <a:prstGeom prst="roundRect">
            <a:avLst>
              <a:gd name="adj" fmla="val 50000"/>
            </a:avLst>
          </a:prstGeom>
          <a:solidFill>
            <a:srgbClr val="336699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3242703" y="3639403"/>
            <a:ext cx="4392284" cy="203766"/>
          </a:xfrm>
          <a:prstGeom prst="roundRect">
            <a:avLst>
              <a:gd name="adj" fmla="val 50000"/>
            </a:avLst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3242703" y="3639403"/>
            <a:ext cx="3803627" cy="203766"/>
          </a:xfrm>
          <a:prstGeom prst="roundRect">
            <a:avLst>
              <a:gd name="adj" fmla="val 50000"/>
            </a:avLst>
          </a:prstGeom>
          <a:solidFill>
            <a:srgbClr val="336699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31"/>
          <p:cNvSpPr txBox="1"/>
          <p:nvPr/>
        </p:nvSpPr>
        <p:spPr>
          <a:xfrm>
            <a:off x="7785663" y="1907693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Lato Light" charset="0"/>
              </a:rPr>
              <a:t>添加文本</a:t>
            </a:r>
          </a:p>
        </p:txBody>
      </p:sp>
      <p:sp>
        <p:nvSpPr>
          <p:cNvPr id="28" name="TextBox 32"/>
          <p:cNvSpPr txBox="1"/>
          <p:nvPr/>
        </p:nvSpPr>
        <p:spPr>
          <a:xfrm>
            <a:off x="7785663" y="2473167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Lato Light" charset="0"/>
              </a:rPr>
              <a:t>添加文本</a:t>
            </a:r>
          </a:p>
        </p:txBody>
      </p:sp>
      <p:sp>
        <p:nvSpPr>
          <p:cNvPr id="29" name="TextBox 33"/>
          <p:cNvSpPr txBox="1"/>
          <p:nvPr/>
        </p:nvSpPr>
        <p:spPr>
          <a:xfrm>
            <a:off x="7785663" y="3038641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Lato Light" charset="0"/>
              </a:rPr>
              <a:t>添加文本</a:t>
            </a:r>
          </a:p>
        </p:txBody>
      </p:sp>
      <p:sp>
        <p:nvSpPr>
          <p:cNvPr id="30" name="TextBox 34"/>
          <p:cNvSpPr txBox="1"/>
          <p:nvPr/>
        </p:nvSpPr>
        <p:spPr>
          <a:xfrm>
            <a:off x="7785663" y="3604115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Lato Light" charset="0"/>
              </a:rPr>
              <a:t>添加文本</a:t>
            </a:r>
          </a:p>
        </p:txBody>
      </p:sp>
      <p:sp>
        <p:nvSpPr>
          <p:cNvPr id="31" name="矩形 30"/>
          <p:cNvSpPr/>
          <p:nvPr/>
        </p:nvSpPr>
        <p:spPr>
          <a:xfrm>
            <a:off x="3242703" y="4254873"/>
            <a:ext cx="5433753" cy="10618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此处添加详细文本描述，建议与标题相关并符合整体语言风格，语言描述尽量简洁生动。尽量将每页幻灯片的字数控制在 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200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字以内，据统计每页幻灯片的最好控制在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5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分钟之内。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"/>
          <p:cNvSpPr>
            <a:spLocks/>
          </p:cNvSpPr>
          <p:nvPr/>
        </p:nvSpPr>
        <p:spPr bwMode="auto">
          <a:xfrm>
            <a:off x="1845165" y="1730158"/>
            <a:ext cx="1323581" cy="1198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rgbClr val="39302A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Lato Light" charset="0"/>
                <a:sym typeface="Lato Light" charset="0"/>
              </a:rPr>
              <a:t>无名氏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rgbClr val="39302A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Lato Light" charset="0"/>
              <a:sym typeface="Lato Light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Lato Light" charset="0"/>
                <a:sym typeface="Lato Light" charset="0"/>
              </a:rPr>
              <a:t>高级项目经理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Lato Light" charset="0"/>
              <a:sym typeface="Lato Light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Lato Light" charset="0"/>
              <a:sym typeface="Lato Light" charset="0"/>
            </a:endParaRPr>
          </a:p>
          <a:p>
            <a:pPr marL="0" marR="0" lvl="0" indent="0" defTabSz="91440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Lato Light" charset="0"/>
                <a:sym typeface="Lato Light" charset="0"/>
              </a:rPr>
              <a:t>此处添加详细文本描述，建议与标题相关并符合整体语言风格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15" name="Rectangle 4"/>
          <p:cNvSpPr>
            <a:spLocks/>
          </p:cNvSpPr>
          <p:nvPr/>
        </p:nvSpPr>
        <p:spPr bwMode="auto">
          <a:xfrm>
            <a:off x="4599019" y="1730158"/>
            <a:ext cx="1323581" cy="1198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rgbClr val="39302A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Lato Light" charset="0"/>
                <a:sym typeface="Lato Light" charset="0"/>
              </a:rPr>
              <a:t>无名氏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rgbClr val="39302A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Lato Light" charset="0"/>
              <a:sym typeface="Lato Light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Lato Light" charset="0"/>
                <a:sym typeface="Lato Light" charset="0"/>
              </a:rPr>
              <a:t>高级项目经理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Lato Light" charset="0"/>
              <a:sym typeface="Lato Light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Lato Light" charset="0"/>
              <a:sym typeface="Lato Light" charset="0"/>
            </a:endParaRPr>
          </a:p>
          <a:p>
            <a:pPr marL="0" marR="0" lvl="0" indent="0" defTabSz="91440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Lato Light" charset="0"/>
                <a:sym typeface="Lato Light" charset="0"/>
              </a:rPr>
              <a:t>此处添加详细文本描述，建议与标题相关并符合整体语言风格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16" name="Rectangle 4"/>
          <p:cNvSpPr>
            <a:spLocks/>
          </p:cNvSpPr>
          <p:nvPr/>
        </p:nvSpPr>
        <p:spPr bwMode="auto">
          <a:xfrm>
            <a:off x="7352875" y="1730158"/>
            <a:ext cx="1323581" cy="1198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rgbClr val="39302A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Lato Light" charset="0"/>
                <a:sym typeface="Lato Light" charset="0"/>
              </a:rPr>
              <a:t>无名氏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rgbClr val="39302A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Lato Light" charset="0"/>
              <a:sym typeface="Lato Light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Lato Light" charset="0"/>
                <a:sym typeface="Lato Light" charset="0"/>
              </a:rPr>
              <a:t>高级项目经理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Lato Light" charset="0"/>
              <a:sym typeface="Lato Light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Lato Light" charset="0"/>
              <a:sym typeface="Lato Light" charset="0"/>
            </a:endParaRPr>
          </a:p>
          <a:p>
            <a:pPr marL="0" marR="0" lvl="0" indent="0" defTabSz="91440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Lato Light" charset="0"/>
                <a:sym typeface="Lato Light" charset="0"/>
              </a:rPr>
              <a:t>此处添加详细文本描述，建议与标题相关并符合整体语言风格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17" name="Rectangle 4"/>
          <p:cNvSpPr>
            <a:spLocks/>
          </p:cNvSpPr>
          <p:nvPr/>
        </p:nvSpPr>
        <p:spPr bwMode="auto">
          <a:xfrm>
            <a:off x="1845165" y="3356138"/>
            <a:ext cx="1323581" cy="1198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rgbClr val="39302A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Lato Light" charset="0"/>
                <a:sym typeface="Lato Light" charset="0"/>
              </a:rPr>
              <a:t>无名氏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rgbClr val="39302A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Lato Light" charset="0"/>
              <a:sym typeface="Lato Light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Lato Light" charset="0"/>
                <a:sym typeface="Lato Light" charset="0"/>
              </a:rPr>
              <a:t>高级项目经理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Lato Light" charset="0"/>
              <a:sym typeface="Lato Light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Lato Light" charset="0"/>
              <a:sym typeface="Lato Light" charset="0"/>
            </a:endParaRPr>
          </a:p>
          <a:p>
            <a:pPr marL="0" marR="0" lvl="0" indent="0" defTabSz="91440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Lato Light" charset="0"/>
                <a:sym typeface="Lato Light" charset="0"/>
              </a:rPr>
              <a:t>此处添加详细文本描述，建议与标题相关并符合整体语言风格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18" name="Rectangle 4"/>
          <p:cNvSpPr>
            <a:spLocks/>
          </p:cNvSpPr>
          <p:nvPr/>
        </p:nvSpPr>
        <p:spPr bwMode="auto">
          <a:xfrm>
            <a:off x="4599019" y="3356138"/>
            <a:ext cx="1323581" cy="1198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rgbClr val="39302A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Lato Light" charset="0"/>
                <a:sym typeface="Lato Light" charset="0"/>
              </a:rPr>
              <a:t>无名氏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rgbClr val="39302A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Lato Light" charset="0"/>
              <a:sym typeface="Lato Light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Lato Light" charset="0"/>
                <a:sym typeface="Lato Light" charset="0"/>
              </a:rPr>
              <a:t>高级项目经理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Lato Light" charset="0"/>
              <a:sym typeface="Lato Light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Lato Light" charset="0"/>
              <a:sym typeface="Lato Light" charset="0"/>
            </a:endParaRPr>
          </a:p>
          <a:p>
            <a:pPr marL="0" marR="0" lvl="0" indent="0" defTabSz="91440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Lato Light" charset="0"/>
                <a:sym typeface="Lato Light" charset="0"/>
              </a:rPr>
              <a:t>此处添加详细文本描述，建议与标题相关并符合整体语言风格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19" name="Rectangle 4"/>
          <p:cNvSpPr>
            <a:spLocks/>
          </p:cNvSpPr>
          <p:nvPr/>
        </p:nvSpPr>
        <p:spPr bwMode="auto">
          <a:xfrm>
            <a:off x="7352875" y="3356138"/>
            <a:ext cx="1323581" cy="1198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rgbClr val="39302A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Lato Light" charset="0"/>
                <a:sym typeface="Lato Light" charset="0"/>
              </a:rPr>
              <a:t>无名氏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rgbClr val="39302A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Lato Light" charset="0"/>
              <a:sym typeface="Lato Light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Lato Light" charset="0"/>
                <a:sym typeface="Lato Light" charset="0"/>
              </a:rPr>
              <a:t>高级项目经理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Lato Light" charset="0"/>
              <a:sym typeface="Lato Light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Lato Light" charset="0"/>
              <a:sym typeface="Lato Light" charset="0"/>
            </a:endParaRPr>
          </a:p>
          <a:p>
            <a:pPr marL="0" marR="0" lvl="0" indent="0" defTabSz="91440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Lato Light" charset="0"/>
                <a:sym typeface="Lato Light" charset="0"/>
              </a:rPr>
              <a:t>此处添加详细文本描述，建议与标题相关并符合整体语言风格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491505" y="1774662"/>
            <a:ext cx="1109691" cy="1109691"/>
          </a:xfrm>
          <a:prstGeom prst="ellipse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solidFill>
              <a:srgbClr val="336699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491505" y="3400641"/>
            <a:ext cx="1109691" cy="1109691"/>
          </a:xfrm>
          <a:prstGeom prst="ellipse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solidFill>
              <a:srgbClr val="336699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3373266" y="1774662"/>
            <a:ext cx="1109691" cy="1109691"/>
          </a:xfrm>
          <a:prstGeom prst="ellipse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solidFill>
              <a:srgbClr val="336699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6205266" y="1774662"/>
            <a:ext cx="1109691" cy="1109691"/>
          </a:xfrm>
          <a:prstGeom prst="ellipse">
            <a:avLst/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solidFill>
              <a:srgbClr val="336699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7712"/>
          <a:stretch/>
        </p:blipFill>
        <p:spPr>
          <a:xfrm>
            <a:off x="6205266" y="3400642"/>
            <a:ext cx="1109689" cy="1109690"/>
          </a:xfrm>
          <a:prstGeom prst="ellipse">
            <a:avLst/>
          </a:prstGeom>
          <a:solidFill>
            <a:sysClr val="window" lastClr="FFFFFF"/>
          </a:solidFill>
          <a:ln>
            <a:solidFill>
              <a:srgbClr val="336699">
                <a:lumMod val="75000"/>
              </a:srgbClr>
            </a:solidFill>
          </a:ln>
          <a:effectLst/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73266" y="3400641"/>
            <a:ext cx="1109689" cy="1109691"/>
          </a:xfrm>
          <a:prstGeom prst="ellipse">
            <a:avLst/>
          </a:prstGeom>
          <a:solidFill>
            <a:sysClr val="window" lastClr="FFFFFF"/>
          </a:solidFill>
          <a:ln>
            <a:solidFill>
              <a:srgbClr val="336699">
                <a:lumMod val="75000"/>
              </a:srgbClr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Other"/>
  <p:tag name="MH_ORDER" val="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SubTitle"/>
  <p:tag name="MH_ORDER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Text"/>
  <p:tag name="MH_ORDER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SubTitle"/>
  <p:tag name="MH_ORDER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Text"/>
  <p:tag name="MH_ORDER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SubTitle"/>
  <p:tag name="MH_ORDER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Other"/>
  <p:tag name="MH_ORDER" val="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Text"/>
  <p:tag name="MH_ORDER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SubTitle"/>
  <p:tag name="MH_ORDER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138"/>
  <p:tag name="MH_LIBRARY" val="GRAPHIC"/>
  <p:tag name="MH_TYPE" val="Other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138"/>
  <p:tag name="MH_LIBRARY" val="GRAPHIC"/>
  <p:tag name="MH_TYPE" val="Other"/>
  <p:tag name="MH_ORDER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Other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138"/>
  <p:tag name="MH_LIBRARY" val="GRAPHIC"/>
  <p:tag name="MH_TYPE" val="Other"/>
  <p:tag name="MH_ORDER" val="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138"/>
  <p:tag name="MH_LIBRARY" val="GRAPHIC"/>
  <p:tag name="MH_TYPE" val="Other"/>
  <p:tag name="MH_ORDER" val="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138"/>
  <p:tag name="MH_LIBRARY" val="GRAPHIC"/>
  <p:tag name="MH_TYPE" val="SubTitle"/>
  <p:tag name="MH_ORDER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138"/>
  <p:tag name="MH_LIBRARY" val="GRAPHIC"/>
  <p:tag name="MH_TYPE" val="Text"/>
  <p:tag name="MH_ORDER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138"/>
  <p:tag name="MH_LIBRARY" val="GRAPHIC"/>
  <p:tag name="MH_TYPE" val="SubTitle"/>
  <p:tag name="MH_ORDER" val="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138"/>
  <p:tag name="MH_LIBRARY" val="GRAPHIC"/>
  <p:tag name="MH_TYPE" val="Text"/>
  <p:tag name="MH_ORDER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3918"/>
  <p:tag name="MH_LIBRARY" val="GRAPHIC"/>
  <p:tag name="MH_TYPE" val="Other"/>
  <p:tag name="MH_ORDER" val="5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3918"/>
  <p:tag name="MH_LIBRARY" val="GRAPHIC"/>
  <p:tag name="MH_TYPE" val="Other"/>
  <p:tag name="MH_ORDER" val="6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3918"/>
  <p:tag name="MH_LIBRARY" val="GRAPHIC"/>
  <p:tag name="MH_TYPE" val="Text"/>
  <p:tag name="MH_ORDER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3918"/>
  <p:tag name="MH_LIBRARY" val="GRAPHIC"/>
  <p:tag name="MH_TYPE" val="SubTitle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Other"/>
  <p:tag name="MH_ORDER" val="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3918"/>
  <p:tag name="MH_LIBRARY" val="GRAPHIC"/>
  <p:tag name="MH_TYPE" val="Other"/>
  <p:tag name="MH_ORDER" val="3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3918"/>
  <p:tag name="MH_LIBRARY" val="GRAPHIC"/>
  <p:tag name="MH_TYPE" val="Other"/>
  <p:tag name="MH_ORDER" val="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3918"/>
  <p:tag name="MH_LIBRARY" val="GRAPHIC"/>
  <p:tag name="MH_TYPE" val="Text"/>
  <p:tag name="MH_ORDER" val="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3918"/>
  <p:tag name="MH_LIBRARY" val="GRAPHIC"/>
  <p:tag name="MH_TYPE" val="SubTitle"/>
  <p:tag name="MH_ORDER" val="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3918"/>
  <p:tag name="MH_LIBRARY" val="GRAPHIC"/>
  <p:tag name="MH_TYPE" val="Other"/>
  <p:tag name="MH_ORDER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3918"/>
  <p:tag name="MH_LIBRARY" val="GRAPHIC"/>
  <p:tag name="MH_TYPE" val="Other"/>
  <p:tag name="MH_ORDER" val="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3918"/>
  <p:tag name="MH_LIBRARY" val="GRAPHIC"/>
  <p:tag name="MH_TYPE" val="Text"/>
  <p:tag name="MH_ORDER" val="3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3918"/>
  <p:tag name="MH_LIBRARY" val="GRAPHIC"/>
  <p:tag name="MH_TYPE" val="SubTitle"/>
  <p:tag name="MH_ORDER" val="3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3918"/>
  <p:tag name="MH_LIBRARY" val="GRAPHIC"/>
  <p:tag name="MH_TYPE" val="Other"/>
  <p:tag name="MH_ORDER" val="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3918"/>
  <p:tag name="MH_LIBRARY" val="GRAPHIC"/>
  <p:tag name="MH_TYPE" val="Text"/>
  <p:tag name="MH_ORDER" val="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Other"/>
  <p:tag name="MH_ORDER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3918"/>
  <p:tag name="MH_LIBRARY" val="GRAPHIC"/>
  <p:tag name="MH_TYPE" val="Other"/>
  <p:tag name="MH_ORDER" val="8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3918"/>
  <p:tag name="MH_LIBRARY" val="GRAPHIC"/>
  <p:tag name="MH_TYPE" val="SubTitle"/>
  <p:tag name="MH_ORDER" val="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Other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Other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Other"/>
  <p:tag name="MH_ORDER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Other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Text"/>
  <p:tag name="MH_ORDER" val="2"/>
</p:tagLst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23170</TotalTime>
  <Words>2459</Words>
  <Application>Microsoft Office PowerPoint</Application>
  <PresentationFormat>全屏显示(4:3)</PresentationFormat>
  <Paragraphs>280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1376</cp:revision>
  <dcterms:created xsi:type="dcterms:W3CDTF">2009-02-11T05:37:22Z</dcterms:created>
  <dcterms:modified xsi:type="dcterms:W3CDTF">2017-03-31T01:28:28Z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