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7"/>
  </p:notesMasterIdLst>
  <p:handoutMasterIdLst>
    <p:handoutMasterId r:id="rId1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359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100" d="100"/>
          <a:sy n="100" d="100"/>
        </p:scale>
        <p:origin x="-1434" y="-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2017/3/28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2017/3/28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2017/3/28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2017/3/28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31"/>
          <p:cNvSpPr txBox="1"/>
          <p:nvPr/>
        </p:nvSpPr>
        <p:spPr>
          <a:xfrm>
            <a:off x="861298" y="1896288"/>
            <a:ext cx="20884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3" name="TextBox 31"/>
          <p:cNvSpPr txBox="1"/>
          <p:nvPr/>
        </p:nvSpPr>
        <p:spPr>
          <a:xfrm>
            <a:off x="4877979" y="189389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直接连接符 53"/>
          <p:cNvCxnSpPr/>
          <p:nvPr/>
        </p:nvCxnSpPr>
        <p:spPr>
          <a:xfrm flipH="1">
            <a:off x="5083835" y="1922934"/>
            <a:ext cx="282388" cy="538698"/>
          </a:xfrm>
          <a:prstGeom prst="line">
            <a:avLst/>
          </a:prstGeom>
          <a:noFill/>
          <a:ln w="635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55" name="TextBox 31"/>
          <p:cNvSpPr txBox="1"/>
          <p:nvPr/>
        </p:nvSpPr>
        <p:spPr>
          <a:xfrm>
            <a:off x="4864531" y="284863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H="1">
            <a:off x="5070387" y="2877674"/>
            <a:ext cx="282388" cy="538698"/>
          </a:xfrm>
          <a:prstGeom prst="line">
            <a:avLst/>
          </a:prstGeom>
          <a:noFill/>
          <a:ln w="635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57" name="TextBox 31"/>
          <p:cNvSpPr txBox="1"/>
          <p:nvPr/>
        </p:nvSpPr>
        <p:spPr>
          <a:xfrm>
            <a:off x="4864531" y="3734301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H="1">
            <a:off x="5070387" y="3763339"/>
            <a:ext cx="282388" cy="538698"/>
          </a:xfrm>
          <a:prstGeom prst="line">
            <a:avLst/>
          </a:prstGeom>
          <a:noFill/>
          <a:ln w="635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59" name="TextBox 31"/>
          <p:cNvSpPr txBox="1"/>
          <p:nvPr/>
        </p:nvSpPr>
        <p:spPr>
          <a:xfrm>
            <a:off x="4877978" y="4636780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H="1">
            <a:off x="5083834" y="4665818"/>
            <a:ext cx="282388" cy="538698"/>
          </a:xfrm>
          <a:prstGeom prst="line">
            <a:avLst/>
          </a:prstGeom>
          <a:noFill/>
          <a:ln w="635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61" name="TextBox 31"/>
          <p:cNvSpPr txBox="1"/>
          <p:nvPr/>
        </p:nvSpPr>
        <p:spPr>
          <a:xfrm>
            <a:off x="6418220" y="1969205"/>
            <a:ext cx="21452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</a:p>
        </p:txBody>
      </p:sp>
      <p:sp>
        <p:nvSpPr>
          <p:cNvPr id="62" name="TextBox 32"/>
          <p:cNvSpPr txBox="1"/>
          <p:nvPr/>
        </p:nvSpPr>
        <p:spPr>
          <a:xfrm>
            <a:off x="6421604" y="2914370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岗位认知</a:t>
            </a:r>
          </a:p>
        </p:txBody>
      </p:sp>
      <p:sp>
        <p:nvSpPr>
          <p:cNvPr id="63" name="TextBox 33"/>
          <p:cNvSpPr txBox="1"/>
          <p:nvPr/>
        </p:nvSpPr>
        <p:spPr>
          <a:xfrm>
            <a:off x="6246185" y="3795411"/>
            <a:ext cx="3578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胜任</a:t>
            </a:r>
            <a:r>
              <a:rPr lang="zh-CN" altLang="en-US" sz="24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</a:t>
            </a:r>
          </a:p>
        </p:txBody>
      </p:sp>
      <p:sp>
        <p:nvSpPr>
          <p:cNvPr id="64" name="TextBox 34"/>
          <p:cNvSpPr txBox="1"/>
          <p:nvPr/>
        </p:nvSpPr>
        <p:spPr>
          <a:xfrm>
            <a:off x="6251696" y="4700234"/>
            <a:ext cx="3025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目标规划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66" name="椭圆 65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67" name="直接连接符 66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  <p:bldP spid="55" grpId="0"/>
      <p:bldP spid="57" grpId="0"/>
      <p:bldP spid="59" grpId="0"/>
      <p:bldP spid="61" grpId="0"/>
      <p:bldP spid="62" grpId="0"/>
      <p:bldP spid="63" grpId="0"/>
      <p:bldP spid="64" grpId="0"/>
      <p:bldP spid="6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5"/>
          <p:cNvCxnSpPr>
            <a:cxnSpLocks noChangeShapeType="1"/>
          </p:cNvCxnSpPr>
          <p:nvPr/>
        </p:nvCxnSpPr>
        <p:spPr bwMode="auto">
          <a:xfrm>
            <a:off x="3680727" y="3034185"/>
            <a:ext cx="0" cy="781049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" name="直接箭头连接符 6"/>
          <p:cNvCxnSpPr>
            <a:cxnSpLocks noChangeShapeType="1"/>
          </p:cNvCxnSpPr>
          <p:nvPr/>
        </p:nvCxnSpPr>
        <p:spPr bwMode="auto">
          <a:xfrm>
            <a:off x="7897127" y="3034185"/>
            <a:ext cx="0" cy="781049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" name="直接箭头连接符 7"/>
          <p:cNvCxnSpPr>
            <a:cxnSpLocks noChangeShapeType="1"/>
          </p:cNvCxnSpPr>
          <p:nvPr/>
        </p:nvCxnSpPr>
        <p:spPr bwMode="auto">
          <a:xfrm>
            <a:off x="1572527" y="3034185"/>
            <a:ext cx="0" cy="781049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直接箭头连接符 8"/>
          <p:cNvCxnSpPr>
            <a:cxnSpLocks noChangeShapeType="1"/>
          </p:cNvCxnSpPr>
          <p:nvPr/>
        </p:nvCxnSpPr>
        <p:spPr bwMode="auto">
          <a:xfrm>
            <a:off x="5788927" y="3034185"/>
            <a:ext cx="0" cy="781049"/>
          </a:xfrm>
          <a:prstGeom prst="straightConnector1">
            <a:avLst/>
          </a:prstGeom>
          <a:noFill/>
          <a:ln w="19050" algn="ctr">
            <a:solidFill>
              <a:schemeClr val="bg1"/>
            </a:solidFill>
            <a:prstDash val="sysDash"/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环形箭头 5"/>
          <p:cNvSpPr/>
          <p:nvPr/>
        </p:nvSpPr>
        <p:spPr>
          <a:xfrm flipH="1">
            <a:off x="721628" y="1484784"/>
            <a:ext cx="1703916" cy="170391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45316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zh-CN" altLang="en-US" dirty="0">
                <a:solidFill>
                  <a:srgbClr val="453162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7" name="TextBox 31"/>
          <p:cNvSpPr txBox="1"/>
          <p:nvPr/>
        </p:nvSpPr>
        <p:spPr>
          <a:xfrm>
            <a:off x="611560" y="3830050"/>
            <a:ext cx="1879600" cy="1346905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8" name="环形箭头 7"/>
          <p:cNvSpPr/>
          <p:nvPr/>
        </p:nvSpPr>
        <p:spPr>
          <a:xfrm flipH="1">
            <a:off x="2829828" y="1484784"/>
            <a:ext cx="1703916" cy="170391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453162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91438" tIns="45719" rIns="91438" bIns="45719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rgbClr val="453162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9" name="TextBox 31"/>
          <p:cNvSpPr txBox="1"/>
          <p:nvPr/>
        </p:nvSpPr>
        <p:spPr>
          <a:xfrm>
            <a:off x="2719760" y="3830051"/>
            <a:ext cx="1877483" cy="1346905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0" name="环形箭头 9"/>
          <p:cNvSpPr/>
          <p:nvPr/>
        </p:nvSpPr>
        <p:spPr>
          <a:xfrm flipH="1">
            <a:off x="4938027" y="1484784"/>
            <a:ext cx="1701800" cy="170391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45316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zh-CN" altLang="en-US" dirty="0">
                <a:solidFill>
                  <a:srgbClr val="453162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1" name="TextBox 31"/>
          <p:cNvSpPr txBox="1"/>
          <p:nvPr/>
        </p:nvSpPr>
        <p:spPr>
          <a:xfrm>
            <a:off x="4825843" y="3830051"/>
            <a:ext cx="1879600" cy="1346905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12" name="环形箭头 11"/>
          <p:cNvSpPr/>
          <p:nvPr/>
        </p:nvSpPr>
        <p:spPr>
          <a:xfrm flipH="1">
            <a:off x="7044110" y="1484784"/>
            <a:ext cx="1703917" cy="170391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rgbClr val="453162"/>
          </a:solidFill>
          <a:ln w="127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zh-CN" altLang="en-US" dirty="0">
                <a:solidFill>
                  <a:srgbClr val="453162"/>
                </a:solidFill>
                <a:latin typeface="微软雅黑"/>
                <a:ea typeface="微软雅黑" panose="020B0503020204020204" pitchFamily="34" charset="-122"/>
                <a:cs typeface="+mn-ea"/>
                <a:sym typeface="+mn-lt"/>
              </a:rPr>
              <a:t>标题</a:t>
            </a:r>
          </a:p>
        </p:txBody>
      </p:sp>
      <p:sp>
        <p:nvSpPr>
          <p:cNvPr id="13" name="TextBox 31"/>
          <p:cNvSpPr txBox="1"/>
          <p:nvPr/>
        </p:nvSpPr>
        <p:spPr>
          <a:xfrm>
            <a:off x="6934043" y="3830051"/>
            <a:ext cx="1879600" cy="1346905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 37"/>
          <p:cNvSpPr>
            <a:spLocks/>
          </p:cNvSpPr>
          <p:nvPr/>
        </p:nvSpPr>
        <p:spPr bwMode="auto">
          <a:xfrm flipV="1">
            <a:off x="3278229" y="5173802"/>
            <a:ext cx="2868083" cy="609600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rgbClr val="45316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8" name="任意多边形 34"/>
          <p:cNvSpPr>
            <a:spLocks/>
          </p:cNvSpPr>
          <p:nvPr/>
        </p:nvSpPr>
        <p:spPr bwMode="auto">
          <a:xfrm>
            <a:off x="1620878" y="1812536"/>
            <a:ext cx="2508251" cy="488951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rgbClr val="45316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29" name="任意多边形 31"/>
          <p:cNvSpPr>
            <a:spLocks/>
          </p:cNvSpPr>
          <p:nvPr/>
        </p:nvSpPr>
        <p:spPr bwMode="auto">
          <a:xfrm>
            <a:off x="3722729" y="2883569"/>
            <a:ext cx="2715683" cy="656167"/>
          </a:xfrm>
          <a:custGeom>
            <a:avLst/>
            <a:gdLst>
              <a:gd name="T0" fmla="*/ 0 w 2267339"/>
              <a:gd name="T1" fmla="*/ 597159 h 597159"/>
              <a:gd name="T2" fmla="*/ 597159 w 2267339"/>
              <a:gd name="T3" fmla="*/ 0 h 597159"/>
              <a:gd name="T4" fmla="*/ 2267339 w 2267339"/>
              <a:gd name="T5" fmla="*/ 0 h 597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67339" h="597159">
                <a:moveTo>
                  <a:pt x="0" y="597159"/>
                </a:moveTo>
                <a:lnTo>
                  <a:pt x="597159" y="0"/>
                </a:lnTo>
                <a:lnTo>
                  <a:pt x="2267339" y="0"/>
                </a:lnTo>
              </a:path>
            </a:pathLst>
          </a:custGeom>
          <a:noFill/>
          <a:ln w="12700" cap="flat" cmpd="sng">
            <a:solidFill>
              <a:srgbClr val="453162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21917" tIns="60958" rIns="121917" bIns="60958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0" name="任意多边形 15"/>
          <p:cNvSpPr>
            <a:spLocks/>
          </p:cNvSpPr>
          <p:nvPr/>
        </p:nvSpPr>
        <p:spPr bwMode="auto">
          <a:xfrm>
            <a:off x="2059029" y="2138503"/>
            <a:ext cx="1219200" cy="1401233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394230" tIns="434921" rIns="394231" bIns="43492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1" name="任意多边形 22"/>
          <p:cNvSpPr>
            <a:spLocks/>
          </p:cNvSpPr>
          <p:nvPr/>
        </p:nvSpPr>
        <p:spPr bwMode="auto">
          <a:xfrm>
            <a:off x="2059029" y="4517636"/>
            <a:ext cx="1219200" cy="1401233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394230" tIns="434921" rIns="394231" bIns="43492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2" name="任意多边形 24"/>
          <p:cNvSpPr>
            <a:spLocks/>
          </p:cNvSpPr>
          <p:nvPr/>
        </p:nvSpPr>
        <p:spPr bwMode="auto">
          <a:xfrm>
            <a:off x="742462" y="4517636"/>
            <a:ext cx="1219200" cy="1401233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272313" tIns="313004" rIns="272315" bIns="313003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sp>
        <p:nvSpPr>
          <p:cNvPr id="33" name="任意多边形 25"/>
          <p:cNvSpPr>
            <a:spLocks/>
          </p:cNvSpPr>
          <p:nvPr/>
        </p:nvSpPr>
        <p:spPr bwMode="auto">
          <a:xfrm>
            <a:off x="35496" y="3328070"/>
            <a:ext cx="1219200" cy="1401233"/>
          </a:xfrm>
          <a:custGeom>
            <a:avLst/>
            <a:gdLst>
              <a:gd name="T0" fmla="*/ 753236 w 1506471"/>
              <a:gd name="T1" fmla="*/ 0 h 1310630"/>
              <a:gd name="T2" fmla="*/ 1506470 w 1506471"/>
              <a:gd name="T3" fmla="*/ 285063 h 1310630"/>
              <a:gd name="T4" fmla="*/ 1506470 w 1506471"/>
              <a:gd name="T5" fmla="*/ 1025568 h 1310630"/>
              <a:gd name="T6" fmla="*/ 753236 w 1506471"/>
              <a:gd name="T7" fmla="*/ 1310630 h 1310630"/>
              <a:gd name="T8" fmla="*/ 1 w 1506471"/>
              <a:gd name="T9" fmla="*/ 1025568 h 1310630"/>
              <a:gd name="T10" fmla="*/ 1 w 1506471"/>
              <a:gd name="T11" fmla="*/ 285063 h 1310630"/>
              <a:gd name="T12" fmla="*/ 753236 w 1506471"/>
              <a:gd name="T13" fmla="*/ 0 h 1310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06471" h="1310630">
                <a:moveTo>
                  <a:pt x="753236" y="0"/>
                </a:moveTo>
                <a:lnTo>
                  <a:pt x="1506470" y="285063"/>
                </a:lnTo>
                <a:lnTo>
                  <a:pt x="1506470" y="1025568"/>
                </a:lnTo>
                <a:lnTo>
                  <a:pt x="753236" y="1310630"/>
                </a:lnTo>
                <a:lnTo>
                  <a:pt x="1" y="1025568"/>
                </a:lnTo>
                <a:lnTo>
                  <a:pt x="1" y="285063"/>
                </a:lnTo>
                <a:lnTo>
                  <a:pt x="753236" y="0"/>
                </a:lnTo>
                <a:close/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 cap="flat" cmpd="sng">
            <a:noFill/>
            <a:bevel/>
            <a:headEnd/>
            <a:tailEnd/>
          </a:ln>
        </p:spPr>
        <p:txBody>
          <a:bodyPr lIns="394230" tIns="434921" rIns="394231" bIns="43492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ea typeface="微软雅黑" panose="020B0503020204020204" pitchFamily="34" charset="-122"/>
            </a:endParaRPr>
          </a:p>
        </p:txBody>
      </p: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4372545" y="908718"/>
            <a:ext cx="3194051" cy="1371692"/>
            <a:chOff x="1034229" y="1279118"/>
            <a:chExt cx="2823455" cy="1028801"/>
          </a:xfrm>
        </p:grpSpPr>
        <p:sp>
          <p:nvSpPr>
            <p:cNvPr id="35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796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2261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6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0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512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5428763" y="2695186"/>
            <a:ext cx="3194049" cy="1343160"/>
            <a:chOff x="1034229" y="1279118"/>
            <a:chExt cx="2823455" cy="1007401"/>
          </a:xfrm>
        </p:grpSpPr>
        <p:sp>
          <p:nvSpPr>
            <p:cNvPr id="38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774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2261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39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0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512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6256378" y="4344069"/>
            <a:ext cx="3194051" cy="1343160"/>
            <a:chOff x="1034229" y="1279118"/>
            <a:chExt cx="2823455" cy="1007401"/>
          </a:xfrm>
        </p:grpSpPr>
        <p:sp>
          <p:nvSpPr>
            <p:cNvPr id="41" name="矩形 13"/>
            <p:cNvSpPr>
              <a:spLocks noChangeArrowheads="1"/>
            </p:cNvSpPr>
            <p:nvPr/>
          </p:nvSpPr>
          <p:spPr bwMode="auto">
            <a:xfrm>
              <a:off x="1034229" y="1511523"/>
              <a:ext cx="2823455" cy="774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marL="0" marR="0" lvl="0" indent="0" algn="ctr" defTabSz="912261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5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</a:t>
              </a: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42" name="文本框 83"/>
            <p:cNvSpPr txBox="1">
              <a:spLocks noChangeArrowheads="1"/>
            </p:cNvSpPr>
            <p:nvPr/>
          </p:nvSpPr>
          <p:spPr bwMode="auto">
            <a:xfrm>
              <a:off x="1766658" y="1279118"/>
              <a:ext cx="1358595" cy="20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 defTabSz="512763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512763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51276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742462" y="2138503"/>
            <a:ext cx="1219200" cy="1401233"/>
            <a:chOff x="1849438" y="1558925"/>
            <a:chExt cx="914400" cy="1050925"/>
          </a:xfrm>
          <a:solidFill>
            <a:srgbClr val="453162"/>
          </a:solidFill>
        </p:grpSpPr>
        <p:sp>
          <p:nvSpPr>
            <p:cNvPr id="44" name="任意多边形 43"/>
            <p:cNvSpPr>
              <a:spLocks/>
            </p:cNvSpPr>
            <p:nvPr/>
          </p:nvSpPr>
          <p:spPr bwMode="auto">
            <a:xfrm>
              <a:off x="1849438" y="1558925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grpFill/>
            <a:ln w="19050" cap="flat" cmpd="sng">
              <a:solidFill>
                <a:sysClr val="window" lastClr="FFFFFF"/>
              </a:solidFill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21"/>
            <p:cNvSpPr txBox="1">
              <a:spLocks noChangeArrowheads="1"/>
            </p:cNvSpPr>
            <p:nvPr/>
          </p:nvSpPr>
          <p:spPr bwMode="auto">
            <a:xfrm>
              <a:off x="2008332" y="1795179"/>
              <a:ext cx="596611" cy="3924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ontAwesome" pitchFamily="2" charset="0"/>
                  <a:ea typeface="微软雅黑" pitchFamily="34" charset="-122"/>
                </a:rPr>
                <a:t></a:t>
              </a:r>
              <a:endPara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1398629" y="3328070"/>
            <a:ext cx="1219200" cy="1401233"/>
            <a:chOff x="2341563" y="2451100"/>
            <a:chExt cx="914400" cy="1050925"/>
          </a:xfrm>
          <a:solidFill>
            <a:srgbClr val="453162"/>
          </a:solidFill>
        </p:grpSpPr>
        <p:sp>
          <p:nvSpPr>
            <p:cNvPr id="47" name="任意多边形 19"/>
            <p:cNvSpPr>
              <a:spLocks/>
            </p:cNvSpPr>
            <p:nvPr/>
          </p:nvSpPr>
          <p:spPr bwMode="auto">
            <a:xfrm>
              <a:off x="2341563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grpFill/>
            <a:ln w="19050" cap="flat" cmpd="sng">
              <a:solidFill>
                <a:sysClr val="window" lastClr="FFFFFF"/>
              </a:solidFill>
              <a:bevel/>
              <a:headEnd/>
              <a:tailEnd/>
            </a:ln>
          </p:spPr>
          <p:txBody>
            <a:bodyPr lIns="295680" tIns="326199" rIns="295681" bIns="32619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48" name="文本框 26"/>
            <p:cNvSpPr txBox="1">
              <a:spLocks noChangeArrowheads="1"/>
            </p:cNvSpPr>
            <p:nvPr/>
          </p:nvSpPr>
          <p:spPr bwMode="auto">
            <a:xfrm>
              <a:off x="2508036" y="2724182"/>
              <a:ext cx="596611" cy="3924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ontAwesome" pitchFamily="2" charset="0"/>
                  <a:ea typeface="微软雅黑" pitchFamily="34" charset="-122"/>
                </a:rPr>
                <a:t>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2715196" y="3328070"/>
            <a:ext cx="1219200" cy="1401233"/>
            <a:chOff x="3328988" y="2451100"/>
            <a:chExt cx="914400" cy="1050925"/>
          </a:xfrm>
          <a:solidFill>
            <a:srgbClr val="453162"/>
          </a:solidFill>
        </p:grpSpPr>
        <p:sp>
          <p:nvSpPr>
            <p:cNvPr id="50" name="任意多边形 21"/>
            <p:cNvSpPr>
              <a:spLocks/>
            </p:cNvSpPr>
            <p:nvPr/>
          </p:nvSpPr>
          <p:spPr bwMode="auto">
            <a:xfrm>
              <a:off x="3328988" y="2451100"/>
              <a:ext cx="914400" cy="1050925"/>
            </a:xfrm>
            <a:custGeom>
              <a:avLst/>
              <a:gdLst>
                <a:gd name="T0" fmla="*/ 753236 w 1506471"/>
                <a:gd name="T1" fmla="*/ 0 h 1310630"/>
                <a:gd name="T2" fmla="*/ 1506470 w 1506471"/>
                <a:gd name="T3" fmla="*/ 285063 h 1310630"/>
                <a:gd name="T4" fmla="*/ 1506470 w 1506471"/>
                <a:gd name="T5" fmla="*/ 1025568 h 1310630"/>
                <a:gd name="T6" fmla="*/ 753236 w 1506471"/>
                <a:gd name="T7" fmla="*/ 1310630 h 1310630"/>
                <a:gd name="T8" fmla="*/ 1 w 1506471"/>
                <a:gd name="T9" fmla="*/ 1025568 h 1310630"/>
                <a:gd name="T10" fmla="*/ 1 w 1506471"/>
                <a:gd name="T11" fmla="*/ 285063 h 1310630"/>
                <a:gd name="T12" fmla="*/ 753236 w 1506471"/>
                <a:gd name="T13" fmla="*/ 0 h 1310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6471" h="1310630">
                  <a:moveTo>
                    <a:pt x="753236" y="0"/>
                  </a:moveTo>
                  <a:lnTo>
                    <a:pt x="1506470" y="285063"/>
                  </a:lnTo>
                  <a:lnTo>
                    <a:pt x="1506470" y="1025568"/>
                  </a:lnTo>
                  <a:lnTo>
                    <a:pt x="753236" y="1310630"/>
                  </a:lnTo>
                  <a:lnTo>
                    <a:pt x="1" y="1025568"/>
                  </a:lnTo>
                  <a:lnTo>
                    <a:pt x="1" y="285063"/>
                  </a:lnTo>
                  <a:lnTo>
                    <a:pt x="753236" y="0"/>
                  </a:lnTo>
                  <a:close/>
                </a:path>
              </a:pathLst>
            </a:custGeom>
            <a:grpFill/>
            <a:ln w="19050" cap="flat" cmpd="sng">
              <a:solidFill>
                <a:sysClr val="window" lastClr="FFFFFF"/>
              </a:solidFill>
              <a:bevel/>
              <a:headEnd/>
              <a:tailEnd/>
            </a:ln>
          </p:spPr>
          <p:txBody>
            <a:bodyPr lIns="204240" tIns="234759" rIns="204241" bIns="234758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</a:endParaRPr>
            </a:p>
          </p:txBody>
        </p:sp>
        <p:sp>
          <p:nvSpPr>
            <p:cNvPr id="51" name="文本框 29"/>
            <p:cNvSpPr txBox="1">
              <a:spLocks noChangeArrowheads="1"/>
            </p:cNvSpPr>
            <p:nvPr/>
          </p:nvSpPr>
          <p:spPr bwMode="auto">
            <a:xfrm>
              <a:off x="3487882" y="2714124"/>
              <a:ext cx="596611" cy="3924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FontAwesome" pitchFamily="2" charset="0"/>
                  <a:ea typeface="微软雅黑" pitchFamily="34" charset="-122"/>
                </a:rPr>
                <a:t></a:t>
              </a:r>
              <a:endParaRPr kumimoji="0" lang="zh-CN" altLang="en-US" sz="2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6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50"/>
                            </p:stCondLst>
                            <p:childTnLst>
                              <p:par>
                                <p:cTn id="38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5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50"/>
                            </p:stCondLst>
                            <p:childTnLst>
                              <p:par>
                                <p:cTn id="4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6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50"/>
                            </p:stCondLst>
                            <p:childTnLst>
                              <p:par>
                                <p:cTn id="56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2374120" y="611732"/>
            <a:ext cx="128587" cy="5553572"/>
            <a:chOff x="3225404" y="829867"/>
            <a:chExt cx="96440" cy="3868340"/>
          </a:xfrm>
        </p:grpSpPr>
        <p:cxnSp>
          <p:nvCxnSpPr>
            <p:cNvPr id="26" name="直接连接符 13"/>
            <p:cNvCxnSpPr>
              <a:cxnSpLocks noChangeShapeType="1"/>
            </p:cNvCxnSpPr>
            <p:nvPr/>
          </p:nvCxnSpPr>
          <p:spPr bwMode="auto">
            <a:xfrm>
              <a:off x="3276600" y="829867"/>
              <a:ext cx="0" cy="3868340"/>
            </a:xfrm>
            <a:prstGeom prst="line">
              <a:avLst/>
            </a:pr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solidFill>
                <a:srgbClr val="453162"/>
              </a:soli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</p:cxnSp>
        <p:sp>
          <p:nvSpPr>
            <p:cNvPr id="27" name="椭圆 14"/>
            <p:cNvSpPr>
              <a:spLocks noChangeArrowheads="1"/>
            </p:cNvSpPr>
            <p:nvPr/>
          </p:nvSpPr>
          <p:spPr bwMode="auto">
            <a:xfrm>
              <a:off x="3225404" y="1458517"/>
              <a:ext cx="96440" cy="96440"/>
            </a:xfrm>
            <a:prstGeom prst="ellipse">
              <a:avLst/>
            </a:pr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solidFill>
                <a:srgbClr val="453162"/>
              </a:soli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E67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8" name="椭圆 15"/>
            <p:cNvSpPr>
              <a:spLocks noChangeArrowheads="1"/>
            </p:cNvSpPr>
            <p:nvPr/>
          </p:nvSpPr>
          <p:spPr bwMode="auto">
            <a:xfrm>
              <a:off x="3225404" y="2365443"/>
              <a:ext cx="96440" cy="96440"/>
            </a:xfrm>
            <a:prstGeom prst="ellipse">
              <a:avLst/>
            </a:pr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solidFill>
                <a:srgbClr val="453162"/>
              </a:soli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E67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9" name="椭圆 16"/>
            <p:cNvSpPr>
              <a:spLocks noChangeArrowheads="1"/>
            </p:cNvSpPr>
            <p:nvPr/>
          </p:nvSpPr>
          <p:spPr bwMode="auto">
            <a:xfrm>
              <a:off x="3225404" y="4083839"/>
              <a:ext cx="96440" cy="96441"/>
            </a:xfrm>
            <a:prstGeom prst="ellipse">
              <a:avLst/>
            </a:pr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solidFill>
                <a:srgbClr val="453162"/>
              </a:soli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E67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0" name="椭圆 15"/>
            <p:cNvSpPr>
              <a:spLocks noChangeArrowheads="1"/>
            </p:cNvSpPr>
            <p:nvPr/>
          </p:nvSpPr>
          <p:spPr bwMode="auto">
            <a:xfrm>
              <a:off x="3225404" y="3197857"/>
              <a:ext cx="96440" cy="96440"/>
            </a:xfrm>
            <a:prstGeom prst="ellipse">
              <a:avLst/>
            </a:pr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solidFill>
                <a:srgbClr val="453162"/>
              </a:soli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4E67C8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27584" y="994114"/>
            <a:ext cx="1167461" cy="4958479"/>
            <a:chOff x="2065502" y="1044318"/>
            <a:chExt cx="875596" cy="3718859"/>
          </a:xfrm>
        </p:grpSpPr>
        <p:sp>
          <p:nvSpPr>
            <p:cNvPr id="32" name="泪滴形 7"/>
            <p:cNvSpPr>
              <a:spLocks/>
            </p:cNvSpPr>
            <p:nvPr/>
          </p:nvSpPr>
          <p:spPr bwMode="auto">
            <a:xfrm rot="2700000">
              <a:off x="2066047" y="1043773"/>
              <a:ext cx="874470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文本框 17"/>
            <p:cNvSpPr txBox="1">
              <a:spLocks noChangeArrowheads="1"/>
            </p:cNvSpPr>
            <p:nvPr/>
          </p:nvSpPr>
          <p:spPr bwMode="auto">
            <a:xfrm>
              <a:off x="2213858" y="1250456"/>
              <a:ext cx="657266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泪滴形 9"/>
            <p:cNvSpPr>
              <a:spLocks/>
            </p:cNvSpPr>
            <p:nvPr/>
          </p:nvSpPr>
          <p:spPr bwMode="auto">
            <a:xfrm rot="2700000">
              <a:off x="2065537" y="1989856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文本框 18"/>
            <p:cNvSpPr txBox="1">
              <a:spLocks noChangeArrowheads="1"/>
            </p:cNvSpPr>
            <p:nvPr/>
          </p:nvSpPr>
          <p:spPr bwMode="auto">
            <a:xfrm>
              <a:off x="2215761" y="2228952"/>
              <a:ext cx="657266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泪滴形 12"/>
            <p:cNvSpPr>
              <a:spLocks/>
            </p:cNvSpPr>
            <p:nvPr/>
          </p:nvSpPr>
          <p:spPr bwMode="auto">
            <a:xfrm rot="2700000">
              <a:off x="2065538" y="2944251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文本框 19"/>
            <p:cNvSpPr txBox="1">
              <a:spLocks noChangeArrowheads="1"/>
            </p:cNvSpPr>
            <p:nvPr/>
          </p:nvSpPr>
          <p:spPr bwMode="auto">
            <a:xfrm>
              <a:off x="2215762" y="3155985"/>
              <a:ext cx="657266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泪滴形 12"/>
            <p:cNvSpPr>
              <a:spLocks/>
            </p:cNvSpPr>
            <p:nvPr/>
          </p:nvSpPr>
          <p:spPr bwMode="auto">
            <a:xfrm rot="2700000">
              <a:off x="2065539" y="3887618"/>
              <a:ext cx="875559" cy="875559"/>
            </a:xfrm>
            <a:custGeom>
              <a:avLst/>
              <a:gdLst>
                <a:gd name="T0" fmla="*/ 0 w 1275488"/>
                <a:gd name="T1" fmla="*/ 637744 h 1275488"/>
                <a:gd name="T2" fmla="*/ 637744 w 1275488"/>
                <a:gd name="T3" fmla="*/ 0 h 1275488"/>
                <a:gd name="T4" fmla="*/ 1275488 w 1275488"/>
                <a:gd name="T5" fmla="*/ 0 h 1275488"/>
                <a:gd name="T6" fmla="*/ 1275488 w 1275488"/>
                <a:gd name="T7" fmla="*/ 637744 h 1275488"/>
                <a:gd name="T8" fmla="*/ 637744 w 1275488"/>
                <a:gd name="T9" fmla="*/ 1275488 h 1275488"/>
                <a:gd name="T10" fmla="*/ 0 w 1275488"/>
                <a:gd name="T11" fmla="*/ 637744 h 1275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488" h="1275488">
                  <a:moveTo>
                    <a:pt x="0" y="637744"/>
                  </a:moveTo>
                  <a:cubicBezTo>
                    <a:pt x="0" y="285528"/>
                    <a:pt x="285528" y="0"/>
                    <a:pt x="637744" y="0"/>
                  </a:cubicBezTo>
                  <a:lnTo>
                    <a:pt x="1275488" y="0"/>
                  </a:lnTo>
                  <a:lnTo>
                    <a:pt x="1275488" y="637744"/>
                  </a:lnTo>
                  <a:cubicBezTo>
                    <a:pt x="1275488" y="989960"/>
                    <a:pt x="989960" y="1275488"/>
                    <a:pt x="637744" y="1275488"/>
                  </a:cubicBezTo>
                  <a:cubicBezTo>
                    <a:pt x="285528" y="1275488"/>
                    <a:pt x="0" y="989960"/>
                    <a:pt x="0" y="637744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/>
                </a:gs>
                <a:gs pos="0">
                  <a:sysClr val="window" lastClr="FFFFFF">
                    <a:lumMod val="85000"/>
                  </a:sysClr>
                </a:gs>
              </a:gsLst>
              <a:lin ang="2700000" scaled="1"/>
            </a:gradFill>
            <a:ln w="31750" cap="flat" cmpd="sng" algn="ctr">
              <a:gradFill flip="none" rotWithShape="1">
                <a:gsLst>
                  <a:gs pos="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2700000" scaled="1"/>
                <a:tileRect/>
              </a:gradFill>
              <a:prstDash val="solid"/>
              <a:miter lim="800000"/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  <a:extLst/>
          </p:spPr>
          <p:txBody>
            <a:bodyPr lIns="68580" tIns="34290" rIns="68580" bIns="3429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文本框 19"/>
            <p:cNvSpPr txBox="1">
              <a:spLocks noChangeArrowheads="1"/>
            </p:cNvSpPr>
            <p:nvPr/>
          </p:nvSpPr>
          <p:spPr bwMode="auto">
            <a:xfrm>
              <a:off x="2215763" y="4099352"/>
              <a:ext cx="657266" cy="438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kumimoji="0" lang="zh-CN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0" name="矩形 20"/>
          <p:cNvSpPr>
            <a:spLocks noChangeArrowheads="1"/>
          </p:cNvSpPr>
          <p:nvPr/>
        </p:nvSpPr>
        <p:spPr bwMode="auto">
          <a:xfrm>
            <a:off x="2829732" y="1458528"/>
            <a:ext cx="2730500" cy="376237"/>
          </a:xfrm>
          <a:prstGeom prst="rect">
            <a:avLst/>
          </a:pr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</a:gradFill>
          <a:ln w="317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45316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TextBox 10"/>
          <p:cNvSpPr txBox="1">
            <a:spLocks noChangeArrowheads="1"/>
          </p:cNvSpPr>
          <p:nvPr/>
        </p:nvSpPr>
        <p:spPr bwMode="auto">
          <a:xfrm>
            <a:off x="2709082" y="1910965"/>
            <a:ext cx="4805363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22"/>
          <p:cNvSpPr>
            <a:spLocks noChangeArrowheads="1"/>
          </p:cNvSpPr>
          <p:nvPr/>
        </p:nvSpPr>
        <p:spPr bwMode="auto">
          <a:xfrm>
            <a:off x="2829732" y="2752476"/>
            <a:ext cx="2730500" cy="377825"/>
          </a:xfrm>
          <a:prstGeom prst="rect">
            <a:avLst/>
          </a:pr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</a:gradFill>
          <a:ln w="317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45316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TextBox 10"/>
          <p:cNvSpPr txBox="1">
            <a:spLocks noChangeArrowheads="1"/>
          </p:cNvSpPr>
          <p:nvPr/>
        </p:nvSpPr>
        <p:spPr bwMode="auto">
          <a:xfrm>
            <a:off x="2709082" y="3206500"/>
            <a:ext cx="4805363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24"/>
          <p:cNvSpPr>
            <a:spLocks noChangeArrowheads="1"/>
          </p:cNvSpPr>
          <p:nvPr/>
        </p:nvSpPr>
        <p:spPr bwMode="auto">
          <a:xfrm>
            <a:off x="2829732" y="4034446"/>
            <a:ext cx="2730500" cy="377825"/>
          </a:xfrm>
          <a:prstGeom prst="rect">
            <a:avLst/>
          </a:pr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</a:gradFill>
          <a:ln w="317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45316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TextBox 10"/>
          <p:cNvSpPr txBox="1">
            <a:spLocks noChangeArrowheads="1"/>
          </p:cNvSpPr>
          <p:nvPr/>
        </p:nvSpPr>
        <p:spPr bwMode="auto">
          <a:xfrm>
            <a:off x="2709082" y="4488471"/>
            <a:ext cx="4805363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矩形 24"/>
          <p:cNvSpPr>
            <a:spLocks noChangeArrowheads="1"/>
          </p:cNvSpPr>
          <p:nvPr/>
        </p:nvSpPr>
        <p:spPr bwMode="auto">
          <a:xfrm>
            <a:off x="2829732" y="5206020"/>
            <a:ext cx="2730500" cy="377825"/>
          </a:xfrm>
          <a:prstGeom prst="rect">
            <a:avLst/>
          </a:prstGeom>
          <a:gradFill>
            <a:gsLst>
              <a:gs pos="100000">
                <a:sysClr val="window" lastClr="FFFFFF"/>
              </a:gs>
              <a:gs pos="0">
                <a:sysClr val="window" lastClr="FFFFFF">
                  <a:lumMod val="85000"/>
                </a:sysClr>
              </a:gs>
            </a:gsLst>
            <a:lin ang="2700000" scaled="1"/>
          </a:gradFill>
          <a:ln w="31750" cap="flat" cmpd="sng" algn="ctr">
            <a:gradFill flip="none" rotWithShape="1">
              <a:gsLst>
                <a:gs pos="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254000" dist="101600" dir="2700000" algn="tl" rotWithShape="0">
              <a:prstClr val="black">
                <a:alpha val="30000"/>
              </a:prstClr>
            </a:outerShdw>
          </a:effectLst>
        </p:spPr>
        <p:txBody>
          <a:bodyPr lIns="91438" tIns="45719" rIns="91438" bIns="4571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输入标题</a:t>
            </a: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srgbClr val="45316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TextBox 10"/>
          <p:cNvSpPr txBox="1">
            <a:spLocks noChangeArrowheads="1"/>
          </p:cNvSpPr>
          <p:nvPr/>
        </p:nvSpPr>
        <p:spPr bwMode="auto">
          <a:xfrm>
            <a:off x="2709082" y="5660044"/>
            <a:ext cx="4805363" cy="49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方正兰亭黑_GBK" panose="02000000000000000000" pitchFamily="2" charset="-122"/>
              </a:rPr>
              <a:t>在此录入上述图表的综合描述说明，在此录入上述图表的综合描述说明，在此录入上述图表的综合描述说明，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2" grpId="0" animBg="1"/>
      <p:bldP spid="43" grpId="0"/>
      <p:bldP spid="44" grpId="0" animBg="1"/>
      <p:bldP spid="45" grpId="0"/>
      <p:bldP spid="46" grpId="0" animBg="1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五边形 17"/>
          <p:cNvSpPr/>
          <p:nvPr/>
        </p:nvSpPr>
        <p:spPr bwMode="auto">
          <a:xfrm>
            <a:off x="2351515" y="1911231"/>
            <a:ext cx="1390008" cy="427032"/>
          </a:xfrm>
          <a:prstGeom prst="homePlate">
            <a:avLst/>
          </a:prstGeom>
          <a:solidFill>
            <a:srgbClr val="453162"/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2" tIns="41410" rIns="82822" bIns="41410" anchor="ctr"/>
          <a:lstStyle/>
          <a:p>
            <a:pPr algn="ctr"/>
            <a:endParaRPr lang="zh-CN" altLang="en-US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9" name="TextBox 22"/>
          <p:cNvSpPr txBox="1">
            <a:spLocks noChangeArrowheads="1"/>
          </p:cNvSpPr>
          <p:nvPr/>
        </p:nvSpPr>
        <p:spPr bwMode="auto">
          <a:xfrm>
            <a:off x="2502136" y="1979379"/>
            <a:ext cx="1167290" cy="27743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ea typeface="微软雅黑" pitchFamily="34" charset="-122"/>
              </a:rPr>
              <a:t>添加标题</a:t>
            </a:r>
          </a:p>
        </p:txBody>
      </p:sp>
      <p:sp>
        <p:nvSpPr>
          <p:cNvPr id="20" name="五边形 19"/>
          <p:cNvSpPr/>
          <p:nvPr/>
        </p:nvSpPr>
        <p:spPr bwMode="auto">
          <a:xfrm>
            <a:off x="2351514" y="3226319"/>
            <a:ext cx="1390009" cy="427032"/>
          </a:xfrm>
          <a:prstGeom prst="homePlate">
            <a:avLst/>
          </a:prstGeom>
          <a:solidFill>
            <a:srgbClr val="453162"/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2" tIns="41410" rIns="82822" bIns="41410" anchor="ctr"/>
          <a:lstStyle/>
          <a:p>
            <a:pPr algn="ctr"/>
            <a:endParaRPr lang="zh-CN" altLang="en-US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1" name="TextBox 22"/>
          <p:cNvSpPr txBox="1">
            <a:spLocks noChangeArrowheads="1"/>
          </p:cNvSpPr>
          <p:nvPr/>
        </p:nvSpPr>
        <p:spPr bwMode="auto">
          <a:xfrm>
            <a:off x="2508403" y="3310514"/>
            <a:ext cx="1161021" cy="27743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ea typeface="微软雅黑" pitchFamily="34" charset="-122"/>
              </a:rPr>
              <a:t>添加标题</a:t>
            </a:r>
          </a:p>
        </p:txBody>
      </p:sp>
      <p:sp>
        <p:nvSpPr>
          <p:cNvPr id="22" name="五边形 21"/>
          <p:cNvSpPr/>
          <p:nvPr/>
        </p:nvSpPr>
        <p:spPr bwMode="auto">
          <a:xfrm>
            <a:off x="2351514" y="4604058"/>
            <a:ext cx="1390009" cy="427032"/>
          </a:xfrm>
          <a:prstGeom prst="homePlate">
            <a:avLst/>
          </a:prstGeom>
          <a:solidFill>
            <a:srgbClr val="453162"/>
          </a:solidFill>
          <a:ln w="381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</p:spPr>
        <p:txBody>
          <a:bodyPr lIns="82822" tIns="41410" rIns="82822" bIns="41410" anchor="ctr"/>
          <a:lstStyle/>
          <a:p>
            <a:pPr algn="ctr"/>
            <a:endParaRPr lang="zh-CN" altLang="en-US" b="1" dirty="0">
              <a:solidFill>
                <a:srgbClr val="F8F8F8"/>
              </a:solidFill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508403" y="4673120"/>
            <a:ext cx="1161021" cy="27743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 sz="2000" b="1">
                <a:solidFill>
                  <a:srgbClr val="F8F8F8"/>
                </a:solidFill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ea typeface="微软雅黑" pitchFamily="34" charset="-122"/>
              </a:rPr>
              <a:t>添加标题</a:t>
            </a:r>
          </a:p>
        </p:txBody>
      </p:sp>
      <p:sp>
        <p:nvSpPr>
          <p:cNvPr id="24" name="任意多边形 23"/>
          <p:cNvSpPr/>
          <p:nvPr/>
        </p:nvSpPr>
        <p:spPr bwMode="auto">
          <a:xfrm>
            <a:off x="1387891" y="2111620"/>
            <a:ext cx="945461" cy="1331132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/>
            <a:tailEnd type="oval"/>
          </a:ln>
          <a:effectLst/>
        </p:spPr>
        <p:txBody>
          <a:bodyPr lIns="82822" tIns="41410" rIns="82822" bIns="41410" anchor="ctr">
            <a:sp3d/>
          </a:bodyPr>
          <a:lstStyle/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任意多边形 24"/>
          <p:cNvSpPr/>
          <p:nvPr/>
        </p:nvSpPr>
        <p:spPr bwMode="auto">
          <a:xfrm flipV="1">
            <a:off x="1387894" y="3461482"/>
            <a:ext cx="945461" cy="1356091"/>
          </a:xfrm>
          <a:custGeom>
            <a:avLst/>
            <a:gdLst>
              <a:gd name="connsiteX0" fmla="*/ 0 w 1092530"/>
              <a:gd name="connsiteY0" fmla="*/ 1068780 h 1068780"/>
              <a:gd name="connsiteX1" fmla="*/ 1092530 w 1092530"/>
              <a:gd name="connsiteY1" fmla="*/ 0 h 1068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92530" h="1068780">
                <a:moveTo>
                  <a:pt x="0" y="1068780"/>
                </a:moveTo>
                <a:lnTo>
                  <a:pt x="1092530" y="0"/>
                </a:lnTo>
              </a:path>
            </a:pathLst>
          </a:cu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/>
            <a:tailEnd type="oval"/>
          </a:ln>
          <a:effectLst/>
        </p:spPr>
        <p:txBody>
          <a:bodyPr lIns="82822" tIns="41410" rIns="82822" bIns="41410" anchor="ctr">
            <a:sp3d/>
          </a:bodyPr>
          <a:lstStyle/>
          <a:p>
            <a:pPr marL="0" marR="0" lvl="0" indent="0" algn="ctr" defTabSz="91440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endParaRPr kumimoji="0" lang="zh-CN" altLang="en-US" sz="1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cxnSp>
        <p:nvCxnSpPr>
          <p:cNvPr id="26" name="直接连接符 25"/>
          <p:cNvCxnSpPr/>
          <p:nvPr/>
        </p:nvCxnSpPr>
        <p:spPr bwMode="auto">
          <a:xfrm>
            <a:off x="1387891" y="3461478"/>
            <a:ext cx="945461" cy="2"/>
          </a:xfrm>
          <a:prstGeom prst="line">
            <a:avLst/>
          </a:prstGeom>
          <a:noFill/>
          <a:ln w="63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olid"/>
            <a:miter lim="800000"/>
            <a:headEnd type="oval"/>
            <a:tailEnd type="oval"/>
          </a:ln>
          <a:effectLst/>
          <a:extLst/>
        </p:spPr>
      </p:cxnSp>
      <p:sp>
        <p:nvSpPr>
          <p:cNvPr id="27" name="椭圆 26"/>
          <p:cNvSpPr>
            <a:spLocks noChangeArrowheads="1"/>
          </p:cNvSpPr>
          <p:nvPr/>
        </p:nvSpPr>
        <p:spPr bwMode="auto">
          <a:xfrm>
            <a:off x="799823" y="2940957"/>
            <a:ext cx="1041930" cy="1041045"/>
          </a:xfrm>
          <a:prstGeom prst="ellipse">
            <a:avLst/>
          </a:prstGeom>
          <a:solidFill>
            <a:srgbClr val="453162"/>
          </a:solidFill>
          <a:ln w="76200" cap="flat" cmpd="sng">
            <a:solidFill>
              <a:srgbClr val="FFFFFF"/>
            </a:solidFill>
            <a:bevel/>
            <a:headEnd/>
            <a:tailEnd/>
          </a:ln>
          <a:effectLst>
            <a:outerShdw blurRad="127000" dist="38100" dir="8100000" algn="tr" rotWithShape="0">
              <a:prstClr val="black">
                <a:alpha val="40000"/>
              </a:prstClr>
            </a:outerShdw>
          </a:effectLst>
          <a:extLst/>
        </p:spPr>
        <p:txBody>
          <a:bodyPr lIns="82822" tIns="41410" rIns="82822" bIns="41410" anchor="ctr"/>
          <a:lstStyle/>
          <a:p>
            <a:pPr algn="ctr"/>
            <a:r>
              <a:rPr lang="zh-CN" altLang="en-US" b="1" dirty="0">
                <a:solidFill>
                  <a:srgbClr val="F8F8F8"/>
                </a:solidFill>
                <a:ea typeface="微软雅黑" pitchFamily="34" charset="-122"/>
              </a:rPr>
              <a:t>添加</a:t>
            </a:r>
            <a:endParaRPr lang="en-US" altLang="zh-CN" b="1" dirty="0">
              <a:solidFill>
                <a:srgbClr val="F8F8F8"/>
              </a:solidFill>
              <a:ea typeface="微软雅黑" pitchFamily="34" charset="-122"/>
            </a:endParaRPr>
          </a:p>
          <a:p>
            <a:pPr algn="ctr"/>
            <a:r>
              <a:rPr lang="zh-CN" altLang="en-US" b="1" dirty="0">
                <a:solidFill>
                  <a:srgbClr val="F8F8F8"/>
                </a:solidFill>
                <a:ea typeface="微软雅黑" pitchFamily="34" charset="-122"/>
              </a:rPr>
              <a:t>标题</a:t>
            </a:r>
          </a:p>
        </p:txBody>
      </p:sp>
      <p:sp>
        <p:nvSpPr>
          <p:cNvPr id="28" name="圆角矩形 27"/>
          <p:cNvSpPr/>
          <p:nvPr/>
        </p:nvSpPr>
        <p:spPr bwMode="auto">
          <a:xfrm>
            <a:off x="3504929" y="2977679"/>
            <a:ext cx="5171527" cy="967607"/>
          </a:xfrm>
          <a:prstGeom prst="roundRect">
            <a:avLst>
              <a:gd name="adj" fmla="val 9992"/>
            </a:avLst>
          </a:prstGeom>
          <a:solidFill>
            <a:sysClr val="window" lastClr="FFFFFF">
              <a:lumMod val="95000"/>
            </a:sysClr>
          </a:solidFill>
          <a:ln w="3175" cap="flat" cmpd="sng">
            <a:solidFill>
              <a:srgbClr val="453162"/>
            </a:solidFill>
            <a:bevel/>
            <a:headEnd/>
            <a:tailEnd/>
          </a:ln>
        </p:spPr>
        <p:txBody>
          <a:bodyPr lIns="82822" tIns="41410" rIns="82822" bIns="41410" anchor="ctr"/>
          <a:lstStyle/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5ECCF3">
                  <a:lumMod val="75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29" name="圆角矩形 28"/>
          <p:cNvSpPr/>
          <p:nvPr/>
        </p:nvSpPr>
        <p:spPr bwMode="auto">
          <a:xfrm>
            <a:off x="3504929" y="4333601"/>
            <a:ext cx="5171527" cy="967607"/>
          </a:xfrm>
          <a:prstGeom prst="roundRect">
            <a:avLst>
              <a:gd name="adj" fmla="val 9992"/>
            </a:avLst>
          </a:prstGeom>
          <a:solidFill>
            <a:sysClr val="window" lastClr="FFFFFF">
              <a:lumMod val="95000"/>
            </a:sysClr>
          </a:solidFill>
          <a:ln w="3175" cap="flat" cmpd="sng">
            <a:solidFill>
              <a:srgbClr val="453162"/>
            </a:solidFill>
            <a:bevel/>
            <a:headEnd/>
            <a:tailEnd/>
          </a:ln>
        </p:spPr>
        <p:txBody>
          <a:bodyPr lIns="82822" tIns="41410" rIns="82822" bIns="41410" anchor="ctr"/>
          <a:lstStyle/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5ECCF3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0" name="圆角矩形 29"/>
          <p:cNvSpPr/>
          <p:nvPr/>
        </p:nvSpPr>
        <p:spPr bwMode="auto">
          <a:xfrm>
            <a:off x="3504929" y="1635078"/>
            <a:ext cx="5171527" cy="967607"/>
          </a:xfrm>
          <a:prstGeom prst="roundRect">
            <a:avLst>
              <a:gd name="adj" fmla="val 9992"/>
            </a:avLst>
          </a:prstGeom>
          <a:solidFill>
            <a:sysClr val="window" lastClr="FFFFFF">
              <a:lumMod val="95000"/>
            </a:sysClr>
          </a:solidFill>
          <a:ln w="3175" cap="flat" cmpd="sng">
            <a:solidFill>
              <a:srgbClr val="453162"/>
            </a:solidFill>
            <a:bevel/>
            <a:headEnd/>
            <a:tailEnd/>
          </a:ln>
        </p:spPr>
        <p:txBody>
          <a:bodyPr lIns="82822" tIns="41410" rIns="82822" bIns="41410" anchor="ctr"/>
          <a:lstStyle/>
          <a:p>
            <a:pPr marL="0" marR="0" lvl="2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5ECCF3">
                  <a:lumMod val="75000"/>
                </a:srgbClr>
              </a:solidFill>
              <a:effectLst/>
              <a:uLnTx/>
              <a:uFillTx/>
              <a:latin typeface="Arial" pitchFamily="34" charset="0"/>
              <a:ea typeface="宋体" pitchFamily="2" charset="-122"/>
            </a:endParaRPr>
          </a:p>
        </p:txBody>
      </p:sp>
      <p:sp>
        <p:nvSpPr>
          <p:cNvPr id="31" name="TextBox 32"/>
          <p:cNvSpPr txBox="1">
            <a:spLocks noChangeArrowheads="1"/>
          </p:cNvSpPr>
          <p:nvPr/>
        </p:nvSpPr>
        <p:spPr bwMode="auto">
          <a:xfrm>
            <a:off x="3716692" y="4576187"/>
            <a:ext cx="2936824" cy="52054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TextBox 32"/>
          <p:cNvSpPr txBox="1">
            <a:spLocks noChangeArrowheads="1"/>
          </p:cNvSpPr>
          <p:nvPr/>
        </p:nvSpPr>
        <p:spPr bwMode="auto">
          <a:xfrm>
            <a:off x="3703850" y="3147958"/>
            <a:ext cx="2936824" cy="52054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708211" y="1851441"/>
            <a:ext cx="2936824" cy="520545"/>
          </a:xfrm>
          <a:prstGeom prst="rect">
            <a:avLst/>
          </a:prstGeom>
          <a:noFill/>
          <a:ln w="3175" cap="flat" cmpd="sng">
            <a:noFill/>
            <a:bevel/>
            <a:headEnd/>
            <a:tailEnd/>
          </a:ln>
        </p:spPr>
        <p:txBody>
          <a:bodyPr lIns="82822" tIns="41410" rIns="82822" bIns="41410" anchor="ctr"/>
          <a:lstStyle>
            <a:defPPr>
              <a:defRPr lang="zh-CN"/>
            </a:defPPr>
            <a:lvl1pPr algn="ctr">
              <a:defRPr>
                <a:solidFill>
                  <a:srgbClr val="FFFFFF"/>
                </a:solidFill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ea typeface="微软雅黑" pitchFamily="34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31"/>
          <p:cNvSpPr txBox="1"/>
          <p:nvPr/>
        </p:nvSpPr>
        <p:spPr>
          <a:xfrm>
            <a:off x="6476276" y="2622335"/>
            <a:ext cx="2390450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基本信息                 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32"/>
          <p:cNvSpPr txBox="1"/>
          <p:nvPr/>
        </p:nvSpPr>
        <p:spPr>
          <a:xfrm>
            <a:off x="6534369" y="3585583"/>
            <a:ext cx="270048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个人履历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33"/>
          <p:cNvSpPr txBox="1"/>
          <p:nvPr/>
        </p:nvSpPr>
        <p:spPr>
          <a:xfrm>
            <a:off x="6546003" y="4445497"/>
            <a:ext cx="3578887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80000">
              <a:lnSpc>
                <a:spcPct val="120000"/>
              </a:lnSpc>
              <a:buFont typeface="Arial" pitchFamily="34" charset="0"/>
              <a:buChar char="•"/>
            </a:pPr>
            <a:r>
              <a:rPr lang="zh-CN" altLang="en-US" sz="24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荣誉和奖项</a:t>
            </a:r>
            <a:endParaRPr lang="en-US" altLang="zh-CN" sz="24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31"/>
          <p:cNvSpPr txBox="1"/>
          <p:nvPr/>
        </p:nvSpPr>
        <p:spPr>
          <a:xfrm>
            <a:off x="4936035" y="254702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>
            <a:off x="5141891" y="2576064"/>
            <a:ext cx="282388" cy="538698"/>
          </a:xfrm>
          <a:prstGeom prst="line">
            <a:avLst/>
          </a:prstGeom>
          <a:noFill/>
          <a:ln w="635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21" name="TextBox 31"/>
          <p:cNvSpPr txBox="1"/>
          <p:nvPr/>
        </p:nvSpPr>
        <p:spPr>
          <a:xfrm>
            <a:off x="4922587" y="3501766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5128443" y="3530804"/>
            <a:ext cx="282388" cy="538698"/>
          </a:xfrm>
          <a:prstGeom prst="line">
            <a:avLst/>
          </a:prstGeom>
          <a:noFill/>
          <a:ln w="635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23" name="TextBox 31"/>
          <p:cNvSpPr txBox="1"/>
          <p:nvPr/>
        </p:nvSpPr>
        <p:spPr>
          <a:xfrm>
            <a:off x="4922587" y="4387431"/>
            <a:ext cx="2088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2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5128443" y="4416469"/>
            <a:ext cx="282388" cy="538698"/>
          </a:xfrm>
          <a:prstGeom prst="line">
            <a:avLst/>
          </a:prstGeom>
          <a:noFill/>
          <a:ln w="635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25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31"/>
          <p:cNvSpPr txBox="1"/>
          <p:nvPr/>
        </p:nvSpPr>
        <p:spPr>
          <a:xfrm>
            <a:off x="846784" y="2012400"/>
            <a:ext cx="20884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28" name="椭圆 27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1" grpId="0"/>
      <p:bldP spid="23" grpId="0"/>
      <p:bldP spid="25" grpId="0"/>
      <p:bldP spid="26" grpId="0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32"/>
          <p:cNvSpPr txBox="1"/>
          <p:nvPr/>
        </p:nvSpPr>
        <p:spPr>
          <a:xfrm rot="5400000">
            <a:off x="1255531" y="4817808"/>
            <a:ext cx="2700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基本信息</a:t>
            </a:r>
            <a:endParaRPr lang="zh-CN" altLang="en-US" sz="2400" b="1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722600" y="-2"/>
            <a:ext cx="3" cy="2401496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sp>
        <p:nvSpPr>
          <p:cNvPr id="43" name="椭圆 42"/>
          <p:cNvSpPr/>
          <p:nvPr/>
        </p:nvSpPr>
        <p:spPr>
          <a:xfrm rot="5400000">
            <a:off x="700835" y="1363724"/>
            <a:ext cx="2119086" cy="2075543"/>
          </a:xfrm>
          <a:prstGeom prst="ellips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2798150" y="2373872"/>
            <a:ext cx="2" cy="4484128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solid"/>
            <a:miter lim="800000"/>
          </a:ln>
          <a:effectLst/>
        </p:spPr>
      </p:cxnSp>
      <p:pic>
        <p:nvPicPr>
          <p:cNvPr id="45" name="图片 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176" y="1443806"/>
            <a:ext cx="1915377" cy="1915377"/>
          </a:xfrm>
          <a:prstGeom prst="ellipse">
            <a:avLst/>
          </a:prstGeom>
        </p:spPr>
      </p:pic>
      <p:cxnSp>
        <p:nvCxnSpPr>
          <p:cNvPr id="46" name="直接连接符 45"/>
          <p:cNvCxnSpPr/>
          <p:nvPr/>
        </p:nvCxnSpPr>
        <p:spPr>
          <a:xfrm flipH="1">
            <a:off x="5729181" y="2358001"/>
            <a:ext cx="4346951" cy="0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dash"/>
            <a:miter lim="800000"/>
          </a:ln>
          <a:effectLst/>
        </p:spPr>
      </p:cxnSp>
      <p:cxnSp>
        <p:nvCxnSpPr>
          <p:cNvPr id="47" name="直接连接符 46"/>
          <p:cNvCxnSpPr/>
          <p:nvPr/>
        </p:nvCxnSpPr>
        <p:spPr>
          <a:xfrm flipH="1">
            <a:off x="5729181" y="2764607"/>
            <a:ext cx="4346951" cy="0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dash"/>
            <a:miter lim="800000"/>
          </a:ln>
          <a:effectLst/>
        </p:spPr>
      </p:cxnSp>
      <p:cxnSp>
        <p:nvCxnSpPr>
          <p:cNvPr id="48" name="直接连接符 47"/>
          <p:cNvCxnSpPr/>
          <p:nvPr/>
        </p:nvCxnSpPr>
        <p:spPr>
          <a:xfrm flipH="1">
            <a:off x="5729181" y="3171212"/>
            <a:ext cx="4346951" cy="0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dash"/>
            <a:miter lim="800000"/>
          </a:ln>
          <a:effectLst/>
        </p:spPr>
      </p:cxnSp>
      <p:cxnSp>
        <p:nvCxnSpPr>
          <p:cNvPr id="49" name="直接连接符 48"/>
          <p:cNvCxnSpPr/>
          <p:nvPr/>
        </p:nvCxnSpPr>
        <p:spPr>
          <a:xfrm flipH="1">
            <a:off x="5729181" y="3577817"/>
            <a:ext cx="4346951" cy="0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dash"/>
            <a:miter lim="800000"/>
          </a:ln>
          <a:effectLst/>
        </p:spPr>
      </p:cxnSp>
      <p:cxnSp>
        <p:nvCxnSpPr>
          <p:cNvPr id="50" name="直接连接符 49"/>
          <p:cNvCxnSpPr/>
          <p:nvPr/>
        </p:nvCxnSpPr>
        <p:spPr>
          <a:xfrm flipH="1">
            <a:off x="5729181" y="3984424"/>
            <a:ext cx="4346951" cy="0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dash"/>
            <a:miter lim="800000"/>
          </a:ln>
          <a:effectLst/>
        </p:spPr>
      </p:cxnSp>
      <p:cxnSp>
        <p:nvCxnSpPr>
          <p:cNvPr id="51" name="直接连接符 50"/>
          <p:cNvCxnSpPr/>
          <p:nvPr/>
        </p:nvCxnSpPr>
        <p:spPr>
          <a:xfrm flipH="1">
            <a:off x="5729181" y="4391029"/>
            <a:ext cx="4346951" cy="0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dash"/>
            <a:miter lim="800000"/>
          </a:ln>
          <a:effectLst/>
        </p:spPr>
      </p:cxnSp>
      <p:cxnSp>
        <p:nvCxnSpPr>
          <p:cNvPr id="52" name="直接连接符 51"/>
          <p:cNvCxnSpPr/>
          <p:nvPr/>
        </p:nvCxnSpPr>
        <p:spPr>
          <a:xfrm flipH="1">
            <a:off x="5729181" y="4913747"/>
            <a:ext cx="4346951" cy="0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dash"/>
            <a:miter lim="800000"/>
          </a:ln>
          <a:effectLst/>
        </p:spPr>
      </p:cxnSp>
      <p:cxnSp>
        <p:nvCxnSpPr>
          <p:cNvPr id="53" name="直接连接符 52"/>
          <p:cNvCxnSpPr/>
          <p:nvPr/>
        </p:nvCxnSpPr>
        <p:spPr>
          <a:xfrm flipH="1" flipV="1">
            <a:off x="5729181" y="5407437"/>
            <a:ext cx="4346951" cy="47459"/>
          </a:xfrm>
          <a:prstGeom prst="line">
            <a:avLst/>
          </a:prstGeom>
          <a:noFill/>
          <a:ln w="25400" cap="flat" cmpd="sng" algn="ctr">
            <a:solidFill>
              <a:srgbClr val="453162"/>
            </a:solidFill>
            <a:prstDash val="dash"/>
            <a:miter lim="800000"/>
          </a:ln>
          <a:effectLst/>
        </p:spPr>
      </p:cxnSp>
      <p:sp>
        <p:nvSpPr>
          <p:cNvPr id="54" name="TextBox 51"/>
          <p:cNvSpPr txBox="1"/>
          <p:nvPr/>
        </p:nvSpPr>
        <p:spPr>
          <a:xfrm>
            <a:off x="5719808" y="1991953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8225264" y="1988841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性别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722756" y="2395662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年龄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233143" y="2386061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民族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58" name="TextBox 60"/>
          <p:cNvSpPr txBox="1"/>
          <p:nvPr/>
        </p:nvSpPr>
        <p:spPr>
          <a:xfrm>
            <a:off x="6501975" y="1991953"/>
            <a:ext cx="733528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</p:txBody>
      </p:sp>
      <p:sp>
        <p:nvSpPr>
          <p:cNvPr id="59" name="TextBox 61"/>
          <p:cNvSpPr txBox="1"/>
          <p:nvPr/>
        </p:nvSpPr>
        <p:spPr>
          <a:xfrm>
            <a:off x="8994731" y="1988841"/>
            <a:ext cx="489872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男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TextBox 62"/>
          <p:cNvSpPr txBox="1"/>
          <p:nvPr/>
        </p:nvSpPr>
        <p:spPr>
          <a:xfrm>
            <a:off x="6504925" y="2395662"/>
            <a:ext cx="775207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</a:t>
            </a:r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63"/>
          <p:cNvSpPr txBox="1"/>
          <p:nvPr/>
        </p:nvSpPr>
        <p:spPr>
          <a:xfrm>
            <a:off x="9002609" y="2394526"/>
            <a:ext cx="489872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汉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64"/>
          <p:cNvSpPr txBox="1"/>
          <p:nvPr/>
        </p:nvSpPr>
        <p:spPr>
          <a:xfrm>
            <a:off x="5730460" y="3206102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籍贯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3" name="TextBox 65"/>
          <p:cNvSpPr txBox="1"/>
          <p:nvPr/>
        </p:nvSpPr>
        <p:spPr>
          <a:xfrm>
            <a:off x="8212828" y="3193385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学历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4" name="TextBox 66"/>
          <p:cNvSpPr txBox="1"/>
          <p:nvPr/>
        </p:nvSpPr>
        <p:spPr>
          <a:xfrm>
            <a:off x="8219437" y="2796385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身高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5" name="TextBox 67"/>
          <p:cNvSpPr txBox="1"/>
          <p:nvPr/>
        </p:nvSpPr>
        <p:spPr>
          <a:xfrm>
            <a:off x="5718053" y="2799594"/>
            <a:ext cx="792840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体重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66" name="TextBox 68"/>
          <p:cNvSpPr txBox="1"/>
          <p:nvPr/>
        </p:nvSpPr>
        <p:spPr>
          <a:xfrm>
            <a:off x="6542553" y="2799594"/>
            <a:ext cx="814832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70kg</a:t>
            </a:r>
          </a:p>
        </p:txBody>
      </p:sp>
      <p:sp>
        <p:nvSpPr>
          <p:cNvPr id="67" name="TextBox 69"/>
          <p:cNvSpPr txBox="1"/>
          <p:nvPr/>
        </p:nvSpPr>
        <p:spPr>
          <a:xfrm>
            <a:off x="8993139" y="2804853"/>
            <a:ext cx="1023672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175cm</a:t>
            </a:r>
          </a:p>
        </p:txBody>
      </p:sp>
      <p:sp>
        <p:nvSpPr>
          <p:cNvPr id="68" name="TextBox 70"/>
          <p:cNvSpPr txBox="1"/>
          <p:nvPr/>
        </p:nvSpPr>
        <p:spPr>
          <a:xfrm>
            <a:off x="6516862" y="3206102"/>
            <a:ext cx="977185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71"/>
          <p:cNvSpPr txBox="1"/>
          <p:nvPr/>
        </p:nvSpPr>
        <p:spPr>
          <a:xfrm>
            <a:off x="8986529" y="3210418"/>
            <a:ext cx="733528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本科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72"/>
          <p:cNvSpPr txBox="1"/>
          <p:nvPr/>
        </p:nvSpPr>
        <p:spPr>
          <a:xfrm>
            <a:off x="8200400" y="3602455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政治面貌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1" name="TextBox 73"/>
          <p:cNvSpPr txBox="1"/>
          <p:nvPr/>
        </p:nvSpPr>
        <p:spPr>
          <a:xfrm>
            <a:off x="5718211" y="4026881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联系方式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2" name="TextBox 74"/>
          <p:cNvSpPr txBox="1"/>
          <p:nvPr/>
        </p:nvSpPr>
        <p:spPr>
          <a:xfrm>
            <a:off x="5718211" y="3605988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婚姻状况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3" name="TextBox 75"/>
          <p:cNvSpPr txBox="1"/>
          <p:nvPr/>
        </p:nvSpPr>
        <p:spPr>
          <a:xfrm>
            <a:off x="6938132" y="3613366"/>
            <a:ext cx="733528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未婚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TextBox 76"/>
          <p:cNvSpPr txBox="1"/>
          <p:nvPr/>
        </p:nvSpPr>
        <p:spPr>
          <a:xfrm>
            <a:off x="9394920" y="3600177"/>
            <a:ext cx="733528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TextBox 77"/>
          <p:cNvSpPr txBox="1"/>
          <p:nvPr/>
        </p:nvSpPr>
        <p:spPr>
          <a:xfrm>
            <a:off x="6916965" y="4023406"/>
            <a:ext cx="1700139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13998xxxxxx</a:t>
            </a:r>
          </a:p>
        </p:txBody>
      </p:sp>
      <p:sp>
        <p:nvSpPr>
          <p:cNvPr id="76" name="TextBox 78"/>
          <p:cNvSpPr txBox="1"/>
          <p:nvPr/>
        </p:nvSpPr>
        <p:spPr>
          <a:xfrm>
            <a:off x="5718211" y="4540926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电子邮箱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7" name="TextBox 79"/>
          <p:cNvSpPr txBox="1"/>
          <p:nvPr/>
        </p:nvSpPr>
        <p:spPr>
          <a:xfrm>
            <a:off x="6916965" y="4537453"/>
            <a:ext cx="2152180" cy="415492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en-US" altLang="zh-CN" sz="1900" dirty="0" smtClean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1ppt@1ppt.com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TextBox 80"/>
          <p:cNvSpPr txBox="1"/>
          <p:nvPr/>
        </p:nvSpPr>
        <p:spPr>
          <a:xfrm>
            <a:off x="5718211" y="5042877"/>
            <a:ext cx="1280153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现在住址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</a:p>
        </p:txBody>
      </p:sp>
      <p:sp>
        <p:nvSpPr>
          <p:cNvPr id="79" name="TextBox 81"/>
          <p:cNvSpPr txBox="1"/>
          <p:nvPr/>
        </p:nvSpPr>
        <p:spPr>
          <a:xfrm>
            <a:off x="6916965" y="5039402"/>
            <a:ext cx="2894376" cy="415495"/>
          </a:xfrm>
          <a:prstGeom prst="rect">
            <a:avLst/>
          </a:prstGeom>
          <a:noFill/>
        </p:spPr>
        <p:txBody>
          <a:bodyPr wrap="none" lIns="121914" tIns="60957" rIns="121914" bIns="60957" rtlCol="0">
            <a:spAutoFit/>
          </a:bodyPr>
          <a:lstStyle/>
          <a:p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上海市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路</a:t>
            </a:r>
            <a:r>
              <a:rPr lang="en-US" altLang="zh-CN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900" dirty="0">
                <a:solidFill>
                  <a:srgbClr val="453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家园</a:t>
            </a:r>
            <a:endParaRPr lang="en-US" altLang="zh-CN" sz="1900" dirty="0">
              <a:solidFill>
                <a:srgbClr val="453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0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3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535410" y="2210232"/>
            <a:ext cx="1774144" cy="1349052"/>
            <a:chOff x="910361" y="1498145"/>
            <a:chExt cx="1604239" cy="1219655"/>
          </a:xfrm>
        </p:grpSpPr>
        <p:sp>
          <p:nvSpPr>
            <p:cNvPr id="43" name="任意多边形 42"/>
            <p:cNvSpPr/>
            <p:nvPr/>
          </p:nvSpPr>
          <p:spPr>
            <a:xfrm>
              <a:off x="1587000" y="1853878"/>
              <a:ext cx="927600" cy="863922"/>
            </a:xfrm>
            <a:custGeom>
              <a:avLst/>
              <a:gdLst>
                <a:gd name="connsiteX0" fmla="*/ 0 w 927100"/>
                <a:gd name="connsiteY0" fmla="*/ 279400 h 863600"/>
                <a:gd name="connsiteX1" fmla="*/ 215900 w 927100"/>
                <a:gd name="connsiteY1" fmla="*/ 0 h 863600"/>
                <a:gd name="connsiteX2" fmla="*/ 927100 w 927100"/>
                <a:gd name="connsiteY2" fmla="*/ 863600 h 86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7100" h="863600">
                  <a:moveTo>
                    <a:pt x="0" y="279400"/>
                  </a:moveTo>
                  <a:lnTo>
                    <a:pt x="215900" y="0"/>
                  </a:lnTo>
                  <a:lnTo>
                    <a:pt x="927100" y="863600"/>
                  </a:lnTo>
                </a:path>
              </a:pathLst>
            </a:custGeom>
            <a:noFill/>
            <a:ln w="12700" cap="flat" cmpd="sng" algn="ctr">
              <a:solidFill>
                <a:srgbClr val="453162"/>
              </a:solidFill>
              <a:prstDash val="sysDash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4" name="矩形 21"/>
            <p:cNvSpPr>
              <a:spLocks noChangeArrowheads="1"/>
            </p:cNvSpPr>
            <p:nvPr/>
          </p:nvSpPr>
          <p:spPr bwMode="auto">
            <a:xfrm>
              <a:off x="910361" y="1498145"/>
              <a:ext cx="1280187" cy="306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0" cap="none" spc="0" normalizeH="0" baseline="-300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4305896" y="1974851"/>
            <a:ext cx="1980553" cy="1935749"/>
            <a:chOff x="4318089" y="1284513"/>
            <a:chExt cx="1790611" cy="1750787"/>
          </a:xfrm>
        </p:grpSpPr>
        <p:sp>
          <p:nvSpPr>
            <p:cNvPr id="46" name="任意多边形 45"/>
            <p:cNvSpPr/>
            <p:nvPr/>
          </p:nvSpPr>
          <p:spPr>
            <a:xfrm>
              <a:off x="5054190" y="1613381"/>
              <a:ext cx="1054510" cy="1421919"/>
            </a:xfrm>
            <a:custGeom>
              <a:avLst/>
              <a:gdLst>
                <a:gd name="connsiteX0" fmla="*/ 152400 w 889000"/>
                <a:gd name="connsiteY0" fmla="*/ 1016000 h 1016000"/>
                <a:gd name="connsiteX1" fmla="*/ 0 w 889000"/>
                <a:gd name="connsiteY1" fmla="*/ 0 h 1016000"/>
                <a:gd name="connsiteX2" fmla="*/ 889000 w 889000"/>
                <a:gd name="connsiteY2" fmla="*/ 292100 h 1016000"/>
                <a:gd name="connsiteX0" fmla="*/ 317500 w 1054100"/>
                <a:gd name="connsiteY0" fmla="*/ 1422400 h 1422400"/>
                <a:gd name="connsiteX1" fmla="*/ 0 w 1054100"/>
                <a:gd name="connsiteY1" fmla="*/ 0 h 1422400"/>
                <a:gd name="connsiteX2" fmla="*/ 1054100 w 1054100"/>
                <a:gd name="connsiteY2" fmla="*/ 698500 h 14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54100" h="1422400">
                  <a:moveTo>
                    <a:pt x="317500" y="1422400"/>
                  </a:moveTo>
                  <a:lnTo>
                    <a:pt x="0" y="0"/>
                  </a:lnTo>
                  <a:lnTo>
                    <a:pt x="1054100" y="698500"/>
                  </a:lnTo>
                </a:path>
              </a:pathLst>
            </a:custGeom>
            <a:noFill/>
            <a:ln w="12700" cap="flat" cmpd="sng" algn="ctr">
              <a:solidFill>
                <a:srgbClr val="453162"/>
              </a:solidFill>
              <a:prstDash val="sysDash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47" name="矩形 24"/>
            <p:cNvSpPr>
              <a:spLocks noChangeArrowheads="1"/>
            </p:cNvSpPr>
            <p:nvPr/>
          </p:nvSpPr>
          <p:spPr bwMode="auto">
            <a:xfrm>
              <a:off x="4318089" y="1284513"/>
              <a:ext cx="1419125" cy="3340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0" i="0" u="none" strike="noStrike" kern="0" cap="none" spc="0" normalizeH="0" baseline="0" noProof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  <p:sp>
        <p:nvSpPr>
          <p:cNvPr id="48" name="任意多边形 47"/>
          <p:cNvSpPr/>
          <p:nvPr/>
        </p:nvSpPr>
        <p:spPr>
          <a:xfrm>
            <a:off x="96265" y="2549251"/>
            <a:ext cx="8786404" cy="1953314"/>
          </a:xfrm>
          <a:custGeom>
            <a:avLst/>
            <a:gdLst>
              <a:gd name="connsiteX0" fmla="*/ 0 w 7941502"/>
              <a:gd name="connsiteY0" fmla="*/ 1252603 h 1766170"/>
              <a:gd name="connsiteX1" fmla="*/ 0 w 7941502"/>
              <a:gd name="connsiteY1" fmla="*/ 1252603 h 1766170"/>
              <a:gd name="connsiteX2" fmla="*/ 1077239 w 7941502"/>
              <a:gd name="connsiteY2" fmla="*/ 313151 h 1766170"/>
              <a:gd name="connsiteX3" fmla="*/ 1979113 w 7941502"/>
              <a:gd name="connsiteY3" fmla="*/ 951978 h 1766170"/>
              <a:gd name="connsiteX4" fmla="*/ 2780779 w 7941502"/>
              <a:gd name="connsiteY4" fmla="*/ 162838 h 1766170"/>
              <a:gd name="connsiteX5" fmla="*/ 3306872 w 7941502"/>
              <a:gd name="connsiteY5" fmla="*/ 676405 h 1766170"/>
              <a:gd name="connsiteX6" fmla="*/ 4885151 w 7941502"/>
              <a:gd name="connsiteY6" fmla="*/ 1202498 h 1766170"/>
              <a:gd name="connsiteX7" fmla="*/ 5586609 w 7941502"/>
              <a:gd name="connsiteY7" fmla="*/ 488515 h 1766170"/>
              <a:gd name="connsiteX8" fmla="*/ 6263014 w 7941502"/>
              <a:gd name="connsiteY8" fmla="*/ 300624 h 1766170"/>
              <a:gd name="connsiteX9" fmla="*/ 6601217 w 7941502"/>
              <a:gd name="connsiteY9" fmla="*/ 1766170 h 1766170"/>
              <a:gd name="connsiteX10" fmla="*/ 7177414 w 7941502"/>
              <a:gd name="connsiteY10" fmla="*/ 0 h 1766170"/>
              <a:gd name="connsiteX11" fmla="*/ 7941502 w 7941502"/>
              <a:gd name="connsiteY11" fmla="*/ 701457 h 1766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941502" h="1766170">
                <a:moveTo>
                  <a:pt x="0" y="1252603"/>
                </a:moveTo>
                <a:lnTo>
                  <a:pt x="0" y="1252603"/>
                </a:lnTo>
                <a:lnTo>
                  <a:pt x="1077239" y="313151"/>
                </a:lnTo>
                <a:lnTo>
                  <a:pt x="1979113" y="951978"/>
                </a:lnTo>
                <a:lnTo>
                  <a:pt x="2780779" y="162838"/>
                </a:lnTo>
                <a:lnTo>
                  <a:pt x="3306872" y="676405"/>
                </a:lnTo>
                <a:lnTo>
                  <a:pt x="4885151" y="1202498"/>
                </a:lnTo>
                <a:lnTo>
                  <a:pt x="5586609" y="488515"/>
                </a:lnTo>
                <a:lnTo>
                  <a:pt x="6263014" y="300624"/>
                </a:lnTo>
                <a:lnTo>
                  <a:pt x="6601217" y="1766170"/>
                </a:lnTo>
                <a:lnTo>
                  <a:pt x="7177414" y="0"/>
                </a:lnTo>
                <a:lnTo>
                  <a:pt x="7941502" y="701457"/>
                </a:lnTo>
              </a:path>
            </a:pathLst>
          </a:custGeom>
          <a:noFill/>
          <a:ln w="12700" cap="flat" cmpd="sng" algn="ctr">
            <a:solidFill>
              <a:srgbClr val="453162"/>
            </a:solidFill>
            <a:prstDash val="solid"/>
            <a:miter lim="800000"/>
          </a:ln>
          <a:effectLst/>
        </p:spPr>
        <p:txBody>
          <a:bodyPr lIns="121888" tIns="60944" rIns="121888" bIns="60944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2265640" y="2788145"/>
            <a:ext cx="1415773" cy="1919474"/>
            <a:chOff x="2473526" y="2425699"/>
            <a:chExt cx="1280585" cy="1736214"/>
          </a:xfrm>
        </p:grpSpPr>
        <p:sp>
          <p:nvSpPr>
            <p:cNvPr id="50" name="任意多边形 49"/>
            <p:cNvSpPr/>
            <p:nvPr/>
          </p:nvSpPr>
          <p:spPr>
            <a:xfrm>
              <a:off x="3301316" y="2425699"/>
              <a:ext cx="46076" cy="1374373"/>
            </a:xfrm>
            <a:custGeom>
              <a:avLst/>
              <a:gdLst>
                <a:gd name="connsiteX0" fmla="*/ 0 w 0"/>
                <a:gd name="connsiteY0" fmla="*/ 0 h 1193800"/>
                <a:gd name="connsiteX1" fmla="*/ 0 w 0"/>
                <a:gd name="connsiteY1" fmla="*/ 1193800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93800">
                  <a:moveTo>
                    <a:pt x="0" y="0"/>
                  </a:moveTo>
                  <a:lnTo>
                    <a:pt x="0" y="1193800"/>
                  </a:lnTo>
                </a:path>
              </a:pathLst>
            </a:custGeom>
            <a:noFill/>
            <a:ln w="12700" cap="flat" cmpd="sng" algn="ctr">
              <a:solidFill>
                <a:srgbClr val="453162"/>
              </a:solidFill>
              <a:prstDash val="sysDash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2473526" y="3855682"/>
              <a:ext cx="1280585" cy="3062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928882" y="2846111"/>
            <a:ext cx="760144" cy="565078"/>
            <a:chOff x="1266729" y="2071701"/>
            <a:chExt cx="686014" cy="511997"/>
          </a:xfrm>
        </p:grpSpPr>
        <p:sp>
          <p:nvSpPr>
            <p:cNvPr id="53" name="椭圆 52"/>
            <p:cNvSpPr/>
            <p:nvPr/>
          </p:nvSpPr>
          <p:spPr>
            <a:xfrm>
              <a:off x="1499764" y="2071701"/>
              <a:ext cx="163284" cy="162340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80000"/>
              </a:srgb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266729" y="2332719"/>
              <a:ext cx="686014" cy="25097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2013.06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1866897" y="3494291"/>
            <a:ext cx="760144" cy="496571"/>
            <a:chOff x="2113346" y="3064841"/>
            <a:chExt cx="687598" cy="449299"/>
          </a:xfrm>
        </p:grpSpPr>
        <p:sp>
          <p:nvSpPr>
            <p:cNvPr id="56" name="椭圆 55"/>
            <p:cNvSpPr/>
            <p:nvPr/>
          </p:nvSpPr>
          <p:spPr>
            <a:xfrm>
              <a:off x="2407299" y="3064841"/>
              <a:ext cx="162072" cy="162115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80000"/>
              </a:srgb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113346" y="3263511"/>
              <a:ext cx="687598" cy="2506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2013.09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>
            <a:grpSpLocks/>
          </p:cNvGrpSpPr>
          <p:nvPr/>
        </p:nvGrpSpPr>
        <p:grpSpPr bwMode="auto">
          <a:xfrm>
            <a:off x="2824231" y="2387646"/>
            <a:ext cx="760145" cy="460224"/>
            <a:chOff x="2979182" y="2064744"/>
            <a:chExt cx="687598" cy="416176"/>
          </a:xfrm>
        </p:grpSpPr>
        <p:sp>
          <p:nvSpPr>
            <p:cNvPr id="59" name="椭圆 58"/>
            <p:cNvSpPr/>
            <p:nvPr/>
          </p:nvSpPr>
          <p:spPr>
            <a:xfrm>
              <a:off x="3222289" y="2317309"/>
              <a:ext cx="163660" cy="163611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80000"/>
              </a:srgb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2979182" y="2064744"/>
              <a:ext cx="687598" cy="2504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2014.01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组合 60"/>
          <p:cNvGrpSpPr>
            <a:grpSpLocks/>
          </p:cNvGrpSpPr>
          <p:nvPr/>
        </p:nvGrpSpPr>
        <p:grpSpPr bwMode="auto">
          <a:xfrm>
            <a:off x="3641039" y="3128919"/>
            <a:ext cx="993768" cy="276998"/>
            <a:chOff x="3717829" y="2733933"/>
            <a:chExt cx="896779" cy="250383"/>
          </a:xfrm>
        </p:grpSpPr>
        <p:sp>
          <p:nvSpPr>
            <p:cNvPr id="62" name="椭圆 61"/>
            <p:cNvSpPr/>
            <p:nvPr/>
          </p:nvSpPr>
          <p:spPr>
            <a:xfrm>
              <a:off x="3717829" y="2791094"/>
              <a:ext cx="163269" cy="161956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80000"/>
              </a:srgb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3928652" y="2733933"/>
              <a:ext cx="685956" cy="2503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2014.06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5223716" y="3805205"/>
            <a:ext cx="805030" cy="473735"/>
            <a:chOff x="5133702" y="3346781"/>
            <a:chExt cx="728552" cy="427344"/>
          </a:xfrm>
        </p:grpSpPr>
        <p:sp>
          <p:nvSpPr>
            <p:cNvPr id="65" name="椭圆 42"/>
            <p:cNvSpPr>
              <a:spLocks noChangeArrowheads="1"/>
            </p:cNvSpPr>
            <p:nvPr/>
          </p:nvSpPr>
          <p:spPr bwMode="auto">
            <a:xfrm>
              <a:off x="5310409" y="3346781"/>
              <a:ext cx="162839" cy="162839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5133702" y="3524252"/>
              <a:ext cx="728552" cy="2498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2014.08 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7" name="组合 66"/>
          <p:cNvGrpSpPr>
            <a:grpSpLocks/>
          </p:cNvGrpSpPr>
          <p:nvPr/>
        </p:nvGrpSpPr>
        <p:grpSpPr bwMode="auto">
          <a:xfrm>
            <a:off x="6080929" y="3030552"/>
            <a:ext cx="760145" cy="503598"/>
            <a:chOff x="5908402" y="2645741"/>
            <a:chExt cx="687597" cy="455277"/>
          </a:xfrm>
        </p:grpSpPr>
        <p:sp>
          <p:nvSpPr>
            <p:cNvPr id="68" name="椭圆 45"/>
            <p:cNvSpPr>
              <a:spLocks noChangeArrowheads="1"/>
            </p:cNvSpPr>
            <p:nvPr/>
          </p:nvSpPr>
          <p:spPr bwMode="auto">
            <a:xfrm>
              <a:off x="6026689" y="2645741"/>
              <a:ext cx="162839" cy="162839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5908402" y="2850597"/>
              <a:ext cx="687597" cy="2504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2014.10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>
            <a:grpSpLocks/>
          </p:cNvGrpSpPr>
          <p:nvPr/>
        </p:nvGrpSpPr>
        <p:grpSpPr bwMode="auto">
          <a:xfrm>
            <a:off x="6655331" y="2524659"/>
            <a:ext cx="760144" cy="458468"/>
            <a:chOff x="6441129" y="2188789"/>
            <a:chExt cx="687598" cy="414051"/>
          </a:xfrm>
        </p:grpSpPr>
        <p:sp>
          <p:nvSpPr>
            <p:cNvPr id="71" name="椭圆 70"/>
            <p:cNvSpPr/>
            <p:nvPr/>
          </p:nvSpPr>
          <p:spPr>
            <a:xfrm>
              <a:off x="6682647" y="2439440"/>
              <a:ext cx="162072" cy="163400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80000"/>
              </a:srgb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6441129" y="2188789"/>
              <a:ext cx="687598" cy="2501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2015.01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>
            <a:grpSpLocks/>
          </p:cNvGrpSpPr>
          <p:nvPr/>
        </p:nvGrpSpPr>
        <p:grpSpPr bwMode="auto">
          <a:xfrm>
            <a:off x="7076910" y="4388392"/>
            <a:ext cx="760144" cy="493058"/>
            <a:chOff x="6822054" y="3872561"/>
            <a:chExt cx="687598" cy="446892"/>
          </a:xfrm>
        </p:grpSpPr>
        <p:sp>
          <p:nvSpPr>
            <p:cNvPr id="74" name="椭圆 73"/>
            <p:cNvSpPr/>
            <p:nvPr/>
          </p:nvSpPr>
          <p:spPr>
            <a:xfrm>
              <a:off x="7055627" y="3872561"/>
              <a:ext cx="162072" cy="162395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80000"/>
              </a:srgb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6822054" y="4068390"/>
              <a:ext cx="687598" cy="2510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2015.02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>
            <a:grpSpLocks/>
          </p:cNvGrpSpPr>
          <p:nvPr/>
        </p:nvGrpSpPr>
        <p:grpSpPr bwMode="auto">
          <a:xfrm>
            <a:off x="7967486" y="2380620"/>
            <a:ext cx="965664" cy="282810"/>
            <a:chOff x="7626889" y="2058017"/>
            <a:chExt cx="873364" cy="255263"/>
          </a:xfrm>
        </p:grpSpPr>
        <p:sp>
          <p:nvSpPr>
            <p:cNvPr id="77" name="椭圆 76"/>
            <p:cNvSpPr/>
            <p:nvPr/>
          </p:nvSpPr>
          <p:spPr>
            <a:xfrm>
              <a:off x="7626889" y="2149975"/>
              <a:ext cx="162045" cy="163305"/>
            </a:xfrm>
            <a:prstGeom prst="ellipse">
              <a:avLst/>
            </a:prstGeom>
            <a:solidFill>
              <a:srgbClr val="212745">
                <a:lumMod val="60000"/>
                <a:lumOff val="40000"/>
                <a:alpha val="80000"/>
              </a:srgbClr>
            </a:solidFill>
            <a:ln>
              <a:noFill/>
            </a:ln>
          </p:spPr>
          <p:txBody>
            <a:bodyPr lIns="68544" tIns="34272" rIns="68544" bIns="34272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矩形 77"/>
            <p:cNvSpPr/>
            <p:nvPr/>
          </p:nvSpPr>
          <p:spPr>
            <a:xfrm>
              <a:off x="7812765" y="2058017"/>
              <a:ext cx="687488" cy="25001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75000"/>
                      <a:lumOff val="2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2015.04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7733870" y="2651132"/>
            <a:ext cx="1415773" cy="1638422"/>
            <a:chOff x="7416713" y="2092528"/>
            <a:chExt cx="1278924" cy="1480271"/>
          </a:xfrm>
        </p:grpSpPr>
        <p:cxnSp>
          <p:nvCxnSpPr>
            <p:cNvPr id="80" name="直接连接符 79"/>
            <p:cNvCxnSpPr/>
            <p:nvPr/>
          </p:nvCxnSpPr>
          <p:spPr>
            <a:xfrm>
              <a:off x="7745177" y="2092528"/>
              <a:ext cx="230085" cy="1115676"/>
            </a:xfrm>
            <a:prstGeom prst="line">
              <a:avLst/>
            </a:prstGeom>
            <a:noFill/>
            <a:ln w="12700" cap="flat" cmpd="sng" algn="ctr">
              <a:solidFill>
                <a:srgbClr val="453162"/>
              </a:solidFill>
              <a:prstDash val="sysDash"/>
              <a:miter lim="800000"/>
            </a:ln>
            <a:effectLst/>
          </p:spPr>
        </p:cxnSp>
        <p:sp>
          <p:nvSpPr>
            <p:cNvPr id="81" name="矩形 80"/>
            <p:cNvSpPr/>
            <p:nvPr/>
          </p:nvSpPr>
          <p:spPr>
            <a:xfrm>
              <a:off x="7416713" y="3266924"/>
              <a:ext cx="1278924" cy="305875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45316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509579" y="1877212"/>
            <a:ext cx="2236831" cy="793957"/>
            <a:chOff x="3666731" y="1984470"/>
            <a:chExt cx="2636520" cy="1447800"/>
          </a:xfrm>
        </p:grpSpPr>
        <p:sp>
          <p:nvSpPr>
            <p:cNvPr id="25" name="任意多边形 24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453162">
                <a:alpha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21274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文本框 35"/>
            <p:cNvSpPr txBox="1"/>
            <p:nvPr/>
          </p:nvSpPr>
          <p:spPr>
            <a:xfrm>
              <a:off x="3971726" y="2371630"/>
              <a:ext cx="2230360" cy="6734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kumimoji="0" lang="zh-CN" altLang="en-US" b="1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40013" y="1877212"/>
            <a:ext cx="2236831" cy="793957"/>
            <a:chOff x="1436370" y="1984470"/>
            <a:chExt cx="2636520" cy="1447800"/>
          </a:xfrm>
        </p:grpSpPr>
        <p:sp>
          <p:nvSpPr>
            <p:cNvPr id="28" name="任意多边形 27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45316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21274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文本框 43"/>
            <p:cNvSpPr txBox="1"/>
            <p:nvPr/>
          </p:nvSpPr>
          <p:spPr>
            <a:xfrm>
              <a:off x="1709209" y="2321116"/>
              <a:ext cx="2293960" cy="77450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kumimoji="0" lang="zh-CN" altLang="en-US" b="1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248711" y="1877212"/>
            <a:ext cx="2236831" cy="793957"/>
            <a:chOff x="8127453" y="1984470"/>
            <a:chExt cx="2636520" cy="1447800"/>
          </a:xfrm>
        </p:grpSpPr>
        <p:sp>
          <p:nvSpPr>
            <p:cNvPr id="31" name="任意多边形 30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453162">
                <a:alpha val="7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21274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2" name="文本框 46"/>
            <p:cNvSpPr txBox="1"/>
            <p:nvPr/>
          </p:nvSpPr>
          <p:spPr>
            <a:xfrm>
              <a:off x="8439016" y="2371630"/>
              <a:ext cx="2230360" cy="6734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kumimoji="0" lang="zh-CN" altLang="en-US" b="1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79144" y="1877212"/>
            <a:ext cx="2236831" cy="793957"/>
            <a:chOff x="5897092" y="1984470"/>
            <a:chExt cx="2636520" cy="1447800"/>
          </a:xfrm>
        </p:grpSpPr>
        <p:sp>
          <p:nvSpPr>
            <p:cNvPr id="34" name="任意多边形 33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rgbClr val="453162">
                <a:alpha val="8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212745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文本框 49"/>
            <p:cNvSpPr txBox="1"/>
            <p:nvPr/>
          </p:nvSpPr>
          <p:spPr>
            <a:xfrm>
              <a:off x="6227711" y="2346784"/>
              <a:ext cx="2205655" cy="7231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9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kumimoji="0" lang="zh-CN" altLang="en-US" b="1" i="0" u="none" strike="noStrike" kern="0" cap="none" spc="0" normalizeH="0" baseline="-300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395536" y="4785249"/>
            <a:ext cx="8208912" cy="759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录入本图表的综合描述说明，在此录入本图表的综合描述说明，在此录入本图表的综合描述说明。在此录入本图表的综合描述说明，在此录入本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37" name="矩形 36"/>
          <p:cNvSpPr/>
          <p:nvPr/>
        </p:nvSpPr>
        <p:spPr>
          <a:xfrm>
            <a:off x="1092922" y="291432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866448" y="3333381"/>
            <a:ext cx="1668717" cy="12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9" name="矩形 38"/>
          <p:cNvSpPr/>
          <p:nvPr/>
        </p:nvSpPr>
        <p:spPr>
          <a:xfrm>
            <a:off x="2988539" y="291432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2799386" y="3333381"/>
            <a:ext cx="1640270" cy="12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1" name="矩形 40"/>
          <p:cNvSpPr/>
          <p:nvPr/>
        </p:nvSpPr>
        <p:spPr>
          <a:xfrm>
            <a:off x="4884155" y="291432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4703878" y="3333381"/>
            <a:ext cx="1655354" cy="12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43" name="矩形 42"/>
          <p:cNvSpPr/>
          <p:nvPr/>
        </p:nvSpPr>
        <p:spPr>
          <a:xfrm>
            <a:off x="6779771" y="2914322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0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7"/>
          <p:cNvSpPr>
            <a:spLocks noChangeArrowheads="1"/>
          </p:cNvSpPr>
          <p:nvPr/>
        </p:nvSpPr>
        <p:spPr bwMode="auto">
          <a:xfrm>
            <a:off x="6623454" y="3333381"/>
            <a:ext cx="1639948" cy="121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cxnSp>
        <p:nvCxnSpPr>
          <p:cNvPr id="45" name="直接连接符 8"/>
          <p:cNvCxnSpPr/>
          <p:nvPr/>
        </p:nvCxnSpPr>
        <p:spPr>
          <a:xfrm>
            <a:off x="406710" y="4678241"/>
            <a:ext cx="8186565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2723983" y="1825356"/>
            <a:ext cx="1535845" cy="1526763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81887" tIns="40943" rIns="81887" bIns="409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821522" y="1825356"/>
            <a:ext cx="1535845" cy="1526763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81887" tIns="40943" rIns="81887" bIns="409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736296" y="3385647"/>
            <a:ext cx="1535845" cy="1526763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81887" tIns="40943" rIns="81887" bIns="409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96896" y="3397960"/>
            <a:ext cx="1535845" cy="1526763"/>
          </a:xfrm>
          <a:prstGeom prst="rect">
            <a:avLst/>
          </a:prstGeom>
          <a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lIns="81887" tIns="40943" rIns="81887" bIns="409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4095273" y="3024954"/>
            <a:ext cx="329109" cy="327163"/>
          </a:xfrm>
          <a:prstGeom prst="roundRect">
            <a:avLst/>
          </a:prstGeom>
          <a:solidFill>
            <a:srgbClr val="4531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1887" tIns="40943" rIns="81887" bIns="409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4599889" y="3024953"/>
            <a:ext cx="329109" cy="327163"/>
          </a:xfrm>
          <a:prstGeom prst="roundRect">
            <a:avLst/>
          </a:prstGeom>
          <a:solidFill>
            <a:srgbClr val="4531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1887" tIns="40943" rIns="81887" bIns="409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095272" y="3515802"/>
            <a:ext cx="329109" cy="327163"/>
          </a:xfrm>
          <a:prstGeom prst="roundRect">
            <a:avLst/>
          </a:prstGeom>
          <a:solidFill>
            <a:srgbClr val="4531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1887" tIns="40943" rIns="81887" bIns="409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4599888" y="3502981"/>
            <a:ext cx="329109" cy="327163"/>
          </a:xfrm>
          <a:prstGeom prst="roundRect">
            <a:avLst/>
          </a:prstGeom>
          <a:solidFill>
            <a:srgbClr val="4531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1887" tIns="40943" rIns="81887" bIns="40943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</a:t>
            </a: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1382" y="2412981"/>
            <a:ext cx="2545096" cy="947458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65908" y="2071363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ct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91400" y="2412981"/>
            <a:ext cx="2545096" cy="947458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80474" y="2071363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43695" y="4070773"/>
            <a:ext cx="2545096" cy="947458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78222" y="3719006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 algn="r"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466774" y="4083086"/>
            <a:ext cx="2545096" cy="947458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您的内容打在这里，或者通过复制您的文本后，在此框中选择粘贴，并选择只保留文字，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50000"/>
                  <a:lumOff val="50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66774" y="3731319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453162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9"/>
          <p:cNvSpPr txBox="1"/>
          <p:nvPr/>
        </p:nvSpPr>
        <p:spPr>
          <a:xfrm>
            <a:off x="611560" y="3781277"/>
            <a:ext cx="1963443" cy="630938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26" name="TextBox 30"/>
          <p:cNvSpPr txBox="1"/>
          <p:nvPr/>
        </p:nvSpPr>
        <p:spPr>
          <a:xfrm>
            <a:off x="2575004" y="3781277"/>
            <a:ext cx="1963442" cy="630938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27" name="TextBox 31"/>
          <p:cNvSpPr txBox="1"/>
          <p:nvPr/>
        </p:nvSpPr>
        <p:spPr>
          <a:xfrm>
            <a:off x="4607569" y="3781277"/>
            <a:ext cx="1963443" cy="630938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28" name="TextBox 32"/>
          <p:cNvSpPr txBox="1"/>
          <p:nvPr/>
        </p:nvSpPr>
        <p:spPr>
          <a:xfrm>
            <a:off x="6710905" y="3781277"/>
            <a:ext cx="1963443" cy="644468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</a:p>
        </p:txBody>
      </p:sp>
      <p:sp>
        <p:nvSpPr>
          <p:cNvPr id="29" name="TextBox 34"/>
          <p:cNvSpPr txBox="1"/>
          <p:nvPr/>
        </p:nvSpPr>
        <p:spPr>
          <a:xfrm>
            <a:off x="1569418" y="4732549"/>
            <a:ext cx="6212905" cy="630938"/>
          </a:xfrm>
          <a:prstGeom prst="rect">
            <a:avLst/>
          </a:prstGeom>
          <a:noFill/>
        </p:spPr>
        <p:txBody>
          <a:bodyPr lIns="121917" tIns="60958" rIns="121917" bIns="60958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682331" y="1478800"/>
            <a:ext cx="7922894" cy="2244874"/>
            <a:chOff x="751008" y="967406"/>
            <a:chExt cx="7641986" cy="2164103"/>
          </a:xfrm>
        </p:grpSpPr>
        <p:grpSp>
          <p:nvGrpSpPr>
            <p:cNvPr id="31" name="组合 30"/>
            <p:cNvGrpSpPr>
              <a:grpSpLocks/>
            </p:cNvGrpSpPr>
            <p:nvPr/>
          </p:nvGrpSpPr>
          <p:grpSpPr bwMode="auto">
            <a:xfrm>
              <a:off x="1690779" y="967406"/>
              <a:ext cx="5665610" cy="1623077"/>
              <a:chOff x="1690779" y="967406"/>
              <a:chExt cx="5665610" cy="1623077"/>
            </a:xfrm>
          </p:grpSpPr>
          <p:cxnSp>
            <p:nvCxnSpPr>
              <p:cNvPr id="40" name="直接连接符 39"/>
              <p:cNvCxnSpPr/>
              <p:nvPr/>
            </p:nvCxnSpPr>
            <p:spPr>
              <a:xfrm>
                <a:off x="1690779" y="1981234"/>
                <a:ext cx="5665610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453162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" name="直接箭头连接符 40"/>
              <p:cNvCxnSpPr/>
              <p:nvPr/>
            </p:nvCxnSpPr>
            <p:spPr>
              <a:xfrm>
                <a:off x="1690779" y="1981234"/>
                <a:ext cx="0" cy="60924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53162"/>
                </a:solidFill>
                <a:prstDash val="solid"/>
                <a:miter lim="800000"/>
                <a:tailEnd type="arrow"/>
              </a:ln>
              <a:effectLst/>
            </p:spPr>
          </p:cxnSp>
          <p:cxnSp>
            <p:nvCxnSpPr>
              <p:cNvPr id="42" name="直接箭头连接符 41"/>
              <p:cNvCxnSpPr/>
              <p:nvPr/>
            </p:nvCxnSpPr>
            <p:spPr>
              <a:xfrm>
                <a:off x="3598894" y="1981234"/>
                <a:ext cx="0" cy="60924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53162"/>
                </a:solidFill>
                <a:prstDash val="solid"/>
                <a:miter lim="800000"/>
                <a:tailEnd type="arrow"/>
              </a:ln>
              <a:effectLst/>
            </p:spPr>
          </p:cxnSp>
          <p:cxnSp>
            <p:nvCxnSpPr>
              <p:cNvPr id="43" name="直接箭头连接符 42"/>
              <p:cNvCxnSpPr/>
              <p:nvPr/>
            </p:nvCxnSpPr>
            <p:spPr>
              <a:xfrm>
                <a:off x="5583207" y="1981234"/>
                <a:ext cx="0" cy="60924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53162"/>
                </a:solidFill>
                <a:prstDash val="solid"/>
                <a:miter lim="800000"/>
                <a:tailEnd type="arrow"/>
              </a:ln>
              <a:effectLst/>
            </p:spPr>
          </p:cxnSp>
          <p:cxnSp>
            <p:nvCxnSpPr>
              <p:cNvPr id="44" name="直接箭头连接符 43"/>
              <p:cNvCxnSpPr/>
              <p:nvPr/>
            </p:nvCxnSpPr>
            <p:spPr>
              <a:xfrm>
                <a:off x="7354802" y="1981234"/>
                <a:ext cx="0" cy="609249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53162"/>
                </a:solidFill>
                <a:prstDash val="solid"/>
                <a:miter lim="800000"/>
                <a:tailEnd type="arrow"/>
              </a:ln>
              <a:effectLst/>
            </p:spPr>
          </p:cxnSp>
          <p:cxnSp>
            <p:nvCxnSpPr>
              <p:cNvPr id="45" name="直接连接符 44"/>
              <p:cNvCxnSpPr/>
              <p:nvPr/>
            </p:nvCxnSpPr>
            <p:spPr>
              <a:xfrm flipH="1">
                <a:off x="4583114" y="1508431"/>
                <a:ext cx="0" cy="472803"/>
              </a:xfrm>
              <a:prstGeom prst="line">
                <a:avLst/>
              </a:prstGeom>
              <a:noFill/>
              <a:ln w="6350" cap="flat" cmpd="sng" algn="ctr">
                <a:solidFill>
                  <a:srgbClr val="453162"/>
                </a:solidFill>
                <a:prstDash val="solid"/>
                <a:miter lim="800000"/>
              </a:ln>
              <a:effectLst/>
            </p:spPr>
          </p:cxnSp>
          <p:sp>
            <p:nvSpPr>
              <p:cNvPr id="46" name="矩形 45"/>
              <p:cNvSpPr/>
              <p:nvPr/>
            </p:nvSpPr>
            <p:spPr>
              <a:xfrm>
                <a:off x="3483010" y="967406"/>
                <a:ext cx="2177982" cy="541025"/>
              </a:xfrm>
              <a:prstGeom prst="rect">
                <a:avLst/>
              </a:prstGeom>
              <a:solidFill>
                <a:srgbClr val="453162"/>
              </a:solidFill>
              <a:ln w="12700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7" name="TextBox 35"/>
              <p:cNvSpPr txBox="1"/>
              <p:nvPr/>
            </p:nvSpPr>
            <p:spPr>
              <a:xfrm>
                <a:off x="3694943" y="1087987"/>
                <a:ext cx="1736656" cy="356043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b="1" i="0" u="none" strike="noStrike" kern="0" cap="none" spc="30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点击添加标题</a:t>
                </a:r>
              </a:p>
            </p:txBody>
          </p:sp>
        </p:grpSp>
        <p:sp>
          <p:nvSpPr>
            <p:cNvPr id="32" name="矩形 31"/>
            <p:cNvSpPr/>
            <p:nvPr/>
          </p:nvSpPr>
          <p:spPr>
            <a:xfrm>
              <a:off x="751008" y="2590483"/>
              <a:ext cx="1789056" cy="541026"/>
            </a:xfrm>
            <a:prstGeom prst="rect">
              <a:avLst/>
            </a:prstGeom>
            <a:solidFill>
              <a:srgbClr val="453162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3" name="TextBox 36"/>
            <p:cNvSpPr txBox="1">
              <a:spLocks noChangeArrowheads="1"/>
            </p:cNvSpPr>
            <p:nvPr/>
          </p:nvSpPr>
          <p:spPr bwMode="auto">
            <a:xfrm>
              <a:off x="1110853" y="2722497"/>
              <a:ext cx="1068712" cy="267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2682935" y="2590483"/>
              <a:ext cx="1787469" cy="541026"/>
            </a:xfrm>
            <a:prstGeom prst="rect">
              <a:avLst/>
            </a:prstGeom>
            <a:solidFill>
              <a:srgbClr val="453162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5" name="TextBox 37"/>
            <p:cNvSpPr txBox="1">
              <a:spLocks noChangeArrowheads="1"/>
            </p:cNvSpPr>
            <p:nvPr/>
          </p:nvSpPr>
          <p:spPr bwMode="auto">
            <a:xfrm>
              <a:off x="3042002" y="2722497"/>
              <a:ext cx="1068712" cy="267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4643436" y="2590483"/>
              <a:ext cx="1789056" cy="541026"/>
            </a:xfrm>
            <a:prstGeom prst="rect">
              <a:avLst/>
            </a:prstGeom>
            <a:solidFill>
              <a:srgbClr val="453162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7" name="TextBox 38"/>
            <p:cNvSpPr txBox="1">
              <a:spLocks noChangeArrowheads="1"/>
            </p:cNvSpPr>
            <p:nvPr/>
          </p:nvSpPr>
          <p:spPr bwMode="auto">
            <a:xfrm>
              <a:off x="5003220" y="2722497"/>
              <a:ext cx="1068712" cy="267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6603937" y="2590483"/>
              <a:ext cx="1789057" cy="541026"/>
            </a:xfrm>
            <a:prstGeom prst="rect">
              <a:avLst/>
            </a:prstGeom>
            <a:solidFill>
              <a:srgbClr val="453162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TextBox 39"/>
            <p:cNvSpPr txBox="1">
              <a:spLocks noChangeArrowheads="1"/>
            </p:cNvSpPr>
            <p:nvPr/>
          </p:nvSpPr>
          <p:spPr bwMode="auto">
            <a:xfrm>
              <a:off x="6964439" y="2722497"/>
              <a:ext cx="1068712" cy="2670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5pPr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方正正黑简体" pitchFamily="2" charset="-122"/>
                  <a:ea typeface="方正正黑简体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点击添加标题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6190630" y="4054323"/>
            <a:ext cx="46349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4891942" y="5021276"/>
            <a:ext cx="97804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2578655" y="4046020"/>
            <a:ext cx="46349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2601853" y="2692323"/>
            <a:ext cx="46349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3590296" y="1643059"/>
            <a:ext cx="788828" cy="199300"/>
            <a:chOff x="4470269" y="1661160"/>
            <a:chExt cx="1290451" cy="262890"/>
          </a:xfrm>
        </p:grpSpPr>
        <p:cxnSp>
          <p:nvCxnSpPr>
            <p:cNvPr id="7" name="直接连接符 6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>
              <a:off x="4470269" y="1663541"/>
              <a:ext cx="942312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5287942" y="2461504"/>
            <a:ext cx="911810" cy="797206"/>
            <a:chOff x="684276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" name="六边形 9"/>
            <p:cNvSpPr/>
            <p:nvPr/>
          </p:nvSpPr>
          <p:spPr>
            <a:xfrm>
              <a:off x="6842760" y="263727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61"/>
            <p:cNvSpPr txBox="1"/>
            <p:nvPr/>
          </p:nvSpPr>
          <p:spPr>
            <a:xfrm>
              <a:off x="7024263" y="2809107"/>
              <a:ext cx="820724" cy="60896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24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177668" y="1831972"/>
            <a:ext cx="911810" cy="797208"/>
            <a:chOff x="5525852" y="187908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" name="六边形 12"/>
            <p:cNvSpPr/>
            <p:nvPr/>
          </p:nvSpPr>
          <p:spPr>
            <a:xfrm>
              <a:off x="5525852" y="187908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64"/>
            <p:cNvSpPr txBox="1"/>
            <p:nvPr/>
          </p:nvSpPr>
          <p:spPr>
            <a:xfrm>
              <a:off x="5686670" y="1989361"/>
              <a:ext cx="882325" cy="70639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24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78821" y="3655722"/>
            <a:ext cx="911810" cy="797208"/>
            <a:chOff x="684276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6" name="六边形 15"/>
            <p:cNvSpPr/>
            <p:nvPr/>
          </p:nvSpPr>
          <p:spPr>
            <a:xfrm>
              <a:off x="6842760" y="400887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文本框 67"/>
            <p:cNvSpPr txBox="1"/>
            <p:nvPr/>
          </p:nvSpPr>
          <p:spPr>
            <a:xfrm>
              <a:off x="6981635" y="4119151"/>
              <a:ext cx="926211" cy="70639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24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042147" y="3645979"/>
            <a:ext cx="911810" cy="797208"/>
            <a:chOff x="4206240" y="40088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9" name="六边形 18"/>
            <p:cNvSpPr/>
            <p:nvPr/>
          </p:nvSpPr>
          <p:spPr>
            <a:xfrm>
              <a:off x="4206240" y="400887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文本框 70"/>
            <p:cNvSpPr txBox="1"/>
            <p:nvPr/>
          </p:nvSpPr>
          <p:spPr>
            <a:xfrm>
              <a:off x="4397859" y="4183708"/>
              <a:ext cx="820724" cy="70639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05</a:t>
              </a:r>
              <a:endParaRPr lang="zh-CN" altLang="en-US" sz="24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065343" y="2429597"/>
            <a:ext cx="911810" cy="797206"/>
            <a:chOff x="4206240" y="263727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2" name="六边形 21"/>
            <p:cNvSpPr/>
            <p:nvPr/>
          </p:nvSpPr>
          <p:spPr>
            <a:xfrm>
              <a:off x="4206240" y="263727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文本框 73"/>
            <p:cNvSpPr txBox="1"/>
            <p:nvPr/>
          </p:nvSpPr>
          <p:spPr>
            <a:xfrm>
              <a:off x="4387743" y="2809107"/>
              <a:ext cx="820724" cy="60896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06</a:t>
              </a:r>
              <a:endParaRPr lang="zh-CN" altLang="en-US" sz="24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469965" y="1466039"/>
            <a:ext cx="1090575" cy="268289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1068867" y="1742712"/>
            <a:ext cx="2491675" cy="48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26" name="矩形 25"/>
          <p:cNvSpPr/>
          <p:nvPr/>
        </p:nvSpPr>
        <p:spPr>
          <a:xfrm>
            <a:off x="1451776" y="2516758"/>
            <a:ext cx="1090575" cy="268289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634757" y="2793430"/>
            <a:ext cx="1904177" cy="69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28" name="矩形 27"/>
          <p:cNvSpPr/>
          <p:nvPr/>
        </p:nvSpPr>
        <p:spPr>
          <a:xfrm>
            <a:off x="1428580" y="3769351"/>
            <a:ext cx="1090575" cy="268289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611560" y="4046020"/>
            <a:ext cx="1904176" cy="69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0" name="矩形 29"/>
          <p:cNvSpPr/>
          <p:nvPr/>
        </p:nvSpPr>
        <p:spPr>
          <a:xfrm>
            <a:off x="6670258" y="2100254"/>
            <a:ext cx="1090575" cy="268289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6699065" y="2388877"/>
            <a:ext cx="2030595" cy="69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2" name="矩形 31"/>
          <p:cNvSpPr/>
          <p:nvPr/>
        </p:nvSpPr>
        <p:spPr>
          <a:xfrm>
            <a:off x="6694622" y="3542696"/>
            <a:ext cx="1090575" cy="268289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6715379" y="3831319"/>
            <a:ext cx="2030595" cy="693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sp>
        <p:nvSpPr>
          <p:cNvPr id="34" name="矩形 33"/>
          <p:cNvSpPr/>
          <p:nvPr/>
        </p:nvSpPr>
        <p:spPr>
          <a:xfrm>
            <a:off x="5908643" y="4630159"/>
            <a:ext cx="1090575" cy="268289"/>
          </a:xfrm>
          <a:prstGeom prst="rect">
            <a:avLst/>
          </a:prstGeom>
        </p:spPr>
        <p:txBody>
          <a:bodyPr wrap="none" lIns="82814" tIns="41407" rIns="82814" bIns="41407">
            <a:spAutoFit/>
          </a:bodyPr>
          <a:lstStyle/>
          <a:p>
            <a:pPr algn="r"/>
            <a:r>
              <a:rPr lang="zh-CN" altLang="en-US" sz="1200" b="1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此处添加标题</a:t>
            </a:r>
            <a:endParaRPr lang="en-US" altLang="zh-CN" sz="1200" b="1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5937454" y="4918785"/>
            <a:ext cx="2451837" cy="48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814" tIns="41407" rIns="82814" bIns="4140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itchFamily="34" charset="-122"/>
              </a:rPr>
              <a:t>您的内容打在这里，或者通过复制您的文本后，在此框中选择粘贴</a:t>
            </a:r>
          </a:p>
        </p:txBody>
      </p:sp>
      <p:grpSp>
        <p:nvGrpSpPr>
          <p:cNvPr id="36" name="组合 35"/>
          <p:cNvGrpSpPr/>
          <p:nvPr/>
        </p:nvGrpSpPr>
        <p:grpSpPr>
          <a:xfrm flipH="1">
            <a:off x="5993668" y="2272749"/>
            <a:ext cx="669575" cy="199300"/>
            <a:chOff x="4255294" y="1661160"/>
            <a:chExt cx="1505426" cy="262890"/>
          </a:xfrm>
        </p:grpSpPr>
        <p:cxnSp>
          <p:nvCxnSpPr>
            <p:cNvPr id="37" name="直接连接符 36"/>
            <p:cNvCxnSpPr/>
            <p:nvPr/>
          </p:nvCxnSpPr>
          <p:spPr>
            <a:xfrm flipH="1" flipV="1">
              <a:off x="5410200" y="1661160"/>
              <a:ext cx="350520" cy="26289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H="1">
              <a:off x="4255294" y="1663541"/>
              <a:ext cx="115728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/>
          <p:nvPr/>
        </p:nvGrpSpPr>
        <p:grpSpPr>
          <a:xfrm>
            <a:off x="3919006" y="2837674"/>
            <a:ext cx="1429146" cy="1207361"/>
            <a:chOff x="5927099" y="3207123"/>
            <a:chExt cx="1887055" cy="1592580"/>
          </a:xfrm>
          <a:solidFill>
            <a:schemeClr val="accent3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0" name="六边形 39"/>
            <p:cNvSpPr/>
            <p:nvPr/>
          </p:nvSpPr>
          <p:spPr>
            <a:xfrm>
              <a:off x="5927099" y="3207123"/>
              <a:ext cx="1887055" cy="159258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文本框 1"/>
            <p:cNvSpPr txBox="1"/>
            <p:nvPr/>
          </p:nvSpPr>
          <p:spPr>
            <a:xfrm>
              <a:off x="6291627" y="3451749"/>
              <a:ext cx="1157999" cy="1096134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177668" y="4230603"/>
            <a:ext cx="911810" cy="797206"/>
            <a:chOff x="5525852" y="4683240"/>
            <a:chExt cx="1203960" cy="1051560"/>
          </a:xfrm>
          <a:solidFill>
            <a:schemeClr val="accent2">
              <a:lumMod val="75000"/>
            </a:schemeClr>
          </a:solidFill>
          <a:effectLst>
            <a:outerShdw blurRad="1016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43" name="六边形 42"/>
            <p:cNvSpPr/>
            <p:nvPr/>
          </p:nvSpPr>
          <p:spPr>
            <a:xfrm>
              <a:off x="5525852" y="4683240"/>
              <a:ext cx="1203960" cy="1051560"/>
            </a:xfrm>
            <a:prstGeom prst="hexagon">
              <a:avLst/>
            </a:prstGeom>
            <a:solidFill>
              <a:srgbClr val="45316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文本框 76"/>
            <p:cNvSpPr txBox="1"/>
            <p:nvPr/>
          </p:nvSpPr>
          <p:spPr>
            <a:xfrm>
              <a:off x="5693284" y="4855077"/>
              <a:ext cx="820724" cy="608962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2400" baseline="-3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 rot="7971300">
            <a:off x="1438395" y="4568733"/>
            <a:ext cx="816649" cy="106101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0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43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rot="10166396">
            <a:off x="3538898" y="2745028"/>
            <a:ext cx="816649" cy="106101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43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 rot="13500000">
            <a:off x="6366880" y="3562805"/>
            <a:ext cx="816649" cy="106101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43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 rot="13303882">
            <a:off x="6802038" y="4626439"/>
            <a:ext cx="816649" cy="106101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43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rot="11594412">
            <a:off x="5119885" y="2929447"/>
            <a:ext cx="816649" cy="106101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43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 rot="9469324">
            <a:off x="2255144" y="3371940"/>
            <a:ext cx="816649" cy="106101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55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141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6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43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2700000" scaled="0"/>
            </a:gradFill>
            <a:ln w="3175" cap="flat" cmpd="dbl" algn="ctr">
              <a:solidFill>
                <a:srgbClr val="45316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586449" y="4310553"/>
            <a:ext cx="1733914" cy="1733919"/>
            <a:chOff x="3851771" y="1163107"/>
            <a:chExt cx="1402358" cy="1402358"/>
          </a:xfrm>
        </p:grpSpPr>
        <p:grpSp>
          <p:nvGrpSpPr>
            <p:cNvPr id="58" name="组合 57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0" name="同心圆 5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392108" y="760412"/>
                <a:ext cx="3825874" cy="3825874"/>
              </a:xfrm>
              <a:prstGeom prst="ellipse">
                <a:avLst/>
              </a:prstGeom>
              <a:solidFill>
                <a:srgbClr val="45316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4030123" y="1333410"/>
              <a:ext cx="1186820" cy="9708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0" i="0" u="none" strike="noStrike" kern="0" cap="none" spc="40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输入标题</a:t>
              </a:r>
              <a:endParaRPr kumimoji="0" lang="zh-CN" altLang="en-US" sz="3600" b="0" i="0" u="none" strike="noStrike" kern="0" cap="none" spc="40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650961" y="4992408"/>
            <a:ext cx="49156" cy="307773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363646" y="3475982"/>
            <a:ext cx="486666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3200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279398" y="3039645"/>
            <a:ext cx="486666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3200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039825" y="4732617"/>
            <a:ext cx="486666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endParaRPr lang="zh-CN" altLang="en-US" sz="3200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627725" y="3714551"/>
            <a:ext cx="486666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sz="3200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661023" y="2873995"/>
            <a:ext cx="486666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3200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477151" y="4706694"/>
            <a:ext cx="486666" cy="615549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r>
              <a:rPr lang="en-US" altLang="zh-CN" sz="3200" dirty="0">
                <a:solidFill>
                  <a:srgbClr val="453162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3200" dirty="0">
              <a:solidFill>
                <a:srgbClr val="45316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-30031" y="4100339"/>
            <a:ext cx="1680992" cy="63093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36229" y="2944502"/>
            <a:ext cx="1680992" cy="63093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007435" y="2137440"/>
            <a:ext cx="1680992" cy="63093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592542" y="2304021"/>
            <a:ext cx="1680992" cy="63093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057075" y="3224492"/>
            <a:ext cx="1680992" cy="63093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643536" y="4312826"/>
            <a:ext cx="1680992" cy="630938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</a:t>
            </a:r>
          </a:p>
        </p:txBody>
      </p:sp>
      <p:sp>
        <p:nvSpPr>
          <p:cNvPr id="75" name="空心弧 74"/>
          <p:cNvSpPr/>
          <p:nvPr/>
        </p:nvSpPr>
        <p:spPr>
          <a:xfrm>
            <a:off x="2217221" y="3873475"/>
            <a:ext cx="4557985" cy="4557985"/>
          </a:xfrm>
          <a:prstGeom prst="blockArc">
            <a:avLst>
              <a:gd name="adj1" fmla="val 10800000"/>
              <a:gd name="adj2" fmla="val 1"/>
              <a:gd name="adj3" fmla="val 3011"/>
            </a:avLst>
          </a:prstGeom>
          <a:solidFill>
            <a:srgbClr val="453162">
              <a:alpha val="70000"/>
            </a:srgbClr>
          </a:solidFill>
          <a:ln w="12700" cap="flat" cmpd="sng" algn="ctr">
            <a:noFill/>
            <a:prstDash val="solid"/>
            <a:miter lim="800000"/>
          </a:ln>
          <a:effectLst>
            <a:innerShdw blurRad="76200">
              <a:prstClr val="black"/>
            </a:innerShdw>
          </a:effectLst>
        </p:spPr>
        <p:txBody>
          <a:bodyPr lIns="121917" tIns="60958" rIns="121917" bIns="6095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23334</TotalTime>
  <Words>1486</Words>
  <Application>Microsoft Office PowerPoint</Application>
  <PresentationFormat>全屏显示(4:3)</PresentationFormat>
  <Paragraphs>179</Paragraphs>
  <Slides>14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1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1375</cp:revision>
  <dcterms:created xsi:type="dcterms:W3CDTF">2009-02-11T05:37:22Z</dcterms:created>
  <dcterms:modified xsi:type="dcterms:W3CDTF">2017-03-28T07:43:35Z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