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22"/>
  </p:notesMasterIdLst>
  <p:sldIdLst>
    <p:sldId id="365" r:id="rId3"/>
    <p:sldId id="366" r:id="rId4"/>
    <p:sldId id="322" r:id="rId5"/>
    <p:sldId id="391" r:id="rId6"/>
    <p:sldId id="368" r:id="rId7"/>
    <p:sldId id="331" r:id="rId8"/>
    <p:sldId id="392" r:id="rId9"/>
    <p:sldId id="332" r:id="rId10"/>
    <p:sldId id="369" r:id="rId11"/>
    <p:sldId id="371" r:id="rId12"/>
    <p:sldId id="367" r:id="rId13"/>
    <p:sldId id="375" r:id="rId14"/>
    <p:sldId id="381" r:id="rId15"/>
    <p:sldId id="382" r:id="rId16"/>
    <p:sldId id="372" r:id="rId17"/>
    <p:sldId id="380" r:id="rId18"/>
    <p:sldId id="385" r:id="rId19"/>
    <p:sldId id="388" r:id="rId20"/>
    <p:sldId id="39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49" userDrawn="1">
          <p15:clr>
            <a:srgbClr val="A4A3A4"/>
          </p15:clr>
        </p15:guide>
        <p15:guide id="2" pos="5155" userDrawn="1">
          <p15:clr>
            <a:srgbClr val="A4A3A4"/>
          </p15:clr>
        </p15:guide>
        <p15:guide id="3" orient="horz" pos="1688">
          <p15:clr>
            <a:srgbClr val="A4A3A4"/>
          </p15:clr>
        </p15:guide>
        <p15:guide id="4" pos="38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3162"/>
    <a:srgbClr val="513087"/>
    <a:srgbClr val="F5F1E5"/>
    <a:srgbClr val="5DCEAF"/>
    <a:srgbClr val="152F47"/>
    <a:srgbClr val="FFC000"/>
    <a:srgbClr val="B12725"/>
    <a:srgbClr val="05BAC8"/>
    <a:srgbClr val="21AB82"/>
    <a:srgbClr val="F141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018" autoAdjust="0"/>
    <p:restoredTop sz="93895" autoAdjust="0"/>
  </p:normalViewPr>
  <p:slideViewPr>
    <p:cSldViewPr snapToGrid="0">
      <p:cViewPr>
        <p:scale>
          <a:sx n="100" d="100"/>
          <a:sy n="100" d="100"/>
        </p:scale>
        <p:origin x="-450" y="-348"/>
      </p:cViewPr>
      <p:guideLst>
        <p:guide orient="horz" pos="1049"/>
        <p:guide orient="horz" pos="1688"/>
        <p:guide pos="5155"/>
        <p:guide pos="3851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3007C-0BBF-4CAD-B02F-7664B804665F}" type="datetimeFigureOut">
              <a:rPr lang="zh-CN" altLang="en-US" smtClean="0"/>
              <a:t>2017/3/27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7DC7C-EA85-41EA-BE8E-3BC04B957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09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359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47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690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8398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959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1764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901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5680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014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840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363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32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756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534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98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900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781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54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 rot="10800000">
            <a:off x="6115290" y="0"/>
            <a:ext cx="607671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-2" y="0"/>
            <a:ext cx="6115291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456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0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533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63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686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64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724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582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50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744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378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 rot="10800000">
            <a:off x="0" y="4457700"/>
            <a:ext cx="607671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076709" y="4457700"/>
            <a:ext cx="6115291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97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57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35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53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2" y="0"/>
            <a:ext cx="6115291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591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绪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44042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90192769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2060848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研究方法与思路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直角三角形 11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8" name="五边形 17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348942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关键技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74831099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2854273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关键技术与难点</a:t>
              </a: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864351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成果与应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0449020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 userDrawn="1"/>
        </p:nvGrpSpPr>
        <p:grpSpPr>
          <a:xfrm>
            <a:off x="0" y="3648260"/>
            <a:ext cx="1691680" cy="788186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成果与应用</a:t>
              </a: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直角三角形 13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5" name="五边形 14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4227250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建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84850105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4439981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相关建议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69174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论文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51355121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5231615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论文总结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711969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32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1" r:id="rId2"/>
    <p:sldLayoutId id="2147483682" r:id="rId3"/>
    <p:sldLayoutId id="2147483651" r:id="rId4"/>
    <p:sldLayoutId id="2147483676" r:id="rId5"/>
    <p:sldLayoutId id="2147483677" r:id="rId6"/>
    <p:sldLayoutId id="2147483680" r:id="rId7"/>
    <p:sldLayoutId id="2147483678" r:id="rId8"/>
    <p:sldLayoutId id="2147483679" r:id="rId9"/>
    <p:sldLayoutId id="2147483669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8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flipH="1">
            <a:off x="7627821" y="4044843"/>
            <a:ext cx="3361450" cy="407363"/>
          </a:xfrm>
          <a:custGeom>
            <a:avLst/>
            <a:gdLst>
              <a:gd name="connsiteX0" fmla="*/ 1319211 w 1469989"/>
              <a:gd name="connsiteY0" fmla="*/ 0 h 485775"/>
              <a:gd name="connsiteX1" fmla="*/ 80964 w 1469989"/>
              <a:gd name="connsiteY1" fmla="*/ 0 h 485775"/>
              <a:gd name="connsiteX2" fmla="*/ 0 w 1469989"/>
              <a:gd name="connsiteY2" fmla="*/ 80964 h 485775"/>
              <a:gd name="connsiteX3" fmla="*/ 0 w 1469989"/>
              <a:gd name="connsiteY3" fmla="*/ 404811 h 485775"/>
              <a:gd name="connsiteX4" fmla="*/ 80964 w 1469989"/>
              <a:gd name="connsiteY4" fmla="*/ 485775 h 485775"/>
              <a:gd name="connsiteX5" fmla="*/ 1319211 w 1469989"/>
              <a:gd name="connsiteY5" fmla="*/ 485775 h 485775"/>
              <a:gd name="connsiteX6" fmla="*/ 1331069 w 1469989"/>
              <a:gd name="connsiteY6" fmla="*/ 483381 h 485775"/>
              <a:gd name="connsiteX7" fmla="*/ 1380263 w 1469989"/>
              <a:gd name="connsiteY7" fmla="*/ 483381 h 485775"/>
              <a:gd name="connsiteX8" fmla="*/ 1400175 w 1469989"/>
              <a:gd name="connsiteY8" fmla="*/ 483381 h 485775"/>
              <a:gd name="connsiteX9" fmla="*/ 1469989 w 1469989"/>
              <a:gd name="connsiteY9" fmla="*/ 483381 h 485775"/>
              <a:gd name="connsiteX10" fmla="*/ 1400175 w 1469989"/>
              <a:gd name="connsiteY10" fmla="*/ 413567 h 485775"/>
              <a:gd name="connsiteX11" fmla="*/ 1400175 w 1469989"/>
              <a:gd name="connsiteY11" fmla="*/ 404811 h 485775"/>
              <a:gd name="connsiteX12" fmla="*/ 1400175 w 1469989"/>
              <a:gd name="connsiteY12" fmla="*/ 363126 h 485775"/>
              <a:gd name="connsiteX13" fmla="*/ 1400175 w 1469989"/>
              <a:gd name="connsiteY13" fmla="*/ 80964 h 485775"/>
              <a:gd name="connsiteX14" fmla="*/ 1319211 w 1469989"/>
              <a:gd name="connsiteY14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989" h="485775">
                <a:moveTo>
                  <a:pt x="1319211" y="0"/>
                </a:moveTo>
                <a:lnTo>
                  <a:pt x="80964" y="0"/>
                </a:lnTo>
                <a:cubicBezTo>
                  <a:pt x="36249" y="0"/>
                  <a:pt x="0" y="36249"/>
                  <a:pt x="0" y="80964"/>
                </a:cubicBezTo>
                <a:lnTo>
                  <a:pt x="0" y="404811"/>
                </a:lnTo>
                <a:cubicBezTo>
                  <a:pt x="0" y="449526"/>
                  <a:pt x="36249" y="485775"/>
                  <a:pt x="80964" y="485775"/>
                </a:cubicBezTo>
                <a:lnTo>
                  <a:pt x="1319211" y="485775"/>
                </a:lnTo>
                <a:lnTo>
                  <a:pt x="1331069" y="483381"/>
                </a:lnTo>
                <a:lnTo>
                  <a:pt x="1380263" y="483381"/>
                </a:lnTo>
                <a:lnTo>
                  <a:pt x="1400175" y="483381"/>
                </a:lnTo>
                <a:lnTo>
                  <a:pt x="1469989" y="483381"/>
                </a:lnTo>
                <a:lnTo>
                  <a:pt x="1400175" y="413567"/>
                </a:lnTo>
                <a:lnTo>
                  <a:pt x="1400175" y="404811"/>
                </a:lnTo>
                <a:lnTo>
                  <a:pt x="1400175" y="363126"/>
                </a:lnTo>
                <a:lnTo>
                  <a:pt x="1400175" y="80964"/>
                </a:lnTo>
                <a:cubicBezTo>
                  <a:pt x="1400175" y="36249"/>
                  <a:pt x="1363926" y="0"/>
                  <a:pt x="1319211" y="0"/>
                </a:cubicBezTo>
                <a:close/>
              </a:path>
            </a:pathLst>
          </a:custGeom>
          <a:solidFill>
            <a:srgbClr val="4531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25"/>
          <p:cNvSpPr txBox="1"/>
          <p:nvPr/>
        </p:nvSpPr>
        <p:spPr>
          <a:xfrm>
            <a:off x="7504721" y="4075015"/>
            <a:ext cx="363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dirty="0" smtClean="0"/>
              <a:t>竞聘人：</a:t>
            </a:r>
            <a:r>
              <a:rPr lang="en-US" altLang="zh-CN" sz="1600" dirty="0" smtClean="0"/>
              <a:t>xx  </a:t>
            </a:r>
            <a:r>
              <a:rPr lang="zh-CN" altLang="en-US" sz="1600" dirty="0" smtClean="0"/>
              <a:t>竞聘岗位：</a:t>
            </a:r>
            <a:r>
              <a:rPr lang="en-US" altLang="zh-CN" sz="1600" dirty="0" smtClean="0"/>
              <a:t>xx</a:t>
            </a:r>
            <a:endParaRPr lang="zh-CN" altLang="en-US" sz="1600" dirty="0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>
            <a:endCxn id="20" idx="0"/>
          </p:cNvCxnSpPr>
          <p:nvPr/>
        </p:nvCxnSpPr>
        <p:spPr>
          <a:xfrm>
            <a:off x="0" y="1641928"/>
            <a:ext cx="2685143" cy="0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1625600" y="1641928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2641599" y="3717471"/>
            <a:ext cx="8400953" cy="0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454" y="1722010"/>
            <a:ext cx="1915377" cy="1915377"/>
          </a:xfrm>
          <a:prstGeom prst="ellipse">
            <a:avLst/>
          </a:prstGeom>
        </p:spPr>
      </p:pic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4463853" y="3047305"/>
            <a:ext cx="4023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请填写副标题</a:t>
            </a:r>
            <a:r>
              <a:rPr lang="en-US" altLang="zh-CN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补充内容  </a:t>
            </a:r>
            <a:endParaRPr lang="nl-NL" altLang="zh-CN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3844247" y="2264163"/>
            <a:ext cx="55319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r>
              <a:rPr lang="zh-CN" altLang="en-US" sz="4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r>
              <a:rPr lang="en-US" altLang="zh-CN" sz="40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nl-NL" altLang="zh-CN" sz="4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175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6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6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6" grpId="0"/>
      <p:bldP spid="20" grpId="0" animBg="1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责任与义务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7899623" y="4507593"/>
            <a:ext cx="554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346779" y="5663780"/>
            <a:ext cx="116944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3580777" y="4497665"/>
            <a:ext cx="554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608515" y="2879047"/>
            <a:ext cx="554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790398" y="1624439"/>
            <a:ext cx="943204" cy="238304"/>
            <a:chOff x="4470269" y="1661160"/>
            <a:chExt cx="1290451" cy="262890"/>
          </a:xfrm>
        </p:grpSpPr>
        <p:cxnSp>
          <p:nvCxnSpPr>
            <p:cNvPr id="10" name="直接连接符 9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820278" y="2603056"/>
            <a:ext cx="1090253" cy="953221"/>
            <a:chOff x="684276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" name="六边形 12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61"/>
            <p:cNvSpPr txBox="1"/>
            <p:nvPr/>
          </p:nvSpPr>
          <p:spPr>
            <a:xfrm>
              <a:off x="7024263" y="2809108"/>
              <a:ext cx="820724" cy="64510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2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92720" y="1850323"/>
            <a:ext cx="1090253" cy="953223"/>
            <a:chOff x="5525852" y="187908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6" name="六边形 15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64"/>
            <p:cNvSpPr txBox="1"/>
            <p:nvPr/>
          </p:nvSpPr>
          <p:spPr>
            <a:xfrm>
              <a:off x="5686670" y="1989361"/>
              <a:ext cx="882325" cy="75375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2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09371" y="4030985"/>
            <a:ext cx="1090253" cy="953223"/>
            <a:chOff x="684276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9" name="六边形 18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67"/>
            <p:cNvSpPr txBox="1"/>
            <p:nvPr/>
          </p:nvSpPr>
          <p:spPr>
            <a:xfrm>
              <a:off x="6981635" y="4119151"/>
              <a:ext cx="926211" cy="75375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2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34975" y="4019335"/>
            <a:ext cx="1090253" cy="953223"/>
            <a:chOff x="420624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2" name="六边形 21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70"/>
            <p:cNvSpPr txBox="1"/>
            <p:nvPr/>
          </p:nvSpPr>
          <p:spPr>
            <a:xfrm>
              <a:off x="4397859" y="4183708"/>
              <a:ext cx="820724" cy="75375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32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62711" y="2564904"/>
            <a:ext cx="1090253" cy="953221"/>
            <a:chOff x="420624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5" name="六边形 24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文本框 73"/>
            <p:cNvSpPr txBox="1"/>
            <p:nvPr/>
          </p:nvSpPr>
          <p:spPr>
            <a:xfrm>
              <a:off x="4387743" y="2809108"/>
              <a:ext cx="820724" cy="64510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32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433411" y="1412776"/>
            <a:ext cx="1321408" cy="314455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5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1775520" y="1743595"/>
            <a:ext cx="2979301" cy="54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29" name="矩形 28"/>
          <p:cNvSpPr/>
          <p:nvPr/>
        </p:nvSpPr>
        <p:spPr>
          <a:xfrm>
            <a:off x="2215961" y="2669123"/>
            <a:ext cx="1321408" cy="314455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5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1256454" y="2999940"/>
            <a:ext cx="2276829" cy="8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1" name="矩形 30"/>
          <p:cNvSpPr/>
          <p:nvPr/>
        </p:nvSpPr>
        <p:spPr>
          <a:xfrm>
            <a:off x="2188225" y="4166851"/>
            <a:ext cx="1321408" cy="314455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5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1228717" y="4497665"/>
            <a:ext cx="2276828" cy="8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3" name="矩形 32"/>
          <p:cNvSpPr/>
          <p:nvPr/>
        </p:nvSpPr>
        <p:spPr>
          <a:xfrm>
            <a:off x="8455711" y="2171108"/>
            <a:ext cx="1321408" cy="314455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5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8507560" y="2516215"/>
            <a:ext cx="2427987" cy="78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5" name="矩形 34"/>
          <p:cNvSpPr/>
          <p:nvPr/>
        </p:nvSpPr>
        <p:spPr>
          <a:xfrm>
            <a:off x="8484843" y="3895839"/>
            <a:ext cx="1321408" cy="314455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5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8527067" y="4240947"/>
            <a:ext cx="2427987" cy="78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7" name="矩形 36"/>
          <p:cNvSpPr/>
          <p:nvPr/>
        </p:nvSpPr>
        <p:spPr>
          <a:xfrm>
            <a:off x="7545046" y="5196121"/>
            <a:ext cx="1321408" cy="314455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5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7596900" y="5541232"/>
            <a:ext cx="2931667" cy="54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grpSp>
        <p:nvGrpSpPr>
          <p:cNvPr id="39" name="组合 38"/>
          <p:cNvGrpSpPr/>
          <p:nvPr/>
        </p:nvGrpSpPr>
        <p:grpSpPr>
          <a:xfrm flipH="1">
            <a:off x="7664115" y="2377361"/>
            <a:ext cx="800612" cy="238304"/>
            <a:chOff x="4255294" y="1661160"/>
            <a:chExt cx="1505426" cy="262890"/>
          </a:xfrm>
        </p:grpSpPr>
        <p:cxnSp>
          <p:nvCxnSpPr>
            <p:cNvPr id="40" name="直接连接符 39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5183438" y="3052843"/>
            <a:ext cx="1708833" cy="1443644"/>
            <a:chOff x="5927099" y="3207123"/>
            <a:chExt cx="1887055" cy="1592580"/>
          </a:xfrm>
          <a:solidFill>
            <a:schemeClr val="accent3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六边形 42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文本框 1"/>
            <p:cNvSpPr txBox="1"/>
            <p:nvPr/>
          </p:nvSpPr>
          <p:spPr>
            <a:xfrm>
              <a:off x="6291627" y="3451749"/>
              <a:ext cx="1157998" cy="10864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9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492720" y="4718371"/>
            <a:ext cx="1090253" cy="953221"/>
            <a:chOff x="5525852" y="468324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六边形 45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文本框 76"/>
            <p:cNvSpPr txBox="1"/>
            <p:nvPr/>
          </p:nvSpPr>
          <p:spPr>
            <a:xfrm>
              <a:off x="5693284" y="4855078"/>
              <a:ext cx="820724" cy="64510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2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431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5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7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25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75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500"/>
                            </p:stCondLst>
                            <p:childTnLst>
                              <p:par>
                                <p:cTn id="106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25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75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6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6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1"/>
          <p:cNvSpPr txBox="1"/>
          <p:nvPr/>
        </p:nvSpPr>
        <p:spPr>
          <a:xfrm>
            <a:off x="846784" y="2172054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altLang="en-US" sz="32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31"/>
          <p:cNvSpPr txBox="1"/>
          <p:nvPr/>
        </p:nvSpPr>
        <p:spPr>
          <a:xfrm>
            <a:off x="6476276" y="2535251"/>
            <a:ext cx="239045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领导能力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32"/>
          <p:cNvSpPr txBox="1"/>
          <p:nvPr/>
        </p:nvSpPr>
        <p:spPr>
          <a:xfrm>
            <a:off x="6534369" y="3527527"/>
            <a:ext cx="270048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执行能力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33"/>
          <p:cNvSpPr txBox="1"/>
          <p:nvPr/>
        </p:nvSpPr>
        <p:spPr>
          <a:xfrm>
            <a:off x="6546003" y="4445497"/>
            <a:ext cx="3578887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团队能力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1"/>
          <p:cNvSpPr txBox="1"/>
          <p:nvPr/>
        </p:nvSpPr>
        <p:spPr>
          <a:xfrm>
            <a:off x="4936035" y="254702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5141891" y="257606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31"/>
          <p:cNvSpPr txBox="1"/>
          <p:nvPr/>
        </p:nvSpPr>
        <p:spPr>
          <a:xfrm>
            <a:off x="4922587" y="350176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5128443" y="353080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22587" y="4387431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5128443" y="4416469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63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6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6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9" grpId="0"/>
      <p:bldP spid="20" grpId="0"/>
      <p:bldP spid="22" grpId="0" animBg="1"/>
      <p:bldP spid="24" grpId="0"/>
      <p:bldP spid="25" grpId="0"/>
      <p:bldP spid="27" grpId="0"/>
      <p:bldP spid="28" grpId="0"/>
      <p:bldP spid="30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领导能力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7971300">
            <a:off x="2212910" y="4630797"/>
            <a:ext cx="1012733" cy="131577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10166396">
            <a:off x="4817760" y="2369206"/>
            <a:ext cx="1012733" cy="131577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3500000">
            <a:off x="8324763" y="3383337"/>
            <a:ext cx="1012733" cy="131577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rot="13303882">
            <a:off x="8864406" y="4702358"/>
            <a:ext cx="1012733" cy="131577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rot="11594412">
            <a:off x="6778355" y="2597905"/>
            <a:ext cx="1012733" cy="131577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rot="9469324">
            <a:off x="3225767" y="3146644"/>
            <a:ext cx="1012733" cy="131577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 w="3175" cmpd="dbl">
              <a:solidFill>
                <a:srgbClr val="4531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76728" y="4310626"/>
            <a:ext cx="2150241" cy="2150247"/>
            <a:chOff x="3851771" y="1163107"/>
            <a:chExt cx="1402358" cy="1402358"/>
          </a:xfrm>
        </p:grpSpPr>
        <p:grpSp>
          <p:nvGrpSpPr>
            <p:cNvPr id="24" name="组合 23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92108" y="760412"/>
                <a:ext cx="3825874" cy="3825874"/>
              </a:xfrm>
              <a:prstGeom prst="ellipse">
                <a:avLst/>
              </a:prstGeom>
              <a:solidFill>
                <a:srgbClr val="4531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030123" y="1333410"/>
              <a:ext cx="1186820" cy="1023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spc="400" dirty="0" smtClean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输入标题</a:t>
              </a:r>
              <a:endParaRPr lang="zh-CN" altLang="en-US" sz="4800" spc="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476514" y="5156200"/>
            <a:ext cx="60959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60321" y="3275667"/>
            <a:ext cx="618112" cy="78482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4300" dirty="0">
                <a:solidFill>
                  <a:srgbClr val="45316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4300" dirty="0">
              <a:solidFill>
                <a:srgbClr val="45316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76168" y="2734562"/>
            <a:ext cx="618112" cy="78482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4300" dirty="0">
                <a:solidFill>
                  <a:srgbClr val="45316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</a:t>
            </a:r>
            <a:endParaRPr lang="zh-CN" altLang="en-US" sz="4300" dirty="0">
              <a:solidFill>
                <a:srgbClr val="45316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159288" y="4834030"/>
            <a:ext cx="618112" cy="78482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4300" dirty="0">
                <a:solidFill>
                  <a:srgbClr val="45316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6</a:t>
            </a:r>
            <a:endParaRPr lang="zh-CN" altLang="en-US" sz="4300" dirty="0">
              <a:solidFill>
                <a:srgbClr val="45316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48239" y="3571519"/>
            <a:ext cx="618112" cy="78482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4300" dirty="0">
                <a:solidFill>
                  <a:srgbClr val="45316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5</a:t>
            </a:r>
            <a:endParaRPr lang="zh-CN" altLang="en-US" sz="4300" dirty="0">
              <a:solidFill>
                <a:srgbClr val="45316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69208" y="2529139"/>
            <a:ext cx="618112" cy="78482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4300" dirty="0">
                <a:solidFill>
                  <a:srgbClr val="45316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4300" dirty="0">
              <a:solidFill>
                <a:srgbClr val="45316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60972" y="4801883"/>
            <a:ext cx="618112" cy="78482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4300" dirty="0">
                <a:solidFill>
                  <a:srgbClr val="45316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4300" dirty="0">
              <a:solidFill>
                <a:srgbClr val="45316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1903" y="4049937"/>
            <a:ext cx="2084611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94127" y="2616575"/>
            <a:ext cx="2084611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58689" y="1615731"/>
            <a:ext cx="2084611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64500" y="1822309"/>
            <a:ext cx="2084611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180680" y="2963793"/>
            <a:ext cx="2084611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907955" y="4313445"/>
            <a:ext cx="2084611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41" name="空心弧 40"/>
          <p:cNvSpPr/>
          <p:nvPr/>
        </p:nvSpPr>
        <p:spPr>
          <a:xfrm>
            <a:off x="3178738" y="3768602"/>
            <a:ext cx="5652393" cy="5652393"/>
          </a:xfrm>
          <a:prstGeom prst="blockArc">
            <a:avLst>
              <a:gd name="adj1" fmla="val 10800000"/>
              <a:gd name="adj2" fmla="val 1"/>
              <a:gd name="adj3" fmla="val 3011"/>
            </a:avLst>
          </a:prstGeom>
          <a:solidFill>
            <a:srgbClr val="453162">
              <a:alpha val="70000"/>
            </a:srgbClr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034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3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6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6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6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 animBg="1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6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6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6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 animBg="1"/>
          <p:bldP spid="4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执行能力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37" name="直接箭头连接符 5"/>
          <p:cNvCxnSpPr>
            <a:cxnSpLocks noChangeShapeType="1"/>
          </p:cNvCxnSpPr>
          <p:nvPr/>
        </p:nvCxnSpPr>
        <p:spPr bwMode="auto">
          <a:xfrm>
            <a:off x="5039784" y="3232152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箭头连接符 6"/>
          <p:cNvCxnSpPr>
            <a:cxnSpLocks noChangeShapeType="1"/>
          </p:cNvCxnSpPr>
          <p:nvPr/>
        </p:nvCxnSpPr>
        <p:spPr bwMode="auto">
          <a:xfrm>
            <a:off x="9256184" y="3232152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接箭头连接符 7"/>
          <p:cNvCxnSpPr>
            <a:cxnSpLocks noChangeShapeType="1"/>
          </p:cNvCxnSpPr>
          <p:nvPr/>
        </p:nvCxnSpPr>
        <p:spPr bwMode="auto">
          <a:xfrm>
            <a:off x="2931584" y="3232152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直接箭头连接符 8"/>
          <p:cNvCxnSpPr>
            <a:cxnSpLocks noChangeShapeType="1"/>
          </p:cNvCxnSpPr>
          <p:nvPr/>
        </p:nvCxnSpPr>
        <p:spPr bwMode="auto">
          <a:xfrm>
            <a:off x="7147984" y="3232152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环形箭头 40"/>
          <p:cNvSpPr/>
          <p:nvPr/>
        </p:nvSpPr>
        <p:spPr>
          <a:xfrm flipH="1">
            <a:off x="2080685" y="1682751"/>
            <a:ext cx="1703916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42" name="TextBox 31"/>
          <p:cNvSpPr txBox="1"/>
          <p:nvPr/>
        </p:nvSpPr>
        <p:spPr>
          <a:xfrm>
            <a:off x="1970617" y="4028017"/>
            <a:ext cx="1879600" cy="1823574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43" name="环形箭头 42"/>
          <p:cNvSpPr/>
          <p:nvPr/>
        </p:nvSpPr>
        <p:spPr>
          <a:xfrm flipH="1">
            <a:off x="4188885" y="1682751"/>
            <a:ext cx="1703916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8" tIns="45719" rIns="91438" bIns="45719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44" name="TextBox 31"/>
          <p:cNvSpPr txBox="1"/>
          <p:nvPr/>
        </p:nvSpPr>
        <p:spPr>
          <a:xfrm>
            <a:off x="4078817" y="4028018"/>
            <a:ext cx="1877483" cy="1823574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45" name="环形箭头 44"/>
          <p:cNvSpPr/>
          <p:nvPr/>
        </p:nvSpPr>
        <p:spPr>
          <a:xfrm flipH="1">
            <a:off x="6297084" y="1682751"/>
            <a:ext cx="1701800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46" name="TextBox 31"/>
          <p:cNvSpPr txBox="1"/>
          <p:nvPr/>
        </p:nvSpPr>
        <p:spPr>
          <a:xfrm>
            <a:off x="6184900" y="4028018"/>
            <a:ext cx="1879600" cy="1823574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47" name="环形箭头 46"/>
          <p:cNvSpPr/>
          <p:nvPr/>
        </p:nvSpPr>
        <p:spPr>
          <a:xfrm flipH="1">
            <a:off x="8403167" y="1682751"/>
            <a:ext cx="1703917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48" name="TextBox 31"/>
          <p:cNvSpPr txBox="1"/>
          <p:nvPr/>
        </p:nvSpPr>
        <p:spPr>
          <a:xfrm>
            <a:off x="8293100" y="4028018"/>
            <a:ext cx="1879600" cy="1823574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92264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6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0" grpId="0" animBg="1"/>
      <p:bldP spid="36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团队能力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任意多边形 37"/>
          <p:cNvSpPr>
            <a:spLocks/>
          </p:cNvSpPr>
          <p:nvPr/>
        </p:nvSpPr>
        <p:spPr bwMode="auto">
          <a:xfrm flipV="1">
            <a:off x="5001684" y="5080000"/>
            <a:ext cx="2868083" cy="6096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rgbClr val="45316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/>
          <a:p>
            <a:pPr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任意多边形 34"/>
          <p:cNvSpPr>
            <a:spLocks/>
          </p:cNvSpPr>
          <p:nvPr/>
        </p:nvSpPr>
        <p:spPr bwMode="auto">
          <a:xfrm>
            <a:off x="3344333" y="1718734"/>
            <a:ext cx="2508251" cy="488951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rgbClr val="45316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/>
          <a:p>
            <a:pPr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任意多边形 31"/>
          <p:cNvSpPr>
            <a:spLocks/>
          </p:cNvSpPr>
          <p:nvPr/>
        </p:nvSpPr>
        <p:spPr bwMode="auto">
          <a:xfrm>
            <a:off x="5446184" y="2789767"/>
            <a:ext cx="2715683" cy="656167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rgbClr val="45316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/>
          <a:p>
            <a:pPr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任意多边形 15"/>
          <p:cNvSpPr>
            <a:spLocks/>
          </p:cNvSpPr>
          <p:nvPr/>
        </p:nvSpPr>
        <p:spPr bwMode="auto">
          <a:xfrm>
            <a:off x="3782484" y="2044701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394230" tIns="434921" rIns="394231" bIns="434920" anchor="ctr"/>
          <a:lstStyle/>
          <a:p>
            <a:pPr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任意多边形 22"/>
          <p:cNvSpPr>
            <a:spLocks/>
          </p:cNvSpPr>
          <p:nvPr/>
        </p:nvSpPr>
        <p:spPr bwMode="auto">
          <a:xfrm>
            <a:off x="3782484" y="4423834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394230" tIns="434921" rIns="394231" bIns="434920" anchor="ctr"/>
          <a:lstStyle/>
          <a:p>
            <a:pPr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任意多边形 24"/>
          <p:cNvSpPr>
            <a:spLocks/>
          </p:cNvSpPr>
          <p:nvPr/>
        </p:nvSpPr>
        <p:spPr bwMode="auto">
          <a:xfrm>
            <a:off x="2465917" y="4423834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72313" tIns="313004" rIns="272315" bIns="313003" anchor="ctr"/>
          <a:lstStyle/>
          <a:p>
            <a:pPr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任意多边形 25"/>
          <p:cNvSpPr>
            <a:spLocks/>
          </p:cNvSpPr>
          <p:nvPr/>
        </p:nvSpPr>
        <p:spPr bwMode="auto">
          <a:xfrm>
            <a:off x="1758951" y="3234268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394230" tIns="434921" rIns="394231" bIns="434920" anchor="ctr"/>
          <a:lstStyle/>
          <a:p>
            <a:pPr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6096000" y="814918"/>
            <a:ext cx="3194051" cy="1540933"/>
            <a:chOff x="1034229" y="1279118"/>
            <a:chExt cx="2823455" cy="1155735"/>
          </a:xfrm>
        </p:grpSpPr>
        <p:sp>
          <p:nvSpPr>
            <p:cNvPr id="34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912261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5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4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rgbClr val="45316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7152218" y="2601384"/>
            <a:ext cx="3194049" cy="1540933"/>
            <a:chOff x="1034229" y="1279118"/>
            <a:chExt cx="2823455" cy="1155735"/>
          </a:xfrm>
        </p:grpSpPr>
        <p:sp>
          <p:nvSpPr>
            <p:cNvPr id="37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912261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8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4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rgbClr val="45316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7979833" y="4250267"/>
            <a:ext cx="3194051" cy="1540933"/>
            <a:chOff x="1034229" y="1279118"/>
            <a:chExt cx="2823455" cy="1155735"/>
          </a:xfrm>
        </p:grpSpPr>
        <p:sp>
          <p:nvSpPr>
            <p:cNvPr id="40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912261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1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4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rgbClr val="45316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2465917" y="2044701"/>
            <a:ext cx="1219200" cy="1401233"/>
            <a:chOff x="1849438" y="1558925"/>
            <a:chExt cx="914400" cy="1050925"/>
          </a:xfrm>
          <a:solidFill>
            <a:srgbClr val="453162"/>
          </a:solidFill>
        </p:grpSpPr>
        <p:sp>
          <p:nvSpPr>
            <p:cNvPr id="43" name="任意多边形 42"/>
            <p:cNvSpPr>
              <a:spLocks/>
            </p:cNvSpPr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grpFill/>
            <a:ln w="190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21"/>
            <p:cNvSpPr txBox="1">
              <a:spLocks noChangeArrowheads="1"/>
            </p:cNvSpPr>
            <p:nvPr/>
          </p:nvSpPr>
          <p:spPr bwMode="auto">
            <a:xfrm>
              <a:off x="2008332" y="1795179"/>
              <a:ext cx="596611" cy="4732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3500" dirty="0">
                  <a:solidFill>
                    <a:schemeClr val="bg1"/>
                  </a:solidFill>
                  <a:latin typeface="FontAwesome" pitchFamily="2" charset="0"/>
                  <a:ea typeface="微软雅黑" pitchFamily="34" charset="-122"/>
                </a:rPr>
                <a:t></a:t>
              </a:r>
              <a:endParaRPr lang="zh-CN" altLang="en-US" sz="3500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3122084" y="3234268"/>
            <a:ext cx="1219200" cy="1401233"/>
            <a:chOff x="2341563" y="2451100"/>
            <a:chExt cx="914400" cy="1050925"/>
          </a:xfrm>
          <a:solidFill>
            <a:srgbClr val="453162"/>
          </a:solidFill>
        </p:grpSpPr>
        <p:sp>
          <p:nvSpPr>
            <p:cNvPr id="46" name="任意多边形 19"/>
            <p:cNvSpPr>
              <a:spLocks/>
            </p:cNvSpPr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grpFill/>
            <a:ln w="190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lIns="295680" tIns="326199" rIns="295681" bIns="326198" anchor="ctr"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26"/>
            <p:cNvSpPr txBox="1">
              <a:spLocks noChangeArrowheads="1"/>
            </p:cNvSpPr>
            <p:nvPr/>
          </p:nvSpPr>
          <p:spPr bwMode="auto">
            <a:xfrm>
              <a:off x="2508036" y="2724182"/>
              <a:ext cx="596611" cy="4732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3500">
                  <a:solidFill>
                    <a:schemeClr val="bg1"/>
                  </a:solidFill>
                  <a:latin typeface="FontAwesome" pitchFamily="2" charset="0"/>
                  <a:ea typeface="微软雅黑" pitchFamily="34" charset="-122"/>
                </a:rPr>
                <a:t></a:t>
              </a:r>
              <a:endParaRPr lang="zh-CN" altLang="en-US" sz="350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4438651" y="3234268"/>
            <a:ext cx="1219200" cy="1401233"/>
            <a:chOff x="3328988" y="2451100"/>
            <a:chExt cx="914400" cy="1050925"/>
          </a:xfrm>
          <a:solidFill>
            <a:srgbClr val="453162"/>
          </a:solidFill>
        </p:grpSpPr>
        <p:sp>
          <p:nvSpPr>
            <p:cNvPr id="49" name="任意多边形 21"/>
            <p:cNvSpPr>
              <a:spLocks/>
            </p:cNvSpPr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grpFill/>
            <a:ln w="190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29"/>
            <p:cNvSpPr txBox="1">
              <a:spLocks noChangeArrowheads="1"/>
            </p:cNvSpPr>
            <p:nvPr/>
          </p:nvSpPr>
          <p:spPr bwMode="auto">
            <a:xfrm>
              <a:off x="3487882" y="2714124"/>
              <a:ext cx="596611" cy="4732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3500">
                  <a:solidFill>
                    <a:schemeClr val="bg1"/>
                  </a:solidFill>
                  <a:latin typeface="FontAwesome" pitchFamily="2" charset="0"/>
                  <a:ea typeface="微软雅黑" pitchFamily="34" charset="-122"/>
                </a:rPr>
                <a:t></a:t>
              </a:r>
              <a:endParaRPr lang="zh-CN" altLang="en-US" sz="350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6882358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6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6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45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4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95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95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495"/>
                            </p:stCondLst>
                            <p:childTnLst>
                              <p:par>
                                <p:cTn id="5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995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495"/>
                            </p:stCondLst>
                            <p:childTnLst>
                              <p:par>
                                <p:cTn id="6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95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95"/>
                            </p:stCondLst>
                            <p:childTnLst>
                              <p:par>
                                <p:cTn id="7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1"/>
          <p:cNvSpPr txBox="1"/>
          <p:nvPr/>
        </p:nvSpPr>
        <p:spPr>
          <a:xfrm>
            <a:off x="861298" y="2157540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32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31"/>
          <p:cNvSpPr txBox="1"/>
          <p:nvPr/>
        </p:nvSpPr>
        <p:spPr>
          <a:xfrm>
            <a:off x="6476276" y="2535251"/>
            <a:ext cx="239045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33"/>
          <p:cNvSpPr txBox="1"/>
          <p:nvPr/>
        </p:nvSpPr>
        <p:spPr>
          <a:xfrm>
            <a:off x="6546003" y="4445497"/>
            <a:ext cx="3578887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完成步骤</a:t>
            </a:r>
          </a:p>
        </p:txBody>
      </p:sp>
      <p:sp>
        <p:nvSpPr>
          <p:cNvPr id="44" name="TextBox 31"/>
          <p:cNvSpPr txBox="1"/>
          <p:nvPr/>
        </p:nvSpPr>
        <p:spPr>
          <a:xfrm>
            <a:off x="4936035" y="254702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5141891" y="257606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922587" y="4387431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5128443" y="4416469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10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6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6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5" grpId="0"/>
      <p:bldP spid="36" grpId="0"/>
      <p:bldP spid="38" grpId="0" animBg="1"/>
      <p:bldP spid="42" grpId="0"/>
      <p:bldP spid="43" grpId="0"/>
      <p:bldP spid="44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300539" y="745468"/>
            <a:ext cx="128587" cy="5553572"/>
            <a:chOff x="3225404" y="829867"/>
            <a:chExt cx="96440" cy="3868340"/>
          </a:xfrm>
        </p:grpSpPr>
        <p:cxnSp>
          <p:nvCxnSpPr>
            <p:cNvPr id="30" name="直接连接符 13"/>
            <p:cNvCxnSpPr>
              <a:cxnSpLocks noChangeShapeType="1"/>
            </p:cNvCxnSpPr>
            <p:nvPr/>
          </p:nvCxnSpPr>
          <p:spPr bwMode="auto">
            <a:xfrm>
              <a:off x="3276600" y="829867"/>
              <a:ext cx="0" cy="3868340"/>
            </a:xfrm>
            <a:prstGeom prst="lin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rgbClr val="453162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1" name="椭圆 14"/>
            <p:cNvSpPr>
              <a:spLocks noChangeArrowheads="1"/>
            </p:cNvSpPr>
            <p:nvPr/>
          </p:nvSpPr>
          <p:spPr bwMode="auto">
            <a:xfrm>
              <a:off x="3225404" y="1458517"/>
              <a:ext cx="96440" cy="9644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rgbClr val="453162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椭圆 15"/>
            <p:cNvSpPr>
              <a:spLocks noChangeArrowheads="1"/>
            </p:cNvSpPr>
            <p:nvPr/>
          </p:nvSpPr>
          <p:spPr bwMode="auto">
            <a:xfrm>
              <a:off x="3225404" y="2365443"/>
              <a:ext cx="96440" cy="9644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rgbClr val="453162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椭圆 16"/>
            <p:cNvSpPr>
              <a:spLocks noChangeArrowheads="1"/>
            </p:cNvSpPr>
            <p:nvPr/>
          </p:nvSpPr>
          <p:spPr bwMode="auto">
            <a:xfrm>
              <a:off x="3225404" y="4083839"/>
              <a:ext cx="96440" cy="9644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rgbClr val="453162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椭圆 15"/>
            <p:cNvSpPr>
              <a:spLocks noChangeArrowheads="1"/>
            </p:cNvSpPr>
            <p:nvPr/>
          </p:nvSpPr>
          <p:spPr bwMode="auto">
            <a:xfrm>
              <a:off x="3225404" y="3197857"/>
              <a:ext cx="96440" cy="9644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rgbClr val="453162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754003" y="1127850"/>
            <a:ext cx="1167461" cy="4958479"/>
            <a:chOff x="2065502" y="1044318"/>
            <a:chExt cx="875596" cy="3718859"/>
          </a:xfrm>
        </p:grpSpPr>
        <p:sp>
          <p:nvSpPr>
            <p:cNvPr id="37" name="泪滴形 7"/>
            <p:cNvSpPr>
              <a:spLocks/>
            </p:cNvSpPr>
            <p:nvPr/>
          </p:nvSpPr>
          <p:spPr bwMode="auto">
            <a:xfrm rot="2700000">
              <a:off x="2066047" y="1043773"/>
              <a:ext cx="874470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17"/>
            <p:cNvSpPr txBox="1">
              <a:spLocks noChangeArrowheads="1"/>
            </p:cNvSpPr>
            <p:nvPr/>
          </p:nvSpPr>
          <p:spPr bwMode="auto">
            <a:xfrm>
              <a:off x="2213858" y="1250456"/>
              <a:ext cx="657266" cy="40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900" dirty="0">
                  <a:solidFill>
                    <a:srgbClr val="45316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泪滴形 9"/>
            <p:cNvSpPr>
              <a:spLocks/>
            </p:cNvSpPr>
            <p:nvPr/>
          </p:nvSpPr>
          <p:spPr bwMode="auto">
            <a:xfrm rot="2700000">
              <a:off x="2065537" y="1989856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18"/>
            <p:cNvSpPr txBox="1">
              <a:spLocks noChangeArrowheads="1"/>
            </p:cNvSpPr>
            <p:nvPr/>
          </p:nvSpPr>
          <p:spPr bwMode="auto">
            <a:xfrm>
              <a:off x="2215761" y="2228952"/>
              <a:ext cx="657266" cy="40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900" dirty="0">
                  <a:solidFill>
                    <a:srgbClr val="45316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泪滴形 12"/>
            <p:cNvSpPr>
              <a:spLocks/>
            </p:cNvSpPr>
            <p:nvPr/>
          </p:nvSpPr>
          <p:spPr bwMode="auto">
            <a:xfrm rot="2700000">
              <a:off x="2065538" y="2944251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19"/>
            <p:cNvSpPr txBox="1">
              <a:spLocks noChangeArrowheads="1"/>
            </p:cNvSpPr>
            <p:nvPr/>
          </p:nvSpPr>
          <p:spPr bwMode="auto">
            <a:xfrm>
              <a:off x="2215762" y="3155985"/>
              <a:ext cx="657266" cy="40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900" dirty="0">
                  <a:solidFill>
                    <a:srgbClr val="45316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泪滴形 12"/>
            <p:cNvSpPr>
              <a:spLocks/>
            </p:cNvSpPr>
            <p:nvPr/>
          </p:nvSpPr>
          <p:spPr bwMode="auto">
            <a:xfrm rot="2700000">
              <a:off x="2065539" y="3887618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19"/>
            <p:cNvSpPr txBox="1">
              <a:spLocks noChangeArrowheads="1"/>
            </p:cNvSpPr>
            <p:nvPr/>
          </p:nvSpPr>
          <p:spPr bwMode="auto">
            <a:xfrm>
              <a:off x="2215763" y="4099352"/>
              <a:ext cx="657266" cy="40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900" dirty="0">
                  <a:solidFill>
                    <a:srgbClr val="45316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矩形 20"/>
          <p:cNvSpPr>
            <a:spLocks noChangeArrowheads="1"/>
          </p:cNvSpPr>
          <p:nvPr/>
        </p:nvSpPr>
        <p:spPr bwMode="auto">
          <a:xfrm>
            <a:off x="4756151" y="1592264"/>
            <a:ext cx="2730500" cy="376237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19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10"/>
          <p:cNvSpPr txBox="1">
            <a:spLocks noChangeArrowheads="1"/>
          </p:cNvSpPr>
          <p:nvPr/>
        </p:nvSpPr>
        <p:spPr bwMode="auto">
          <a:xfrm>
            <a:off x="4635501" y="2044701"/>
            <a:ext cx="48053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22"/>
          <p:cNvSpPr>
            <a:spLocks noChangeArrowheads="1"/>
          </p:cNvSpPr>
          <p:nvPr/>
        </p:nvSpPr>
        <p:spPr bwMode="auto">
          <a:xfrm>
            <a:off x="4756151" y="2886212"/>
            <a:ext cx="2730500" cy="377825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19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10"/>
          <p:cNvSpPr txBox="1">
            <a:spLocks noChangeArrowheads="1"/>
          </p:cNvSpPr>
          <p:nvPr/>
        </p:nvSpPr>
        <p:spPr bwMode="auto">
          <a:xfrm>
            <a:off x="4635501" y="3340236"/>
            <a:ext cx="48053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24"/>
          <p:cNvSpPr>
            <a:spLocks noChangeArrowheads="1"/>
          </p:cNvSpPr>
          <p:nvPr/>
        </p:nvSpPr>
        <p:spPr bwMode="auto">
          <a:xfrm>
            <a:off x="4756151" y="4168182"/>
            <a:ext cx="2730500" cy="377825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19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10"/>
          <p:cNvSpPr txBox="1">
            <a:spLocks noChangeArrowheads="1"/>
          </p:cNvSpPr>
          <p:nvPr/>
        </p:nvSpPr>
        <p:spPr bwMode="auto">
          <a:xfrm>
            <a:off x="4635501" y="4622207"/>
            <a:ext cx="48053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24"/>
          <p:cNvSpPr>
            <a:spLocks noChangeArrowheads="1"/>
          </p:cNvSpPr>
          <p:nvPr/>
        </p:nvSpPr>
        <p:spPr bwMode="auto">
          <a:xfrm>
            <a:off x="4756151" y="5339756"/>
            <a:ext cx="2730500" cy="377825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19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10"/>
          <p:cNvSpPr txBox="1">
            <a:spLocks noChangeArrowheads="1"/>
          </p:cNvSpPr>
          <p:nvPr/>
        </p:nvSpPr>
        <p:spPr bwMode="auto">
          <a:xfrm>
            <a:off x="4635501" y="5793780"/>
            <a:ext cx="48053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目标规划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522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6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6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36" grpId="0" animBg="1"/>
      <p:bldP spid="54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五边形 25"/>
          <p:cNvSpPr/>
          <p:nvPr/>
        </p:nvSpPr>
        <p:spPr bwMode="auto">
          <a:xfrm>
            <a:off x="2783915" y="1930464"/>
            <a:ext cx="1677380" cy="515317"/>
          </a:xfrm>
          <a:prstGeom prst="homePlate">
            <a:avLst/>
          </a:prstGeom>
          <a:solidFill>
            <a:srgbClr val="453162"/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2" tIns="41410" rIns="82822" bIns="41410" anchor="ctr"/>
          <a:lstStyle/>
          <a:p>
            <a:pPr algn="ctr"/>
            <a:endParaRPr lang="zh-CN" altLang="en-US" sz="1900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2965676" y="2012701"/>
            <a:ext cx="1408616" cy="33479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/>
              <a:t>添加标题</a:t>
            </a:r>
          </a:p>
        </p:txBody>
      </p:sp>
      <p:sp>
        <p:nvSpPr>
          <p:cNvPr id="28" name="五边形 27"/>
          <p:cNvSpPr/>
          <p:nvPr/>
        </p:nvSpPr>
        <p:spPr bwMode="auto">
          <a:xfrm>
            <a:off x="2783914" y="3517434"/>
            <a:ext cx="1677381" cy="515317"/>
          </a:xfrm>
          <a:prstGeom prst="homePlate">
            <a:avLst/>
          </a:prstGeom>
          <a:solidFill>
            <a:srgbClr val="453162"/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2" tIns="41410" rIns="82822" bIns="41410" anchor="ctr"/>
          <a:lstStyle/>
          <a:p>
            <a:pPr algn="ctr"/>
            <a:endParaRPr lang="zh-CN" altLang="en-US" sz="1900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2973238" y="3619036"/>
            <a:ext cx="1401052" cy="33479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/>
              <a:t>添加标题</a:t>
            </a:r>
          </a:p>
        </p:txBody>
      </p:sp>
      <p:sp>
        <p:nvSpPr>
          <p:cNvPr id="30" name="五边形 29"/>
          <p:cNvSpPr/>
          <p:nvPr/>
        </p:nvSpPr>
        <p:spPr bwMode="auto">
          <a:xfrm>
            <a:off x="2783914" y="5180008"/>
            <a:ext cx="1677381" cy="515317"/>
          </a:xfrm>
          <a:prstGeom prst="homePlate">
            <a:avLst/>
          </a:prstGeom>
          <a:solidFill>
            <a:srgbClr val="453162"/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2" tIns="41410" rIns="82822" bIns="41410" anchor="ctr"/>
          <a:lstStyle/>
          <a:p>
            <a:pPr algn="ctr"/>
            <a:endParaRPr lang="zh-CN" altLang="en-US" sz="1900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2973238" y="5263349"/>
            <a:ext cx="1401052" cy="33479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/>
              <a:t>添加标题</a:t>
            </a:r>
          </a:p>
        </p:txBody>
      </p:sp>
      <p:sp>
        <p:nvSpPr>
          <p:cNvPr id="32" name="任意多边形 31"/>
          <p:cNvSpPr/>
          <p:nvPr/>
        </p:nvSpPr>
        <p:spPr bwMode="auto">
          <a:xfrm>
            <a:off x="1621071" y="2172282"/>
            <a:ext cx="1140927" cy="1606332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82822" tIns="41410" rIns="82822" bIns="41410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 bwMode="auto">
          <a:xfrm flipV="1">
            <a:off x="1621074" y="3801216"/>
            <a:ext cx="1140927" cy="1636451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82822" tIns="41410" rIns="82822" bIns="41410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>
            <a:off x="1621071" y="3801211"/>
            <a:ext cx="1140927" cy="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椭圆 34"/>
          <p:cNvSpPr>
            <a:spLocks noChangeArrowheads="1"/>
          </p:cNvSpPr>
          <p:nvPr/>
        </p:nvSpPr>
        <p:spPr bwMode="auto">
          <a:xfrm>
            <a:off x="911425" y="3173076"/>
            <a:ext cx="1257340" cy="1256272"/>
          </a:xfrm>
          <a:prstGeom prst="ellipse">
            <a:avLst/>
          </a:prstGeom>
          <a:solidFill>
            <a:srgbClr val="453162"/>
          </a:solidFill>
          <a:ln w="762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82822" tIns="41410" rIns="82822" bIns="41410" anchor="ctr"/>
          <a:lstStyle/>
          <a:p>
            <a:pPr algn="ctr"/>
            <a:r>
              <a:rPr lang="zh-CN" altLang="en-US" sz="1900" b="1" dirty="0">
                <a:solidFill>
                  <a:srgbClr val="F8F8F8"/>
                </a:solidFill>
                <a:ea typeface="微软雅黑" pitchFamily="34" charset="-122"/>
              </a:rPr>
              <a:t>添加</a:t>
            </a:r>
            <a:endParaRPr lang="en-US" altLang="zh-CN" sz="1900" b="1" dirty="0">
              <a:solidFill>
                <a:srgbClr val="F8F8F8"/>
              </a:solidFill>
              <a:ea typeface="微软雅黑" pitchFamily="34" charset="-122"/>
            </a:endParaRPr>
          </a:p>
          <a:p>
            <a:pPr algn="ctr"/>
            <a:r>
              <a:rPr lang="zh-CN" altLang="en-US" sz="1900" b="1" dirty="0">
                <a:solidFill>
                  <a:srgbClr val="F8F8F8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42" name="圆角矩形 41"/>
          <p:cNvSpPr/>
          <p:nvPr/>
        </p:nvSpPr>
        <p:spPr bwMode="auto">
          <a:xfrm>
            <a:off x="4175787" y="3217391"/>
            <a:ext cx="6240693" cy="1167651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rgbClr val="453162"/>
            </a:solidFill>
            <a:bevel/>
            <a:headEnd/>
            <a:tailEnd/>
          </a:ln>
        </p:spPr>
        <p:txBody>
          <a:bodyPr lIns="82822" tIns="41410" rIns="82822" bIns="41410" anchor="ctr"/>
          <a:lstStyle/>
          <a:p>
            <a:pPr lvl="2"/>
            <a:endParaRPr lang="zh-CN" altLang="en-US" sz="13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圆角矩形 42"/>
          <p:cNvSpPr/>
          <p:nvPr/>
        </p:nvSpPr>
        <p:spPr bwMode="auto">
          <a:xfrm>
            <a:off x="4175787" y="4853637"/>
            <a:ext cx="6240693" cy="1167651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rgbClr val="453162"/>
            </a:solidFill>
            <a:bevel/>
            <a:headEnd/>
            <a:tailEnd/>
          </a:ln>
        </p:spPr>
        <p:txBody>
          <a:bodyPr lIns="82822" tIns="41410" rIns="82822" bIns="41410" anchor="ctr"/>
          <a:lstStyle/>
          <a:p>
            <a:pPr lvl="2"/>
            <a:endParaRPr lang="zh-CN" altLang="en-US" sz="1300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" name="圆角矩形 43"/>
          <p:cNvSpPr/>
          <p:nvPr/>
        </p:nvSpPr>
        <p:spPr bwMode="auto">
          <a:xfrm>
            <a:off x="4175787" y="1597219"/>
            <a:ext cx="6240693" cy="1167651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rgbClr val="453162"/>
            </a:solidFill>
            <a:bevel/>
            <a:headEnd/>
            <a:tailEnd/>
          </a:ln>
        </p:spPr>
        <p:txBody>
          <a:bodyPr lIns="82822" tIns="41410" rIns="82822" bIns="41410" anchor="ctr"/>
          <a:lstStyle/>
          <a:p>
            <a:pPr lvl="2"/>
            <a:endParaRPr lang="zh-CN" altLang="en-US" sz="1300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" name="TextBox 32"/>
          <p:cNvSpPr txBox="1">
            <a:spLocks noChangeArrowheads="1"/>
          </p:cNvSpPr>
          <p:nvPr/>
        </p:nvSpPr>
        <p:spPr bwMode="auto">
          <a:xfrm>
            <a:off x="4431330" y="5146376"/>
            <a:ext cx="3543985" cy="628163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6" name="TextBox 32"/>
          <p:cNvSpPr txBox="1">
            <a:spLocks noChangeArrowheads="1"/>
          </p:cNvSpPr>
          <p:nvPr/>
        </p:nvSpPr>
        <p:spPr bwMode="auto">
          <a:xfrm>
            <a:off x="4415833" y="3422873"/>
            <a:ext cx="3543985" cy="628163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7" name="TextBox 32"/>
          <p:cNvSpPr txBox="1">
            <a:spLocks noChangeArrowheads="1"/>
          </p:cNvSpPr>
          <p:nvPr/>
        </p:nvSpPr>
        <p:spPr bwMode="auto">
          <a:xfrm>
            <a:off x="4421096" y="1858313"/>
            <a:ext cx="3543985" cy="628163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完成步骤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453069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00"/>
                            </p:stCondLst>
                            <p:childTnLst>
                              <p:par>
                                <p:cTn id="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1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6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1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4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9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6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6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 animBg="1"/>
      <p:bldP spid="35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23" grpId="0"/>
      <p:bldP spid="22" grpId="0" animBg="1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05406" y="1974088"/>
            <a:ext cx="48526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 spc="3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8800" b="1" spc="3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flipH="1">
            <a:off x="7627821" y="4044843"/>
            <a:ext cx="3361450" cy="407363"/>
          </a:xfrm>
          <a:custGeom>
            <a:avLst/>
            <a:gdLst>
              <a:gd name="connsiteX0" fmla="*/ 1319211 w 1469989"/>
              <a:gd name="connsiteY0" fmla="*/ 0 h 485775"/>
              <a:gd name="connsiteX1" fmla="*/ 80964 w 1469989"/>
              <a:gd name="connsiteY1" fmla="*/ 0 h 485775"/>
              <a:gd name="connsiteX2" fmla="*/ 0 w 1469989"/>
              <a:gd name="connsiteY2" fmla="*/ 80964 h 485775"/>
              <a:gd name="connsiteX3" fmla="*/ 0 w 1469989"/>
              <a:gd name="connsiteY3" fmla="*/ 404811 h 485775"/>
              <a:gd name="connsiteX4" fmla="*/ 80964 w 1469989"/>
              <a:gd name="connsiteY4" fmla="*/ 485775 h 485775"/>
              <a:gd name="connsiteX5" fmla="*/ 1319211 w 1469989"/>
              <a:gd name="connsiteY5" fmla="*/ 485775 h 485775"/>
              <a:gd name="connsiteX6" fmla="*/ 1331069 w 1469989"/>
              <a:gd name="connsiteY6" fmla="*/ 483381 h 485775"/>
              <a:gd name="connsiteX7" fmla="*/ 1380263 w 1469989"/>
              <a:gd name="connsiteY7" fmla="*/ 483381 h 485775"/>
              <a:gd name="connsiteX8" fmla="*/ 1400175 w 1469989"/>
              <a:gd name="connsiteY8" fmla="*/ 483381 h 485775"/>
              <a:gd name="connsiteX9" fmla="*/ 1469989 w 1469989"/>
              <a:gd name="connsiteY9" fmla="*/ 483381 h 485775"/>
              <a:gd name="connsiteX10" fmla="*/ 1400175 w 1469989"/>
              <a:gd name="connsiteY10" fmla="*/ 413567 h 485775"/>
              <a:gd name="connsiteX11" fmla="*/ 1400175 w 1469989"/>
              <a:gd name="connsiteY11" fmla="*/ 404811 h 485775"/>
              <a:gd name="connsiteX12" fmla="*/ 1400175 w 1469989"/>
              <a:gd name="connsiteY12" fmla="*/ 363126 h 485775"/>
              <a:gd name="connsiteX13" fmla="*/ 1400175 w 1469989"/>
              <a:gd name="connsiteY13" fmla="*/ 80964 h 485775"/>
              <a:gd name="connsiteX14" fmla="*/ 1319211 w 1469989"/>
              <a:gd name="connsiteY14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989" h="485775">
                <a:moveTo>
                  <a:pt x="1319211" y="0"/>
                </a:moveTo>
                <a:lnTo>
                  <a:pt x="80964" y="0"/>
                </a:lnTo>
                <a:cubicBezTo>
                  <a:pt x="36249" y="0"/>
                  <a:pt x="0" y="36249"/>
                  <a:pt x="0" y="80964"/>
                </a:cubicBezTo>
                <a:lnTo>
                  <a:pt x="0" y="404811"/>
                </a:lnTo>
                <a:cubicBezTo>
                  <a:pt x="0" y="449526"/>
                  <a:pt x="36249" y="485775"/>
                  <a:pt x="80964" y="485775"/>
                </a:cubicBezTo>
                <a:lnTo>
                  <a:pt x="1319211" y="485775"/>
                </a:lnTo>
                <a:lnTo>
                  <a:pt x="1331069" y="483381"/>
                </a:lnTo>
                <a:lnTo>
                  <a:pt x="1380263" y="483381"/>
                </a:lnTo>
                <a:lnTo>
                  <a:pt x="1400175" y="483381"/>
                </a:lnTo>
                <a:lnTo>
                  <a:pt x="1469989" y="483381"/>
                </a:lnTo>
                <a:lnTo>
                  <a:pt x="1400175" y="413567"/>
                </a:lnTo>
                <a:lnTo>
                  <a:pt x="1400175" y="404811"/>
                </a:lnTo>
                <a:lnTo>
                  <a:pt x="1400175" y="363126"/>
                </a:lnTo>
                <a:lnTo>
                  <a:pt x="1400175" y="80964"/>
                </a:lnTo>
                <a:cubicBezTo>
                  <a:pt x="1400175" y="36249"/>
                  <a:pt x="1363926" y="0"/>
                  <a:pt x="1319211" y="0"/>
                </a:cubicBezTo>
                <a:close/>
              </a:path>
            </a:pathLst>
          </a:custGeom>
          <a:solidFill>
            <a:srgbClr val="4531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25"/>
          <p:cNvSpPr txBox="1"/>
          <p:nvPr/>
        </p:nvSpPr>
        <p:spPr>
          <a:xfrm>
            <a:off x="7504721" y="4075015"/>
            <a:ext cx="363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dirty="0" smtClean="0"/>
              <a:t>竞聘人：</a:t>
            </a:r>
            <a:r>
              <a:rPr lang="en-US" altLang="zh-CN" sz="1600" dirty="0" smtClean="0"/>
              <a:t>xx  </a:t>
            </a:r>
            <a:r>
              <a:rPr lang="zh-CN" altLang="en-US" sz="1600" dirty="0" smtClean="0"/>
              <a:t>竞聘岗位：</a:t>
            </a:r>
            <a:r>
              <a:rPr lang="en-US" altLang="zh-CN" sz="1600" dirty="0" smtClean="0"/>
              <a:t>xx</a:t>
            </a:r>
            <a:endParaRPr lang="zh-CN" altLang="en-US" sz="1600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0" y="1641928"/>
            <a:ext cx="2656115" cy="0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1625600" y="1641928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641599" y="3717471"/>
            <a:ext cx="8400953" cy="0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454" y="1722010"/>
            <a:ext cx="1915377" cy="1915377"/>
          </a:xfrm>
          <a:prstGeom prst="ellipse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52921" y="662716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6677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6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 animBg="1"/>
      <p:bldP spid="11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14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31"/>
          <p:cNvSpPr txBox="1"/>
          <p:nvPr/>
        </p:nvSpPr>
        <p:spPr>
          <a:xfrm>
            <a:off x="861298" y="1896288"/>
            <a:ext cx="2088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5" name="TextBox 31"/>
          <p:cNvSpPr txBox="1"/>
          <p:nvPr/>
        </p:nvSpPr>
        <p:spPr>
          <a:xfrm>
            <a:off x="4877979" y="189389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5083835" y="192293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31"/>
          <p:cNvSpPr txBox="1"/>
          <p:nvPr/>
        </p:nvSpPr>
        <p:spPr>
          <a:xfrm>
            <a:off x="4864531" y="284863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5070387" y="287767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31"/>
          <p:cNvSpPr txBox="1"/>
          <p:nvPr/>
        </p:nvSpPr>
        <p:spPr>
          <a:xfrm>
            <a:off x="4864531" y="3734301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5070387" y="3763339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31"/>
          <p:cNvSpPr txBox="1"/>
          <p:nvPr/>
        </p:nvSpPr>
        <p:spPr>
          <a:xfrm>
            <a:off x="4877978" y="4636780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083834" y="4665818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31"/>
          <p:cNvSpPr txBox="1"/>
          <p:nvPr/>
        </p:nvSpPr>
        <p:spPr>
          <a:xfrm>
            <a:off x="6418220" y="1969205"/>
            <a:ext cx="214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sp>
        <p:nvSpPr>
          <p:cNvPr id="30" name="TextBox 32"/>
          <p:cNvSpPr txBox="1"/>
          <p:nvPr/>
        </p:nvSpPr>
        <p:spPr>
          <a:xfrm>
            <a:off x="6421604" y="2914370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</a:p>
        </p:txBody>
      </p:sp>
      <p:sp>
        <p:nvSpPr>
          <p:cNvPr id="31" name="TextBox 33"/>
          <p:cNvSpPr txBox="1"/>
          <p:nvPr/>
        </p:nvSpPr>
        <p:spPr>
          <a:xfrm>
            <a:off x="6246185" y="3795411"/>
            <a:ext cx="357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胜任</a:t>
            </a:r>
            <a:r>
              <a:rPr lang="zh-CN" altLang="en-US" sz="2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</a:p>
        </p:txBody>
      </p:sp>
      <p:sp>
        <p:nvSpPr>
          <p:cNvPr id="32" name="TextBox 34"/>
          <p:cNvSpPr txBox="1"/>
          <p:nvPr/>
        </p:nvSpPr>
        <p:spPr>
          <a:xfrm>
            <a:off x="6251696" y="4700234"/>
            <a:ext cx="3025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目标规划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9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6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6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5" grpId="0"/>
      <p:bldP spid="21" grpId="0"/>
      <p:bldP spid="23" grpId="0"/>
      <p:bldP spid="25" grpId="0"/>
      <p:bldP spid="29" grpId="0"/>
      <p:bldP spid="30" grpId="0"/>
      <p:bldP spid="31" grpId="0"/>
      <p:bldP spid="32" grpId="0"/>
      <p:bldP spid="34" grpId="0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1"/>
          <p:cNvSpPr txBox="1"/>
          <p:nvPr/>
        </p:nvSpPr>
        <p:spPr>
          <a:xfrm>
            <a:off x="6476276" y="2622335"/>
            <a:ext cx="239045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6534369" y="3585583"/>
            <a:ext cx="270048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个人履历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6546003" y="4445497"/>
            <a:ext cx="3578887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荣誉和奖项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31"/>
          <p:cNvSpPr txBox="1"/>
          <p:nvPr/>
        </p:nvSpPr>
        <p:spPr>
          <a:xfrm>
            <a:off x="4936035" y="254702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5141891" y="257606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31"/>
          <p:cNvSpPr txBox="1"/>
          <p:nvPr/>
        </p:nvSpPr>
        <p:spPr>
          <a:xfrm>
            <a:off x="4922587" y="350176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H="1">
            <a:off x="5128443" y="353080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31"/>
          <p:cNvSpPr txBox="1"/>
          <p:nvPr/>
        </p:nvSpPr>
        <p:spPr>
          <a:xfrm>
            <a:off x="4922587" y="4387431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5128443" y="4416469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1"/>
          <p:cNvSpPr txBox="1"/>
          <p:nvPr/>
        </p:nvSpPr>
        <p:spPr>
          <a:xfrm>
            <a:off x="846784" y="2012400"/>
            <a:ext cx="2088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65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6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6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6" grpId="0"/>
      <p:bldP spid="48" grpId="0"/>
      <p:bldP spid="50" grpId="0"/>
      <p:bldP spid="56" grpId="0"/>
      <p:bldP spid="28" grpId="0"/>
      <p:bldP spid="29" grpId="0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基本信息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76" y="1443806"/>
            <a:ext cx="1915377" cy="1915377"/>
          </a:xfrm>
          <a:prstGeom prst="ellipse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H="1">
            <a:off x="5729181" y="2358001"/>
            <a:ext cx="4346951" cy="0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729181" y="2764607"/>
            <a:ext cx="4346951" cy="0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729181" y="3171212"/>
            <a:ext cx="4346951" cy="0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5729181" y="3577817"/>
            <a:ext cx="4346951" cy="0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5729181" y="3984424"/>
            <a:ext cx="4346951" cy="0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5729181" y="4391029"/>
            <a:ext cx="4346951" cy="0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5729181" y="4913747"/>
            <a:ext cx="4346951" cy="0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 flipV="1">
            <a:off x="5729181" y="5407437"/>
            <a:ext cx="4346951" cy="47459"/>
          </a:xfrm>
          <a:prstGeom prst="line">
            <a:avLst/>
          </a:prstGeom>
          <a:ln w="25400">
            <a:solidFill>
              <a:srgbClr val="4531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1"/>
          <p:cNvSpPr txBox="1"/>
          <p:nvPr/>
        </p:nvSpPr>
        <p:spPr>
          <a:xfrm>
            <a:off x="5719808" y="1991953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7" name="TextBox 54"/>
          <p:cNvSpPr txBox="1"/>
          <p:nvPr/>
        </p:nvSpPr>
        <p:spPr>
          <a:xfrm>
            <a:off x="8225264" y="1988841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性别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8" name="TextBox 55"/>
          <p:cNvSpPr txBox="1"/>
          <p:nvPr/>
        </p:nvSpPr>
        <p:spPr>
          <a:xfrm>
            <a:off x="5722756" y="2395662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9" name="TextBox 56"/>
          <p:cNvSpPr txBox="1"/>
          <p:nvPr/>
        </p:nvSpPr>
        <p:spPr>
          <a:xfrm>
            <a:off x="8233143" y="2386061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0" name="TextBox 60"/>
          <p:cNvSpPr txBox="1"/>
          <p:nvPr/>
        </p:nvSpPr>
        <p:spPr>
          <a:xfrm>
            <a:off x="6501975" y="1991953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</p:txBody>
      </p:sp>
      <p:sp>
        <p:nvSpPr>
          <p:cNvPr id="21" name="TextBox 61"/>
          <p:cNvSpPr txBox="1"/>
          <p:nvPr/>
        </p:nvSpPr>
        <p:spPr>
          <a:xfrm>
            <a:off x="8994731" y="1988841"/>
            <a:ext cx="48987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62"/>
          <p:cNvSpPr txBox="1"/>
          <p:nvPr/>
        </p:nvSpPr>
        <p:spPr>
          <a:xfrm>
            <a:off x="6504925" y="2395662"/>
            <a:ext cx="775207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3"/>
          <p:cNvSpPr txBox="1"/>
          <p:nvPr/>
        </p:nvSpPr>
        <p:spPr>
          <a:xfrm>
            <a:off x="9002609" y="2394526"/>
            <a:ext cx="48987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64"/>
          <p:cNvSpPr txBox="1"/>
          <p:nvPr/>
        </p:nvSpPr>
        <p:spPr>
          <a:xfrm>
            <a:off x="5730460" y="3206102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5" name="TextBox 65"/>
          <p:cNvSpPr txBox="1"/>
          <p:nvPr/>
        </p:nvSpPr>
        <p:spPr>
          <a:xfrm>
            <a:off x="8212828" y="3193385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6" name="TextBox 66"/>
          <p:cNvSpPr txBox="1"/>
          <p:nvPr/>
        </p:nvSpPr>
        <p:spPr>
          <a:xfrm>
            <a:off x="8219437" y="2796385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7" name="TextBox 67"/>
          <p:cNvSpPr txBox="1"/>
          <p:nvPr/>
        </p:nvSpPr>
        <p:spPr>
          <a:xfrm>
            <a:off x="5718053" y="2799594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8" name="TextBox 68"/>
          <p:cNvSpPr txBox="1"/>
          <p:nvPr/>
        </p:nvSpPr>
        <p:spPr>
          <a:xfrm>
            <a:off x="6542553" y="2799594"/>
            <a:ext cx="81483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29" name="TextBox 69"/>
          <p:cNvSpPr txBox="1"/>
          <p:nvPr/>
        </p:nvSpPr>
        <p:spPr>
          <a:xfrm>
            <a:off x="8993139" y="2804853"/>
            <a:ext cx="102367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30" name="TextBox 70"/>
          <p:cNvSpPr txBox="1"/>
          <p:nvPr/>
        </p:nvSpPr>
        <p:spPr>
          <a:xfrm>
            <a:off x="6516862" y="3206102"/>
            <a:ext cx="977185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1"/>
          <p:cNvSpPr txBox="1"/>
          <p:nvPr/>
        </p:nvSpPr>
        <p:spPr>
          <a:xfrm>
            <a:off x="8986529" y="3210418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72"/>
          <p:cNvSpPr txBox="1"/>
          <p:nvPr/>
        </p:nvSpPr>
        <p:spPr>
          <a:xfrm>
            <a:off x="8200400" y="3602455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3" name="TextBox 73"/>
          <p:cNvSpPr txBox="1"/>
          <p:nvPr/>
        </p:nvSpPr>
        <p:spPr>
          <a:xfrm>
            <a:off x="5718211" y="4026881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4" name="TextBox 74"/>
          <p:cNvSpPr txBox="1"/>
          <p:nvPr/>
        </p:nvSpPr>
        <p:spPr>
          <a:xfrm>
            <a:off x="5718211" y="3605988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5" name="TextBox 75"/>
          <p:cNvSpPr txBox="1"/>
          <p:nvPr/>
        </p:nvSpPr>
        <p:spPr>
          <a:xfrm>
            <a:off x="6938132" y="3613366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76"/>
          <p:cNvSpPr txBox="1"/>
          <p:nvPr/>
        </p:nvSpPr>
        <p:spPr>
          <a:xfrm>
            <a:off x="9394920" y="3600177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77"/>
          <p:cNvSpPr txBox="1"/>
          <p:nvPr/>
        </p:nvSpPr>
        <p:spPr>
          <a:xfrm>
            <a:off x="6916965" y="4023406"/>
            <a:ext cx="1700139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38" name="TextBox 78"/>
          <p:cNvSpPr txBox="1"/>
          <p:nvPr/>
        </p:nvSpPr>
        <p:spPr>
          <a:xfrm>
            <a:off x="5718211" y="4540926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9" name="TextBox 79"/>
          <p:cNvSpPr txBox="1"/>
          <p:nvPr/>
        </p:nvSpPr>
        <p:spPr>
          <a:xfrm>
            <a:off x="6916965" y="4537453"/>
            <a:ext cx="2152180" cy="415492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1ppt@1ppt.com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80"/>
          <p:cNvSpPr txBox="1"/>
          <p:nvPr/>
        </p:nvSpPr>
        <p:spPr>
          <a:xfrm>
            <a:off x="5718211" y="5042877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现在住址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41" name="TextBox 81"/>
          <p:cNvSpPr txBox="1"/>
          <p:nvPr/>
        </p:nvSpPr>
        <p:spPr>
          <a:xfrm>
            <a:off x="6916965" y="5039402"/>
            <a:ext cx="2894376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家园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295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6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6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个人履历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963085" y="2258484"/>
            <a:ext cx="2137833" cy="1625600"/>
            <a:chOff x="910361" y="1498145"/>
            <a:chExt cx="1604239" cy="1219655"/>
          </a:xfrm>
        </p:grpSpPr>
        <p:sp>
          <p:nvSpPr>
            <p:cNvPr id="46" name="任意多边形 45"/>
            <p:cNvSpPr/>
            <p:nvPr/>
          </p:nvSpPr>
          <p:spPr>
            <a:xfrm>
              <a:off x="1587000" y="1853878"/>
              <a:ext cx="927600" cy="863922"/>
            </a:xfrm>
            <a:custGeom>
              <a:avLst/>
              <a:gdLst>
                <a:gd name="connsiteX0" fmla="*/ 0 w 927100"/>
                <a:gd name="connsiteY0" fmla="*/ 279400 h 863600"/>
                <a:gd name="connsiteX1" fmla="*/ 215900 w 927100"/>
                <a:gd name="connsiteY1" fmla="*/ 0 h 863600"/>
                <a:gd name="connsiteX2" fmla="*/ 927100 w 927100"/>
                <a:gd name="connsiteY2" fmla="*/ 86360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00" h="863600">
                  <a:moveTo>
                    <a:pt x="0" y="279400"/>
                  </a:moveTo>
                  <a:lnTo>
                    <a:pt x="215900" y="0"/>
                  </a:lnTo>
                  <a:lnTo>
                    <a:pt x="927100" y="863600"/>
                  </a:lnTo>
                </a:path>
              </a:pathLst>
            </a:custGeom>
            <a:noFill/>
            <a:ln w="12700">
              <a:solidFill>
                <a:srgbClr val="45316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21"/>
            <p:cNvSpPr>
              <a:spLocks noChangeArrowheads="1"/>
            </p:cNvSpPr>
            <p:nvPr/>
          </p:nvSpPr>
          <p:spPr bwMode="auto">
            <a:xfrm>
              <a:off x="910361" y="1498145"/>
              <a:ext cx="1177880" cy="277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700" baseline="-3000" dirty="0">
                  <a:solidFill>
                    <a:srgbClr val="453162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5628913" y="1974851"/>
            <a:ext cx="2264141" cy="2332567"/>
            <a:chOff x="4409935" y="1284513"/>
            <a:chExt cx="1698765" cy="1750787"/>
          </a:xfrm>
        </p:grpSpPr>
        <p:sp>
          <p:nvSpPr>
            <p:cNvPr id="49" name="任意多边形 48"/>
            <p:cNvSpPr/>
            <p:nvPr/>
          </p:nvSpPr>
          <p:spPr>
            <a:xfrm>
              <a:off x="5054190" y="1613381"/>
              <a:ext cx="1054510" cy="1421919"/>
            </a:xfrm>
            <a:custGeom>
              <a:avLst/>
              <a:gdLst>
                <a:gd name="connsiteX0" fmla="*/ 152400 w 889000"/>
                <a:gd name="connsiteY0" fmla="*/ 1016000 h 1016000"/>
                <a:gd name="connsiteX1" fmla="*/ 0 w 889000"/>
                <a:gd name="connsiteY1" fmla="*/ 0 h 1016000"/>
                <a:gd name="connsiteX2" fmla="*/ 889000 w 889000"/>
                <a:gd name="connsiteY2" fmla="*/ 292100 h 1016000"/>
                <a:gd name="connsiteX0" fmla="*/ 317500 w 1054100"/>
                <a:gd name="connsiteY0" fmla="*/ 1422400 h 1422400"/>
                <a:gd name="connsiteX1" fmla="*/ 0 w 1054100"/>
                <a:gd name="connsiteY1" fmla="*/ 0 h 1422400"/>
                <a:gd name="connsiteX2" fmla="*/ 1054100 w 1054100"/>
                <a:gd name="connsiteY2" fmla="*/ 698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4100" h="1422400">
                  <a:moveTo>
                    <a:pt x="317500" y="1422400"/>
                  </a:moveTo>
                  <a:lnTo>
                    <a:pt x="0" y="0"/>
                  </a:lnTo>
                  <a:lnTo>
                    <a:pt x="1054100" y="698500"/>
                  </a:lnTo>
                </a:path>
              </a:pathLst>
            </a:custGeom>
            <a:noFill/>
            <a:ln w="12700">
              <a:solidFill>
                <a:srgbClr val="45316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24"/>
            <p:cNvSpPr>
              <a:spLocks noChangeArrowheads="1"/>
            </p:cNvSpPr>
            <p:nvPr/>
          </p:nvSpPr>
          <p:spPr bwMode="auto">
            <a:xfrm>
              <a:off x="4409935" y="1284513"/>
              <a:ext cx="1235433" cy="288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900">
                  <a:solidFill>
                    <a:srgbClr val="453162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sp>
        <p:nvSpPr>
          <p:cNvPr id="51" name="任意多边形 50"/>
          <p:cNvSpPr/>
          <p:nvPr/>
        </p:nvSpPr>
        <p:spPr>
          <a:xfrm>
            <a:off x="433918" y="2667000"/>
            <a:ext cx="10587567" cy="2353733"/>
          </a:xfrm>
          <a:custGeom>
            <a:avLst/>
            <a:gdLst>
              <a:gd name="connsiteX0" fmla="*/ 0 w 7941502"/>
              <a:gd name="connsiteY0" fmla="*/ 1252603 h 1766170"/>
              <a:gd name="connsiteX1" fmla="*/ 0 w 7941502"/>
              <a:gd name="connsiteY1" fmla="*/ 1252603 h 1766170"/>
              <a:gd name="connsiteX2" fmla="*/ 1077239 w 7941502"/>
              <a:gd name="connsiteY2" fmla="*/ 313151 h 1766170"/>
              <a:gd name="connsiteX3" fmla="*/ 1979113 w 7941502"/>
              <a:gd name="connsiteY3" fmla="*/ 951978 h 1766170"/>
              <a:gd name="connsiteX4" fmla="*/ 2780779 w 7941502"/>
              <a:gd name="connsiteY4" fmla="*/ 162838 h 1766170"/>
              <a:gd name="connsiteX5" fmla="*/ 3306872 w 7941502"/>
              <a:gd name="connsiteY5" fmla="*/ 676405 h 1766170"/>
              <a:gd name="connsiteX6" fmla="*/ 4885151 w 7941502"/>
              <a:gd name="connsiteY6" fmla="*/ 1202498 h 1766170"/>
              <a:gd name="connsiteX7" fmla="*/ 5586609 w 7941502"/>
              <a:gd name="connsiteY7" fmla="*/ 488515 h 1766170"/>
              <a:gd name="connsiteX8" fmla="*/ 6263014 w 7941502"/>
              <a:gd name="connsiteY8" fmla="*/ 300624 h 1766170"/>
              <a:gd name="connsiteX9" fmla="*/ 6601217 w 7941502"/>
              <a:gd name="connsiteY9" fmla="*/ 1766170 h 1766170"/>
              <a:gd name="connsiteX10" fmla="*/ 7177414 w 7941502"/>
              <a:gd name="connsiteY10" fmla="*/ 0 h 1766170"/>
              <a:gd name="connsiteX11" fmla="*/ 7941502 w 7941502"/>
              <a:gd name="connsiteY11" fmla="*/ 701457 h 176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41502" h="1766170">
                <a:moveTo>
                  <a:pt x="0" y="1252603"/>
                </a:moveTo>
                <a:lnTo>
                  <a:pt x="0" y="1252603"/>
                </a:lnTo>
                <a:lnTo>
                  <a:pt x="1077239" y="313151"/>
                </a:lnTo>
                <a:lnTo>
                  <a:pt x="1979113" y="951978"/>
                </a:lnTo>
                <a:lnTo>
                  <a:pt x="2780779" y="162838"/>
                </a:lnTo>
                <a:lnTo>
                  <a:pt x="3306872" y="676405"/>
                </a:lnTo>
                <a:lnTo>
                  <a:pt x="4885151" y="1202498"/>
                </a:lnTo>
                <a:lnTo>
                  <a:pt x="5586609" y="488515"/>
                </a:lnTo>
                <a:lnTo>
                  <a:pt x="6263014" y="300624"/>
                </a:lnTo>
                <a:lnTo>
                  <a:pt x="6601217" y="1766170"/>
                </a:lnTo>
                <a:lnTo>
                  <a:pt x="7177414" y="0"/>
                </a:lnTo>
                <a:lnTo>
                  <a:pt x="7941502" y="701457"/>
                </a:lnTo>
              </a:path>
            </a:pathLst>
          </a:custGeom>
          <a:noFill/>
          <a:ln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8" tIns="60944" rIns="121888" bIns="60944" anchor="ctr"/>
          <a:lstStyle/>
          <a:p>
            <a:pPr algn="ctr"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3048001" y="2954866"/>
            <a:ext cx="1569660" cy="2274332"/>
            <a:chOff x="2473526" y="2425699"/>
            <a:chExt cx="1178245" cy="1707221"/>
          </a:xfrm>
        </p:grpSpPr>
        <p:sp>
          <p:nvSpPr>
            <p:cNvPr id="53" name="任意多边形 52"/>
            <p:cNvSpPr/>
            <p:nvPr/>
          </p:nvSpPr>
          <p:spPr>
            <a:xfrm>
              <a:off x="3301316" y="2425699"/>
              <a:ext cx="46076" cy="1374373"/>
            </a:xfrm>
            <a:custGeom>
              <a:avLst/>
              <a:gdLst>
                <a:gd name="connsiteX0" fmla="*/ 0 w 0"/>
                <a:gd name="connsiteY0" fmla="*/ 0 h 1193800"/>
                <a:gd name="connsiteX1" fmla="*/ 0 w 0"/>
                <a:gd name="connsiteY1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3800">
                  <a:moveTo>
                    <a:pt x="0" y="0"/>
                  </a:moveTo>
                  <a:lnTo>
                    <a:pt x="0" y="1193800"/>
                  </a:lnTo>
                </a:path>
              </a:pathLst>
            </a:custGeom>
            <a:noFill/>
            <a:ln w="12700">
              <a:solidFill>
                <a:srgbClr val="45316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473526" y="3855682"/>
              <a:ext cx="1178245" cy="2772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rgbClr val="45316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1437217" y="3024716"/>
            <a:ext cx="862737" cy="654911"/>
            <a:chOff x="1266729" y="2071701"/>
            <a:chExt cx="646146" cy="492443"/>
          </a:xfrm>
        </p:grpSpPr>
        <p:sp>
          <p:nvSpPr>
            <p:cNvPr id="56" name="椭圆 55"/>
            <p:cNvSpPr/>
            <p:nvPr/>
          </p:nvSpPr>
          <p:spPr>
            <a:xfrm>
              <a:off x="1499764" y="2071701"/>
              <a:ext cx="163284" cy="162340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266729" y="2332719"/>
              <a:ext cx="646146" cy="2314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2013.06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2567519" y="3805770"/>
            <a:ext cx="862737" cy="572361"/>
            <a:chOff x="2113346" y="3064841"/>
            <a:chExt cx="647638" cy="429773"/>
          </a:xfrm>
        </p:grpSpPr>
        <p:sp>
          <p:nvSpPr>
            <p:cNvPr id="59" name="椭圆 58"/>
            <p:cNvSpPr/>
            <p:nvPr/>
          </p:nvSpPr>
          <p:spPr>
            <a:xfrm>
              <a:off x="2407299" y="3064841"/>
              <a:ext cx="162072" cy="162115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2113346" y="3263511"/>
              <a:ext cx="647638" cy="231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2013.09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3721102" y="2472267"/>
            <a:ext cx="862738" cy="554567"/>
            <a:chOff x="2979182" y="2064744"/>
            <a:chExt cx="647638" cy="416176"/>
          </a:xfrm>
        </p:grpSpPr>
        <p:sp>
          <p:nvSpPr>
            <p:cNvPr id="62" name="椭圆 61"/>
            <p:cNvSpPr/>
            <p:nvPr/>
          </p:nvSpPr>
          <p:spPr>
            <a:xfrm>
              <a:off x="3222289" y="2317309"/>
              <a:ext cx="163660" cy="163611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2979182" y="2064744"/>
              <a:ext cx="647638" cy="2309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2014.01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4705353" y="3365502"/>
            <a:ext cx="1144253" cy="307777"/>
            <a:chOff x="3717829" y="2733933"/>
            <a:chExt cx="856914" cy="230876"/>
          </a:xfrm>
        </p:grpSpPr>
        <p:sp>
          <p:nvSpPr>
            <p:cNvPr id="65" name="椭圆 64"/>
            <p:cNvSpPr/>
            <p:nvPr/>
          </p:nvSpPr>
          <p:spPr>
            <a:xfrm>
              <a:off x="3717829" y="2791094"/>
              <a:ext cx="163269" cy="161956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928652" y="2733933"/>
              <a:ext cx="646091" cy="2308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2014.06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6612465" y="4180419"/>
            <a:ext cx="915634" cy="544844"/>
            <a:chOff x="5133702" y="3346781"/>
            <a:chExt cx="687679" cy="407877"/>
          </a:xfrm>
        </p:grpSpPr>
        <p:sp>
          <p:nvSpPr>
            <p:cNvPr id="68" name="椭圆 42"/>
            <p:cNvSpPr>
              <a:spLocks noChangeArrowheads="1"/>
            </p:cNvSpPr>
            <p:nvPr/>
          </p:nvSpPr>
          <p:spPr bwMode="auto">
            <a:xfrm>
              <a:off x="5310409" y="3346781"/>
              <a:ext cx="162839" cy="162839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44" tIns="34272" rIns="68544" bIns="34272"/>
            <a:lstStyle/>
            <a:p>
              <a:pPr eaLnBrk="1" hangingPunct="1"/>
              <a:endParaRPr lang="zh-CN" altLang="en-US" sz="15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5133702" y="3524252"/>
              <a:ext cx="687679" cy="230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2014.08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>
            <a:grpSpLocks/>
          </p:cNvGrpSpPr>
          <p:nvPr/>
        </p:nvGrpSpPr>
        <p:grpSpPr bwMode="auto">
          <a:xfrm>
            <a:off x="7645404" y="3246965"/>
            <a:ext cx="862738" cy="580827"/>
            <a:chOff x="5908402" y="2645741"/>
            <a:chExt cx="647637" cy="435766"/>
          </a:xfrm>
        </p:grpSpPr>
        <p:sp>
          <p:nvSpPr>
            <p:cNvPr id="71" name="椭圆 45"/>
            <p:cNvSpPr>
              <a:spLocks noChangeArrowheads="1"/>
            </p:cNvSpPr>
            <p:nvPr/>
          </p:nvSpPr>
          <p:spPr bwMode="auto">
            <a:xfrm>
              <a:off x="6026689" y="2645741"/>
              <a:ext cx="162839" cy="162839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44" tIns="34272" rIns="68544" bIns="34272"/>
            <a:lstStyle/>
            <a:p>
              <a:pPr eaLnBrk="1" hangingPunct="1"/>
              <a:endParaRPr lang="zh-CN" altLang="en-US" sz="15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908402" y="2850597"/>
              <a:ext cx="647637" cy="2309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2014.10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8337554" y="2637367"/>
            <a:ext cx="862737" cy="552451"/>
            <a:chOff x="6441129" y="2188789"/>
            <a:chExt cx="647638" cy="414051"/>
          </a:xfrm>
        </p:grpSpPr>
        <p:sp>
          <p:nvSpPr>
            <p:cNvPr id="74" name="椭圆 73"/>
            <p:cNvSpPr/>
            <p:nvPr/>
          </p:nvSpPr>
          <p:spPr>
            <a:xfrm>
              <a:off x="6682647" y="2439440"/>
              <a:ext cx="162072" cy="163400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6441129" y="2188789"/>
              <a:ext cx="647638" cy="230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2015.01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8845555" y="4883151"/>
            <a:ext cx="862737" cy="568127"/>
            <a:chOff x="6822054" y="3872561"/>
            <a:chExt cx="647638" cy="427332"/>
          </a:xfrm>
        </p:grpSpPr>
        <p:sp>
          <p:nvSpPr>
            <p:cNvPr id="77" name="椭圆 76"/>
            <p:cNvSpPr/>
            <p:nvPr/>
          </p:nvSpPr>
          <p:spPr>
            <a:xfrm>
              <a:off x="7055627" y="3872561"/>
              <a:ext cx="162072" cy="162395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6822054" y="4068390"/>
              <a:ext cx="647638" cy="2315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2015.02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9918698" y="2463800"/>
            <a:ext cx="1110388" cy="340784"/>
            <a:chOff x="7626889" y="2058017"/>
            <a:chExt cx="833410" cy="255263"/>
          </a:xfrm>
        </p:grpSpPr>
        <p:sp>
          <p:nvSpPr>
            <p:cNvPr id="80" name="椭圆 79"/>
            <p:cNvSpPr/>
            <p:nvPr/>
          </p:nvSpPr>
          <p:spPr>
            <a:xfrm>
              <a:off x="7626889" y="2149975"/>
              <a:ext cx="162045" cy="163305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812765" y="2058017"/>
              <a:ext cx="647534" cy="2305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2015.04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9637186" y="2789766"/>
            <a:ext cx="1569660" cy="1935665"/>
            <a:chOff x="7416713" y="2092528"/>
            <a:chExt cx="1176716" cy="1451311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7745177" y="2092528"/>
              <a:ext cx="230085" cy="1115676"/>
            </a:xfrm>
            <a:prstGeom prst="line">
              <a:avLst/>
            </a:prstGeom>
            <a:ln w="12700">
              <a:solidFill>
                <a:srgbClr val="45316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矩形 83"/>
            <p:cNvSpPr/>
            <p:nvPr/>
          </p:nvSpPr>
          <p:spPr>
            <a:xfrm>
              <a:off x="7416713" y="3266924"/>
              <a:ext cx="1176716" cy="276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rgbClr val="45316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sp>
        <p:nvSpPr>
          <p:cNvPr id="85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870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6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6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4199531" y="1877212"/>
            <a:ext cx="2557424" cy="907751"/>
            <a:chOff x="3666731" y="1984470"/>
            <a:chExt cx="2636520" cy="1447800"/>
          </a:xfrm>
        </p:grpSpPr>
        <p:sp>
          <p:nvSpPr>
            <p:cNvPr id="35" name="任意多边形 34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97172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62010" y="1877212"/>
            <a:ext cx="2557424" cy="907751"/>
            <a:chOff x="1436370" y="1984470"/>
            <a:chExt cx="2636520" cy="1447800"/>
          </a:xfrm>
        </p:grpSpPr>
        <p:sp>
          <p:nvSpPr>
            <p:cNvPr id="38" name="任意多边形 37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09209" y="2365161"/>
              <a:ext cx="2293960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474572" y="1877212"/>
            <a:ext cx="2557424" cy="907751"/>
            <a:chOff x="8127453" y="1984470"/>
            <a:chExt cx="2636520" cy="1447800"/>
          </a:xfrm>
        </p:grpSpPr>
        <p:sp>
          <p:nvSpPr>
            <p:cNvPr id="46" name="任意多边形 45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43901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337051" y="1877212"/>
            <a:ext cx="2557424" cy="907751"/>
            <a:chOff x="5897092" y="1984470"/>
            <a:chExt cx="2636520" cy="1447800"/>
          </a:xfrm>
        </p:grpSpPr>
        <p:sp>
          <p:nvSpPr>
            <p:cNvPr id="49" name="任意多边形 48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27711" y="2365166"/>
              <a:ext cx="2205655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1782494" y="5202042"/>
            <a:ext cx="938545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2615288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2320899" y="3542086"/>
            <a:ext cx="1907885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4" name="矩形 53"/>
          <p:cNvSpPr/>
          <p:nvPr/>
        </p:nvSpPr>
        <p:spPr>
          <a:xfrm>
            <a:off x="4782593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4530875" y="3542086"/>
            <a:ext cx="1875361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949898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6708327" y="3542086"/>
            <a:ext cx="1892607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9117202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8903025" y="3542086"/>
            <a:ext cx="187499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60" name="直接连接符 8"/>
          <p:cNvCxnSpPr/>
          <p:nvPr/>
        </p:nvCxnSpPr>
        <p:spPr>
          <a:xfrm>
            <a:off x="1795269" y="5079697"/>
            <a:ext cx="93599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1"/>
          <p:cNvSpPr txBox="1"/>
          <p:nvPr/>
        </p:nvSpPr>
        <p:spPr>
          <a:xfrm>
            <a:off x="1730113" y="293077"/>
            <a:ext cx="2390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所获荣誉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724870"/>
      </p:ext>
    </p:extLst>
  </p:cSld>
  <p:clrMapOvr>
    <a:masterClrMapping/>
  </p:clrMapOvr>
  <p:transition spd="med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4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4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100"/>
                            </p:stCondLst>
                            <p:childTnLst>
                              <p:par>
                                <p:cTn id="7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6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6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28" grpId="0" animBg="1"/>
      <p:bldP spid="39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31"/>
          <p:cNvSpPr txBox="1"/>
          <p:nvPr/>
        </p:nvSpPr>
        <p:spPr>
          <a:xfrm>
            <a:off x="846784" y="2172054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zh-CN" altLang="en-US" sz="32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>
            <a:solidFill>
              <a:srgbClr val="4531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ln w="2540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31"/>
          <p:cNvSpPr txBox="1"/>
          <p:nvPr/>
        </p:nvSpPr>
        <p:spPr>
          <a:xfrm>
            <a:off x="6476276" y="2535251"/>
            <a:ext cx="23904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知识技能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32"/>
          <p:cNvSpPr txBox="1"/>
          <p:nvPr/>
        </p:nvSpPr>
        <p:spPr>
          <a:xfrm>
            <a:off x="6534369" y="3527527"/>
            <a:ext cx="270048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解决问题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33"/>
          <p:cNvSpPr txBox="1"/>
          <p:nvPr/>
        </p:nvSpPr>
        <p:spPr>
          <a:xfrm>
            <a:off x="6546003" y="4445497"/>
            <a:ext cx="35788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责任与义务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31"/>
          <p:cNvSpPr txBox="1"/>
          <p:nvPr/>
        </p:nvSpPr>
        <p:spPr>
          <a:xfrm>
            <a:off x="4936035" y="254702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5141891" y="257606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31"/>
          <p:cNvSpPr txBox="1"/>
          <p:nvPr/>
        </p:nvSpPr>
        <p:spPr>
          <a:xfrm>
            <a:off x="4922587" y="350176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5128443" y="3530804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1"/>
          <p:cNvSpPr txBox="1"/>
          <p:nvPr/>
        </p:nvSpPr>
        <p:spPr>
          <a:xfrm>
            <a:off x="4922587" y="4387431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5128443" y="4416469"/>
            <a:ext cx="282388" cy="538698"/>
          </a:xfrm>
          <a:prstGeom prst="line">
            <a:avLst/>
          </a:prstGeom>
          <a:ln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107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6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6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7" grpId="0"/>
      <p:bldP spid="8" grpId="0"/>
      <p:bldP spid="9" grpId="0"/>
      <p:bldP spid="10" grpId="0"/>
      <p:bldP spid="12" grpId="0"/>
      <p:bldP spid="1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976935" y="1825356"/>
            <a:ext cx="1810375" cy="179966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49406" y="1825356"/>
            <a:ext cx="1810375" cy="1799669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91449" y="3664546"/>
            <a:ext cx="1810375" cy="1799669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20378" y="3679060"/>
            <a:ext cx="1810375" cy="1799669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593341" y="3239380"/>
            <a:ext cx="387937" cy="385643"/>
          </a:xfrm>
          <a:prstGeom prst="roundRect">
            <a:avLst/>
          </a:prstGeom>
          <a:solidFill>
            <a:srgbClr val="4531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188156" y="3239379"/>
            <a:ext cx="387937" cy="385643"/>
          </a:xfrm>
          <a:prstGeom prst="roundRect">
            <a:avLst/>
          </a:prstGeom>
          <a:solidFill>
            <a:srgbClr val="4531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593340" y="3817966"/>
            <a:ext cx="387937" cy="385643"/>
          </a:xfrm>
          <a:prstGeom prst="roundRect">
            <a:avLst/>
          </a:prstGeom>
          <a:solidFill>
            <a:srgbClr val="4531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188155" y="3802854"/>
            <a:ext cx="387937" cy="385643"/>
          </a:xfrm>
          <a:prstGeom prst="roundRect">
            <a:avLst/>
          </a:prstGeom>
          <a:solidFill>
            <a:srgbClr val="4531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0911" y="2518018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07777" y="211533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dirty="0">
                <a:solidFill>
                  <a:srgbClr val="453162"/>
                </a:solidFill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17771" y="2518018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04892" y="211533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453162"/>
                </a:solidFill>
              </a:rPr>
              <a:t>添加标题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35425" y="4472137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22291" y="4057493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rgbClr val="453162"/>
                </a:solidFill>
              </a:rPr>
              <a:t>添加标题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388743" y="4486651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88743" y="407200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rgbClr val="453162"/>
                </a:solidFill>
              </a:rPr>
              <a:t>添加标题</a:t>
            </a:r>
          </a:p>
        </p:txBody>
      </p:sp>
      <p:sp>
        <p:nvSpPr>
          <p:cNvPr id="26" name="矩形 25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知识技能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6495946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1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6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6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6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39" grpId="0"/>
      <p:bldP spid="40" grpId="0"/>
      <p:bldP spid="41" grpId="0"/>
      <p:bldP spid="42" grpId="0"/>
      <p:bldP spid="43" grpId="0"/>
      <p:bldP spid="26" grpId="0" animBg="1"/>
      <p:bldP spid="28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9"/>
          <p:cNvSpPr txBox="1"/>
          <p:nvPr/>
        </p:nvSpPr>
        <p:spPr>
          <a:xfrm>
            <a:off x="901700" y="4250267"/>
            <a:ext cx="2525184" cy="731350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3" name="TextBox 30"/>
          <p:cNvSpPr txBox="1"/>
          <p:nvPr/>
        </p:nvSpPr>
        <p:spPr>
          <a:xfrm>
            <a:off x="3426885" y="4250267"/>
            <a:ext cx="2525183" cy="731350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4" name="TextBox 31"/>
          <p:cNvSpPr txBox="1"/>
          <p:nvPr/>
        </p:nvSpPr>
        <p:spPr>
          <a:xfrm>
            <a:off x="6040967" y="4250267"/>
            <a:ext cx="2525184" cy="731350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5" name="TextBox 32"/>
          <p:cNvSpPr txBox="1"/>
          <p:nvPr/>
        </p:nvSpPr>
        <p:spPr>
          <a:xfrm>
            <a:off x="8746067" y="4250267"/>
            <a:ext cx="2525184" cy="731350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6" name="TextBox 34"/>
          <p:cNvSpPr txBox="1"/>
          <p:nvPr/>
        </p:nvSpPr>
        <p:spPr>
          <a:xfrm>
            <a:off x="2133601" y="5473700"/>
            <a:ext cx="7990417" cy="731350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992718" y="1289051"/>
            <a:ext cx="10189633" cy="2887133"/>
            <a:chOff x="751008" y="967406"/>
            <a:chExt cx="7641986" cy="2164103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1690779" y="967406"/>
              <a:ext cx="5665610" cy="1623077"/>
              <a:chOff x="1690779" y="967406"/>
              <a:chExt cx="5665610" cy="1623077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ln>
                <a:solidFill>
                  <a:srgbClr val="45316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ln>
                <a:solidFill>
                  <a:srgbClr val="45316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ln>
                <a:solidFill>
                  <a:srgbClr val="45316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ln>
                <a:solidFill>
                  <a:srgbClr val="45316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ln>
                <a:solidFill>
                  <a:srgbClr val="45316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ln>
                <a:solidFill>
                  <a:srgbClr val="45316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矩形 22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solidFill>
                <a:srgbClr val="45316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Box 35"/>
              <p:cNvSpPr txBox="1"/>
              <p:nvPr/>
            </p:nvSpPr>
            <p:spPr>
              <a:xfrm>
                <a:off x="3801547" y="1087987"/>
                <a:ext cx="1523446" cy="311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100" b="1" spc="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点击添加标题</a:t>
                </a: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solidFill>
              <a:srgbClr val="45316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36"/>
            <p:cNvSpPr txBox="1">
              <a:spLocks noChangeArrowheads="1"/>
            </p:cNvSpPr>
            <p:nvPr/>
          </p:nvSpPr>
          <p:spPr bwMode="auto">
            <a:xfrm>
              <a:off x="1114311" y="2722497"/>
              <a:ext cx="1061796" cy="253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solidFill>
              <a:srgbClr val="45316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37"/>
            <p:cNvSpPr txBox="1">
              <a:spLocks noChangeArrowheads="1"/>
            </p:cNvSpPr>
            <p:nvPr/>
          </p:nvSpPr>
          <p:spPr bwMode="auto">
            <a:xfrm>
              <a:off x="3045461" y="2722497"/>
              <a:ext cx="1061796" cy="253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solidFill>
              <a:srgbClr val="45316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38"/>
            <p:cNvSpPr txBox="1">
              <a:spLocks noChangeArrowheads="1"/>
            </p:cNvSpPr>
            <p:nvPr/>
          </p:nvSpPr>
          <p:spPr bwMode="auto">
            <a:xfrm>
              <a:off x="5006678" y="2722497"/>
              <a:ext cx="1061796" cy="253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solidFill>
              <a:srgbClr val="45316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39"/>
            <p:cNvSpPr txBox="1">
              <a:spLocks noChangeArrowheads="1"/>
            </p:cNvSpPr>
            <p:nvPr/>
          </p:nvSpPr>
          <p:spPr bwMode="auto">
            <a:xfrm>
              <a:off x="6967896" y="2722497"/>
              <a:ext cx="1061796" cy="253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sp>
        <p:nvSpPr>
          <p:cNvPr id="25" name="矩形 24"/>
          <p:cNvSpPr/>
          <p:nvPr/>
        </p:nvSpPr>
        <p:spPr>
          <a:xfrm rot="16200000">
            <a:off x="529771" y="-210459"/>
            <a:ext cx="333829" cy="1393371"/>
          </a:xfrm>
          <a:prstGeom prst="rect">
            <a:avLst/>
          </a:prstGeom>
          <a:solidFill>
            <a:srgbClr val="4531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1393371" y="653144"/>
            <a:ext cx="10798629" cy="0"/>
          </a:xfrm>
          <a:prstGeom prst="line">
            <a:avLst/>
          </a:prstGeom>
          <a:ln w="19050">
            <a:solidFill>
              <a:srgbClr val="4531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31"/>
          <p:cNvSpPr txBox="1"/>
          <p:nvPr/>
        </p:nvSpPr>
        <p:spPr>
          <a:xfrm>
            <a:off x="1730113" y="293077"/>
            <a:ext cx="3277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解决问题</a:t>
            </a:r>
            <a:endParaRPr lang="zh-CN" altLang="en-US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06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6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25" grpId="0" animBg="1"/>
      <p:bldP spid="27" grpId="0"/>
      <p:bldP spid="2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4247</TotalTime>
  <Words>1694</Words>
  <Application>Microsoft Office PowerPoint</Application>
  <PresentationFormat>自定义</PresentationFormat>
  <Paragraphs>258</Paragraphs>
  <Slides>19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496</cp:revision>
  <dcterms:created xsi:type="dcterms:W3CDTF">2014-06-18T03:33:50Z</dcterms:created>
  <dcterms:modified xsi:type="dcterms:W3CDTF">2017-03-27T08:52:53Z</dcterms:modified>
</cp:coreProperties>
</file>