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13" r:id="rId2"/>
  </p:sldMasterIdLst>
  <p:notesMasterIdLst>
    <p:notesMasterId r:id="rId5"/>
  </p:notesMasterIdLst>
  <p:handoutMasterIdLst>
    <p:handoutMasterId r:id="rId6"/>
  </p:handoutMasterIdLst>
  <p:sldIdLst>
    <p:sldId id="534" r:id="rId3"/>
    <p:sldId id="5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A2A"/>
    <a:srgbClr val="F5F1E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49" autoAdjust="0"/>
    <p:restoredTop sz="50074"/>
  </p:normalViewPr>
  <p:slideViewPr>
    <p:cSldViewPr snapToGrid="0" snapToObjects="1">
      <p:cViewPr>
        <p:scale>
          <a:sx n="80" d="100"/>
          <a:sy n="80" d="100"/>
        </p:scale>
        <p:origin x="-1086" y="-792"/>
      </p:cViewPr>
      <p:guideLst>
        <p:guide orient="horz" pos="1352"/>
        <p:guide pos="76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3688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79C51-28E4-1A4E-9104-7A3D3416B7D5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93241-1C6B-8247-9681-2F5B07E7C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25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1040F-ACD4-1242-A2FA-A3047F7C498A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6204-D726-2441-8F9E-4E5E95FD7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4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96204-D726-2441-8F9E-4E5E95FD74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00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78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53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586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93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836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05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54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1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141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894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45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747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90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0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22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LUXE Moss Teal">
      <a:dk1>
        <a:srgbClr val="F6F8F8"/>
      </a:dk1>
      <a:lt1>
        <a:srgbClr val="2B2B2B"/>
      </a:lt1>
      <a:dk2>
        <a:srgbClr val="FFFFFF"/>
      </a:dk2>
      <a:lt2>
        <a:srgbClr val="2B2B2B"/>
      </a:lt2>
      <a:accent1>
        <a:srgbClr val="4CC776"/>
      </a:accent1>
      <a:accent2>
        <a:srgbClr val="44C072"/>
      </a:accent2>
      <a:accent3>
        <a:srgbClr val="40B884"/>
      </a:accent3>
      <a:accent4>
        <a:srgbClr val="3CAE8C"/>
      </a:accent4>
      <a:accent5>
        <a:srgbClr val="379A86"/>
      </a:accent5>
      <a:accent6>
        <a:srgbClr val="328682"/>
      </a:accent6>
      <a:hlink>
        <a:srgbClr val="5B9BD5"/>
      </a:hlink>
      <a:folHlink>
        <a:srgbClr val="70AD47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5845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105</cp:revision>
  <dcterms:created xsi:type="dcterms:W3CDTF">2015-10-16T11:25:49Z</dcterms:created>
  <dcterms:modified xsi:type="dcterms:W3CDTF">2017-03-27T08:46:02Z</dcterms:modified>
</cp:coreProperties>
</file>