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3" r:id="rId2"/>
  </p:sldMasterIdLst>
  <p:notesMasterIdLst>
    <p:notesMasterId r:id="rId17"/>
  </p:notesMasterIdLst>
  <p:handoutMasterIdLst>
    <p:handoutMasterId r:id="rId18"/>
  </p:handoutMasterIdLst>
  <p:sldIdLst>
    <p:sldId id="534" r:id="rId3"/>
    <p:sldId id="278" r:id="rId4"/>
    <p:sldId id="265" r:id="rId5"/>
    <p:sldId id="554" r:id="rId6"/>
    <p:sldId id="556" r:id="rId7"/>
    <p:sldId id="557" r:id="rId8"/>
    <p:sldId id="560" r:id="rId9"/>
    <p:sldId id="558" r:id="rId10"/>
    <p:sldId id="561" r:id="rId11"/>
    <p:sldId id="562" r:id="rId12"/>
    <p:sldId id="563" r:id="rId13"/>
    <p:sldId id="564" r:id="rId14"/>
    <p:sldId id="567" r:id="rId15"/>
    <p:sldId id="5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2A"/>
    <a:srgbClr val="F5F1E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9" autoAdjust="0"/>
    <p:restoredTop sz="50074"/>
  </p:normalViewPr>
  <p:slideViewPr>
    <p:cSldViewPr snapToGrid="0" snapToObjects="1">
      <p:cViewPr>
        <p:scale>
          <a:sx n="80" d="100"/>
          <a:sy n="80" d="100"/>
        </p:scale>
        <p:origin x="-1086" y="-1086"/>
      </p:cViewPr>
      <p:guideLst>
        <p:guide orient="horz" pos="1352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79C51-28E4-1A4E-9104-7A3D3416B7D5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93241-1C6B-8247-9681-2F5B07E7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25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1040F-ACD4-1242-A2FA-A3047F7C498A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6204-D726-2441-8F9E-4E5E95FD7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4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00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79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01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97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7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34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55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942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23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6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330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310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40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60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12" name="Picture Placeholder 41"/>
          <p:cNvSpPr>
            <a:spLocks noGrp="1"/>
          </p:cNvSpPr>
          <p:nvPr>
            <p:ph type="pic" sz="quarter" idx="23" hasCustomPrompt="1"/>
          </p:nvPr>
        </p:nvSpPr>
        <p:spPr>
          <a:xfrm>
            <a:off x="6636740" y="1802037"/>
            <a:ext cx="1227172" cy="1227172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3" name="Picture Placeholder 41"/>
          <p:cNvSpPr>
            <a:spLocks noGrp="1"/>
          </p:cNvSpPr>
          <p:nvPr>
            <p:ph type="pic" sz="quarter" idx="24" hasCustomPrompt="1"/>
          </p:nvPr>
        </p:nvSpPr>
        <p:spPr>
          <a:xfrm>
            <a:off x="7972584" y="1802037"/>
            <a:ext cx="1227172" cy="1227172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4" name="Picture Placeholder 41"/>
          <p:cNvSpPr>
            <a:spLocks noGrp="1"/>
          </p:cNvSpPr>
          <p:nvPr>
            <p:ph type="pic" sz="quarter" idx="25" hasCustomPrompt="1"/>
          </p:nvPr>
        </p:nvSpPr>
        <p:spPr>
          <a:xfrm>
            <a:off x="9310730" y="1802037"/>
            <a:ext cx="1227172" cy="1227172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7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1166140" y="1216821"/>
            <a:ext cx="3803904" cy="1544336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742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509319"/>
            <a:ext cx="12192000" cy="3348681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3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830727" y="1893739"/>
            <a:ext cx="3222289" cy="2026508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2" name="Picture Placeholder 41"/>
          <p:cNvSpPr>
            <a:spLocks noGrp="1"/>
          </p:cNvSpPr>
          <p:nvPr>
            <p:ph type="pic" sz="quarter" idx="23" hasCustomPrompt="1"/>
          </p:nvPr>
        </p:nvSpPr>
        <p:spPr>
          <a:xfrm>
            <a:off x="4488327" y="1893739"/>
            <a:ext cx="3222289" cy="2026508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3" name="Picture Placeholder 41"/>
          <p:cNvSpPr>
            <a:spLocks noGrp="1"/>
          </p:cNvSpPr>
          <p:nvPr>
            <p:ph type="pic" sz="quarter" idx="24" hasCustomPrompt="1"/>
          </p:nvPr>
        </p:nvSpPr>
        <p:spPr>
          <a:xfrm>
            <a:off x="8145927" y="1893739"/>
            <a:ext cx="3222289" cy="2026508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149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886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6104238" cy="6858001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1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12192000" cy="4040659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613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12192000" cy="4040659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388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650964" y="637924"/>
            <a:ext cx="4317275" cy="5832339"/>
          </a:xfrm>
          <a:custGeom>
            <a:avLst/>
            <a:gdLst>
              <a:gd name="connsiteX0" fmla="*/ 2884842 w 6057449"/>
              <a:gd name="connsiteY0" fmla="*/ 3893370 h 5028750"/>
              <a:gd name="connsiteX1" fmla="*/ 2953135 w 6057449"/>
              <a:gd name="connsiteY1" fmla="*/ 3921658 h 5028750"/>
              <a:gd name="connsiteX2" fmla="*/ 3634885 w 6057449"/>
              <a:gd name="connsiteY2" fmla="*/ 4603410 h 5028750"/>
              <a:gd name="connsiteX3" fmla="*/ 3634885 w 6057449"/>
              <a:gd name="connsiteY3" fmla="*/ 4739996 h 5028750"/>
              <a:gd name="connsiteX4" fmla="*/ 3634885 w 6057449"/>
              <a:gd name="connsiteY4" fmla="*/ 4739995 h 5028750"/>
              <a:gd name="connsiteX5" fmla="*/ 3498299 w 6057449"/>
              <a:gd name="connsiteY5" fmla="*/ 4739995 h 5028750"/>
              <a:gd name="connsiteX6" fmla="*/ 2816549 w 6057449"/>
              <a:gd name="connsiteY6" fmla="*/ 4058244 h 5028750"/>
              <a:gd name="connsiteX7" fmla="*/ 2816549 w 6057449"/>
              <a:gd name="connsiteY7" fmla="*/ 3921658 h 5028750"/>
              <a:gd name="connsiteX8" fmla="*/ 2884842 w 6057449"/>
              <a:gd name="connsiteY8" fmla="*/ 3893370 h 5028750"/>
              <a:gd name="connsiteX9" fmla="*/ 2713391 w 6057449"/>
              <a:gd name="connsiteY9" fmla="*/ 3203626 h 5028750"/>
              <a:gd name="connsiteX10" fmla="*/ 2781684 w 6057449"/>
              <a:gd name="connsiteY10" fmla="*/ 3231914 h 5028750"/>
              <a:gd name="connsiteX11" fmla="*/ 4217220 w 6057449"/>
              <a:gd name="connsiteY11" fmla="*/ 4667452 h 5028750"/>
              <a:gd name="connsiteX12" fmla="*/ 4217220 w 6057449"/>
              <a:gd name="connsiteY12" fmla="*/ 4804038 h 5028750"/>
              <a:gd name="connsiteX13" fmla="*/ 4217220 w 6057449"/>
              <a:gd name="connsiteY13" fmla="*/ 4804037 h 5028750"/>
              <a:gd name="connsiteX14" fmla="*/ 4080634 w 6057449"/>
              <a:gd name="connsiteY14" fmla="*/ 4804037 h 5028750"/>
              <a:gd name="connsiteX15" fmla="*/ 2645098 w 6057449"/>
              <a:gd name="connsiteY15" fmla="*/ 3368500 h 5028750"/>
              <a:gd name="connsiteX16" fmla="*/ 2645098 w 6057449"/>
              <a:gd name="connsiteY16" fmla="*/ 3231914 h 5028750"/>
              <a:gd name="connsiteX17" fmla="*/ 2713391 w 6057449"/>
              <a:gd name="connsiteY17" fmla="*/ 3203626 h 5028750"/>
              <a:gd name="connsiteX18" fmla="*/ 2517321 w 6057449"/>
              <a:gd name="connsiteY18" fmla="*/ 2521042 h 5028750"/>
              <a:gd name="connsiteX19" fmla="*/ 2585614 w 6057449"/>
              <a:gd name="connsiteY19" fmla="*/ 2549330 h 5028750"/>
              <a:gd name="connsiteX20" fmla="*/ 4900160 w 6057449"/>
              <a:gd name="connsiteY20" fmla="*/ 4863878 h 5028750"/>
              <a:gd name="connsiteX21" fmla="*/ 4900160 w 6057449"/>
              <a:gd name="connsiteY21" fmla="*/ 5000464 h 5028750"/>
              <a:gd name="connsiteX22" fmla="*/ 4900160 w 6057449"/>
              <a:gd name="connsiteY22" fmla="*/ 5000463 h 5028750"/>
              <a:gd name="connsiteX23" fmla="*/ 4763574 w 6057449"/>
              <a:gd name="connsiteY23" fmla="*/ 5000463 h 5028750"/>
              <a:gd name="connsiteX24" fmla="*/ 2449028 w 6057449"/>
              <a:gd name="connsiteY24" fmla="*/ 2685916 h 5028750"/>
              <a:gd name="connsiteX25" fmla="*/ 2449028 w 6057449"/>
              <a:gd name="connsiteY25" fmla="*/ 2549330 h 5028750"/>
              <a:gd name="connsiteX26" fmla="*/ 2517321 w 6057449"/>
              <a:gd name="connsiteY26" fmla="*/ 2521042 h 5028750"/>
              <a:gd name="connsiteX27" fmla="*/ 2431596 w 6057449"/>
              <a:gd name="connsiteY27" fmla="*/ 1929691 h 5028750"/>
              <a:gd name="connsiteX28" fmla="*/ 2499889 w 6057449"/>
              <a:gd name="connsiteY28" fmla="*/ 1957979 h 5028750"/>
              <a:gd name="connsiteX29" fmla="*/ 5016383 w 6057449"/>
              <a:gd name="connsiteY29" fmla="*/ 4474473 h 5028750"/>
              <a:gd name="connsiteX30" fmla="*/ 5016383 w 6057449"/>
              <a:gd name="connsiteY30" fmla="*/ 4611060 h 5028750"/>
              <a:gd name="connsiteX31" fmla="*/ 5016383 w 6057449"/>
              <a:gd name="connsiteY31" fmla="*/ 4611058 h 5028750"/>
              <a:gd name="connsiteX32" fmla="*/ 4879797 w 6057449"/>
              <a:gd name="connsiteY32" fmla="*/ 4611058 h 5028750"/>
              <a:gd name="connsiteX33" fmla="*/ 2363303 w 6057449"/>
              <a:gd name="connsiteY33" fmla="*/ 2094565 h 5028750"/>
              <a:gd name="connsiteX34" fmla="*/ 2363303 w 6057449"/>
              <a:gd name="connsiteY34" fmla="*/ 1957979 h 5028750"/>
              <a:gd name="connsiteX35" fmla="*/ 2431596 w 6057449"/>
              <a:gd name="connsiteY35" fmla="*/ 1929691 h 5028750"/>
              <a:gd name="connsiteX36" fmla="*/ 2724488 w 6057449"/>
              <a:gd name="connsiteY36" fmla="*/ 1722202 h 5028750"/>
              <a:gd name="connsiteX37" fmla="*/ 2792781 w 6057449"/>
              <a:gd name="connsiteY37" fmla="*/ 1750490 h 5028750"/>
              <a:gd name="connsiteX38" fmla="*/ 5691775 w 6057449"/>
              <a:gd name="connsiteY38" fmla="*/ 4649486 h 5028750"/>
              <a:gd name="connsiteX39" fmla="*/ 5691775 w 6057449"/>
              <a:gd name="connsiteY39" fmla="*/ 4786072 h 5028750"/>
              <a:gd name="connsiteX40" fmla="*/ 5691775 w 6057449"/>
              <a:gd name="connsiteY40" fmla="*/ 4786071 h 5028750"/>
              <a:gd name="connsiteX41" fmla="*/ 5555189 w 6057449"/>
              <a:gd name="connsiteY41" fmla="*/ 4786071 h 5028750"/>
              <a:gd name="connsiteX42" fmla="*/ 2656195 w 6057449"/>
              <a:gd name="connsiteY42" fmla="*/ 1887076 h 5028750"/>
              <a:gd name="connsiteX43" fmla="*/ 2656195 w 6057449"/>
              <a:gd name="connsiteY43" fmla="*/ 1750490 h 5028750"/>
              <a:gd name="connsiteX44" fmla="*/ 2724488 w 6057449"/>
              <a:gd name="connsiteY44" fmla="*/ 1722202 h 5028750"/>
              <a:gd name="connsiteX45" fmla="*/ 908064 w 6057449"/>
              <a:gd name="connsiteY45" fmla="*/ 1698286 h 5028750"/>
              <a:gd name="connsiteX46" fmla="*/ 1816128 w 6057449"/>
              <a:gd name="connsiteY46" fmla="*/ 2606350 h 5028750"/>
              <a:gd name="connsiteX47" fmla="*/ 1816128 w 6057449"/>
              <a:gd name="connsiteY47" fmla="*/ 2812562 h 5028750"/>
              <a:gd name="connsiteX48" fmla="*/ 908064 w 6057449"/>
              <a:gd name="connsiteY48" fmla="*/ 3720626 h 5028750"/>
              <a:gd name="connsiteX49" fmla="*/ 0 w 6057449"/>
              <a:gd name="connsiteY49" fmla="*/ 2812562 h 5028750"/>
              <a:gd name="connsiteX50" fmla="*/ 0 w 6057449"/>
              <a:gd name="connsiteY50" fmla="*/ 2606350 h 5028750"/>
              <a:gd name="connsiteX51" fmla="*/ 908064 w 6057449"/>
              <a:gd name="connsiteY51" fmla="*/ 1698286 h 5028750"/>
              <a:gd name="connsiteX52" fmla="*/ 2731631 w 6057449"/>
              <a:gd name="connsiteY52" fmla="*/ 1253329 h 5028750"/>
              <a:gd name="connsiteX53" fmla="*/ 2799924 w 6057449"/>
              <a:gd name="connsiteY53" fmla="*/ 1281617 h 5028750"/>
              <a:gd name="connsiteX54" fmla="*/ 5519018 w 6057449"/>
              <a:gd name="connsiteY54" fmla="*/ 4000712 h 5028750"/>
              <a:gd name="connsiteX55" fmla="*/ 5519018 w 6057449"/>
              <a:gd name="connsiteY55" fmla="*/ 4137298 h 5028750"/>
              <a:gd name="connsiteX56" fmla="*/ 5519018 w 6057449"/>
              <a:gd name="connsiteY56" fmla="*/ 4137296 h 5028750"/>
              <a:gd name="connsiteX57" fmla="*/ 5382432 w 6057449"/>
              <a:gd name="connsiteY57" fmla="*/ 4137296 h 5028750"/>
              <a:gd name="connsiteX58" fmla="*/ 2663338 w 6057449"/>
              <a:gd name="connsiteY58" fmla="*/ 1418202 h 5028750"/>
              <a:gd name="connsiteX59" fmla="*/ 2663338 w 6057449"/>
              <a:gd name="connsiteY59" fmla="*/ 1281617 h 5028750"/>
              <a:gd name="connsiteX60" fmla="*/ 2731631 w 6057449"/>
              <a:gd name="connsiteY60" fmla="*/ 1253329 h 5028750"/>
              <a:gd name="connsiteX61" fmla="*/ 3260269 w 6057449"/>
              <a:gd name="connsiteY61" fmla="*/ 1250120 h 5028750"/>
              <a:gd name="connsiteX62" fmla="*/ 3328562 w 6057449"/>
              <a:gd name="connsiteY62" fmla="*/ 1278408 h 5028750"/>
              <a:gd name="connsiteX63" fmla="*/ 6029162 w 6057449"/>
              <a:gd name="connsiteY63" fmla="*/ 3979008 h 5028750"/>
              <a:gd name="connsiteX64" fmla="*/ 6029162 w 6057449"/>
              <a:gd name="connsiteY64" fmla="*/ 4115594 h 5028750"/>
              <a:gd name="connsiteX65" fmla="*/ 6029162 w 6057449"/>
              <a:gd name="connsiteY65" fmla="*/ 4115593 h 5028750"/>
              <a:gd name="connsiteX66" fmla="*/ 5892576 w 6057449"/>
              <a:gd name="connsiteY66" fmla="*/ 4115593 h 5028750"/>
              <a:gd name="connsiteX67" fmla="*/ 3191976 w 6057449"/>
              <a:gd name="connsiteY67" fmla="*/ 1414993 h 5028750"/>
              <a:gd name="connsiteX68" fmla="*/ 3191976 w 6057449"/>
              <a:gd name="connsiteY68" fmla="*/ 1278408 h 5028750"/>
              <a:gd name="connsiteX69" fmla="*/ 3260269 w 6057449"/>
              <a:gd name="connsiteY69" fmla="*/ 1250120 h 5028750"/>
              <a:gd name="connsiteX70" fmla="*/ 2982750 w 6057449"/>
              <a:gd name="connsiteY70" fmla="*/ 486633 h 5028750"/>
              <a:gd name="connsiteX71" fmla="*/ 3051044 w 6057449"/>
              <a:gd name="connsiteY71" fmla="*/ 514921 h 5028750"/>
              <a:gd name="connsiteX72" fmla="*/ 6010923 w 6057449"/>
              <a:gd name="connsiteY72" fmla="*/ 3474801 h 5028750"/>
              <a:gd name="connsiteX73" fmla="*/ 6010923 w 6057449"/>
              <a:gd name="connsiteY73" fmla="*/ 3611387 h 5028750"/>
              <a:gd name="connsiteX74" fmla="*/ 6010923 w 6057449"/>
              <a:gd name="connsiteY74" fmla="*/ 3611386 h 5028750"/>
              <a:gd name="connsiteX75" fmla="*/ 5874337 w 6057449"/>
              <a:gd name="connsiteY75" fmla="*/ 3611386 h 5028750"/>
              <a:gd name="connsiteX76" fmla="*/ 2914458 w 6057449"/>
              <a:gd name="connsiteY76" fmla="*/ 651507 h 5028750"/>
              <a:gd name="connsiteX77" fmla="*/ 2914458 w 6057449"/>
              <a:gd name="connsiteY77" fmla="*/ 514921 h 5028750"/>
              <a:gd name="connsiteX78" fmla="*/ 2982750 w 6057449"/>
              <a:gd name="connsiteY78" fmla="*/ 486633 h 5028750"/>
              <a:gd name="connsiteX79" fmla="*/ 3432807 w 6057449"/>
              <a:gd name="connsiteY79" fmla="*/ 442912 h 5028750"/>
              <a:gd name="connsiteX80" fmla="*/ 3501101 w 6057449"/>
              <a:gd name="connsiteY80" fmla="*/ 471200 h 5028750"/>
              <a:gd name="connsiteX81" fmla="*/ 5946202 w 6057449"/>
              <a:gd name="connsiteY81" fmla="*/ 2916302 h 5028750"/>
              <a:gd name="connsiteX82" fmla="*/ 5946202 w 6057449"/>
              <a:gd name="connsiteY82" fmla="*/ 3052888 h 5028750"/>
              <a:gd name="connsiteX83" fmla="*/ 5946202 w 6057449"/>
              <a:gd name="connsiteY83" fmla="*/ 3052887 h 5028750"/>
              <a:gd name="connsiteX84" fmla="*/ 5809616 w 6057449"/>
              <a:gd name="connsiteY84" fmla="*/ 3052887 h 5028750"/>
              <a:gd name="connsiteX85" fmla="*/ 3364514 w 6057449"/>
              <a:gd name="connsiteY85" fmla="*/ 607786 h 5028750"/>
              <a:gd name="connsiteX86" fmla="*/ 3364514 w 6057449"/>
              <a:gd name="connsiteY86" fmla="*/ 471200 h 5028750"/>
              <a:gd name="connsiteX87" fmla="*/ 3432807 w 6057449"/>
              <a:gd name="connsiteY87" fmla="*/ 442912 h 5028750"/>
              <a:gd name="connsiteX88" fmla="*/ 4905371 w 6057449"/>
              <a:gd name="connsiteY88" fmla="*/ 385762 h 5028750"/>
              <a:gd name="connsiteX89" fmla="*/ 4973664 w 6057449"/>
              <a:gd name="connsiteY89" fmla="*/ 414049 h 5028750"/>
              <a:gd name="connsiteX90" fmla="*/ 5568060 w 6057449"/>
              <a:gd name="connsiteY90" fmla="*/ 1008446 h 5028750"/>
              <a:gd name="connsiteX91" fmla="*/ 5568060 w 6057449"/>
              <a:gd name="connsiteY91" fmla="*/ 1145032 h 5028750"/>
              <a:gd name="connsiteX92" fmla="*/ 5568060 w 6057449"/>
              <a:gd name="connsiteY92" fmla="*/ 1145031 h 5028750"/>
              <a:gd name="connsiteX93" fmla="*/ 5431474 w 6057449"/>
              <a:gd name="connsiteY93" fmla="*/ 1145031 h 5028750"/>
              <a:gd name="connsiteX94" fmla="*/ 4837078 w 6057449"/>
              <a:gd name="connsiteY94" fmla="*/ 550636 h 5028750"/>
              <a:gd name="connsiteX95" fmla="*/ 4837078 w 6057449"/>
              <a:gd name="connsiteY95" fmla="*/ 414049 h 5028750"/>
              <a:gd name="connsiteX96" fmla="*/ 4905371 w 6057449"/>
              <a:gd name="connsiteY96" fmla="*/ 385762 h 5028750"/>
              <a:gd name="connsiteX97" fmla="*/ 4140989 w 6057449"/>
              <a:gd name="connsiteY97" fmla="*/ 142873 h 5028750"/>
              <a:gd name="connsiteX98" fmla="*/ 4209282 w 6057449"/>
              <a:gd name="connsiteY98" fmla="*/ 171161 h 5028750"/>
              <a:gd name="connsiteX99" fmla="*/ 5718078 w 6057449"/>
              <a:gd name="connsiteY99" fmla="*/ 1679957 h 5028750"/>
              <a:gd name="connsiteX100" fmla="*/ 5718078 w 6057449"/>
              <a:gd name="connsiteY100" fmla="*/ 1816543 h 5028750"/>
              <a:gd name="connsiteX101" fmla="*/ 5718078 w 6057449"/>
              <a:gd name="connsiteY101" fmla="*/ 1816542 h 5028750"/>
              <a:gd name="connsiteX102" fmla="*/ 5581492 w 6057449"/>
              <a:gd name="connsiteY102" fmla="*/ 1816542 h 5028750"/>
              <a:gd name="connsiteX103" fmla="*/ 4072696 w 6057449"/>
              <a:gd name="connsiteY103" fmla="*/ 307747 h 5028750"/>
              <a:gd name="connsiteX104" fmla="*/ 4072696 w 6057449"/>
              <a:gd name="connsiteY104" fmla="*/ 171161 h 5028750"/>
              <a:gd name="connsiteX105" fmla="*/ 4140989 w 6057449"/>
              <a:gd name="connsiteY105" fmla="*/ 142873 h 5028750"/>
              <a:gd name="connsiteX106" fmla="*/ 3512340 w 6057449"/>
              <a:gd name="connsiteY106" fmla="*/ 0 h 5028750"/>
              <a:gd name="connsiteX107" fmla="*/ 3580633 w 6057449"/>
              <a:gd name="connsiteY107" fmla="*/ 28288 h 5028750"/>
              <a:gd name="connsiteX108" fmla="*/ 5811900 w 6057449"/>
              <a:gd name="connsiteY108" fmla="*/ 2259556 h 5028750"/>
              <a:gd name="connsiteX109" fmla="*/ 5811900 w 6057449"/>
              <a:gd name="connsiteY109" fmla="*/ 2396142 h 5028750"/>
              <a:gd name="connsiteX110" fmla="*/ 5811900 w 6057449"/>
              <a:gd name="connsiteY110" fmla="*/ 2396140 h 5028750"/>
              <a:gd name="connsiteX111" fmla="*/ 5675314 w 6057449"/>
              <a:gd name="connsiteY111" fmla="*/ 2396140 h 5028750"/>
              <a:gd name="connsiteX112" fmla="*/ 3444046 w 6057449"/>
              <a:gd name="connsiteY112" fmla="*/ 164874 h 5028750"/>
              <a:gd name="connsiteX113" fmla="*/ 3444046 w 6057449"/>
              <a:gd name="connsiteY113" fmla="*/ 28288 h 5028750"/>
              <a:gd name="connsiteX114" fmla="*/ 3512340 w 6057449"/>
              <a:gd name="connsiteY114" fmla="*/ 0 h 5028750"/>
              <a:gd name="connsiteX0" fmla="*/ 2884842 w 6057449"/>
              <a:gd name="connsiteY0" fmla="*/ 3893370 h 5028750"/>
              <a:gd name="connsiteX1" fmla="*/ 2953135 w 6057449"/>
              <a:gd name="connsiteY1" fmla="*/ 3921658 h 5028750"/>
              <a:gd name="connsiteX2" fmla="*/ 3634885 w 6057449"/>
              <a:gd name="connsiteY2" fmla="*/ 4603410 h 5028750"/>
              <a:gd name="connsiteX3" fmla="*/ 3634885 w 6057449"/>
              <a:gd name="connsiteY3" fmla="*/ 4739996 h 5028750"/>
              <a:gd name="connsiteX4" fmla="*/ 3634885 w 6057449"/>
              <a:gd name="connsiteY4" fmla="*/ 4739995 h 5028750"/>
              <a:gd name="connsiteX5" fmla="*/ 3498299 w 6057449"/>
              <a:gd name="connsiteY5" fmla="*/ 4739995 h 5028750"/>
              <a:gd name="connsiteX6" fmla="*/ 2816549 w 6057449"/>
              <a:gd name="connsiteY6" fmla="*/ 4058244 h 5028750"/>
              <a:gd name="connsiteX7" fmla="*/ 2816549 w 6057449"/>
              <a:gd name="connsiteY7" fmla="*/ 3921658 h 5028750"/>
              <a:gd name="connsiteX8" fmla="*/ 2884842 w 6057449"/>
              <a:gd name="connsiteY8" fmla="*/ 3893370 h 5028750"/>
              <a:gd name="connsiteX9" fmla="*/ 2713391 w 6057449"/>
              <a:gd name="connsiteY9" fmla="*/ 3203626 h 5028750"/>
              <a:gd name="connsiteX10" fmla="*/ 2781684 w 6057449"/>
              <a:gd name="connsiteY10" fmla="*/ 3231914 h 5028750"/>
              <a:gd name="connsiteX11" fmla="*/ 4217220 w 6057449"/>
              <a:gd name="connsiteY11" fmla="*/ 4667452 h 5028750"/>
              <a:gd name="connsiteX12" fmla="*/ 4217220 w 6057449"/>
              <a:gd name="connsiteY12" fmla="*/ 4804038 h 5028750"/>
              <a:gd name="connsiteX13" fmla="*/ 4217220 w 6057449"/>
              <a:gd name="connsiteY13" fmla="*/ 4804037 h 5028750"/>
              <a:gd name="connsiteX14" fmla="*/ 4080634 w 6057449"/>
              <a:gd name="connsiteY14" fmla="*/ 4804037 h 5028750"/>
              <a:gd name="connsiteX15" fmla="*/ 2645098 w 6057449"/>
              <a:gd name="connsiteY15" fmla="*/ 3368500 h 5028750"/>
              <a:gd name="connsiteX16" fmla="*/ 2645098 w 6057449"/>
              <a:gd name="connsiteY16" fmla="*/ 3231914 h 5028750"/>
              <a:gd name="connsiteX17" fmla="*/ 2713391 w 6057449"/>
              <a:gd name="connsiteY17" fmla="*/ 3203626 h 5028750"/>
              <a:gd name="connsiteX18" fmla="*/ 2517321 w 6057449"/>
              <a:gd name="connsiteY18" fmla="*/ 2521042 h 5028750"/>
              <a:gd name="connsiteX19" fmla="*/ 2585614 w 6057449"/>
              <a:gd name="connsiteY19" fmla="*/ 2549330 h 5028750"/>
              <a:gd name="connsiteX20" fmla="*/ 4900160 w 6057449"/>
              <a:gd name="connsiteY20" fmla="*/ 4863878 h 5028750"/>
              <a:gd name="connsiteX21" fmla="*/ 4900160 w 6057449"/>
              <a:gd name="connsiteY21" fmla="*/ 5000464 h 5028750"/>
              <a:gd name="connsiteX22" fmla="*/ 4900160 w 6057449"/>
              <a:gd name="connsiteY22" fmla="*/ 5000463 h 5028750"/>
              <a:gd name="connsiteX23" fmla="*/ 4763574 w 6057449"/>
              <a:gd name="connsiteY23" fmla="*/ 5000463 h 5028750"/>
              <a:gd name="connsiteX24" fmla="*/ 2449028 w 6057449"/>
              <a:gd name="connsiteY24" fmla="*/ 2685916 h 5028750"/>
              <a:gd name="connsiteX25" fmla="*/ 2449028 w 6057449"/>
              <a:gd name="connsiteY25" fmla="*/ 2549330 h 5028750"/>
              <a:gd name="connsiteX26" fmla="*/ 2517321 w 6057449"/>
              <a:gd name="connsiteY26" fmla="*/ 2521042 h 5028750"/>
              <a:gd name="connsiteX27" fmla="*/ 2431596 w 6057449"/>
              <a:gd name="connsiteY27" fmla="*/ 1929691 h 5028750"/>
              <a:gd name="connsiteX28" fmla="*/ 2499889 w 6057449"/>
              <a:gd name="connsiteY28" fmla="*/ 1957979 h 5028750"/>
              <a:gd name="connsiteX29" fmla="*/ 5016383 w 6057449"/>
              <a:gd name="connsiteY29" fmla="*/ 4474473 h 5028750"/>
              <a:gd name="connsiteX30" fmla="*/ 5016383 w 6057449"/>
              <a:gd name="connsiteY30" fmla="*/ 4611060 h 5028750"/>
              <a:gd name="connsiteX31" fmla="*/ 5016383 w 6057449"/>
              <a:gd name="connsiteY31" fmla="*/ 4611058 h 5028750"/>
              <a:gd name="connsiteX32" fmla="*/ 4879797 w 6057449"/>
              <a:gd name="connsiteY32" fmla="*/ 4611058 h 5028750"/>
              <a:gd name="connsiteX33" fmla="*/ 2363303 w 6057449"/>
              <a:gd name="connsiteY33" fmla="*/ 2094565 h 5028750"/>
              <a:gd name="connsiteX34" fmla="*/ 2363303 w 6057449"/>
              <a:gd name="connsiteY34" fmla="*/ 1957979 h 5028750"/>
              <a:gd name="connsiteX35" fmla="*/ 2431596 w 6057449"/>
              <a:gd name="connsiteY35" fmla="*/ 1929691 h 5028750"/>
              <a:gd name="connsiteX36" fmla="*/ 2724488 w 6057449"/>
              <a:gd name="connsiteY36" fmla="*/ 1722202 h 5028750"/>
              <a:gd name="connsiteX37" fmla="*/ 2792781 w 6057449"/>
              <a:gd name="connsiteY37" fmla="*/ 1750490 h 5028750"/>
              <a:gd name="connsiteX38" fmla="*/ 5691775 w 6057449"/>
              <a:gd name="connsiteY38" fmla="*/ 4649486 h 5028750"/>
              <a:gd name="connsiteX39" fmla="*/ 5691775 w 6057449"/>
              <a:gd name="connsiteY39" fmla="*/ 4786072 h 5028750"/>
              <a:gd name="connsiteX40" fmla="*/ 5691775 w 6057449"/>
              <a:gd name="connsiteY40" fmla="*/ 4786071 h 5028750"/>
              <a:gd name="connsiteX41" fmla="*/ 5555189 w 6057449"/>
              <a:gd name="connsiteY41" fmla="*/ 4786071 h 5028750"/>
              <a:gd name="connsiteX42" fmla="*/ 2656195 w 6057449"/>
              <a:gd name="connsiteY42" fmla="*/ 1887076 h 5028750"/>
              <a:gd name="connsiteX43" fmla="*/ 2656195 w 6057449"/>
              <a:gd name="connsiteY43" fmla="*/ 1750490 h 5028750"/>
              <a:gd name="connsiteX44" fmla="*/ 2724488 w 6057449"/>
              <a:gd name="connsiteY44" fmla="*/ 1722202 h 5028750"/>
              <a:gd name="connsiteX45" fmla="*/ 0 w 6057449"/>
              <a:gd name="connsiteY45" fmla="*/ 2606350 h 5028750"/>
              <a:gd name="connsiteX46" fmla="*/ 1816128 w 6057449"/>
              <a:gd name="connsiteY46" fmla="*/ 2606350 h 5028750"/>
              <a:gd name="connsiteX47" fmla="*/ 1816128 w 6057449"/>
              <a:gd name="connsiteY47" fmla="*/ 2812562 h 5028750"/>
              <a:gd name="connsiteX48" fmla="*/ 908064 w 6057449"/>
              <a:gd name="connsiteY48" fmla="*/ 3720626 h 5028750"/>
              <a:gd name="connsiteX49" fmla="*/ 0 w 6057449"/>
              <a:gd name="connsiteY49" fmla="*/ 2812562 h 5028750"/>
              <a:gd name="connsiteX50" fmla="*/ 0 w 6057449"/>
              <a:gd name="connsiteY50" fmla="*/ 2606350 h 5028750"/>
              <a:gd name="connsiteX51" fmla="*/ 2731631 w 6057449"/>
              <a:gd name="connsiteY51" fmla="*/ 1253329 h 5028750"/>
              <a:gd name="connsiteX52" fmla="*/ 2799924 w 6057449"/>
              <a:gd name="connsiteY52" fmla="*/ 1281617 h 5028750"/>
              <a:gd name="connsiteX53" fmla="*/ 5519018 w 6057449"/>
              <a:gd name="connsiteY53" fmla="*/ 4000712 h 5028750"/>
              <a:gd name="connsiteX54" fmla="*/ 5519018 w 6057449"/>
              <a:gd name="connsiteY54" fmla="*/ 4137298 h 5028750"/>
              <a:gd name="connsiteX55" fmla="*/ 5519018 w 6057449"/>
              <a:gd name="connsiteY55" fmla="*/ 4137296 h 5028750"/>
              <a:gd name="connsiteX56" fmla="*/ 5382432 w 6057449"/>
              <a:gd name="connsiteY56" fmla="*/ 4137296 h 5028750"/>
              <a:gd name="connsiteX57" fmla="*/ 2663338 w 6057449"/>
              <a:gd name="connsiteY57" fmla="*/ 1418202 h 5028750"/>
              <a:gd name="connsiteX58" fmla="*/ 2663338 w 6057449"/>
              <a:gd name="connsiteY58" fmla="*/ 1281617 h 5028750"/>
              <a:gd name="connsiteX59" fmla="*/ 2731631 w 6057449"/>
              <a:gd name="connsiteY59" fmla="*/ 1253329 h 5028750"/>
              <a:gd name="connsiteX60" fmla="*/ 3260269 w 6057449"/>
              <a:gd name="connsiteY60" fmla="*/ 1250120 h 5028750"/>
              <a:gd name="connsiteX61" fmla="*/ 3328562 w 6057449"/>
              <a:gd name="connsiteY61" fmla="*/ 1278408 h 5028750"/>
              <a:gd name="connsiteX62" fmla="*/ 6029162 w 6057449"/>
              <a:gd name="connsiteY62" fmla="*/ 3979008 h 5028750"/>
              <a:gd name="connsiteX63" fmla="*/ 6029162 w 6057449"/>
              <a:gd name="connsiteY63" fmla="*/ 4115594 h 5028750"/>
              <a:gd name="connsiteX64" fmla="*/ 6029162 w 6057449"/>
              <a:gd name="connsiteY64" fmla="*/ 4115593 h 5028750"/>
              <a:gd name="connsiteX65" fmla="*/ 5892576 w 6057449"/>
              <a:gd name="connsiteY65" fmla="*/ 4115593 h 5028750"/>
              <a:gd name="connsiteX66" fmla="*/ 3191976 w 6057449"/>
              <a:gd name="connsiteY66" fmla="*/ 1414993 h 5028750"/>
              <a:gd name="connsiteX67" fmla="*/ 3191976 w 6057449"/>
              <a:gd name="connsiteY67" fmla="*/ 1278408 h 5028750"/>
              <a:gd name="connsiteX68" fmla="*/ 3260269 w 6057449"/>
              <a:gd name="connsiteY68" fmla="*/ 1250120 h 5028750"/>
              <a:gd name="connsiteX69" fmla="*/ 2982750 w 6057449"/>
              <a:gd name="connsiteY69" fmla="*/ 486633 h 5028750"/>
              <a:gd name="connsiteX70" fmla="*/ 3051044 w 6057449"/>
              <a:gd name="connsiteY70" fmla="*/ 514921 h 5028750"/>
              <a:gd name="connsiteX71" fmla="*/ 6010923 w 6057449"/>
              <a:gd name="connsiteY71" fmla="*/ 3474801 h 5028750"/>
              <a:gd name="connsiteX72" fmla="*/ 6010923 w 6057449"/>
              <a:gd name="connsiteY72" fmla="*/ 3611387 h 5028750"/>
              <a:gd name="connsiteX73" fmla="*/ 6010923 w 6057449"/>
              <a:gd name="connsiteY73" fmla="*/ 3611386 h 5028750"/>
              <a:gd name="connsiteX74" fmla="*/ 5874337 w 6057449"/>
              <a:gd name="connsiteY74" fmla="*/ 3611386 h 5028750"/>
              <a:gd name="connsiteX75" fmla="*/ 2914458 w 6057449"/>
              <a:gd name="connsiteY75" fmla="*/ 651507 h 5028750"/>
              <a:gd name="connsiteX76" fmla="*/ 2914458 w 6057449"/>
              <a:gd name="connsiteY76" fmla="*/ 514921 h 5028750"/>
              <a:gd name="connsiteX77" fmla="*/ 2982750 w 6057449"/>
              <a:gd name="connsiteY77" fmla="*/ 486633 h 5028750"/>
              <a:gd name="connsiteX78" fmla="*/ 3432807 w 6057449"/>
              <a:gd name="connsiteY78" fmla="*/ 442912 h 5028750"/>
              <a:gd name="connsiteX79" fmla="*/ 3501101 w 6057449"/>
              <a:gd name="connsiteY79" fmla="*/ 471200 h 5028750"/>
              <a:gd name="connsiteX80" fmla="*/ 5946202 w 6057449"/>
              <a:gd name="connsiteY80" fmla="*/ 2916302 h 5028750"/>
              <a:gd name="connsiteX81" fmla="*/ 5946202 w 6057449"/>
              <a:gd name="connsiteY81" fmla="*/ 3052888 h 5028750"/>
              <a:gd name="connsiteX82" fmla="*/ 5946202 w 6057449"/>
              <a:gd name="connsiteY82" fmla="*/ 3052887 h 5028750"/>
              <a:gd name="connsiteX83" fmla="*/ 5809616 w 6057449"/>
              <a:gd name="connsiteY83" fmla="*/ 3052887 h 5028750"/>
              <a:gd name="connsiteX84" fmla="*/ 3364514 w 6057449"/>
              <a:gd name="connsiteY84" fmla="*/ 607786 h 5028750"/>
              <a:gd name="connsiteX85" fmla="*/ 3364514 w 6057449"/>
              <a:gd name="connsiteY85" fmla="*/ 471200 h 5028750"/>
              <a:gd name="connsiteX86" fmla="*/ 3432807 w 6057449"/>
              <a:gd name="connsiteY86" fmla="*/ 442912 h 5028750"/>
              <a:gd name="connsiteX87" fmla="*/ 4905371 w 6057449"/>
              <a:gd name="connsiteY87" fmla="*/ 385762 h 5028750"/>
              <a:gd name="connsiteX88" fmla="*/ 4973664 w 6057449"/>
              <a:gd name="connsiteY88" fmla="*/ 414049 h 5028750"/>
              <a:gd name="connsiteX89" fmla="*/ 5568060 w 6057449"/>
              <a:gd name="connsiteY89" fmla="*/ 1008446 h 5028750"/>
              <a:gd name="connsiteX90" fmla="*/ 5568060 w 6057449"/>
              <a:gd name="connsiteY90" fmla="*/ 1145032 h 5028750"/>
              <a:gd name="connsiteX91" fmla="*/ 5568060 w 6057449"/>
              <a:gd name="connsiteY91" fmla="*/ 1145031 h 5028750"/>
              <a:gd name="connsiteX92" fmla="*/ 5431474 w 6057449"/>
              <a:gd name="connsiteY92" fmla="*/ 1145031 h 5028750"/>
              <a:gd name="connsiteX93" fmla="*/ 4837078 w 6057449"/>
              <a:gd name="connsiteY93" fmla="*/ 550636 h 5028750"/>
              <a:gd name="connsiteX94" fmla="*/ 4837078 w 6057449"/>
              <a:gd name="connsiteY94" fmla="*/ 414049 h 5028750"/>
              <a:gd name="connsiteX95" fmla="*/ 4905371 w 6057449"/>
              <a:gd name="connsiteY95" fmla="*/ 385762 h 5028750"/>
              <a:gd name="connsiteX96" fmla="*/ 4140989 w 6057449"/>
              <a:gd name="connsiteY96" fmla="*/ 142873 h 5028750"/>
              <a:gd name="connsiteX97" fmla="*/ 4209282 w 6057449"/>
              <a:gd name="connsiteY97" fmla="*/ 171161 h 5028750"/>
              <a:gd name="connsiteX98" fmla="*/ 5718078 w 6057449"/>
              <a:gd name="connsiteY98" fmla="*/ 1679957 h 5028750"/>
              <a:gd name="connsiteX99" fmla="*/ 5718078 w 6057449"/>
              <a:gd name="connsiteY99" fmla="*/ 1816543 h 5028750"/>
              <a:gd name="connsiteX100" fmla="*/ 5718078 w 6057449"/>
              <a:gd name="connsiteY100" fmla="*/ 1816542 h 5028750"/>
              <a:gd name="connsiteX101" fmla="*/ 5581492 w 6057449"/>
              <a:gd name="connsiteY101" fmla="*/ 1816542 h 5028750"/>
              <a:gd name="connsiteX102" fmla="*/ 4072696 w 6057449"/>
              <a:gd name="connsiteY102" fmla="*/ 307747 h 5028750"/>
              <a:gd name="connsiteX103" fmla="*/ 4072696 w 6057449"/>
              <a:gd name="connsiteY103" fmla="*/ 171161 h 5028750"/>
              <a:gd name="connsiteX104" fmla="*/ 4140989 w 6057449"/>
              <a:gd name="connsiteY104" fmla="*/ 142873 h 5028750"/>
              <a:gd name="connsiteX105" fmla="*/ 3512340 w 6057449"/>
              <a:gd name="connsiteY105" fmla="*/ 0 h 5028750"/>
              <a:gd name="connsiteX106" fmla="*/ 3580633 w 6057449"/>
              <a:gd name="connsiteY106" fmla="*/ 28288 h 5028750"/>
              <a:gd name="connsiteX107" fmla="*/ 5811900 w 6057449"/>
              <a:gd name="connsiteY107" fmla="*/ 2259556 h 5028750"/>
              <a:gd name="connsiteX108" fmla="*/ 5811900 w 6057449"/>
              <a:gd name="connsiteY108" fmla="*/ 2396142 h 5028750"/>
              <a:gd name="connsiteX109" fmla="*/ 5811900 w 6057449"/>
              <a:gd name="connsiteY109" fmla="*/ 2396140 h 5028750"/>
              <a:gd name="connsiteX110" fmla="*/ 5675314 w 6057449"/>
              <a:gd name="connsiteY110" fmla="*/ 2396140 h 5028750"/>
              <a:gd name="connsiteX111" fmla="*/ 3444046 w 6057449"/>
              <a:gd name="connsiteY111" fmla="*/ 164874 h 5028750"/>
              <a:gd name="connsiteX112" fmla="*/ 3444046 w 6057449"/>
              <a:gd name="connsiteY112" fmla="*/ 28288 h 5028750"/>
              <a:gd name="connsiteX113" fmla="*/ 3512340 w 6057449"/>
              <a:gd name="connsiteY113" fmla="*/ 0 h 5028750"/>
              <a:gd name="connsiteX0" fmla="*/ 2884842 w 6057449"/>
              <a:gd name="connsiteY0" fmla="*/ 3893370 h 5028750"/>
              <a:gd name="connsiteX1" fmla="*/ 2953135 w 6057449"/>
              <a:gd name="connsiteY1" fmla="*/ 3921658 h 5028750"/>
              <a:gd name="connsiteX2" fmla="*/ 3634885 w 6057449"/>
              <a:gd name="connsiteY2" fmla="*/ 4603410 h 5028750"/>
              <a:gd name="connsiteX3" fmla="*/ 3634885 w 6057449"/>
              <a:gd name="connsiteY3" fmla="*/ 4739996 h 5028750"/>
              <a:gd name="connsiteX4" fmla="*/ 3634885 w 6057449"/>
              <a:gd name="connsiteY4" fmla="*/ 4739995 h 5028750"/>
              <a:gd name="connsiteX5" fmla="*/ 3498299 w 6057449"/>
              <a:gd name="connsiteY5" fmla="*/ 4739995 h 5028750"/>
              <a:gd name="connsiteX6" fmla="*/ 2816549 w 6057449"/>
              <a:gd name="connsiteY6" fmla="*/ 4058244 h 5028750"/>
              <a:gd name="connsiteX7" fmla="*/ 2816549 w 6057449"/>
              <a:gd name="connsiteY7" fmla="*/ 3921658 h 5028750"/>
              <a:gd name="connsiteX8" fmla="*/ 2884842 w 6057449"/>
              <a:gd name="connsiteY8" fmla="*/ 3893370 h 5028750"/>
              <a:gd name="connsiteX9" fmla="*/ 2713391 w 6057449"/>
              <a:gd name="connsiteY9" fmla="*/ 3203626 h 5028750"/>
              <a:gd name="connsiteX10" fmla="*/ 2781684 w 6057449"/>
              <a:gd name="connsiteY10" fmla="*/ 3231914 h 5028750"/>
              <a:gd name="connsiteX11" fmla="*/ 4217220 w 6057449"/>
              <a:gd name="connsiteY11" fmla="*/ 4667452 h 5028750"/>
              <a:gd name="connsiteX12" fmla="*/ 4217220 w 6057449"/>
              <a:gd name="connsiteY12" fmla="*/ 4804038 h 5028750"/>
              <a:gd name="connsiteX13" fmla="*/ 4217220 w 6057449"/>
              <a:gd name="connsiteY13" fmla="*/ 4804037 h 5028750"/>
              <a:gd name="connsiteX14" fmla="*/ 4080634 w 6057449"/>
              <a:gd name="connsiteY14" fmla="*/ 4804037 h 5028750"/>
              <a:gd name="connsiteX15" fmla="*/ 2645098 w 6057449"/>
              <a:gd name="connsiteY15" fmla="*/ 3368500 h 5028750"/>
              <a:gd name="connsiteX16" fmla="*/ 2645098 w 6057449"/>
              <a:gd name="connsiteY16" fmla="*/ 3231914 h 5028750"/>
              <a:gd name="connsiteX17" fmla="*/ 2713391 w 6057449"/>
              <a:gd name="connsiteY17" fmla="*/ 3203626 h 5028750"/>
              <a:gd name="connsiteX18" fmla="*/ 2517321 w 6057449"/>
              <a:gd name="connsiteY18" fmla="*/ 2521042 h 5028750"/>
              <a:gd name="connsiteX19" fmla="*/ 2585614 w 6057449"/>
              <a:gd name="connsiteY19" fmla="*/ 2549330 h 5028750"/>
              <a:gd name="connsiteX20" fmla="*/ 4900160 w 6057449"/>
              <a:gd name="connsiteY20" fmla="*/ 4863878 h 5028750"/>
              <a:gd name="connsiteX21" fmla="*/ 4900160 w 6057449"/>
              <a:gd name="connsiteY21" fmla="*/ 5000464 h 5028750"/>
              <a:gd name="connsiteX22" fmla="*/ 4900160 w 6057449"/>
              <a:gd name="connsiteY22" fmla="*/ 5000463 h 5028750"/>
              <a:gd name="connsiteX23" fmla="*/ 4763574 w 6057449"/>
              <a:gd name="connsiteY23" fmla="*/ 5000463 h 5028750"/>
              <a:gd name="connsiteX24" fmla="*/ 2449028 w 6057449"/>
              <a:gd name="connsiteY24" fmla="*/ 2685916 h 5028750"/>
              <a:gd name="connsiteX25" fmla="*/ 2449028 w 6057449"/>
              <a:gd name="connsiteY25" fmla="*/ 2549330 h 5028750"/>
              <a:gd name="connsiteX26" fmla="*/ 2517321 w 6057449"/>
              <a:gd name="connsiteY26" fmla="*/ 2521042 h 5028750"/>
              <a:gd name="connsiteX27" fmla="*/ 2431596 w 6057449"/>
              <a:gd name="connsiteY27" fmla="*/ 1929691 h 5028750"/>
              <a:gd name="connsiteX28" fmla="*/ 2499889 w 6057449"/>
              <a:gd name="connsiteY28" fmla="*/ 1957979 h 5028750"/>
              <a:gd name="connsiteX29" fmla="*/ 5016383 w 6057449"/>
              <a:gd name="connsiteY29" fmla="*/ 4474473 h 5028750"/>
              <a:gd name="connsiteX30" fmla="*/ 5016383 w 6057449"/>
              <a:gd name="connsiteY30" fmla="*/ 4611060 h 5028750"/>
              <a:gd name="connsiteX31" fmla="*/ 5016383 w 6057449"/>
              <a:gd name="connsiteY31" fmla="*/ 4611058 h 5028750"/>
              <a:gd name="connsiteX32" fmla="*/ 4879797 w 6057449"/>
              <a:gd name="connsiteY32" fmla="*/ 4611058 h 5028750"/>
              <a:gd name="connsiteX33" fmla="*/ 2363303 w 6057449"/>
              <a:gd name="connsiteY33" fmla="*/ 2094565 h 5028750"/>
              <a:gd name="connsiteX34" fmla="*/ 2363303 w 6057449"/>
              <a:gd name="connsiteY34" fmla="*/ 1957979 h 5028750"/>
              <a:gd name="connsiteX35" fmla="*/ 2431596 w 6057449"/>
              <a:gd name="connsiteY35" fmla="*/ 1929691 h 5028750"/>
              <a:gd name="connsiteX36" fmla="*/ 2724488 w 6057449"/>
              <a:gd name="connsiteY36" fmla="*/ 1722202 h 5028750"/>
              <a:gd name="connsiteX37" fmla="*/ 2792781 w 6057449"/>
              <a:gd name="connsiteY37" fmla="*/ 1750490 h 5028750"/>
              <a:gd name="connsiteX38" fmla="*/ 5691775 w 6057449"/>
              <a:gd name="connsiteY38" fmla="*/ 4649486 h 5028750"/>
              <a:gd name="connsiteX39" fmla="*/ 5691775 w 6057449"/>
              <a:gd name="connsiteY39" fmla="*/ 4786072 h 5028750"/>
              <a:gd name="connsiteX40" fmla="*/ 5691775 w 6057449"/>
              <a:gd name="connsiteY40" fmla="*/ 4786071 h 5028750"/>
              <a:gd name="connsiteX41" fmla="*/ 5555189 w 6057449"/>
              <a:gd name="connsiteY41" fmla="*/ 4786071 h 5028750"/>
              <a:gd name="connsiteX42" fmla="*/ 2656195 w 6057449"/>
              <a:gd name="connsiteY42" fmla="*/ 1887076 h 5028750"/>
              <a:gd name="connsiteX43" fmla="*/ 2656195 w 6057449"/>
              <a:gd name="connsiteY43" fmla="*/ 1750490 h 5028750"/>
              <a:gd name="connsiteX44" fmla="*/ 2724488 w 6057449"/>
              <a:gd name="connsiteY44" fmla="*/ 1722202 h 5028750"/>
              <a:gd name="connsiteX45" fmla="*/ 0 w 6057449"/>
              <a:gd name="connsiteY45" fmla="*/ 2606350 h 5028750"/>
              <a:gd name="connsiteX46" fmla="*/ 1816128 w 6057449"/>
              <a:gd name="connsiteY46" fmla="*/ 2812562 h 5028750"/>
              <a:gd name="connsiteX47" fmla="*/ 908064 w 6057449"/>
              <a:gd name="connsiteY47" fmla="*/ 3720626 h 5028750"/>
              <a:gd name="connsiteX48" fmla="*/ 0 w 6057449"/>
              <a:gd name="connsiteY48" fmla="*/ 2812562 h 5028750"/>
              <a:gd name="connsiteX49" fmla="*/ 0 w 6057449"/>
              <a:gd name="connsiteY49" fmla="*/ 2606350 h 5028750"/>
              <a:gd name="connsiteX50" fmla="*/ 2731631 w 6057449"/>
              <a:gd name="connsiteY50" fmla="*/ 1253329 h 5028750"/>
              <a:gd name="connsiteX51" fmla="*/ 2799924 w 6057449"/>
              <a:gd name="connsiteY51" fmla="*/ 1281617 h 5028750"/>
              <a:gd name="connsiteX52" fmla="*/ 5519018 w 6057449"/>
              <a:gd name="connsiteY52" fmla="*/ 4000712 h 5028750"/>
              <a:gd name="connsiteX53" fmla="*/ 5519018 w 6057449"/>
              <a:gd name="connsiteY53" fmla="*/ 4137298 h 5028750"/>
              <a:gd name="connsiteX54" fmla="*/ 5519018 w 6057449"/>
              <a:gd name="connsiteY54" fmla="*/ 4137296 h 5028750"/>
              <a:gd name="connsiteX55" fmla="*/ 5382432 w 6057449"/>
              <a:gd name="connsiteY55" fmla="*/ 4137296 h 5028750"/>
              <a:gd name="connsiteX56" fmla="*/ 2663338 w 6057449"/>
              <a:gd name="connsiteY56" fmla="*/ 1418202 h 5028750"/>
              <a:gd name="connsiteX57" fmla="*/ 2663338 w 6057449"/>
              <a:gd name="connsiteY57" fmla="*/ 1281617 h 5028750"/>
              <a:gd name="connsiteX58" fmla="*/ 2731631 w 6057449"/>
              <a:gd name="connsiteY58" fmla="*/ 1253329 h 5028750"/>
              <a:gd name="connsiteX59" fmla="*/ 3260269 w 6057449"/>
              <a:gd name="connsiteY59" fmla="*/ 1250120 h 5028750"/>
              <a:gd name="connsiteX60" fmla="*/ 3328562 w 6057449"/>
              <a:gd name="connsiteY60" fmla="*/ 1278408 h 5028750"/>
              <a:gd name="connsiteX61" fmla="*/ 6029162 w 6057449"/>
              <a:gd name="connsiteY61" fmla="*/ 3979008 h 5028750"/>
              <a:gd name="connsiteX62" fmla="*/ 6029162 w 6057449"/>
              <a:gd name="connsiteY62" fmla="*/ 4115594 h 5028750"/>
              <a:gd name="connsiteX63" fmla="*/ 6029162 w 6057449"/>
              <a:gd name="connsiteY63" fmla="*/ 4115593 h 5028750"/>
              <a:gd name="connsiteX64" fmla="*/ 5892576 w 6057449"/>
              <a:gd name="connsiteY64" fmla="*/ 4115593 h 5028750"/>
              <a:gd name="connsiteX65" fmla="*/ 3191976 w 6057449"/>
              <a:gd name="connsiteY65" fmla="*/ 1414993 h 5028750"/>
              <a:gd name="connsiteX66" fmla="*/ 3191976 w 6057449"/>
              <a:gd name="connsiteY66" fmla="*/ 1278408 h 5028750"/>
              <a:gd name="connsiteX67" fmla="*/ 3260269 w 6057449"/>
              <a:gd name="connsiteY67" fmla="*/ 1250120 h 5028750"/>
              <a:gd name="connsiteX68" fmla="*/ 2982750 w 6057449"/>
              <a:gd name="connsiteY68" fmla="*/ 486633 h 5028750"/>
              <a:gd name="connsiteX69" fmla="*/ 3051044 w 6057449"/>
              <a:gd name="connsiteY69" fmla="*/ 514921 h 5028750"/>
              <a:gd name="connsiteX70" fmla="*/ 6010923 w 6057449"/>
              <a:gd name="connsiteY70" fmla="*/ 3474801 h 5028750"/>
              <a:gd name="connsiteX71" fmla="*/ 6010923 w 6057449"/>
              <a:gd name="connsiteY71" fmla="*/ 3611387 h 5028750"/>
              <a:gd name="connsiteX72" fmla="*/ 6010923 w 6057449"/>
              <a:gd name="connsiteY72" fmla="*/ 3611386 h 5028750"/>
              <a:gd name="connsiteX73" fmla="*/ 5874337 w 6057449"/>
              <a:gd name="connsiteY73" fmla="*/ 3611386 h 5028750"/>
              <a:gd name="connsiteX74" fmla="*/ 2914458 w 6057449"/>
              <a:gd name="connsiteY74" fmla="*/ 651507 h 5028750"/>
              <a:gd name="connsiteX75" fmla="*/ 2914458 w 6057449"/>
              <a:gd name="connsiteY75" fmla="*/ 514921 h 5028750"/>
              <a:gd name="connsiteX76" fmla="*/ 2982750 w 6057449"/>
              <a:gd name="connsiteY76" fmla="*/ 486633 h 5028750"/>
              <a:gd name="connsiteX77" fmla="*/ 3432807 w 6057449"/>
              <a:gd name="connsiteY77" fmla="*/ 442912 h 5028750"/>
              <a:gd name="connsiteX78" fmla="*/ 3501101 w 6057449"/>
              <a:gd name="connsiteY78" fmla="*/ 471200 h 5028750"/>
              <a:gd name="connsiteX79" fmla="*/ 5946202 w 6057449"/>
              <a:gd name="connsiteY79" fmla="*/ 2916302 h 5028750"/>
              <a:gd name="connsiteX80" fmla="*/ 5946202 w 6057449"/>
              <a:gd name="connsiteY80" fmla="*/ 3052888 h 5028750"/>
              <a:gd name="connsiteX81" fmla="*/ 5946202 w 6057449"/>
              <a:gd name="connsiteY81" fmla="*/ 3052887 h 5028750"/>
              <a:gd name="connsiteX82" fmla="*/ 5809616 w 6057449"/>
              <a:gd name="connsiteY82" fmla="*/ 3052887 h 5028750"/>
              <a:gd name="connsiteX83" fmla="*/ 3364514 w 6057449"/>
              <a:gd name="connsiteY83" fmla="*/ 607786 h 5028750"/>
              <a:gd name="connsiteX84" fmla="*/ 3364514 w 6057449"/>
              <a:gd name="connsiteY84" fmla="*/ 471200 h 5028750"/>
              <a:gd name="connsiteX85" fmla="*/ 3432807 w 6057449"/>
              <a:gd name="connsiteY85" fmla="*/ 442912 h 5028750"/>
              <a:gd name="connsiteX86" fmla="*/ 4905371 w 6057449"/>
              <a:gd name="connsiteY86" fmla="*/ 385762 h 5028750"/>
              <a:gd name="connsiteX87" fmla="*/ 4973664 w 6057449"/>
              <a:gd name="connsiteY87" fmla="*/ 414049 h 5028750"/>
              <a:gd name="connsiteX88" fmla="*/ 5568060 w 6057449"/>
              <a:gd name="connsiteY88" fmla="*/ 1008446 h 5028750"/>
              <a:gd name="connsiteX89" fmla="*/ 5568060 w 6057449"/>
              <a:gd name="connsiteY89" fmla="*/ 1145032 h 5028750"/>
              <a:gd name="connsiteX90" fmla="*/ 5568060 w 6057449"/>
              <a:gd name="connsiteY90" fmla="*/ 1145031 h 5028750"/>
              <a:gd name="connsiteX91" fmla="*/ 5431474 w 6057449"/>
              <a:gd name="connsiteY91" fmla="*/ 1145031 h 5028750"/>
              <a:gd name="connsiteX92" fmla="*/ 4837078 w 6057449"/>
              <a:gd name="connsiteY92" fmla="*/ 550636 h 5028750"/>
              <a:gd name="connsiteX93" fmla="*/ 4837078 w 6057449"/>
              <a:gd name="connsiteY93" fmla="*/ 414049 h 5028750"/>
              <a:gd name="connsiteX94" fmla="*/ 4905371 w 6057449"/>
              <a:gd name="connsiteY94" fmla="*/ 385762 h 5028750"/>
              <a:gd name="connsiteX95" fmla="*/ 4140989 w 6057449"/>
              <a:gd name="connsiteY95" fmla="*/ 142873 h 5028750"/>
              <a:gd name="connsiteX96" fmla="*/ 4209282 w 6057449"/>
              <a:gd name="connsiteY96" fmla="*/ 171161 h 5028750"/>
              <a:gd name="connsiteX97" fmla="*/ 5718078 w 6057449"/>
              <a:gd name="connsiteY97" fmla="*/ 1679957 h 5028750"/>
              <a:gd name="connsiteX98" fmla="*/ 5718078 w 6057449"/>
              <a:gd name="connsiteY98" fmla="*/ 1816543 h 5028750"/>
              <a:gd name="connsiteX99" fmla="*/ 5718078 w 6057449"/>
              <a:gd name="connsiteY99" fmla="*/ 1816542 h 5028750"/>
              <a:gd name="connsiteX100" fmla="*/ 5581492 w 6057449"/>
              <a:gd name="connsiteY100" fmla="*/ 1816542 h 5028750"/>
              <a:gd name="connsiteX101" fmla="*/ 4072696 w 6057449"/>
              <a:gd name="connsiteY101" fmla="*/ 307747 h 5028750"/>
              <a:gd name="connsiteX102" fmla="*/ 4072696 w 6057449"/>
              <a:gd name="connsiteY102" fmla="*/ 171161 h 5028750"/>
              <a:gd name="connsiteX103" fmla="*/ 4140989 w 6057449"/>
              <a:gd name="connsiteY103" fmla="*/ 142873 h 5028750"/>
              <a:gd name="connsiteX104" fmla="*/ 3512340 w 6057449"/>
              <a:gd name="connsiteY104" fmla="*/ 0 h 5028750"/>
              <a:gd name="connsiteX105" fmla="*/ 3580633 w 6057449"/>
              <a:gd name="connsiteY105" fmla="*/ 28288 h 5028750"/>
              <a:gd name="connsiteX106" fmla="*/ 5811900 w 6057449"/>
              <a:gd name="connsiteY106" fmla="*/ 2259556 h 5028750"/>
              <a:gd name="connsiteX107" fmla="*/ 5811900 w 6057449"/>
              <a:gd name="connsiteY107" fmla="*/ 2396142 h 5028750"/>
              <a:gd name="connsiteX108" fmla="*/ 5811900 w 6057449"/>
              <a:gd name="connsiteY108" fmla="*/ 2396140 h 5028750"/>
              <a:gd name="connsiteX109" fmla="*/ 5675314 w 6057449"/>
              <a:gd name="connsiteY109" fmla="*/ 2396140 h 5028750"/>
              <a:gd name="connsiteX110" fmla="*/ 3444046 w 6057449"/>
              <a:gd name="connsiteY110" fmla="*/ 164874 h 5028750"/>
              <a:gd name="connsiteX111" fmla="*/ 3444046 w 6057449"/>
              <a:gd name="connsiteY111" fmla="*/ 28288 h 5028750"/>
              <a:gd name="connsiteX112" fmla="*/ 3512340 w 6057449"/>
              <a:gd name="connsiteY112" fmla="*/ 0 h 5028750"/>
              <a:gd name="connsiteX0" fmla="*/ 2884842 w 6057449"/>
              <a:gd name="connsiteY0" fmla="*/ 3893370 h 5028750"/>
              <a:gd name="connsiteX1" fmla="*/ 2953135 w 6057449"/>
              <a:gd name="connsiteY1" fmla="*/ 3921658 h 5028750"/>
              <a:gd name="connsiteX2" fmla="*/ 3634885 w 6057449"/>
              <a:gd name="connsiteY2" fmla="*/ 4603410 h 5028750"/>
              <a:gd name="connsiteX3" fmla="*/ 3634885 w 6057449"/>
              <a:gd name="connsiteY3" fmla="*/ 4739996 h 5028750"/>
              <a:gd name="connsiteX4" fmla="*/ 3634885 w 6057449"/>
              <a:gd name="connsiteY4" fmla="*/ 4739995 h 5028750"/>
              <a:gd name="connsiteX5" fmla="*/ 3498299 w 6057449"/>
              <a:gd name="connsiteY5" fmla="*/ 4739995 h 5028750"/>
              <a:gd name="connsiteX6" fmla="*/ 2816549 w 6057449"/>
              <a:gd name="connsiteY6" fmla="*/ 4058244 h 5028750"/>
              <a:gd name="connsiteX7" fmla="*/ 2816549 w 6057449"/>
              <a:gd name="connsiteY7" fmla="*/ 3921658 h 5028750"/>
              <a:gd name="connsiteX8" fmla="*/ 2884842 w 6057449"/>
              <a:gd name="connsiteY8" fmla="*/ 3893370 h 5028750"/>
              <a:gd name="connsiteX9" fmla="*/ 2713391 w 6057449"/>
              <a:gd name="connsiteY9" fmla="*/ 3203626 h 5028750"/>
              <a:gd name="connsiteX10" fmla="*/ 2781684 w 6057449"/>
              <a:gd name="connsiteY10" fmla="*/ 3231914 h 5028750"/>
              <a:gd name="connsiteX11" fmla="*/ 4217220 w 6057449"/>
              <a:gd name="connsiteY11" fmla="*/ 4667452 h 5028750"/>
              <a:gd name="connsiteX12" fmla="*/ 4217220 w 6057449"/>
              <a:gd name="connsiteY12" fmla="*/ 4804038 h 5028750"/>
              <a:gd name="connsiteX13" fmla="*/ 4217220 w 6057449"/>
              <a:gd name="connsiteY13" fmla="*/ 4804037 h 5028750"/>
              <a:gd name="connsiteX14" fmla="*/ 4080634 w 6057449"/>
              <a:gd name="connsiteY14" fmla="*/ 4804037 h 5028750"/>
              <a:gd name="connsiteX15" fmla="*/ 2645098 w 6057449"/>
              <a:gd name="connsiteY15" fmla="*/ 3368500 h 5028750"/>
              <a:gd name="connsiteX16" fmla="*/ 2645098 w 6057449"/>
              <a:gd name="connsiteY16" fmla="*/ 3231914 h 5028750"/>
              <a:gd name="connsiteX17" fmla="*/ 2713391 w 6057449"/>
              <a:gd name="connsiteY17" fmla="*/ 3203626 h 5028750"/>
              <a:gd name="connsiteX18" fmla="*/ 2517321 w 6057449"/>
              <a:gd name="connsiteY18" fmla="*/ 2521042 h 5028750"/>
              <a:gd name="connsiteX19" fmla="*/ 2585614 w 6057449"/>
              <a:gd name="connsiteY19" fmla="*/ 2549330 h 5028750"/>
              <a:gd name="connsiteX20" fmla="*/ 4900160 w 6057449"/>
              <a:gd name="connsiteY20" fmla="*/ 4863878 h 5028750"/>
              <a:gd name="connsiteX21" fmla="*/ 4900160 w 6057449"/>
              <a:gd name="connsiteY21" fmla="*/ 5000464 h 5028750"/>
              <a:gd name="connsiteX22" fmla="*/ 4900160 w 6057449"/>
              <a:gd name="connsiteY22" fmla="*/ 5000463 h 5028750"/>
              <a:gd name="connsiteX23" fmla="*/ 4763574 w 6057449"/>
              <a:gd name="connsiteY23" fmla="*/ 5000463 h 5028750"/>
              <a:gd name="connsiteX24" fmla="*/ 2449028 w 6057449"/>
              <a:gd name="connsiteY24" fmla="*/ 2685916 h 5028750"/>
              <a:gd name="connsiteX25" fmla="*/ 2449028 w 6057449"/>
              <a:gd name="connsiteY25" fmla="*/ 2549330 h 5028750"/>
              <a:gd name="connsiteX26" fmla="*/ 2517321 w 6057449"/>
              <a:gd name="connsiteY26" fmla="*/ 2521042 h 5028750"/>
              <a:gd name="connsiteX27" fmla="*/ 2431596 w 6057449"/>
              <a:gd name="connsiteY27" fmla="*/ 1929691 h 5028750"/>
              <a:gd name="connsiteX28" fmla="*/ 2499889 w 6057449"/>
              <a:gd name="connsiteY28" fmla="*/ 1957979 h 5028750"/>
              <a:gd name="connsiteX29" fmla="*/ 5016383 w 6057449"/>
              <a:gd name="connsiteY29" fmla="*/ 4474473 h 5028750"/>
              <a:gd name="connsiteX30" fmla="*/ 5016383 w 6057449"/>
              <a:gd name="connsiteY30" fmla="*/ 4611060 h 5028750"/>
              <a:gd name="connsiteX31" fmla="*/ 5016383 w 6057449"/>
              <a:gd name="connsiteY31" fmla="*/ 4611058 h 5028750"/>
              <a:gd name="connsiteX32" fmla="*/ 4879797 w 6057449"/>
              <a:gd name="connsiteY32" fmla="*/ 4611058 h 5028750"/>
              <a:gd name="connsiteX33" fmla="*/ 2363303 w 6057449"/>
              <a:gd name="connsiteY33" fmla="*/ 2094565 h 5028750"/>
              <a:gd name="connsiteX34" fmla="*/ 2363303 w 6057449"/>
              <a:gd name="connsiteY34" fmla="*/ 1957979 h 5028750"/>
              <a:gd name="connsiteX35" fmla="*/ 2431596 w 6057449"/>
              <a:gd name="connsiteY35" fmla="*/ 1929691 h 5028750"/>
              <a:gd name="connsiteX36" fmla="*/ 2724488 w 6057449"/>
              <a:gd name="connsiteY36" fmla="*/ 1722202 h 5028750"/>
              <a:gd name="connsiteX37" fmla="*/ 2792781 w 6057449"/>
              <a:gd name="connsiteY37" fmla="*/ 1750490 h 5028750"/>
              <a:gd name="connsiteX38" fmla="*/ 5691775 w 6057449"/>
              <a:gd name="connsiteY38" fmla="*/ 4649486 h 5028750"/>
              <a:gd name="connsiteX39" fmla="*/ 5691775 w 6057449"/>
              <a:gd name="connsiteY39" fmla="*/ 4786072 h 5028750"/>
              <a:gd name="connsiteX40" fmla="*/ 5691775 w 6057449"/>
              <a:gd name="connsiteY40" fmla="*/ 4786071 h 5028750"/>
              <a:gd name="connsiteX41" fmla="*/ 5555189 w 6057449"/>
              <a:gd name="connsiteY41" fmla="*/ 4786071 h 5028750"/>
              <a:gd name="connsiteX42" fmla="*/ 2656195 w 6057449"/>
              <a:gd name="connsiteY42" fmla="*/ 1887076 h 5028750"/>
              <a:gd name="connsiteX43" fmla="*/ 2656195 w 6057449"/>
              <a:gd name="connsiteY43" fmla="*/ 1750490 h 5028750"/>
              <a:gd name="connsiteX44" fmla="*/ 2724488 w 6057449"/>
              <a:gd name="connsiteY44" fmla="*/ 1722202 h 5028750"/>
              <a:gd name="connsiteX45" fmla="*/ 0 w 6057449"/>
              <a:gd name="connsiteY45" fmla="*/ 2606350 h 5028750"/>
              <a:gd name="connsiteX46" fmla="*/ 908064 w 6057449"/>
              <a:gd name="connsiteY46" fmla="*/ 3720626 h 5028750"/>
              <a:gd name="connsiteX47" fmla="*/ 0 w 6057449"/>
              <a:gd name="connsiteY47" fmla="*/ 2812562 h 5028750"/>
              <a:gd name="connsiteX48" fmla="*/ 0 w 6057449"/>
              <a:gd name="connsiteY48" fmla="*/ 2606350 h 5028750"/>
              <a:gd name="connsiteX49" fmla="*/ 2731631 w 6057449"/>
              <a:gd name="connsiteY49" fmla="*/ 1253329 h 5028750"/>
              <a:gd name="connsiteX50" fmla="*/ 2799924 w 6057449"/>
              <a:gd name="connsiteY50" fmla="*/ 1281617 h 5028750"/>
              <a:gd name="connsiteX51" fmla="*/ 5519018 w 6057449"/>
              <a:gd name="connsiteY51" fmla="*/ 4000712 h 5028750"/>
              <a:gd name="connsiteX52" fmla="*/ 5519018 w 6057449"/>
              <a:gd name="connsiteY52" fmla="*/ 4137298 h 5028750"/>
              <a:gd name="connsiteX53" fmla="*/ 5519018 w 6057449"/>
              <a:gd name="connsiteY53" fmla="*/ 4137296 h 5028750"/>
              <a:gd name="connsiteX54" fmla="*/ 5382432 w 6057449"/>
              <a:gd name="connsiteY54" fmla="*/ 4137296 h 5028750"/>
              <a:gd name="connsiteX55" fmla="*/ 2663338 w 6057449"/>
              <a:gd name="connsiteY55" fmla="*/ 1418202 h 5028750"/>
              <a:gd name="connsiteX56" fmla="*/ 2663338 w 6057449"/>
              <a:gd name="connsiteY56" fmla="*/ 1281617 h 5028750"/>
              <a:gd name="connsiteX57" fmla="*/ 2731631 w 6057449"/>
              <a:gd name="connsiteY57" fmla="*/ 1253329 h 5028750"/>
              <a:gd name="connsiteX58" fmla="*/ 3260269 w 6057449"/>
              <a:gd name="connsiteY58" fmla="*/ 1250120 h 5028750"/>
              <a:gd name="connsiteX59" fmla="*/ 3328562 w 6057449"/>
              <a:gd name="connsiteY59" fmla="*/ 1278408 h 5028750"/>
              <a:gd name="connsiteX60" fmla="*/ 6029162 w 6057449"/>
              <a:gd name="connsiteY60" fmla="*/ 3979008 h 5028750"/>
              <a:gd name="connsiteX61" fmla="*/ 6029162 w 6057449"/>
              <a:gd name="connsiteY61" fmla="*/ 4115594 h 5028750"/>
              <a:gd name="connsiteX62" fmla="*/ 6029162 w 6057449"/>
              <a:gd name="connsiteY62" fmla="*/ 4115593 h 5028750"/>
              <a:gd name="connsiteX63" fmla="*/ 5892576 w 6057449"/>
              <a:gd name="connsiteY63" fmla="*/ 4115593 h 5028750"/>
              <a:gd name="connsiteX64" fmla="*/ 3191976 w 6057449"/>
              <a:gd name="connsiteY64" fmla="*/ 1414993 h 5028750"/>
              <a:gd name="connsiteX65" fmla="*/ 3191976 w 6057449"/>
              <a:gd name="connsiteY65" fmla="*/ 1278408 h 5028750"/>
              <a:gd name="connsiteX66" fmla="*/ 3260269 w 6057449"/>
              <a:gd name="connsiteY66" fmla="*/ 1250120 h 5028750"/>
              <a:gd name="connsiteX67" fmla="*/ 2982750 w 6057449"/>
              <a:gd name="connsiteY67" fmla="*/ 486633 h 5028750"/>
              <a:gd name="connsiteX68" fmla="*/ 3051044 w 6057449"/>
              <a:gd name="connsiteY68" fmla="*/ 514921 h 5028750"/>
              <a:gd name="connsiteX69" fmla="*/ 6010923 w 6057449"/>
              <a:gd name="connsiteY69" fmla="*/ 3474801 h 5028750"/>
              <a:gd name="connsiteX70" fmla="*/ 6010923 w 6057449"/>
              <a:gd name="connsiteY70" fmla="*/ 3611387 h 5028750"/>
              <a:gd name="connsiteX71" fmla="*/ 6010923 w 6057449"/>
              <a:gd name="connsiteY71" fmla="*/ 3611386 h 5028750"/>
              <a:gd name="connsiteX72" fmla="*/ 5874337 w 6057449"/>
              <a:gd name="connsiteY72" fmla="*/ 3611386 h 5028750"/>
              <a:gd name="connsiteX73" fmla="*/ 2914458 w 6057449"/>
              <a:gd name="connsiteY73" fmla="*/ 651507 h 5028750"/>
              <a:gd name="connsiteX74" fmla="*/ 2914458 w 6057449"/>
              <a:gd name="connsiteY74" fmla="*/ 514921 h 5028750"/>
              <a:gd name="connsiteX75" fmla="*/ 2982750 w 6057449"/>
              <a:gd name="connsiteY75" fmla="*/ 486633 h 5028750"/>
              <a:gd name="connsiteX76" fmla="*/ 3432807 w 6057449"/>
              <a:gd name="connsiteY76" fmla="*/ 442912 h 5028750"/>
              <a:gd name="connsiteX77" fmla="*/ 3501101 w 6057449"/>
              <a:gd name="connsiteY77" fmla="*/ 471200 h 5028750"/>
              <a:gd name="connsiteX78" fmla="*/ 5946202 w 6057449"/>
              <a:gd name="connsiteY78" fmla="*/ 2916302 h 5028750"/>
              <a:gd name="connsiteX79" fmla="*/ 5946202 w 6057449"/>
              <a:gd name="connsiteY79" fmla="*/ 3052888 h 5028750"/>
              <a:gd name="connsiteX80" fmla="*/ 5946202 w 6057449"/>
              <a:gd name="connsiteY80" fmla="*/ 3052887 h 5028750"/>
              <a:gd name="connsiteX81" fmla="*/ 5809616 w 6057449"/>
              <a:gd name="connsiteY81" fmla="*/ 3052887 h 5028750"/>
              <a:gd name="connsiteX82" fmla="*/ 3364514 w 6057449"/>
              <a:gd name="connsiteY82" fmla="*/ 607786 h 5028750"/>
              <a:gd name="connsiteX83" fmla="*/ 3364514 w 6057449"/>
              <a:gd name="connsiteY83" fmla="*/ 471200 h 5028750"/>
              <a:gd name="connsiteX84" fmla="*/ 3432807 w 6057449"/>
              <a:gd name="connsiteY84" fmla="*/ 442912 h 5028750"/>
              <a:gd name="connsiteX85" fmla="*/ 4905371 w 6057449"/>
              <a:gd name="connsiteY85" fmla="*/ 385762 h 5028750"/>
              <a:gd name="connsiteX86" fmla="*/ 4973664 w 6057449"/>
              <a:gd name="connsiteY86" fmla="*/ 414049 h 5028750"/>
              <a:gd name="connsiteX87" fmla="*/ 5568060 w 6057449"/>
              <a:gd name="connsiteY87" fmla="*/ 1008446 h 5028750"/>
              <a:gd name="connsiteX88" fmla="*/ 5568060 w 6057449"/>
              <a:gd name="connsiteY88" fmla="*/ 1145032 h 5028750"/>
              <a:gd name="connsiteX89" fmla="*/ 5568060 w 6057449"/>
              <a:gd name="connsiteY89" fmla="*/ 1145031 h 5028750"/>
              <a:gd name="connsiteX90" fmla="*/ 5431474 w 6057449"/>
              <a:gd name="connsiteY90" fmla="*/ 1145031 h 5028750"/>
              <a:gd name="connsiteX91" fmla="*/ 4837078 w 6057449"/>
              <a:gd name="connsiteY91" fmla="*/ 550636 h 5028750"/>
              <a:gd name="connsiteX92" fmla="*/ 4837078 w 6057449"/>
              <a:gd name="connsiteY92" fmla="*/ 414049 h 5028750"/>
              <a:gd name="connsiteX93" fmla="*/ 4905371 w 6057449"/>
              <a:gd name="connsiteY93" fmla="*/ 385762 h 5028750"/>
              <a:gd name="connsiteX94" fmla="*/ 4140989 w 6057449"/>
              <a:gd name="connsiteY94" fmla="*/ 142873 h 5028750"/>
              <a:gd name="connsiteX95" fmla="*/ 4209282 w 6057449"/>
              <a:gd name="connsiteY95" fmla="*/ 171161 h 5028750"/>
              <a:gd name="connsiteX96" fmla="*/ 5718078 w 6057449"/>
              <a:gd name="connsiteY96" fmla="*/ 1679957 h 5028750"/>
              <a:gd name="connsiteX97" fmla="*/ 5718078 w 6057449"/>
              <a:gd name="connsiteY97" fmla="*/ 1816543 h 5028750"/>
              <a:gd name="connsiteX98" fmla="*/ 5718078 w 6057449"/>
              <a:gd name="connsiteY98" fmla="*/ 1816542 h 5028750"/>
              <a:gd name="connsiteX99" fmla="*/ 5581492 w 6057449"/>
              <a:gd name="connsiteY99" fmla="*/ 1816542 h 5028750"/>
              <a:gd name="connsiteX100" fmla="*/ 4072696 w 6057449"/>
              <a:gd name="connsiteY100" fmla="*/ 307747 h 5028750"/>
              <a:gd name="connsiteX101" fmla="*/ 4072696 w 6057449"/>
              <a:gd name="connsiteY101" fmla="*/ 171161 h 5028750"/>
              <a:gd name="connsiteX102" fmla="*/ 4140989 w 6057449"/>
              <a:gd name="connsiteY102" fmla="*/ 142873 h 5028750"/>
              <a:gd name="connsiteX103" fmla="*/ 3512340 w 6057449"/>
              <a:gd name="connsiteY103" fmla="*/ 0 h 5028750"/>
              <a:gd name="connsiteX104" fmla="*/ 3580633 w 6057449"/>
              <a:gd name="connsiteY104" fmla="*/ 28288 h 5028750"/>
              <a:gd name="connsiteX105" fmla="*/ 5811900 w 6057449"/>
              <a:gd name="connsiteY105" fmla="*/ 2259556 h 5028750"/>
              <a:gd name="connsiteX106" fmla="*/ 5811900 w 6057449"/>
              <a:gd name="connsiteY106" fmla="*/ 2396142 h 5028750"/>
              <a:gd name="connsiteX107" fmla="*/ 5811900 w 6057449"/>
              <a:gd name="connsiteY107" fmla="*/ 2396140 h 5028750"/>
              <a:gd name="connsiteX108" fmla="*/ 5675314 w 6057449"/>
              <a:gd name="connsiteY108" fmla="*/ 2396140 h 5028750"/>
              <a:gd name="connsiteX109" fmla="*/ 3444046 w 6057449"/>
              <a:gd name="connsiteY109" fmla="*/ 164874 h 5028750"/>
              <a:gd name="connsiteX110" fmla="*/ 3444046 w 6057449"/>
              <a:gd name="connsiteY110" fmla="*/ 28288 h 5028750"/>
              <a:gd name="connsiteX111" fmla="*/ 3512340 w 6057449"/>
              <a:gd name="connsiteY111" fmla="*/ 0 h 5028750"/>
              <a:gd name="connsiteX0" fmla="*/ 2884842 w 6057449"/>
              <a:gd name="connsiteY0" fmla="*/ 3893370 h 5028750"/>
              <a:gd name="connsiteX1" fmla="*/ 2953135 w 6057449"/>
              <a:gd name="connsiteY1" fmla="*/ 3921658 h 5028750"/>
              <a:gd name="connsiteX2" fmla="*/ 3634885 w 6057449"/>
              <a:gd name="connsiteY2" fmla="*/ 4603410 h 5028750"/>
              <a:gd name="connsiteX3" fmla="*/ 3634885 w 6057449"/>
              <a:gd name="connsiteY3" fmla="*/ 4739996 h 5028750"/>
              <a:gd name="connsiteX4" fmla="*/ 3634885 w 6057449"/>
              <a:gd name="connsiteY4" fmla="*/ 4739995 h 5028750"/>
              <a:gd name="connsiteX5" fmla="*/ 3498299 w 6057449"/>
              <a:gd name="connsiteY5" fmla="*/ 4739995 h 5028750"/>
              <a:gd name="connsiteX6" fmla="*/ 2816549 w 6057449"/>
              <a:gd name="connsiteY6" fmla="*/ 4058244 h 5028750"/>
              <a:gd name="connsiteX7" fmla="*/ 2816549 w 6057449"/>
              <a:gd name="connsiteY7" fmla="*/ 3921658 h 5028750"/>
              <a:gd name="connsiteX8" fmla="*/ 2884842 w 6057449"/>
              <a:gd name="connsiteY8" fmla="*/ 3893370 h 5028750"/>
              <a:gd name="connsiteX9" fmla="*/ 2713391 w 6057449"/>
              <a:gd name="connsiteY9" fmla="*/ 3203626 h 5028750"/>
              <a:gd name="connsiteX10" fmla="*/ 2781684 w 6057449"/>
              <a:gd name="connsiteY10" fmla="*/ 3231914 h 5028750"/>
              <a:gd name="connsiteX11" fmla="*/ 4217220 w 6057449"/>
              <a:gd name="connsiteY11" fmla="*/ 4667452 h 5028750"/>
              <a:gd name="connsiteX12" fmla="*/ 4217220 w 6057449"/>
              <a:gd name="connsiteY12" fmla="*/ 4804038 h 5028750"/>
              <a:gd name="connsiteX13" fmla="*/ 4217220 w 6057449"/>
              <a:gd name="connsiteY13" fmla="*/ 4804037 h 5028750"/>
              <a:gd name="connsiteX14" fmla="*/ 4080634 w 6057449"/>
              <a:gd name="connsiteY14" fmla="*/ 4804037 h 5028750"/>
              <a:gd name="connsiteX15" fmla="*/ 2645098 w 6057449"/>
              <a:gd name="connsiteY15" fmla="*/ 3368500 h 5028750"/>
              <a:gd name="connsiteX16" fmla="*/ 2645098 w 6057449"/>
              <a:gd name="connsiteY16" fmla="*/ 3231914 h 5028750"/>
              <a:gd name="connsiteX17" fmla="*/ 2713391 w 6057449"/>
              <a:gd name="connsiteY17" fmla="*/ 3203626 h 5028750"/>
              <a:gd name="connsiteX18" fmla="*/ 2517321 w 6057449"/>
              <a:gd name="connsiteY18" fmla="*/ 2521042 h 5028750"/>
              <a:gd name="connsiteX19" fmla="*/ 2585614 w 6057449"/>
              <a:gd name="connsiteY19" fmla="*/ 2549330 h 5028750"/>
              <a:gd name="connsiteX20" fmla="*/ 4900160 w 6057449"/>
              <a:gd name="connsiteY20" fmla="*/ 4863878 h 5028750"/>
              <a:gd name="connsiteX21" fmla="*/ 4900160 w 6057449"/>
              <a:gd name="connsiteY21" fmla="*/ 5000464 h 5028750"/>
              <a:gd name="connsiteX22" fmla="*/ 4900160 w 6057449"/>
              <a:gd name="connsiteY22" fmla="*/ 5000463 h 5028750"/>
              <a:gd name="connsiteX23" fmla="*/ 4763574 w 6057449"/>
              <a:gd name="connsiteY23" fmla="*/ 5000463 h 5028750"/>
              <a:gd name="connsiteX24" fmla="*/ 2449028 w 6057449"/>
              <a:gd name="connsiteY24" fmla="*/ 2685916 h 5028750"/>
              <a:gd name="connsiteX25" fmla="*/ 2449028 w 6057449"/>
              <a:gd name="connsiteY25" fmla="*/ 2549330 h 5028750"/>
              <a:gd name="connsiteX26" fmla="*/ 2517321 w 6057449"/>
              <a:gd name="connsiteY26" fmla="*/ 2521042 h 5028750"/>
              <a:gd name="connsiteX27" fmla="*/ 2431596 w 6057449"/>
              <a:gd name="connsiteY27" fmla="*/ 1929691 h 5028750"/>
              <a:gd name="connsiteX28" fmla="*/ 2499889 w 6057449"/>
              <a:gd name="connsiteY28" fmla="*/ 1957979 h 5028750"/>
              <a:gd name="connsiteX29" fmla="*/ 5016383 w 6057449"/>
              <a:gd name="connsiteY29" fmla="*/ 4474473 h 5028750"/>
              <a:gd name="connsiteX30" fmla="*/ 5016383 w 6057449"/>
              <a:gd name="connsiteY30" fmla="*/ 4611060 h 5028750"/>
              <a:gd name="connsiteX31" fmla="*/ 5016383 w 6057449"/>
              <a:gd name="connsiteY31" fmla="*/ 4611058 h 5028750"/>
              <a:gd name="connsiteX32" fmla="*/ 4879797 w 6057449"/>
              <a:gd name="connsiteY32" fmla="*/ 4611058 h 5028750"/>
              <a:gd name="connsiteX33" fmla="*/ 2363303 w 6057449"/>
              <a:gd name="connsiteY33" fmla="*/ 2094565 h 5028750"/>
              <a:gd name="connsiteX34" fmla="*/ 2363303 w 6057449"/>
              <a:gd name="connsiteY34" fmla="*/ 1957979 h 5028750"/>
              <a:gd name="connsiteX35" fmla="*/ 2431596 w 6057449"/>
              <a:gd name="connsiteY35" fmla="*/ 1929691 h 5028750"/>
              <a:gd name="connsiteX36" fmla="*/ 2724488 w 6057449"/>
              <a:gd name="connsiteY36" fmla="*/ 1722202 h 5028750"/>
              <a:gd name="connsiteX37" fmla="*/ 2792781 w 6057449"/>
              <a:gd name="connsiteY37" fmla="*/ 1750490 h 5028750"/>
              <a:gd name="connsiteX38" fmla="*/ 5691775 w 6057449"/>
              <a:gd name="connsiteY38" fmla="*/ 4649486 h 5028750"/>
              <a:gd name="connsiteX39" fmla="*/ 5691775 w 6057449"/>
              <a:gd name="connsiteY39" fmla="*/ 4786072 h 5028750"/>
              <a:gd name="connsiteX40" fmla="*/ 5691775 w 6057449"/>
              <a:gd name="connsiteY40" fmla="*/ 4786071 h 5028750"/>
              <a:gd name="connsiteX41" fmla="*/ 5555189 w 6057449"/>
              <a:gd name="connsiteY41" fmla="*/ 4786071 h 5028750"/>
              <a:gd name="connsiteX42" fmla="*/ 2656195 w 6057449"/>
              <a:gd name="connsiteY42" fmla="*/ 1887076 h 5028750"/>
              <a:gd name="connsiteX43" fmla="*/ 2656195 w 6057449"/>
              <a:gd name="connsiteY43" fmla="*/ 1750490 h 5028750"/>
              <a:gd name="connsiteX44" fmla="*/ 2724488 w 6057449"/>
              <a:gd name="connsiteY44" fmla="*/ 1722202 h 5028750"/>
              <a:gd name="connsiteX45" fmla="*/ 0 w 6057449"/>
              <a:gd name="connsiteY45" fmla="*/ 2606350 h 5028750"/>
              <a:gd name="connsiteX46" fmla="*/ 0 w 6057449"/>
              <a:gd name="connsiteY46" fmla="*/ 2812562 h 5028750"/>
              <a:gd name="connsiteX47" fmla="*/ 0 w 6057449"/>
              <a:gd name="connsiteY47" fmla="*/ 2606350 h 5028750"/>
              <a:gd name="connsiteX48" fmla="*/ 2731631 w 6057449"/>
              <a:gd name="connsiteY48" fmla="*/ 1253329 h 5028750"/>
              <a:gd name="connsiteX49" fmla="*/ 2799924 w 6057449"/>
              <a:gd name="connsiteY49" fmla="*/ 1281617 h 5028750"/>
              <a:gd name="connsiteX50" fmla="*/ 5519018 w 6057449"/>
              <a:gd name="connsiteY50" fmla="*/ 4000712 h 5028750"/>
              <a:gd name="connsiteX51" fmla="*/ 5519018 w 6057449"/>
              <a:gd name="connsiteY51" fmla="*/ 4137298 h 5028750"/>
              <a:gd name="connsiteX52" fmla="*/ 5519018 w 6057449"/>
              <a:gd name="connsiteY52" fmla="*/ 4137296 h 5028750"/>
              <a:gd name="connsiteX53" fmla="*/ 5382432 w 6057449"/>
              <a:gd name="connsiteY53" fmla="*/ 4137296 h 5028750"/>
              <a:gd name="connsiteX54" fmla="*/ 2663338 w 6057449"/>
              <a:gd name="connsiteY54" fmla="*/ 1418202 h 5028750"/>
              <a:gd name="connsiteX55" fmla="*/ 2663338 w 6057449"/>
              <a:gd name="connsiteY55" fmla="*/ 1281617 h 5028750"/>
              <a:gd name="connsiteX56" fmla="*/ 2731631 w 6057449"/>
              <a:gd name="connsiteY56" fmla="*/ 1253329 h 5028750"/>
              <a:gd name="connsiteX57" fmla="*/ 3260269 w 6057449"/>
              <a:gd name="connsiteY57" fmla="*/ 1250120 h 5028750"/>
              <a:gd name="connsiteX58" fmla="*/ 3328562 w 6057449"/>
              <a:gd name="connsiteY58" fmla="*/ 1278408 h 5028750"/>
              <a:gd name="connsiteX59" fmla="*/ 6029162 w 6057449"/>
              <a:gd name="connsiteY59" fmla="*/ 3979008 h 5028750"/>
              <a:gd name="connsiteX60" fmla="*/ 6029162 w 6057449"/>
              <a:gd name="connsiteY60" fmla="*/ 4115594 h 5028750"/>
              <a:gd name="connsiteX61" fmla="*/ 6029162 w 6057449"/>
              <a:gd name="connsiteY61" fmla="*/ 4115593 h 5028750"/>
              <a:gd name="connsiteX62" fmla="*/ 5892576 w 6057449"/>
              <a:gd name="connsiteY62" fmla="*/ 4115593 h 5028750"/>
              <a:gd name="connsiteX63" fmla="*/ 3191976 w 6057449"/>
              <a:gd name="connsiteY63" fmla="*/ 1414993 h 5028750"/>
              <a:gd name="connsiteX64" fmla="*/ 3191976 w 6057449"/>
              <a:gd name="connsiteY64" fmla="*/ 1278408 h 5028750"/>
              <a:gd name="connsiteX65" fmla="*/ 3260269 w 6057449"/>
              <a:gd name="connsiteY65" fmla="*/ 1250120 h 5028750"/>
              <a:gd name="connsiteX66" fmla="*/ 2982750 w 6057449"/>
              <a:gd name="connsiteY66" fmla="*/ 486633 h 5028750"/>
              <a:gd name="connsiteX67" fmla="*/ 3051044 w 6057449"/>
              <a:gd name="connsiteY67" fmla="*/ 514921 h 5028750"/>
              <a:gd name="connsiteX68" fmla="*/ 6010923 w 6057449"/>
              <a:gd name="connsiteY68" fmla="*/ 3474801 h 5028750"/>
              <a:gd name="connsiteX69" fmla="*/ 6010923 w 6057449"/>
              <a:gd name="connsiteY69" fmla="*/ 3611387 h 5028750"/>
              <a:gd name="connsiteX70" fmla="*/ 6010923 w 6057449"/>
              <a:gd name="connsiteY70" fmla="*/ 3611386 h 5028750"/>
              <a:gd name="connsiteX71" fmla="*/ 5874337 w 6057449"/>
              <a:gd name="connsiteY71" fmla="*/ 3611386 h 5028750"/>
              <a:gd name="connsiteX72" fmla="*/ 2914458 w 6057449"/>
              <a:gd name="connsiteY72" fmla="*/ 651507 h 5028750"/>
              <a:gd name="connsiteX73" fmla="*/ 2914458 w 6057449"/>
              <a:gd name="connsiteY73" fmla="*/ 514921 h 5028750"/>
              <a:gd name="connsiteX74" fmla="*/ 2982750 w 6057449"/>
              <a:gd name="connsiteY74" fmla="*/ 486633 h 5028750"/>
              <a:gd name="connsiteX75" fmla="*/ 3432807 w 6057449"/>
              <a:gd name="connsiteY75" fmla="*/ 442912 h 5028750"/>
              <a:gd name="connsiteX76" fmla="*/ 3501101 w 6057449"/>
              <a:gd name="connsiteY76" fmla="*/ 471200 h 5028750"/>
              <a:gd name="connsiteX77" fmla="*/ 5946202 w 6057449"/>
              <a:gd name="connsiteY77" fmla="*/ 2916302 h 5028750"/>
              <a:gd name="connsiteX78" fmla="*/ 5946202 w 6057449"/>
              <a:gd name="connsiteY78" fmla="*/ 3052888 h 5028750"/>
              <a:gd name="connsiteX79" fmla="*/ 5946202 w 6057449"/>
              <a:gd name="connsiteY79" fmla="*/ 3052887 h 5028750"/>
              <a:gd name="connsiteX80" fmla="*/ 5809616 w 6057449"/>
              <a:gd name="connsiteY80" fmla="*/ 3052887 h 5028750"/>
              <a:gd name="connsiteX81" fmla="*/ 3364514 w 6057449"/>
              <a:gd name="connsiteY81" fmla="*/ 607786 h 5028750"/>
              <a:gd name="connsiteX82" fmla="*/ 3364514 w 6057449"/>
              <a:gd name="connsiteY82" fmla="*/ 471200 h 5028750"/>
              <a:gd name="connsiteX83" fmla="*/ 3432807 w 6057449"/>
              <a:gd name="connsiteY83" fmla="*/ 442912 h 5028750"/>
              <a:gd name="connsiteX84" fmla="*/ 4905371 w 6057449"/>
              <a:gd name="connsiteY84" fmla="*/ 385762 h 5028750"/>
              <a:gd name="connsiteX85" fmla="*/ 4973664 w 6057449"/>
              <a:gd name="connsiteY85" fmla="*/ 414049 h 5028750"/>
              <a:gd name="connsiteX86" fmla="*/ 5568060 w 6057449"/>
              <a:gd name="connsiteY86" fmla="*/ 1008446 h 5028750"/>
              <a:gd name="connsiteX87" fmla="*/ 5568060 w 6057449"/>
              <a:gd name="connsiteY87" fmla="*/ 1145032 h 5028750"/>
              <a:gd name="connsiteX88" fmla="*/ 5568060 w 6057449"/>
              <a:gd name="connsiteY88" fmla="*/ 1145031 h 5028750"/>
              <a:gd name="connsiteX89" fmla="*/ 5431474 w 6057449"/>
              <a:gd name="connsiteY89" fmla="*/ 1145031 h 5028750"/>
              <a:gd name="connsiteX90" fmla="*/ 4837078 w 6057449"/>
              <a:gd name="connsiteY90" fmla="*/ 550636 h 5028750"/>
              <a:gd name="connsiteX91" fmla="*/ 4837078 w 6057449"/>
              <a:gd name="connsiteY91" fmla="*/ 414049 h 5028750"/>
              <a:gd name="connsiteX92" fmla="*/ 4905371 w 6057449"/>
              <a:gd name="connsiteY92" fmla="*/ 385762 h 5028750"/>
              <a:gd name="connsiteX93" fmla="*/ 4140989 w 6057449"/>
              <a:gd name="connsiteY93" fmla="*/ 142873 h 5028750"/>
              <a:gd name="connsiteX94" fmla="*/ 4209282 w 6057449"/>
              <a:gd name="connsiteY94" fmla="*/ 171161 h 5028750"/>
              <a:gd name="connsiteX95" fmla="*/ 5718078 w 6057449"/>
              <a:gd name="connsiteY95" fmla="*/ 1679957 h 5028750"/>
              <a:gd name="connsiteX96" fmla="*/ 5718078 w 6057449"/>
              <a:gd name="connsiteY96" fmla="*/ 1816543 h 5028750"/>
              <a:gd name="connsiteX97" fmla="*/ 5718078 w 6057449"/>
              <a:gd name="connsiteY97" fmla="*/ 1816542 h 5028750"/>
              <a:gd name="connsiteX98" fmla="*/ 5581492 w 6057449"/>
              <a:gd name="connsiteY98" fmla="*/ 1816542 h 5028750"/>
              <a:gd name="connsiteX99" fmla="*/ 4072696 w 6057449"/>
              <a:gd name="connsiteY99" fmla="*/ 307747 h 5028750"/>
              <a:gd name="connsiteX100" fmla="*/ 4072696 w 6057449"/>
              <a:gd name="connsiteY100" fmla="*/ 171161 h 5028750"/>
              <a:gd name="connsiteX101" fmla="*/ 4140989 w 6057449"/>
              <a:gd name="connsiteY101" fmla="*/ 142873 h 5028750"/>
              <a:gd name="connsiteX102" fmla="*/ 3512340 w 6057449"/>
              <a:gd name="connsiteY102" fmla="*/ 0 h 5028750"/>
              <a:gd name="connsiteX103" fmla="*/ 3580633 w 6057449"/>
              <a:gd name="connsiteY103" fmla="*/ 28288 h 5028750"/>
              <a:gd name="connsiteX104" fmla="*/ 5811900 w 6057449"/>
              <a:gd name="connsiteY104" fmla="*/ 2259556 h 5028750"/>
              <a:gd name="connsiteX105" fmla="*/ 5811900 w 6057449"/>
              <a:gd name="connsiteY105" fmla="*/ 2396142 h 5028750"/>
              <a:gd name="connsiteX106" fmla="*/ 5811900 w 6057449"/>
              <a:gd name="connsiteY106" fmla="*/ 2396140 h 5028750"/>
              <a:gd name="connsiteX107" fmla="*/ 5675314 w 6057449"/>
              <a:gd name="connsiteY107" fmla="*/ 2396140 h 5028750"/>
              <a:gd name="connsiteX108" fmla="*/ 3444046 w 6057449"/>
              <a:gd name="connsiteY108" fmla="*/ 164874 h 5028750"/>
              <a:gd name="connsiteX109" fmla="*/ 3444046 w 6057449"/>
              <a:gd name="connsiteY109" fmla="*/ 28288 h 5028750"/>
              <a:gd name="connsiteX110" fmla="*/ 3512340 w 6057449"/>
              <a:gd name="connsiteY110" fmla="*/ 0 h 5028750"/>
              <a:gd name="connsiteX0" fmla="*/ 549827 w 3722434"/>
              <a:gd name="connsiteY0" fmla="*/ 3893370 h 5028750"/>
              <a:gd name="connsiteX1" fmla="*/ 618120 w 3722434"/>
              <a:gd name="connsiteY1" fmla="*/ 3921658 h 5028750"/>
              <a:gd name="connsiteX2" fmla="*/ 1299870 w 3722434"/>
              <a:gd name="connsiteY2" fmla="*/ 4603410 h 5028750"/>
              <a:gd name="connsiteX3" fmla="*/ 1299870 w 3722434"/>
              <a:gd name="connsiteY3" fmla="*/ 4739996 h 5028750"/>
              <a:gd name="connsiteX4" fmla="*/ 1299870 w 3722434"/>
              <a:gd name="connsiteY4" fmla="*/ 4739995 h 5028750"/>
              <a:gd name="connsiteX5" fmla="*/ 1163284 w 3722434"/>
              <a:gd name="connsiteY5" fmla="*/ 4739995 h 5028750"/>
              <a:gd name="connsiteX6" fmla="*/ 481534 w 3722434"/>
              <a:gd name="connsiteY6" fmla="*/ 4058244 h 5028750"/>
              <a:gd name="connsiteX7" fmla="*/ 481534 w 3722434"/>
              <a:gd name="connsiteY7" fmla="*/ 3921658 h 5028750"/>
              <a:gd name="connsiteX8" fmla="*/ 549827 w 3722434"/>
              <a:gd name="connsiteY8" fmla="*/ 3893370 h 5028750"/>
              <a:gd name="connsiteX9" fmla="*/ 378376 w 3722434"/>
              <a:gd name="connsiteY9" fmla="*/ 3203626 h 5028750"/>
              <a:gd name="connsiteX10" fmla="*/ 446669 w 3722434"/>
              <a:gd name="connsiteY10" fmla="*/ 3231914 h 5028750"/>
              <a:gd name="connsiteX11" fmla="*/ 1882205 w 3722434"/>
              <a:gd name="connsiteY11" fmla="*/ 4667452 h 5028750"/>
              <a:gd name="connsiteX12" fmla="*/ 1882205 w 3722434"/>
              <a:gd name="connsiteY12" fmla="*/ 4804038 h 5028750"/>
              <a:gd name="connsiteX13" fmla="*/ 1882205 w 3722434"/>
              <a:gd name="connsiteY13" fmla="*/ 4804037 h 5028750"/>
              <a:gd name="connsiteX14" fmla="*/ 1745619 w 3722434"/>
              <a:gd name="connsiteY14" fmla="*/ 4804037 h 5028750"/>
              <a:gd name="connsiteX15" fmla="*/ 310083 w 3722434"/>
              <a:gd name="connsiteY15" fmla="*/ 3368500 h 5028750"/>
              <a:gd name="connsiteX16" fmla="*/ 310083 w 3722434"/>
              <a:gd name="connsiteY16" fmla="*/ 3231914 h 5028750"/>
              <a:gd name="connsiteX17" fmla="*/ 378376 w 3722434"/>
              <a:gd name="connsiteY17" fmla="*/ 3203626 h 5028750"/>
              <a:gd name="connsiteX18" fmla="*/ 182306 w 3722434"/>
              <a:gd name="connsiteY18" fmla="*/ 2521042 h 5028750"/>
              <a:gd name="connsiteX19" fmla="*/ 250599 w 3722434"/>
              <a:gd name="connsiteY19" fmla="*/ 2549330 h 5028750"/>
              <a:gd name="connsiteX20" fmla="*/ 2565145 w 3722434"/>
              <a:gd name="connsiteY20" fmla="*/ 4863878 h 5028750"/>
              <a:gd name="connsiteX21" fmla="*/ 2565145 w 3722434"/>
              <a:gd name="connsiteY21" fmla="*/ 5000464 h 5028750"/>
              <a:gd name="connsiteX22" fmla="*/ 2565145 w 3722434"/>
              <a:gd name="connsiteY22" fmla="*/ 5000463 h 5028750"/>
              <a:gd name="connsiteX23" fmla="*/ 2428559 w 3722434"/>
              <a:gd name="connsiteY23" fmla="*/ 5000463 h 5028750"/>
              <a:gd name="connsiteX24" fmla="*/ 114013 w 3722434"/>
              <a:gd name="connsiteY24" fmla="*/ 2685916 h 5028750"/>
              <a:gd name="connsiteX25" fmla="*/ 114013 w 3722434"/>
              <a:gd name="connsiteY25" fmla="*/ 2549330 h 5028750"/>
              <a:gd name="connsiteX26" fmla="*/ 182306 w 3722434"/>
              <a:gd name="connsiteY26" fmla="*/ 2521042 h 5028750"/>
              <a:gd name="connsiteX27" fmla="*/ 96581 w 3722434"/>
              <a:gd name="connsiteY27" fmla="*/ 1929691 h 5028750"/>
              <a:gd name="connsiteX28" fmla="*/ 164874 w 3722434"/>
              <a:gd name="connsiteY28" fmla="*/ 1957979 h 5028750"/>
              <a:gd name="connsiteX29" fmla="*/ 2681368 w 3722434"/>
              <a:gd name="connsiteY29" fmla="*/ 4474473 h 5028750"/>
              <a:gd name="connsiteX30" fmla="*/ 2681368 w 3722434"/>
              <a:gd name="connsiteY30" fmla="*/ 4611060 h 5028750"/>
              <a:gd name="connsiteX31" fmla="*/ 2681368 w 3722434"/>
              <a:gd name="connsiteY31" fmla="*/ 4611058 h 5028750"/>
              <a:gd name="connsiteX32" fmla="*/ 2544782 w 3722434"/>
              <a:gd name="connsiteY32" fmla="*/ 4611058 h 5028750"/>
              <a:gd name="connsiteX33" fmla="*/ 28288 w 3722434"/>
              <a:gd name="connsiteY33" fmla="*/ 2094565 h 5028750"/>
              <a:gd name="connsiteX34" fmla="*/ 28288 w 3722434"/>
              <a:gd name="connsiteY34" fmla="*/ 1957979 h 5028750"/>
              <a:gd name="connsiteX35" fmla="*/ 96581 w 3722434"/>
              <a:gd name="connsiteY35" fmla="*/ 1929691 h 5028750"/>
              <a:gd name="connsiteX36" fmla="*/ 389473 w 3722434"/>
              <a:gd name="connsiteY36" fmla="*/ 1722202 h 5028750"/>
              <a:gd name="connsiteX37" fmla="*/ 457766 w 3722434"/>
              <a:gd name="connsiteY37" fmla="*/ 1750490 h 5028750"/>
              <a:gd name="connsiteX38" fmla="*/ 3356760 w 3722434"/>
              <a:gd name="connsiteY38" fmla="*/ 4649486 h 5028750"/>
              <a:gd name="connsiteX39" fmla="*/ 3356760 w 3722434"/>
              <a:gd name="connsiteY39" fmla="*/ 4786072 h 5028750"/>
              <a:gd name="connsiteX40" fmla="*/ 3356760 w 3722434"/>
              <a:gd name="connsiteY40" fmla="*/ 4786071 h 5028750"/>
              <a:gd name="connsiteX41" fmla="*/ 3220174 w 3722434"/>
              <a:gd name="connsiteY41" fmla="*/ 4786071 h 5028750"/>
              <a:gd name="connsiteX42" fmla="*/ 321180 w 3722434"/>
              <a:gd name="connsiteY42" fmla="*/ 1887076 h 5028750"/>
              <a:gd name="connsiteX43" fmla="*/ 321180 w 3722434"/>
              <a:gd name="connsiteY43" fmla="*/ 1750490 h 5028750"/>
              <a:gd name="connsiteX44" fmla="*/ 389473 w 3722434"/>
              <a:gd name="connsiteY44" fmla="*/ 1722202 h 5028750"/>
              <a:gd name="connsiteX45" fmla="*/ 396616 w 3722434"/>
              <a:gd name="connsiteY45" fmla="*/ 1253329 h 5028750"/>
              <a:gd name="connsiteX46" fmla="*/ 464909 w 3722434"/>
              <a:gd name="connsiteY46" fmla="*/ 1281617 h 5028750"/>
              <a:gd name="connsiteX47" fmla="*/ 3184003 w 3722434"/>
              <a:gd name="connsiteY47" fmla="*/ 4000712 h 5028750"/>
              <a:gd name="connsiteX48" fmla="*/ 3184003 w 3722434"/>
              <a:gd name="connsiteY48" fmla="*/ 4137298 h 5028750"/>
              <a:gd name="connsiteX49" fmla="*/ 3184003 w 3722434"/>
              <a:gd name="connsiteY49" fmla="*/ 4137296 h 5028750"/>
              <a:gd name="connsiteX50" fmla="*/ 3047417 w 3722434"/>
              <a:gd name="connsiteY50" fmla="*/ 4137296 h 5028750"/>
              <a:gd name="connsiteX51" fmla="*/ 328323 w 3722434"/>
              <a:gd name="connsiteY51" fmla="*/ 1418202 h 5028750"/>
              <a:gd name="connsiteX52" fmla="*/ 328323 w 3722434"/>
              <a:gd name="connsiteY52" fmla="*/ 1281617 h 5028750"/>
              <a:gd name="connsiteX53" fmla="*/ 396616 w 3722434"/>
              <a:gd name="connsiteY53" fmla="*/ 1253329 h 5028750"/>
              <a:gd name="connsiteX54" fmla="*/ 925254 w 3722434"/>
              <a:gd name="connsiteY54" fmla="*/ 1250120 h 5028750"/>
              <a:gd name="connsiteX55" fmla="*/ 993547 w 3722434"/>
              <a:gd name="connsiteY55" fmla="*/ 1278408 h 5028750"/>
              <a:gd name="connsiteX56" fmla="*/ 3694147 w 3722434"/>
              <a:gd name="connsiteY56" fmla="*/ 3979008 h 5028750"/>
              <a:gd name="connsiteX57" fmla="*/ 3694147 w 3722434"/>
              <a:gd name="connsiteY57" fmla="*/ 4115594 h 5028750"/>
              <a:gd name="connsiteX58" fmla="*/ 3694147 w 3722434"/>
              <a:gd name="connsiteY58" fmla="*/ 4115593 h 5028750"/>
              <a:gd name="connsiteX59" fmla="*/ 3557561 w 3722434"/>
              <a:gd name="connsiteY59" fmla="*/ 4115593 h 5028750"/>
              <a:gd name="connsiteX60" fmla="*/ 856961 w 3722434"/>
              <a:gd name="connsiteY60" fmla="*/ 1414993 h 5028750"/>
              <a:gd name="connsiteX61" fmla="*/ 856961 w 3722434"/>
              <a:gd name="connsiteY61" fmla="*/ 1278408 h 5028750"/>
              <a:gd name="connsiteX62" fmla="*/ 925254 w 3722434"/>
              <a:gd name="connsiteY62" fmla="*/ 1250120 h 5028750"/>
              <a:gd name="connsiteX63" fmla="*/ 647735 w 3722434"/>
              <a:gd name="connsiteY63" fmla="*/ 486633 h 5028750"/>
              <a:gd name="connsiteX64" fmla="*/ 716029 w 3722434"/>
              <a:gd name="connsiteY64" fmla="*/ 514921 h 5028750"/>
              <a:gd name="connsiteX65" fmla="*/ 3675908 w 3722434"/>
              <a:gd name="connsiteY65" fmla="*/ 3474801 h 5028750"/>
              <a:gd name="connsiteX66" fmla="*/ 3675908 w 3722434"/>
              <a:gd name="connsiteY66" fmla="*/ 3611387 h 5028750"/>
              <a:gd name="connsiteX67" fmla="*/ 3675908 w 3722434"/>
              <a:gd name="connsiteY67" fmla="*/ 3611386 h 5028750"/>
              <a:gd name="connsiteX68" fmla="*/ 3539322 w 3722434"/>
              <a:gd name="connsiteY68" fmla="*/ 3611386 h 5028750"/>
              <a:gd name="connsiteX69" fmla="*/ 579443 w 3722434"/>
              <a:gd name="connsiteY69" fmla="*/ 651507 h 5028750"/>
              <a:gd name="connsiteX70" fmla="*/ 579443 w 3722434"/>
              <a:gd name="connsiteY70" fmla="*/ 514921 h 5028750"/>
              <a:gd name="connsiteX71" fmla="*/ 647735 w 3722434"/>
              <a:gd name="connsiteY71" fmla="*/ 486633 h 5028750"/>
              <a:gd name="connsiteX72" fmla="*/ 1097792 w 3722434"/>
              <a:gd name="connsiteY72" fmla="*/ 442912 h 5028750"/>
              <a:gd name="connsiteX73" fmla="*/ 1166086 w 3722434"/>
              <a:gd name="connsiteY73" fmla="*/ 471200 h 5028750"/>
              <a:gd name="connsiteX74" fmla="*/ 3611187 w 3722434"/>
              <a:gd name="connsiteY74" fmla="*/ 2916302 h 5028750"/>
              <a:gd name="connsiteX75" fmla="*/ 3611187 w 3722434"/>
              <a:gd name="connsiteY75" fmla="*/ 3052888 h 5028750"/>
              <a:gd name="connsiteX76" fmla="*/ 3611187 w 3722434"/>
              <a:gd name="connsiteY76" fmla="*/ 3052887 h 5028750"/>
              <a:gd name="connsiteX77" fmla="*/ 3474601 w 3722434"/>
              <a:gd name="connsiteY77" fmla="*/ 3052887 h 5028750"/>
              <a:gd name="connsiteX78" fmla="*/ 1029499 w 3722434"/>
              <a:gd name="connsiteY78" fmla="*/ 607786 h 5028750"/>
              <a:gd name="connsiteX79" fmla="*/ 1029499 w 3722434"/>
              <a:gd name="connsiteY79" fmla="*/ 471200 h 5028750"/>
              <a:gd name="connsiteX80" fmla="*/ 1097792 w 3722434"/>
              <a:gd name="connsiteY80" fmla="*/ 442912 h 5028750"/>
              <a:gd name="connsiteX81" fmla="*/ 2570356 w 3722434"/>
              <a:gd name="connsiteY81" fmla="*/ 385762 h 5028750"/>
              <a:gd name="connsiteX82" fmla="*/ 2638649 w 3722434"/>
              <a:gd name="connsiteY82" fmla="*/ 414049 h 5028750"/>
              <a:gd name="connsiteX83" fmla="*/ 3233045 w 3722434"/>
              <a:gd name="connsiteY83" fmla="*/ 1008446 h 5028750"/>
              <a:gd name="connsiteX84" fmla="*/ 3233045 w 3722434"/>
              <a:gd name="connsiteY84" fmla="*/ 1145032 h 5028750"/>
              <a:gd name="connsiteX85" fmla="*/ 3233045 w 3722434"/>
              <a:gd name="connsiteY85" fmla="*/ 1145031 h 5028750"/>
              <a:gd name="connsiteX86" fmla="*/ 3096459 w 3722434"/>
              <a:gd name="connsiteY86" fmla="*/ 1145031 h 5028750"/>
              <a:gd name="connsiteX87" fmla="*/ 2502063 w 3722434"/>
              <a:gd name="connsiteY87" fmla="*/ 550636 h 5028750"/>
              <a:gd name="connsiteX88" fmla="*/ 2502063 w 3722434"/>
              <a:gd name="connsiteY88" fmla="*/ 414049 h 5028750"/>
              <a:gd name="connsiteX89" fmla="*/ 2570356 w 3722434"/>
              <a:gd name="connsiteY89" fmla="*/ 385762 h 5028750"/>
              <a:gd name="connsiteX90" fmla="*/ 1805974 w 3722434"/>
              <a:gd name="connsiteY90" fmla="*/ 142873 h 5028750"/>
              <a:gd name="connsiteX91" fmla="*/ 1874267 w 3722434"/>
              <a:gd name="connsiteY91" fmla="*/ 171161 h 5028750"/>
              <a:gd name="connsiteX92" fmla="*/ 3383063 w 3722434"/>
              <a:gd name="connsiteY92" fmla="*/ 1679957 h 5028750"/>
              <a:gd name="connsiteX93" fmla="*/ 3383063 w 3722434"/>
              <a:gd name="connsiteY93" fmla="*/ 1816543 h 5028750"/>
              <a:gd name="connsiteX94" fmla="*/ 3383063 w 3722434"/>
              <a:gd name="connsiteY94" fmla="*/ 1816542 h 5028750"/>
              <a:gd name="connsiteX95" fmla="*/ 3246477 w 3722434"/>
              <a:gd name="connsiteY95" fmla="*/ 1816542 h 5028750"/>
              <a:gd name="connsiteX96" fmla="*/ 1737681 w 3722434"/>
              <a:gd name="connsiteY96" fmla="*/ 307747 h 5028750"/>
              <a:gd name="connsiteX97" fmla="*/ 1737681 w 3722434"/>
              <a:gd name="connsiteY97" fmla="*/ 171161 h 5028750"/>
              <a:gd name="connsiteX98" fmla="*/ 1805974 w 3722434"/>
              <a:gd name="connsiteY98" fmla="*/ 142873 h 5028750"/>
              <a:gd name="connsiteX99" fmla="*/ 1177325 w 3722434"/>
              <a:gd name="connsiteY99" fmla="*/ 0 h 5028750"/>
              <a:gd name="connsiteX100" fmla="*/ 1245618 w 3722434"/>
              <a:gd name="connsiteY100" fmla="*/ 28288 h 5028750"/>
              <a:gd name="connsiteX101" fmla="*/ 3476885 w 3722434"/>
              <a:gd name="connsiteY101" fmla="*/ 2259556 h 5028750"/>
              <a:gd name="connsiteX102" fmla="*/ 3476885 w 3722434"/>
              <a:gd name="connsiteY102" fmla="*/ 2396142 h 5028750"/>
              <a:gd name="connsiteX103" fmla="*/ 3476885 w 3722434"/>
              <a:gd name="connsiteY103" fmla="*/ 2396140 h 5028750"/>
              <a:gd name="connsiteX104" fmla="*/ 3340299 w 3722434"/>
              <a:gd name="connsiteY104" fmla="*/ 2396140 h 5028750"/>
              <a:gd name="connsiteX105" fmla="*/ 1109031 w 3722434"/>
              <a:gd name="connsiteY105" fmla="*/ 164874 h 5028750"/>
              <a:gd name="connsiteX106" fmla="*/ 1109031 w 3722434"/>
              <a:gd name="connsiteY106" fmla="*/ 28288 h 5028750"/>
              <a:gd name="connsiteX107" fmla="*/ 1177325 w 3722434"/>
              <a:gd name="connsiteY107" fmla="*/ 0 h 50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3722434" h="5028750">
                <a:moveTo>
                  <a:pt x="549827" y="3893370"/>
                </a:moveTo>
                <a:cubicBezTo>
                  <a:pt x="574544" y="3893370"/>
                  <a:pt x="599261" y="3902799"/>
                  <a:pt x="618120" y="3921658"/>
                </a:cubicBezTo>
                <a:lnTo>
                  <a:pt x="1299870" y="4603410"/>
                </a:lnTo>
                <a:cubicBezTo>
                  <a:pt x="1337587" y="4641127"/>
                  <a:pt x="1337587" y="4702279"/>
                  <a:pt x="1299870" y="4739996"/>
                </a:cubicBezTo>
                <a:lnTo>
                  <a:pt x="1299870" y="4739995"/>
                </a:lnTo>
                <a:cubicBezTo>
                  <a:pt x="1262153" y="4777712"/>
                  <a:pt x="1201001" y="4777712"/>
                  <a:pt x="1163284" y="4739995"/>
                </a:cubicBezTo>
                <a:lnTo>
                  <a:pt x="481534" y="4058244"/>
                </a:lnTo>
                <a:cubicBezTo>
                  <a:pt x="443817" y="4020527"/>
                  <a:pt x="443817" y="3959375"/>
                  <a:pt x="481534" y="3921658"/>
                </a:cubicBezTo>
                <a:cubicBezTo>
                  <a:pt x="500392" y="3902799"/>
                  <a:pt x="525109" y="3893370"/>
                  <a:pt x="549827" y="3893370"/>
                </a:cubicBezTo>
                <a:close/>
                <a:moveTo>
                  <a:pt x="378376" y="3203626"/>
                </a:moveTo>
                <a:cubicBezTo>
                  <a:pt x="403093" y="3203626"/>
                  <a:pt x="427810" y="3213056"/>
                  <a:pt x="446669" y="3231914"/>
                </a:cubicBezTo>
                <a:lnTo>
                  <a:pt x="1882205" y="4667452"/>
                </a:lnTo>
                <a:cubicBezTo>
                  <a:pt x="1919922" y="4705169"/>
                  <a:pt x="1919922" y="4766321"/>
                  <a:pt x="1882205" y="4804038"/>
                </a:cubicBezTo>
                <a:lnTo>
                  <a:pt x="1882205" y="4804037"/>
                </a:lnTo>
                <a:cubicBezTo>
                  <a:pt x="1844488" y="4841754"/>
                  <a:pt x="1783336" y="4841754"/>
                  <a:pt x="1745619" y="4804037"/>
                </a:cubicBezTo>
                <a:lnTo>
                  <a:pt x="310083" y="3368500"/>
                </a:lnTo>
                <a:cubicBezTo>
                  <a:pt x="272366" y="3330783"/>
                  <a:pt x="272366" y="3269631"/>
                  <a:pt x="310083" y="3231914"/>
                </a:cubicBezTo>
                <a:cubicBezTo>
                  <a:pt x="328941" y="3213056"/>
                  <a:pt x="353659" y="3203626"/>
                  <a:pt x="378376" y="3203626"/>
                </a:cubicBezTo>
                <a:close/>
                <a:moveTo>
                  <a:pt x="182306" y="2521042"/>
                </a:moveTo>
                <a:cubicBezTo>
                  <a:pt x="207023" y="2521042"/>
                  <a:pt x="231740" y="2530471"/>
                  <a:pt x="250599" y="2549330"/>
                </a:cubicBezTo>
                <a:lnTo>
                  <a:pt x="2565145" y="4863878"/>
                </a:lnTo>
                <a:cubicBezTo>
                  <a:pt x="2602862" y="4901595"/>
                  <a:pt x="2602862" y="4962747"/>
                  <a:pt x="2565145" y="5000464"/>
                </a:cubicBezTo>
                <a:lnTo>
                  <a:pt x="2565145" y="5000463"/>
                </a:lnTo>
                <a:cubicBezTo>
                  <a:pt x="2527428" y="5038180"/>
                  <a:pt x="2466276" y="5038180"/>
                  <a:pt x="2428559" y="5000463"/>
                </a:cubicBezTo>
                <a:lnTo>
                  <a:pt x="114013" y="2685916"/>
                </a:lnTo>
                <a:cubicBezTo>
                  <a:pt x="76296" y="2648199"/>
                  <a:pt x="76296" y="2587047"/>
                  <a:pt x="114013" y="2549330"/>
                </a:cubicBezTo>
                <a:cubicBezTo>
                  <a:pt x="132871" y="2530471"/>
                  <a:pt x="157589" y="2521042"/>
                  <a:pt x="182306" y="2521042"/>
                </a:cubicBezTo>
                <a:close/>
                <a:moveTo>
                  <a:pt x="96581" y="1929691"/>
                </a:moveTo>
                <a:cubicBezTo>
                  <a:pt x="121299" y="1929691"/>
                  <a:pt x="146016" y="1939120"/>
                  <a:pt x="164874" y="1957979"/>
                </a:cubicBezTo>
                <a:lnTo>
                  <a:pt x="2681368" y="4474473"/>
                </a:lnTo>
                <a:cubicBezTo>
                  <a:pt x="2719085" y="4512190"/>
                  <a:pt x="2719085" y="4573342"/>
                  <a:pt x="2681368" y="4611060"/>
                </a:cubicBezTo>
                <a:lnTo>
                  <a:pt x="2681368" y="4611058"/>
                </a:lnTo>
                <a:cubicBezTo>
                  <a:pt x="2643651" y="4648775"/>
                  <a:pt x="2582499" y="4648775"/>
                  <a:pt x="2544782" y="4611058"/>
                </a:cubicBezTo>
                <a:lnTo>
                  <a:pt x="28288" y="2094565"/>
                </a:lnTo>
                <a:cubicBezTo>
                  <a:pt x="-9429" y="2056848"/>
                  <a:pt x="-9429" y="1995696"/>
                  <a:pt x="28288" y="1957979"/>
                </a:cubicBezTo>
                <a:cubicBezTo>
                  <a:pt x="47147" y="1939120"/>
                  <a:pt x="71864" y="1929691"/>
                  <a:pt x="96581" y="1929691"/>
                </a:cubicBezTo>
                <a:close/>
                <a:moveTo>
                  <a:pt x="389473" y="1722202"/>
                </a:moveTo>
                <a:cubicBezTo>
                  <a:pt x="414190" y="1722202"/>
                  <a:pt x="438907" y="1731632"/>
                  <a:pt x="457766" y="1750490"/>
                </a:cubicBezTo>
                <a:lnTo>
                  <a:pt x="3356760" y="4649486"/>
                </a:lnTo>
                <a:cubicBezTo>
                  <a:pt x="3394477" y="4687203"/>
                  <a:pt x="3394477" y="4748355"/>
                  <a:pt x="3356760" y="4786072"/>
                </a:cubicBezTo>
                <a:lnTo>
                  <a:pt x="3356760" y="4786071"/>
                </a:lnTo>
                <a:cubicBezTo>
                  <a:pt x="3319043" y="4823788"/>
                  <a:pt x="3257891" y="4823788"/>
                  <a:pt x="3220174" y="4786071"/>
                </a:cubicBezTo>
                <a:lnTo>
                  <a:pt x="321180" y="1887076"/>
                </a:lnTo>
                <a:cubicBezTo>
                  <a:pt x="283463" y="1849359"/>
                  <a:pt x="283463" y="1788207"/>
                  <a:pt x="321180" y="1750490"/>
                </a:cubicBezTo>
                <a:cubicBezTo>
                  <a:pt x="340038" y="1731632"/>
                  <a:pt x="364756" y="1722202"/>
                  <a:pt x="389473" y="1722202"/>
                </a:cubicBezTo>
                <a:close/>
                <a:moveTo>
                  <a:pt x="396616" y="1253329"/>
                </a:moveTo>
                <a:cubicBezTo>
                  <a:pt x="421334" y="1253329"/>
                  <a:pt x="446051" y="1262758"/>
                  <a:pt x="464909" y="1281617"/>
                </a:cubicBezTo>
                <a:lnTo>
                  <a:pt x="3184003" y="4000712"/>
                </a:lnTo>
                <a:cubicBezTo>
                  <a:pt x="3221720" y="4038429"/>
                  <a:pt x="3221720" y="4099581"/>
                  <a:pt x="3184003" y="4137298"/>
                </a:cubicBezTo>
                <a:lnTo>
                  <a:pt x="3184003" y="4137296"/>
                </a:lnTo>
                <a:cubicBezTo>
                  <a:pt x="3146286" y="4175013"/>
                  <a:pt x="3085134" y="4175013"/>
                  <a:pt x="3047417" y="4137296"/>
                </a:cubicBezTo>
                <a:lnTo>
                  <a:pt x="328323" y="1418202"/>
                </a:lnTo>
                <a:cubicBezTo>
                  <a:pt x="290606" y="1380485"/>
                  <a:pt x="290606" y="1319334"/>
                  <a:pt x="328323" y="1281617"/>
                </a:cubicBezTo>
                <a:cubicBezTo>
                  <a:pt x="347182" y="1262758"/>
                  <a:pt x="371899" y="1253329"/>
                  <a:pt x="396616" y="1253329"/>
                </a:cubicBezTo>
                <a:close/>
                <a:moveTo>
                  <a:pt x="925254" y="1250120"/>
                </a:moveTo>
                <a:cubicBezTo>
                  <a:pt x="949972" y="1250120"/>
                  <a:pt x="974689" y="1259549"/>
                  <a:pt x="993547" y="1278408"/>
                </a:cubicBezTo>
                <a:lnTo>
                  <a:pt x="3694147" y="3979008"/>
                </a:lnTo>
                <a:cubicBezTo>
                  <a:pt x="3731864" y="4016725"/>
                  <a:pt x="3731864" y="4077877"/>
                  <a:pt x="3694147" y="4115594"/>
                </a:cubicBezTo>
                <a:lnTo>
                  <a:pt x="3694147" y="4115593"/>
                </a:lnTo>
                <a:cubicBezTo>
                  <a:pt x="3656430" y="4153310"/>
                  <a:pt x="3595278" y="4153310"/>
                  <a:pt x="3557561" y="4115593"/>
                </a:cubicBezTo>
                <a:lnTo>
                  <a:pt x="856961" y="1414993"/>
                </a:lnTo>
                <a:cubicBezTo>
                  <a:pt x="819244" y="1377276"/>
                  <a:pt x="819244" y="1316125"/>
                  <a:pt x="856961" y="1278408"/>
                </a:cubicBezTo>
                <a:cubicBezTo>
                  <a:pt x="875820" y="1259549"/>
                  <a:pt x="900537" y="1250120"/>
                  <a:pt x="925254" y="1250120"/>
                </a:cubicBezTo>
                <a:close/>
                <a:moveTo>
                  <a:pt x="647735" y="486633"/>
                </a:moveTo>
                <a:cubicBezTo>
                  <a:pt x="672453" y="486633"/>
                  <a:pt x="697170" y="496063"/>
                  <a:pt x="716029" y="514921"/>
                </a:cubicBezTo>
                <a:lnTo>
                  <a:pt x="3675908" y="3474801"/>
                </a:lnTo>
                <a:cubicBezTo>
                  <a:pt x="3713625" y="3512518"/>
                  <a:pt x="3713625" y="3573670"/>
                  <a:pt x="3675908" y="3611387"/>
                </a:cubicBezTo>
                <a:lnTo>
                  <a:pt x="3675908" y="3611386"/>
                </a:lnTo>
                <a:cubicBezTo>
                  <a:pt x="3638191" y="3649103"/>
                  <a:pt x="3577039" y="3649103"/>
                  <a:pt x="3539322" y="3611386"/>
                </a:cubicBezTo>
                <a:lnTo>
                  <a:pt x="579443" y="651507"/>
                </a:lnTo>
                <a:cubicBezTo>
                  <a:pt x="541725" y="613790"/>
                  <a:pt x="541725" y="552638"/>
                  <a:pt x="579443" y="514921"/>
                </a:cubicBezTo>
                <a:cubicBezTo>
                  <a:pt x="598301" y="496063"/>
                  <a:pt x="623018" y="486633"/>
                  <a:pt x="647735" y="486633"/>
                </a:cubicBezTo>
                <a:close/>
                <a:moveTo>
                  <a:pt x="1097792" y="442912"/>
                </a:moveTo>
                <a:cubicBezTo>
                  <a:pt x="1122510" y="442912"/>
                  <a:pt x="1147227" y="452342"/>
                  <a:pt x="1166086" y="471200"/>
                </a:cubicBezTo>
                <a:lnTo>
                  <a:pt x="3611187" y="2916302"/>
                </a:lnTo>
                <a:cubicBezTo>
                  <a:pt x="3648904" y="2954019"/>
                  <a:pt x="3648904" y="3015171"/>
                  <a:pt x="3611187" y="3052888"/>
                </a:cubicBezTo>
                <a:lnTo>
                  <a:pt x="3611187" y="3052887"/>
                </a:lnTo>
                <a:cubicBezTo>
                  <a:pt x="3573470" y="3090604"/>
                  <a:pt x="3512318" y="3090604"/>
                  <a:pt x="3474601" y="3052887"/>
                </a:cubicBezTo>
                <a:lnTo>
                  <a:pt x="1029499" y="607786"/>
                </a:lnTo>
                <a:cubicBezTo>
                  <a:pt x="991782" y="570069"/>
                  <a:pt x="991782" y="508917"/>
                  <a:pt x="1029499" y="471200"/>
                </a:cubicBezTo>
                <a:cubicBezTo>
                  <a:pt x="1048358" y="452342"/>
                  <a:pt x="1073075" y="442912"/>
                  <a:pt x="1097792" y="442912"/>
                </a:cubicBezTo>
                <a:close/>
                <a:moveTo>
                  <a:pt x="2570356" y="385762"/>
                </a:moveTo>
                <a:cubicBezTo>
                  <a:pt x="2595073" y="385762"/>
                  <a:pt x="2619791" y="395191"/>
                  <a:pt x="2638649" y="414049"/>
                </a:cubicBezTo>
                <a:lnTo>
                  <a:pt x="3233045" y="1008446"/>
                </a:lnTo>
                <a:cubicBezTo>
                  <a:pt x="3270762" y="1046164"/>
                  <a:pt x="3270762" y="1107316"/>
                  <a:pt x="3233045" y="1145032"/>
                </a:cubicBezTo>
                <a:lnTo>
                  <a:pt x="3233045" y="1145031"/>
                </a:lnTo>
                <a:cubicBezTo>
                  <a:pt x="3195328" y="1182749"/>
                  <a:pt x="3134176" y="1182749"/>
                  <a:pt x="3096459" y="1145031"/>
                </a:cubicBezTo>
                <a:lnTo>
                  <a:pt x="2502063" y="550636"/>
                </a:lnTo>
                <a:cubicBezTo>
                  <a:pt x="2464346" y="512919"/>
                  <a:pt x="2464346" y="451767"/>
                  <a:pt x="2502063" y="414049"/>
                </a:cubicBezTo>
                <a:cubicBezTo>
                  <a:pt x="2520922" y="395191"/>
                  <a:pt x="2545639" y="385762"/>
                  <a:pt x="2570356" y="385762"/>
                </a:cubicBezTo>
                <a:close/>
                <a:moveTo>
                  <a:pt x="1805974" y="142873"/>
                </a:moveTo>
                <a:cubicBezTo>
                  <a:pt x="1830692" y="142873"/>
                  <a:pt x="1855409" y="152302"/>
                  <a:pt x="1874267" y="171161"/>
                </a:cubicBezTo>
                <a:lnTo>
                  <a:pt x="3383063" y="1679957"/>
                </a:lnTo>
                <a:cubicBezTo>
                  <a:pt x="3420780" y="1717674"/>
                  <a:pt x="3420780" y="1778826"/>
                  <a:pt x="3383063" y="1816543"/>
                </a:cubicBezTo>
                <a:lnTo>
                  <a:pt x="3383063" y="1816542"/>
                </a:lnTo>
                <a:cubicBezTo>
                  <a:pt x="3345346" y="1854259"/>
                  <a:pt x="3284194" y="1854259"/>
                  <a:pt x="3246477" y="1816542"/>
                </a:cubicBezTo>
                <a:lnTo>
                  <a:pt x="1737681" y="307747"/>
                </a:lnTo>
                <a:cubicBezTo>
                  <a:pt x="1699964" y="270030"/>
                  <a:pt x="1699964" y="208878"/>
                  <a:pt x="1737681" y="171161"/>
                </a:cubicBezTo>
                <a:cubicBezTo>
                  <a:pt x="1756540" y="152302"/>
                  <a:pt x="1781257" y="142873"/>
                  <a:pt x="1805974" y="142873"/>
                </a:cubicBezTo>
                <a:close/>
                <a:moveTo>
                  <a:pt x="1177325" y="0"/>
                </a:moveTo>
                <a:cubicBezTo>
                  <a:pt x="1202042" y="0"/>
                  <a:pt x="1226759" y="9429"/>
                  <a:pt x="1245618" y="28288"/>
                </a:cubicBezTo>
                <a:lnTo>
                  <a:pt x="3476885" y="2259556"/>
                </a:lnTo>
                <a:cubicBezTo>
                  <a:pt x="3514602" y="2297273"/>
                  <a:pt x="3514602" y="2358425"/>
                  <a:pt x="3476885" y="2396142"/>
                </a:cubicBezTo>
                <a:lnTo>
                  <a:pt x="3476885" y="2396140"/>
                </a:lnTo>
                <a:cubicBezTo>
                  <a:pt x="3439168" y="2433857"/>
                  <a:pt x="3378016" y="2433857"/>
                  <a:pt x="3340299" y="2396140"/>
                </a:cubicBezTo>
                <a:lnTo>
                  <a:pt x="1109031" y="164874"/>
                </a:lnTo>
                <a:cubicBezTo>
                  <a:pt x="1071314" y="127157"/>
                  <a:pt x="1071314" y="66005"/>
                  <a:pt x="1109031" y="28288"/>
                </a:cubicBezTo>
                <a:cubicBezTo>
                  <a:pt x="1127890" y="9429"/>
                  <a:pt x="1152607" y="0"/>
                  <a:pt x="1177325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98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685361" y="1017912"/>
            <a:ext cx="2812497" cy="6111936"/>
          </a:xfrm>
          <a:custGeom>
            <a:avLst/>
            <a:gdLst/>
            <a:ahLst/>
            <a:cxnLst/>
            <a:rect l="l" t="t" r="r" b="b"/>
            <a:pathLst>
              <a:path w="1246435" h="2708672">
                <a:moveTo>
                  <a:pt x="1188764" y="0"/>
                </a:moveTo>
                <a:lnTo>
                  <a:pt x="1246435" y="0"/>
                </a:lnTo>
                <a:lnTo>
                  <a:pt x="1246435" y="2708672"/>
                </a:lnTo>
                <a:lnTo>
                  <a:pt x="617636" y="2708672"/>
                </a:lnTo>
                <a:lnTo>
                  <a:pt x="617636" y="706934"/>
                </a:lnTo>
                <a:lnTo>
                  <a:pt x="0" y="887388"/>
                </a:lnTo>
                <a:lnTo>
                  <a:pt x="0" y="411138"/>
                </a:ln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83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-1" y="1893739"/>
            <a:ext cx="12192001" cy="3666802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231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350379" y="1017912"/>
            <a:ext cx="4328427" cy="6111936"/>
          </a:xfrm>
          <a:custGeom>
            <a:avLst/>
            <a:gdLst/>
            <a:ahLst/>
            <a:cxnLst/>
            <a:rect l="l" t="t" r="r" b="b"/>
            <a:pathLst>
              <a:path w="1945928" h="2747739">
                <a:moveTo>
                  <a:pt x="965522" y="0"/>
                </a:moveTo>
                <a:cubicBezTo>
                  <a:pt x="1115591" y="0"/>
                  <a:pt x="1247366" y="17673"/>
                  <a:pt x="1360847" y="53020"/>
                </a:cubicBezTo>
                <a:cubicBezTo>
                  <a:pt x="1474329" y="88367"/>
                  <a:pt x="1569517" y="139526"/>
                  <a:pt x="1646411" y="206499"/>
                </a:cubicBezTo>
                <a:cubicBezTo>
                  <a:pt x="1723306" y="273472"/>
                  <a:pt x="1781287" y="355637"/>
                  <a:pt x="1820354" y="452996"/>
                </a:cubicBezTo>
                <a:cubicBezTo>
                  <a:pt x="1859421" y="550354"/>
                  <a:pt x="1878955" y="661045"/>
                  <a:pt x="1878955" y="785068"/>
                </a:cubicBezTo>
                <a:cubicBezTo>
                  <a:pt x="1878955" y="879326"/>
                  <a:pt x="1864072" y="969553"/>
                  <a:pt x="1834307" y="1055749"/>
                </a:cubicBezTo>
                <a:cubicBezTo>
                  <a:pt x="1804541" y="1141946"/>
                  <a:pt x="1761753" y="1227832"/>
                  <a:pt x="1705942" y="1313408"/>
                </a:cubicBezTo>
                <a:cubicBezTo>
                  <a:pt x="1650132" y="1398984"/>
                  <a:pt x="1581919" y="1486421"/>
                  <a:pt x="1501304" y="1575718"/>
                </a:cubicBezTo>
                <a:cubicBezTo>
                  <a:pt x="1420689" y="1665014"/>
                  <a:pt x="1330151" y="1759892"/>
                  <a:pt x="1229692" y="1860351"/>
                </a:cubicBezTo>
                <a:lnTo>
                  <a:pt x="879946" y="2264048"/>
                </a:lnTo>
                <a:lnTo>
                  <a:pt x="1945928" y="2264048"/>
                </a:lnTo>
                <a:lnTo>
                  <a:pt x="1945928" y="2747739"/>
                </a:lnTo>
                <a:lnTo>
                  <a:pt x="55811" y="2747739"/>
                </a:lnTo>
                <a:lnTo>
                  <a:pt x="55811" y="2338462"/>
                </a:lnTo>
                <a:lnTo>
                  <a:pt x="926455" y="1423169"/>
                </a:lnTo>
                <a:cubicBezTo>
                  <a:pt x="1041797" y="1291704"/>
                  <a:pt x="1124272" y="1179153"/>
                  <a:pt x="1173882" y="1085515"/>
                </a:cubicBezTo>
                <a:cubicBezTo>
                  <a:pt x="1223491" y="991877"/>
                  <a:pt x="1248296" y="910332"/>
                  <a:pt x="1248296" y="840879"/>
                </a:cubicBezTo>
                <a:cubicBezTo>
                  <a:pt x="1248296" y="724297"/>
                  <a:pt x="1222871" y="635620"/>
                  <a:pt x="1172021" y="574849"/>
                </a:cubicBezTo>
                <a:cubicBezTo>
                  <a:pt x="1121172" y="514077"/>
                  <a:pt x="1047378" y="483691"/>
                  <a:pt x="950640" y="483691"/>
                </a:cubicBezTo>
                <a:cubicBezTo>
                  <a:pt x="902270" y="483691"/>
                  <a:pt x="858242" y="494543"/>
                  <a:pt x="818555" y="516248"/>
                </a:cubicBezTo>
                <a:cubicBezTo>
                  <a:pt x="778867" y="537952"/>
                  <a:pt x="745071" y="568027"/>
                  <a:pt x="717165" y="606475"/>
                </a:cubicBezTo>
                <a:cubicBezTo>
                  <a:pt x="689260" y="644922"/>
                  <a:pt x="667556" y="689880"/>
                  <a:pt x="652053" y="741350"/>
                </a:cubicBezTo>
                <a:cubicBezTo>
                  <a:pt x="636550" y="792820"/>
                  <a:pt x="628799" y="848940"/>
                  <a:pt x="628799" y="909712"/>
                </a:cubicBezTo>
                <a:lnTo>
                  <a:pt x="0" y="909712"/>
                </a:lnTo>
                <a:cubicBezTo>
                  <a:pt x="0" y="785688"/>
                  <a:pt x="23254" y="668486"/>
                  <a:pt x="69763" y="558105"/>
                </a:cubicBezTo>
                <a:cubicBezTo>
                  <a:pt x="116272" y="447725"/>
                  <a:pt x="182004" y="350986"/>
                  <a:pt x="266960" y="267891"/>
                </a:cubicBezTo>
                <a:cubicBezTo>
                  <a:pt x="351917" y="184795"/>
                  <a:pt x="453616" y="119372"/>
                  <a:pt x="572058" y="71623"/>
                </a:cubicBezTo>
                <a:cubicBezTo>
                  <a:pt x="690500" y="23875"/>
                  <a:pt x="821655" y="0"/>
                  <a:pt x="96552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9404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517948" y="1017912"/>
            <a:ext cx="4319592" cy="6111936"/>
          </a:xfrm>
          <a:custGeom>
            <a:avLst/>
            <a:gdLst/>
            <a:ahLst/>
            <a:cxnLst/>
            <a:rect l="l" t="t" r="r" b="b"/>
            <a:pathLst>
              <a:path w="1968252" h="2784946">
                <a:moveTo>
                  <a:pt x="956220" y="0"/>
                </a:moveTo>
                <a:cubicBezTo>
                  <a:pt x="1100088" y="0"/>
                  <a:pt x="1231553" y="16743"/>
                  <a:pt x="1350615" y="50229"/>
                </a:cubicBezTo>
                <a:cubicBezTo>
                  <a:pt x="1469678" y="83716"/>
                  <a:pt x="1571687" y="133015"/>
                  <a:pt x="1656643" y="198127"/>
                </a:cubicBezTo>
                <a:cubicBezTo>
                  <a:pt x="1741599" y="263240"/>
                  <a:pt x="1807641" y="343855"/>
                  <a:pt x="1854770" y="439973"/>
                </a:cubicBezTo>
                <a:cubicBezTo>
                  <a:pt x="1901899" y="536091"/>
                  <a:pt x="1925464" y="647402"/>
                  <a:pt x="1925464" y="773906"/>
                </a:cubicBezTo>
                <a:cubicBezTo>
                  <a:pt x="1925464" y="835918"/>
                  <a:pt x="1915542" y="895449"/>
                  <a:pt x="1895698" y="952500"/>
                </a:cubicBezTo>
                <a:cubicBezTo>
                  <a:pt x="1875854" y="1009551"/>
                  <a:pt x="1847949" y="1063191"/>
                  <a:pt x="1811982" y="1113420"/>
                </a:cubicBezTo>
                <a:cubicBezTo>
                  <a:pt x="1776015" y="1163650"/>
                  <a:pt x="1731987" y="1209228"/>
                  <a:pt x="1679897" y="1250156"/>
                </a:cubicBezTo>
                <a:cubicBezTo>
                  <a:pt x="1627807" y="1291084"/>
                  <a:pt x="1570136" y="1326431"/>
                  <a:pt x="1506885" y="1356196"/>
                </a:cubicBezTo>
                <a:cubicBezTo>
                  <a:pt x="1650752" y="1408286"/>
                  <a:pt x="1763613" y="1487351"/>
                  <a:pt x="1845469" y="1593391"/>
                </a:cubicBezTo>
                <a:cubicBezTo>
                  <a:pt x="1927324" y="1699431"/>
                  <a:pt x="1968252" y="1830586"/>
                  <a:pt x="1968252" y="1986855"/>
                </a:cubicBezTo>
                <a:cubicBezTo>
                  <a:pt x="1968252" y="2113359"/>
                  <a:pt x="1942517" y="2226221"/>
                  <a:pt x="1891047" y="2325439"/>
                </a:cubicBezTo>
                <a:cubicBezTo>
                  <a:pt x="1839577" y="2424658"/>
                  <a:pt x="1768574" y="2508374"/>
                  <a:pt x="1678037" y="2576587"/>
                </a:cubicBezTo>
                <a:cubicBezTo>
                  <a:pt x="1587500" y="2644800"/>
                  <a:pt x="1480529" y="2696579"/>
                  <a:pt x="1357126" y="2731926"/>
                </a:cubicBezTo>
                <a:cubicBezTo>
                  <a:pt x="1233723" y="2767273"/>
                  <a:pt x="1100088" y="2784946"/>
                  <a:pt x="956220" y="2784946"/>
                </a:cubicBezTo>
                <a:cubicBezTo>
                  <a:pt x="880566" y="2784946"/>
                  <a:pt x="804602" y="2778125"/>
                  <a:pt x="728327" y="2764482"/>
                </a:cubicBezTo>
                <a:cubicBezTo>
                  <a:pt x="652053" y="2750840"/>
                  <a:pt x="578569" y="2730376"/>
                  <a:pt x="507876" y="2703091"/>
                </a:cubicBezTo>
                <a:cubicBezTo>
                  <a:pt x="437182" y="2675806"/>
                  <a:pt x="370830" y="2640769"/>
                  <a:pt x="308818" y="2597981"/>
                </a:cubicBezTo>
                <a:cubicBezTo>
                  <a:pt x="246806" y="2555193"/>
                  <a:pt x="193166" y="2504343"/>
                  <a:pt x="147898" y="2445432"/>
                </a:cubicBezTo>
                <a:cubicBezTo>
                  <a:pt x="102629" y="2386521"/>
                  <a:pt x="66662" y="2319858"/>
                  <a:pt x="39997" y="2245444"/>
                </a:cubicBezTo>
                <a:cubicBezTo>
                  <a:pt x="13332" y="2171030"/>
                  <a:pt x="0" y="2087314"/>
                  <a:pt x="0" y="1994297"/>
                </a:cubicBezTo>
                <a:lnTo>
                  <a:pt x="630659" y="1994297"/>
                </a:lnTo>
                <a:cubicBezTo>
                  <a:pt x="630659" y="2037705"/>
                  <a:pt x="639961" y="2078012"/>
                  <a:pt x="658564" y="2115219"/>
                </a:cubicBezTo>
                <a:cubicBezTo>
                  <a:pt x="677168" y="2152427"/>
                  <a:pt x="702282" y="2184983"/>
                  <a:pt x="733908" y="2212888"/>
                </a:cubicBezTo>
                <a:cubicBezTo>
                  <a:pt x="765534" y="2240793"/>
                  <a:pt x="802431" y="2262497"/>
                  <a:pt x="844599" y="2278000"/>
                </a:cubicBezTo>
                <a:cubicBezTo>
                  <a:pt x="886767" y="2293503"/>
                  <a:pt x="931416" y="2301255"/>
                  <a:pt x="978545" y="2301255"/>
                </a:cubicBezTo>
                <a:cubicBezTo>
                  <a:pt x="1035595" y="2301255"/>
                  <a:pt x="1086755" y="2292883"/>
                  <a:pt x="1132024" y="2276140"/>
                </a:cubicBezTo>
                <a:cubicBezTo>
                  <a:pt x="1177292" y="2259397"/>
                  <a:pt x="1215429" y="2236142"/>
                  <a:pt x="1246435" y="2206377"/>
                </a:cubicBezTo>
                <a:cubicBezTo>
                  <a:pt x="1277441" y="2176611"/>
                  <a:pt x="1301006" y="2141885"/>
                  <a:pt x="1317129" y="2102197"/>
                </a:cubicBezTo>
                <a:cubicBezTo>
                  <a:pt x="1333252" y="2062510"/>
                  <a:pt x="1341313" y="2019722"/>
                  <a:pt x="1341313" y="1973833"/>
                </a:cubicBezTo>
                <a:cubicBezTo>
                  <a:pt x="1341313" y="1837407"/>
                  <a:pt x="1307207" y="1740669"/>
                  <a:pt x="1238994" y="1683618"/>
                </a:cubicBezTo>
                <a:cubicBezTo>
                  <a:pt x="1170781" y="1626567"/>
                  <a:pt x="1076523" y="1598042"/>
                  <a:pt x="956220" y="1598042"/>
                </a:cubicBezTo>
                <a:lnTo>
                  <a:pt x="651123" y="1598042"/>
                </a:lnTo>
                <a:lnTo>
                  <a:pt x="651123" y="1131094"/>
                </a:lnTo>
                <a:lnTo>
                  <a:pt x="956220" y="1131094"/>
                </a:lnTo>
                <a:cubicBezTo>
                  <a:pt x="1072802" y="1131094"/>
                  <a:pt x="1158999" y="1100398"/>
                  <a:pt x="1214809" y="1039006"/>
                </a:cubicBezTo>
                <a:cubicBezTo>
                  <a:pt x="1270620" y="977615"/>
                  <a:pt x="1298525" y="893589"/>
                  <a:pt x="1298525" y="786929"/>
                </a:cubicBezTo>
                <a:cubicBezTo>
                  <a:pt x="1298525" y="746001"/>
                  <a:pt x="1292014" y="707243"/>
                  <a:pt x="1278991" y="670657"/>
                </a:cubicBezTo>
                <a:cubicBezTo>
                  <a:pt x="1265969" y="634070"/>
                  <a:pt x="1246435" y="601824"/>
                  <a:pt x="1220390" y="573918"/>
                </a:cubicBezTo>
                <a:cubicBezTo>
                  <a:pt x="1194345" y="546013"/>
                  <a:pt x="1161169" y="523999"/>
                  <a:pt x="1120862" y="507876"/>
                </a:cubicBezTo>
                <a:cubicBezTo>
                  <a:pt x="1080554" y="491753"/>
                  <a:pt x="1033115" y="483691"/>
                  <a:pt x="978545" y="483691"/>
                </a:cubicBezTo>
                <a:cubicBezTo>
                  <a:pt x="940097" y="483691"/>
                  <a:pt x="902580" y="489582"/>
                  <a:pt x="865993" y="501365"/>
                </a:cubicBezTo>
                <a:cubicBezTo>
                  <a:pt x="829407" y="513147"/>
                  <a:pt x="796540" y="529890"/>
                  <a:pt x="767395" y="551594"/>
                </a:cubicBezTo>
                <a:cubicBezTo>
                  <a:pt x="738249" y="573298"/>
                  <a:pt x="714685" y="599653"/>
                  <a:pt x="696701" y="630659"/>
                </a:cubicBezTo>
                <a:cubicBezTo>
                  <a:pt x="678718" y="661665"/>
                  <a:pt x="669726" y="697012"/>
                  <a:pt x="669726" y="736699"/>
                </a:cubicBezTo>
                <a:lnTo>
                  <a:pt x="42788" y="736699"/>
                </a:lnTo>
                <a:cubicBezTo>
                  <a:pt x="42788" y="621357"/>
                  <a:pt x="67592" y="518108"/>
                  <a:pt x="117202" y="426951"/>
                </a:cubicBezTo>
                <a:cubicBezTo>
                  <a:pt x="166811" y="335793"/>
                  <a:pt x="233784" y="258589"/>
                  <a:pt x="318120" y="195337"/>
                </a:cubicBezTo>
                <a:cubicBezTo>
                  <a:pt x="402456" y="132085"/>
                  <a:pt x="499504" y="83716"/>
                  <a:pt x="609265" y="50229"/>
                </a:cubicBezTo>
                <a:cubicBezTo>
                  <a:pt x="719026" y="16743"/>
                  <a:pt x="834677" y="0"/>
                  <a:pt x="956220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539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1367278" y="1017912"/>
            <a:ext cx="4483205" cy="6111936"/>
          </a:xfrm>
          <a:custGeom>
            <a:avLst/>
            <a:gdLst/>
            <a:ahLst/>
            <a:cxnLst/>
            <a:rect l="l" t="t" r="r" b="b"/>
            <a:pathLst>
              <a:path w="1986855" h="2708672">
                <a:moveTo>
                  <a:pt x="1084585" y="816695"/>
                </a:moveTo>
                <a:lnTo>
                  <a:pt x="1045517" y="879947"/>
                </a:lnTo>
                <a:lnTo>
                  <a:pt x="597173" y="1650132"/>
                </a:lnTo>
                <a:lnTo>
                  <a:pt x="1084585" y="1650132"/>
                </a:lnTo>
                <a:close/>
                <a:moveTo>
                  <a:pt x="1084585" y="0"/>
                </a:moveTo>
                <a:lnTo>
                  <a:pt x="1711523" y="0"/>
                </a:lnTo>
                <a:lnTo>
                  <a:pt x="1711523" y="1650132"/>
                </a:lnTo>
                <a:lnTo>
                  <a:pt x="1986855" y="1650132"/>
                </a:lnTo>
                <a:lnTo>
                  <a:pt x="1986855" y="2133823"/>
                </a:lnTo>
                <a:lnTo>
                  <a:pt x="1711523" y="2133823"/>
                </a:lnTo>
                <a:lnTo>
                  <a:pt x="1711523" y="2708672"/>
                </a:lnTo>
                <a:lnTo>
                  <a:pt x="1084585" y="2708672"/>
                </a:lnTo>
                <a:lnTo>
                  <a:pt x="1084585" y="2133823"/>
                </a:lnTo>
                <a:lnTo>
                  <a:pt x="37207" y="2133823"/>
                </a:lnTo>
                <a:lnTo>
                  <a:pt x="0" y="1750591"/>
                </a:lnTo>
                <a:lnTo>
                  <a:pt x="1084585" y="5581"/>
                </a:ln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476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07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5027802" y="795674"/>
            <a:ext cx="2136397" cy="2220646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  <a:gd name="connsiteX0" fmla="*/ 585193 w 4004972"/>
              <a:gd name="connsiteY0" fmla="*/ 2704149 h 4037603"/>
              <a:gd name="connsiteX1" fmla="*/ 890297 w 4004972"/>
              <a:gd name="connsiteY1" fmla="*/ 2830527 h 4037603"/>
              <a:gd name="connsiteX2" fmla="*/ 1358096 w 4004972"/>
              <a:gd name="connsiteY2" fmla="*/ 3298328 h 4037603"/>
              <a:gd name="connsiteX3" fmla="*/ 1358096 w 4004972"/>
              <a:gd name="connsiteY3" fmla="*/ 3908537 h 4037603"/>
              <a:gd name="connsiteX4" fmla="*/ 1358096 w 4004972"/>
              <a:gd name="connsiteY4" fmla="*/ 3908535 h 4037603"/>
              <a:gd name="connsiteX5" fmla="*/ 747886 w 4004972"/>
              <a:gd name="connsiteY5" fmla="*/ 3908535 h 4037603"/>
              <a:gd name="connsiteX6" fmla="*/ 280088 w 4004972"/>
              <a:gd name="connsiteY6" fmla="*/ 3440737 h 4037603"/>
              <a:gd name="connsiteX7" fmla="*/ 280088 w 4004972"/>
              <a:gd name="connsiteY7" fmla="*/ 2830527 h 4037603"/>
              <a:gd name="connsiteX8" fmla="*/ 585193 w 4004972"/>
              <a:gd name="connsiteY8" fmla="*/ 2704149 h 4037603"/>
              <a:gd name="connsiteX9" fmla="*/ 431482 w 4004972"/>
              <a:gd name="connsiteY9" fmla="*/ 0 h 4037603"/>
              <a:gd name="connsiteX10" fmla="*/ 736587 w 4004972"/>
              <a:gd name="connsiteY10" fmla="*/ 126378 h 4037603"/>
              <a:gd name="connsiteX11" fmla="*/ 1199157 w 4004972"/>
              <a:gd name="connsiteY11" fmla="*/ 588949 h 4037603"/>
              <a:gd name="connsiteX12" fmla="*/ 1193799 w 4004972"/>
              <a:gd name="connsiteY12" fmla="*/ 533046 h 4037603"/>
              <a:gd name="connsiteX13" fmla="*/ 1320177 w 4004972"/>
              <a:gd name="connsiteY13" fmla="*/ 227941 h 4037603"/>
              <a:gd name="connsiteX14" fmla="*/ 1930386 w 4004972"/>
              <a:gd name="connsiteY14" fmla="*/ 227941 h 4037603"/>
              <a:gd name="connsiteX15" fmla="*/ 3758043 w 4004972"/>
              <a:gd name="connsiteY15" fmla="*/ 2055600 h 4037603"/>
              <a:gd name="connsiteX16" fmla="*/ 3758043 w 4004972"/>
              <a:gd name="connsiteY16" fmla="*/ 2665809 h 4037603"/>
              <a:gd name="connsiteX17" fmla="*/ 3758043 w 4004972"/>
              <a:gd name="connsiteY17" fmla="*/ 2665807 h 4037603"/>
              <a:gd name="connsiteX18" fmla="*/ 3452938 w 4004972"/>
              <a:gd name="connsiteY18" fmla="*/ 2792185 h 4037603"/>
              <a:gd name="connsiteX19" fmla="*/ 3397034 w 4004972"/>
              <a:gd name="connsiteY19" fmla="*/ 2786827 h 4037603"/>
              <a:gd name="connsiteX20" fmla="*/ 3691844 w 4004972"/>
              <a:gd name="connsiteY20" fmla="*/ 3081638 h 4037603"/>
              <a:gd name="connsiteX21" fmla="*/ 3691844 w 4004972"/>
              <a:gd name="connsiteY21" fmla="*/ 3691847 h 4037603"/>
              <a:gd name="connsiteX22" fmla="*/ 3691844 w 4004972"/>
              <a:gd name="connsiteY22" fmla="*/ 3691845 h 4037603"/>
              <a:gd name="connsiteX23" fmla="*/ 3081635 w 4004972"/>
              <a:gd name="connsiteY23" fmla="*/ 3691845 h 4037603"/>
              <a:gd name="connsiteX24" fmla="*/ 2839320 w 4004972"/>
              <a:gd name="connsiteY24" fmla="*/ 3449530 h 4037603"/>
              <a:gd name="connsiteX25" fmla="*/ 2861305 w 4004972"/>
              <a:gd name="connsiteY25" fmla="*/ 3523711 h 4037603"/>
              <a:gd name="connsiteX26" fmla="*/ 2742825 w 4004972"/>
              <a:gd name="connsiteY26" fmla="*/ 3911227 h 4037603"/>
              <a:gd name="connsiteX27" fmla="*/ 2742825 w 4004972"/>
              <a:gd name="connsiteY27" fmla="*/ 3911225 h 4037603"/>
              <a:gd name="connsiteX28" fmla="*/ 2132616 w 4004972"/>
              <a:gd name="connsiteY28" fmla="*/ 3911225 h 4037603"/>
              <a:gd name="connsiteX29" fmla="*/ 583577 w 4004972"/>
              <a:gd name="connsiteY29" fmla="*/ 2362187 h 4037603"/>
              <a:gd name="connsiteX30" fmla="*/ 583577 w 4004972"/>
              <a:gd name="connsiteY30" fmla="*/ 1751977 h 4037603"/>
              <a:gd name="connsiteX31" fmla="*/ 888682 w 4004972"/>
              <a:gd name="connsiteY31" fmla="*/ 1625599 h 4037603"/>
              <a:gd name="connsiteX32" fmla="*/ 971093 w 4004972"/>
              <a:gd name="connsiteY32" fmla="*/ 1633498 h 4037603"/>
              <a:gd name="connsiteX33" fmla="*/ 1045272 w 4004972"/>
              <a:gd name="connsiteY33" fmla="*/ 1655482 h 4037603"/>
              <a:gd name="connsiteX34" fmla="*/ 126378 w 4004972"/>
              <a:gd name="connsiteY34" fmla="*/ 736587 h 4037603"/>
              <a:gd name="connsiteX35" fmla="*/ 126378 w 4004972"/>
              <a:gd name="connsiteY35" fmla="*/ 126378 h 4037603"/>
              <a:gd name="connsiteX36" fmla="*/ 431482 w 4004972"/>
              <a:gd name="connsiteY36" fmla="*/ 0 h 4037603"/>
              <a:gd name="connsiteX37" fmla="*/ 2606088 w 4004972"/>
              <a:gd name="connsiteY37" fmla="*/ 126377 h 4037603"/>
              <a:gd name="connsiteX38" fmla="*/ 3216296 w 4004972"/>
              <a:gd name="connsiteY38" fmla="*/ 126377 h 4037603"/>
              <a:gd name="connsiteX39" fmla="*/ 3878594 w 4004972"/>
              <a:gd name="connsiteY39" fmla="*/ 788676 h 4037603"/>
              <a:gd name="connsiteX40" fmla="*/ 3878594 w 4004972"/>
              <a:gd name="connsiteY40" fmla="*/ 1398885 h 4037603"/>
              <a:gd name="connsiteX41" fmla="*/ 3878594 w 4004972"/>
              <a:gd name="connsiteY41" fmla="*/ 1398884 h 4037603"/>
              <a:gd name="connsiteX42" fmla="*/ 3268385 w 4004972"/>
              <a:gd name="connsiteY42" fmla="*/ 1398884 h 4037603"/>
              <a:gd name="connsiteX43" fmla="*/ 2606088 w 4004972"/>
              <a:gd name="connsiteY43" fmla="*/ 736587 h 4037603"/>
              <a:gd name="connsiteX44" fmla="*/ 2606088 w 4004972"/>
              <a:gd name="connsiteY44" fmla="*/ 126377 h 4037603"/>
              <a:gd name="connsiteX0" fmla="*/ 585193 w 4004972"/>
              <a:gd name="connsiteY0" fmla="*/ 2704149 h 4037603"/>
              <a:gd name="connsiteX1" fmla="*/ 890297 w 4004972"/>
              <a:gd name="connsiteY1" fmla="*/ 2830527 h 4037603"/>
              <a:gd name="connsiteX2" fmla="*/ 1358096 w 4004972"/>
              <a:gd name="connsiteY2" fmla="*/ 3298328 h 4037603"/>
              <a:gd name="connsiteX3" fmla="*/ 1358096 w 4004972"/>
              <a:gd name="connsiteY3" fmla="*/ 3908537 h 4037603"/>
              <a:gd name="connsiteX4" fmla="*/ 1358096 w 4004972"/>
              <a:gd name="connsiteY4" fmla="*/ 3908535 h 4037603"/>
              <a:gd name="connsiteX5" fmla="*/ 747886 w 4004972"/>
              <a:gd name="connsiteY5" fmla="*/ 3908535 h 4037603"/>
              <a:gd name="connsiteX6" fmla="*/ 280088 w 4004972"/>
              <a:gd name="connsiteY6" fmla="*/ 3440737 h 4037603"/>
              <a:gd name="connsiteX7" fmla="*/ 280088 w 4004972"/>
              <a:gd name="connsiteY7" fmla="*/ 2830527 h 4037603"/>
              <a:gd name="connsiteX8" fmla="*/ 585193 w 4004972"/>
              <a:gd name="connsiteY8" fmla="*/ 2704149 h 4037603"/>
              <a:gd name="connsiteX9" fmla="*/ 431482 w 4004972"/>
              <a:gd name="connsiteY9" fmla="*/ 0 h 4037603"/>
              <a:gd name="connsiteX10" fmla="*/ 736587 w 4004972"/>
              <a:gd name="connsiteY10" fmla="*/ 126378 h 4037603"/>
              <a:gd name="connsiteX11" fmla="*/ 1199157 w 4004972"/>
              <a:gd name="connsiteY11" fmla="*/ 588949 h 4037603"/>
              <a:gd name="connsiteX12" fmla="*/ 1193799 w 4004972"/>
              <a:gd name="connsiteY12" fmla="*/ 533046 h 4037603"/>
              <a:gd name="connsiteX13" fmla="*/ 1320177 w 4004972"/>
              <a:gd name="connsiteY13" fmla="*/ 227941 h 4037603"/>
              <a:gd name="connsiteX14" fmla="*/ 1930386 w 4004972"/>
              <a:gd name="connsiteY14" fmla="*/ 227941 h 4037603"/>
              <a:gd name="connsiteX15" fmla="*/ 3758043 w 4004972"/>
              <a:gd name="connsiteY15" fmla="*/ 2055600 h 4037603"/>
              <a:gd name="connsiteX16" fmla="*/ 3758043 w 4004972"/>
              <a:gd name="connsiteY16" fmla="*/ 2665809 h 4037603"/>
              <a:gd name="connsiteX17" fmla="*/ 3758043 w 4004972"/>
              <a:gd name="connsiteY17" fmla="*/ 2665807 h 4037603"/>
              <a:gd name="connsiteX18" fmla="*/ 3452938 w 4004972"/>
              <a:gd name="connsiteY18" fmla="*/ 2792185 h 4037603"/>
              <a:gd name="connsiteX19" fmla="*/ 3397034 w 4004972"/>
              <a:gd name="connsiteY19" fmla="*/ 2786827 h 4037603"/>
              <a:gd name="connsiteX20" fmla="*/ 3691844 w 4004972"/>
              <a:gd name="connsiteY20" fmla="*/ 3081638 h 4037603"/>
              <a:gd name="connsiteX21" fmla="*/ 3691844 w 4004972"/>
              <a:gd name="connsiteY21" fmla="*/ 3691847 h 4037603"/>
              <a:gd name="connsiteX22" fmla="*/ 3691844 w 4004972"/>
              <a:gd name="connsiteY22" fmla="*/ 3691845 h 4037603"/>
              <a:gd name="connsiteX23" fmla="*/ 3081635 w 4004972"/>
              <a:gd name="connsiteY23" fmla="*/ 3691845 h 4037603"/>
              <a:gd name="connsiteX24" fmla="*/ 2839320 w 4004972"/>
              <a:gd name="connsiteY24" fmla="*/ 3449530 h 4037603"/>
              <a:gd name="connsiteX25" fmla="*/ 2861305 w 4004972"/>
              <a:gd name="connsiteY25" fmla="*/ 3523711 h 4037603"/>
              <a:gd name="connsiteX26" fmla="*/ 2742825 w 4004972"/>
              <a:gd name="connsiteY26" fmla="*/ 3911227 h 4037603"/>
              <a:gd name="connsiteX27" fmla="*/ 2742825 w 4004972"/>
              <a:gd name="connsiteY27" fmla="*/ 3911225 h 4037603"/>
              <a:gd name="connsiteX28" fmla="*/ 2132616 w 4004972"/>
              <a:gd name="connsiteY28" fmla="*/ 3911225 h 4037603"/>
              <a:gd name="connsiteX29" fmla="*/ 583577 w 4004972"/>
              <a:gd name="connsiteY29" fmla="*/ 2362187 h 4037603"/>
              <a:gd name="connsiteX30" fmla="*/ 583577 w 4004972"/>
              <a:gd name="connsiteY30" fmla="*/ 1751977 h 4037603"/>
              <a:gd name="connsiteX31" fmla="*/ 888682 w 4004972"/>
              <a:gd name="connsiteY31" fmla="*/ 1625599 h 4037603"/>
              <a:gd name="connsiteX32" fmla="*/ 971093 w 4004972"/>
              <a:gd name="connsiteY32" fmla="*/ 1633498 h 4037603"/>
              <a:gd name="connsiteX33" fmla="*/ 1045272 w 4004972"/>
              <a:gd name="connsiteY33" fmla="*/ 1655482 h 4037603"/>
              <a:gd name="connsiteX34" fmla="*/ 126378 w 4004972"/>
              <a:gd name="connsiteY34" fmla="*/ 736587 h 4037603"/>
              <a:gd name="connsiteX35" fmla="*/ 126378 w 4004972"/>
              <a:gd name="connsiteY35" fmla="*/ 126378 h 4037603"/>
              <a:gd name="connsiteX36" fmla="*/ 431482 w 4004972"/>
              <a:gd name="connsiteY36" fmla="*/ 0 h 4037603"/>
              <a:gd name="connsiteX37" fmla="*/ 2606088 w 4004972"/>
              <a:gd name="connsiteY37" fmla="*/ 126377 h 4037603"/>
              <a:gd name="connsiteX38" fmla="*/ 3878594 w 4004972"/>
              <a:gd name="connsiteY38" fmla="*/ 788676 h 4037603"/>
              <a:gd name="connsiteX39" fmla="*/ 3878594 w 4004972"/>
              <a:gd name="connsiteY39" fmla="*/ 1398885 h 4037603"/>
              <a:gd name="connsiteX40" fmla="*/ 3878594 w 4004972"/>
              <a:gd name="connsiteY40" fmla="*/ 1398884 h 4037603"/>
              <a:gd name="connsiteX41" fmla="*/ 3268385 w 4004972"/>
              <a:gd name="connsiteY41" fmla="*/ 1398884 h 4037603"/>
              <a:gd name="connsiteX42" fmla="*/ 2606088 w 4004972"/>
              <a:gd name="connsiteY42" fmla="*/ 736587 h 4037603"/>
              <a:gd name="connsiteX43" fmla="*/ 2606088 w 4004972"/>
              <a:gd name="connsiteY43" fmla="*/ 126377 h 4037603"/>
              <a:gd name="connsiteX0" fmla="*/ 585193 w 4004972"/>
              <a:gd name="connsiteY0" fmla="*/ 2704149 h 4037603"/>
              <a:gd name="connsiteX1" fmla="*/ 890297 w 4004972"/>
              <a:gd name="connsiteY1" fmla="*/ 2830527 h 4037603"/>
              <a:gd name="connsiteX2" fmla="*/ 1358096 w 4004972"/>
              <a:gd name="connsiteY2" fmla="*/ 3298328 h 4037603"/>
              <a:gd name="connsiteX3" fmla="*/ 1358096 w 4004972"/>
              <a:gd name="connsiteY3" fmla="*/ 3908537 h 4037603"/>
              <a:gd name="connsiteX4" fmla="*/ 1358096 w 4004972"/>
              <a:gd name="connsiteY4" fmla="*/ 3908535 h 4037603"/>
              <a:gd name="connsiteX5" fmla="*/ 747886 w 4004972"/>
              <a:gd name="connsiteY5" fmla="*/ 3908535 h 4037603"/>
              <a:gd name="connsiteX6" fmla="*/ 280088 w 4004972"/>
              <a:gd name="connsiteY6" fmla="*/ 3440737 h 4037603"/>
              <a:gd name="connsiteX7" fmla="*/ 280088 w 4004972"/>
              <a:gd name="connsiteY7" fmla="*/ 2830527 h 4037603"/>
              <a:gd name="connsiteX8" fmla="*/ 585193 w 4004972"/>
              <a:gd name="connsiteY8" fmla="*/ 2704149 h 4037603"/>
              <a:gd name="connsiteX9" fmla="*/ 431482 w 4004972"/>
              <a:gd name="connsiteY9" fmla="*/ 0 h 4037603"/>
              <a:gd name="connsiteX10" fmla="*/ 736587 w 4004972"/>
              <a:gd name="connsiteY10" fmla="*/ 126378 h 4037603"/>
              <a:gd name="connsiteX11" fmla="*/ 1199157 w 4004972"/>
              <a:gd name="connsiteY11" fmla="*/ 588949 h 4037603"/>
              <a:gd name="connsiteX12" fmla="*/ 1193799 w 4004972"/>
              <a:gd name="connsiteY12" fmla="*/ 533046 h 4037603"/>
              <a:gd name="connsiteX13" fmla="*/ 1320177 w 4004972"/>
              <a:gd name="connsiteY13" fmla="*/ 227941 h 4037603"/>
              <a:gd name="connsiteX14" fmla="*/ 1930386 w 4004972"/>
              <a:gd name="connsiteY14" fmla="*/ 227941 h 4037603"/>
              <a:gd name="connsiteX15" fmla="*/ 3758043 w 4004972"/>
              <a:gd name="connsiteY15" fmla="*/ 2055600 h 4037603"/>
              <a:gd name="connsiteX16" fmla="*/ 3758043 w 4004972"/>
              <a:gd name="connsiteY16" fmla="*/ 2665809 h 4037603"/>
              <a:gd name="connsiteX17" fmla="*/ 3758043 w 4004972"/>
              <a:gd name="connsiteY17" fmla="*/ 2665807 h 4037603"/>
              <a:gd name="connsiteX18" fmla="*/ 3452938 w 4004972"/>
              <a:gd name="connsiteY18" fmla="*/ 2792185 h 4037603"/>
              <a:gd name="connsiteX19" fmla="*/ 3397034 w 4004972"/>
              <a:gd name="connsiteY19" fmla="*/ 2786827 h 4037603"/>
              <a:gd name="connsiteX20" fmla="*/ 3691844 w 4004972"/>
              <a:gd name="connsiteY20" fmla="*/ 3081638 h 4037603"/>
              <a:gd name="connsiteX21" fmla="*/ 3691844 w 4004972"/>
              <a:gd name="connsiteY21" fmla="*/ 3691847 h 4037603"/>
              <a:gd name="connsiteX22" fmla="*/ 3691844 w 4004972"/>
              <a:gd name="connsiteY22" fmla="*/ 3691845 h 4037603"/>
              <a:gd name="connsiteX23" fmla="*/ 3081635 w 4004972"/>
              <a:gd name="connsiteY23" fmla="*/ 3691845 h 4037603"/>
              <a:gd name="connsiteX24" fmla="*/ 2839320 w 4004972"/>
              <a:gd name="connsiteY24" fmla="*/ 3449530 h 4037603"/>
              <a:gd name="connsiteX25" fmla="*/ 2861305 w 4004972"/>
              <a:gd name="connsiteY25" fmla="*/ 3523711 h 4037603"/>
              <a:gd name="connsiteX26" fmla="*/ 2742825 w 4004972"/>
              <a:gd name="connsiteY26" fmla="*/ 3911227 h 4037603"/>
              <a:gd name="connsiteX27" fmla="*/ 2742825 w 4004972"/>
              <a:gd name="connsiteY27" fmla="*/ 3911225 h 4037603"/>
              <a:gd name="connsiteX28" fmla="*/ 2132616 w 4004972"/>
              <a:gd name="connsiteY28" fmla="*/ 3911225 h 4037603"/>
              <a:gd name="connsiteX29" fmla="*/ 583577 w 4004972"/>
              <a:gd name="connsiteY29" fmla="*/ 2362187 h 4037603"/>
              <a:gd name="connsiteX30" fmla="*/ 583577 w 4004972"/>
              <a:gd name="connsiteY30" fmla="*/ 1751977 h 4037603"/>
              <a:gd name="connsiteX31" fmla="*/ 888682 w 4004972"/>
              <a:gd name="connsiteY31" fmla="*/ 1625599 h 4037603"/>
              <a:gd name="connsiteX32" fmla="*/ 971093 w 4004972"/>
              <a:gd name="connsiteY32" fmla="*/ 1633498 h 4037603"/>
              <a:gd name="connsiteX33" fmla="*/ 1045272 w 4004972"/>
              <a:gd name="connsiteY33" fmla="*/ 1655482 h 4037603"/>
              <a:gd name="connsiteX34" fmla="*/ 126378 w 4004972"/>
              <a:gd name="connsiteY34" fmla="*/ 736587 h 4037603"/>
              <a:gd name="connsiteX35" fmla="*/ 126378 w 4004972"/>
              <a:gd name="connsiteY35" fmla="*/ 126378 h 4037603"/>
              <a:gd name="connsiteX36" fmla="*/ 431482 w 4004972"/>
              <a:gd name="connsiteY36" fmla="*/ 0 h 4037603"/>
              <a:gd name="connsiteX37" fmla="*/ 2606088 w 4004972"/>
              <a:gd name="connsiteY37" fmla="*/ 736587 h 4037603"/>
              <a:gd name="connsiteX38" fmla="*/ 3878594 w 4004972"/>
              <a:gd name="connsiteY38" fmla="*/ 788676 h 4037603"/>
              <a:gd name="connsiteX39" fmla="*/ 3878594 w 4004972"/>
              <a:gd name="connsiteY39" fmla="*/ 1398885 h 4037603"/>
              <a:gd name="connsiteX40" fmla="*/ 3878594 w 4004972"/>
              <a:gd name="connsiteY40" fmla="*/ 1398884 h 4037603"/>
              <a:gd name="connsiteX41" fmla="*/ 3268385 w 4004972"/>
              <a:gd name="connsiteY41" fmla="*/ 1398884 h 4037603"/>
              <a:gd name="connsiteX42" fmla="*/ 2606088 w 4004972"/>
              <a:gd name="connsiteY42" fmla="*/ 736587 h 4037603"/>
              <a:gd name="connsiteX0" fmla="*/ 585193 w 4004972"/>
              <a:gd name="connsiteY0" fmla="*/ 2704149 h 4037603"/>
              <a:gd name="connsiteX1" fmla="*/ 890297 w 4004972"/>
              <a:gd name="connsiteY1" fmla="*/ 2830527 h 4037603"/>
              <a:gd name="connsiteX2" fmla="*/ 1358096 w 4004972"/>
              <a:gd name="connsiteY2" fmla="*/ 3298328 h 4037603"/>
              <a:gd name="connsiteX3" fmla="*/ 1358096 w 4004972"/>
              <a:gd name="connsiteY3" fmla="*/ 3908537 h 4037603"/>
              <a:gd name="connsiteX4" fmla="*/ 1358096 w 4004972"/>
              <a:gd name="connsiteY4" fmla="*/ 3908535 h 4037603"/>
              <a:gd name="connsiteX5" fmla="*/ 747886 w 4004972"/>
              <a:gd name="connsiteY5" fmla="*/ 3908535 h 4037603"/>
              <a:gd name="connsiteX6" fmla="*/ 280088 w 4004972"/>
              <a:gd name="connsiteY6" fmla="*/ 3440737 h 4037603"/>
              <a:gd name="connsiteX7" fmla="*/ 280088 w 4004972"/>
              <a:gd name="connsiteY7" fmla="*/ 2830527 h 4037603"/>
              <a:gd name="connsiteX8" fmla="*/ 585193 w 4004972"/>
              <a:gd name="connsiteY8" fmla="*/ 2704149 h 4037603"/>
              <a:gd name="connsiteX9" fmla="*/ 431482 w 4004972"/>
              <a:gd name="connsiteY9" fmla="*/ 0 h 4037603"/>
              <a:gd name="connsiteX10" fmla="*/ 736587 w 4004972"/>
              <a:gd name="connsiteY10" fmla="*/ 126378 h 4037603"/>
              <a:gd name="connsiteX11" fmla="*/ 1199157 w 4004972"/>
              <a:gd name="connsiteY11" fmla="*/ 588949 h 4037603"/>
              <a:gd name="connsiteX12" fmla="*/ 1193799 w 4004972"/>
              <a:gd name="connsiteY12" fmla="*/ 533046 h 4037603"/>
              <a:gd name="connsiteX13" fmla="*/ 1320177 w 4004972"/>
              <a:gd name="connsiteY13" fmla="*/ 227941 h 4037603"/>
              <a:gd name="connsiteX14" fmla="*/ 1930386 w 4004972"/>
              <a:gd name="connsiteY14" fmla="*/ 227941 h 4037603"/>
              <a:gd name="connsiteX15" fmla="*/ 3758043 w 4004972"/>
              <a:gd name="connsiteY15" fmla="*/ 2055600 h 4037603"/>
              <a:gd name="connsiteX16" fmla="*/ 3758043 w 4004972"/>
              <a:gd name="connsiteY16" fmla="*/ 2665809 h 4037603"/>
              <a:gd name="connsiteX17" fmla="*/ 3758043 w 4004972"/>
              <a:gd name="connsiteY17" fmla="*/ 2665807 h 4037603"/>
              <a:gd name="connsiteX18" fmla="*/ 3452938 w 4004972"/>
              <a:gd name="connsiteY18" fmla="*/ 2792185 h 4037603"/>
              <a:gd name="connsiteX19" fmla="*/ 3397034 w 4004972"/>
              <a:gd name="connsiteY19" fmla="*/ 2786827 h 4037603"/>
              <a:gd name="connsiteX20" fmla="*/ 3691844 w 4004972"/>
              <a:gd name="connsiteY20" fmla="*/ 3081638 h 4037603"/>
              <a:gd name="connsiteX21" fmla="*/ 3691844 w 4004972"/>
              <a:gd name="connsiteY21" fmla="*/ 3691847 h 4037603"/>
              <a:gd name="connsiteX22" fmla="*/ 3691844 w 4004972"/>
              <a:gd name="connsiteY22" fmla="*/ 3691845 h 4037603"/>
              <a:gd name="connsiteX23" fmla="*/ 3081635 w 4004972"/>
              <a:gd name="connsiteY23" fmla="*/ 3691845 h 4037603"/>
              <a:gd name="connsiteX24" fmla="*/ 2839320 w 4004972"/>
              <a:gd name="connsiteY24" fmla="*/ 3449530 h 4037603"/>
              <a:gd name="connsiteX25" fmla="*/ 2861305 w 4004972"/>
              <a:gd name="connsiteY25" fmla="*/ 3523711 h 4037603"/>
              <a:gd name="connsiteX26" fmla="*/ 2742825 w 4004972"/>
              <a:gd name="connsiteY26" fmla="*/ 3911227 h 4037603"/>
              <a:gd name="connsiteX27" fmla="*/ 2742825 w 4004972"/>
              <a:gd name="connsiteY27" fmla="*/ 3911225 h 4037603"/>
              <a:gd name="connsiteX28" fmla="*/ 2132616 w 4004972"/>
              <a:gd name="connsiteY28" fmla="*/ 3911225 h 4037603"/>
              <a:gd name="connsiteX29" fmla="*/ 583577 w 4004972"/>
              <a:gd name="connsiteY29" fmla="*/ 2362187 h 4037603"/>
              <a:gd name="connsiteX30" fmla="*/ 583577 w 4004972"/>
              <a:gd name="connsiteY30" fmla="*/ 1751977 h 4037603"/>
              <a:gd name="connsiteX31" fmla="*/ 888682 w 4004972"/>
              <a:gd name="connsiteY31" fmla="*/ 1625599 h 4037603"/>
              <a:gd name="connsiteX32" fmla="*/ 971093 w 4004972"/>
              <a:gd name="connsiteY32" fmla="*/ 1633498 h 4037603"/>
              <a:gd name="connsiteX33" fmla="*/ 1045272 w 4004972"/>
              <a:gd name="connsiteY33" fmla="*/ 1655482 h 4037603"/>
              <a:gd name="connsiteX34" fmla="*/ 126378 w 4004972"/>
              <a:gd name="connsiteY34" fmla="*/ 736587 h 4037603"/>
              <a:gd name="connsiteX35" fmla="*/ 126378 w 4004972"/>
              <a:gd name="connsiteY35" fmla="*/ 126378 h 4037603"/>
              <a:gd name="connsiteX36" fmla="*/ 431482 w 4004972"/>
              <a:gd name="connsiteY36" fmla="*/ 0 h 4037603"/>
              <a:gd name="connsiteX37" fmla="*/ 3268385 w 4004972"/>
              <a:gd name="connsiteY37" fmla="*/ 1398884 h 4037603"/>
              <a:gd name="connsiteX38" fmla="*/ 3878594 w 4004972"/>
              <a:gd name="connsiteY38" fmla="*/ 788676 h 4037603"/>
              <a:gd name="connsiteX39" fmla="*/ 3878594 w 4004972"/>
              <a:gd name="connsiteY39" fmla="*/ 1398885 h 4037603"/>
              <a:gd name="connsiteX40" fmla="*/ 3878594 w 4004972"/>
              <a:gd name="connsiteY40" fmla="*/ 1398884 h 4037603"/>
              <a:gd name="connsiteX41" fmla="*/ 3268385 w 4004972"/>
              <a:gd name="connsiteY41" fmla="*/ 1398884 h 4037603"/>
              <a:gd name="connsiteX0" fmla="*/ 585193 w 4004972"/>
              <a:gd name="connsiteY0" fmla="*/ 2704149 h 4037603"/>
              <a:gd name="connsiteX1" fmla="*/ 890297 w 4004972"/>
              <a:gd name="connsiteY1" fmla="*/ 2830527 h 4037603"/>
              <a:gd name="connsiteX2" fmla="*/ 1358096 w 4004972"/>
              <a:gd name="connsiteY2" fmla="*/ 3298328 h 4037603"/>
              <a:gd name="connsiteX3" fmla="*/ 1358096 w 4004972"/>
              <a:gd name="connsiteY3" fmla="*/ 3908537 h 4037603"/>
              <a:gd name="connsiteX4" fmla="*/ 1358096 w 4004972"/>
              <a:gd name="connsiteY4" fmla="*/ 3908535 h 4037603"/>
              <a:gd name="connsiteX5" fmla="*/ 747886 w 4004972"/>
              <a:gd name="connsiteY5" fmla="*/ 3908535 h 4037603"/>
              <a:gd name="connsiteX6" fmla="*/ 280088 w 4004972"/>
              <a:gd name="connsiteY6" fmla="*/ 3440737 h 4037603"/>
              <a:gd name="connsiteX7" fmla="*/ 280088 w 4004972"/>
              <a:gd name="connsiteY7" fmla="*/ 2830527 h 4037603"/>
              <a:gd name="connsiteX8" fmla="*/ 585193 w 4004972"/>
              <a:gd name="connsiteY8" fmla="*/ 2704149 h 4037603"/>
              <a:gd name="connsiteX9" fmla="*/ 431482 w 4004972"/>
              <a:gd name="connsiteY9" fmla="*/ 0 h 4037603"/>
              <a:gd name="connsiteX10" fmla="*/ 736587 w 4004972"/>
              <a:gd name="connsiteY10" fmla="*/ 126378 h 4037603"/>
              <a:gd name="connsiteX11" fmla="*/ 1199157 w 4004972"/>
              <a:gd name="connsiteY11" fmla="*/ 588949 h 4037603"/>
              <a:gd name="connsiteX12" fmla="*/ 1193799 w 4004972"/>
              <a:gd name="connsiteY12" fmla="*/ 533046 h 4037603"/>
              <a:gd name="connsiteX13" fmla="*/ 1320177 w 4004972"/>
              <a:gd name="connsiteY13" fmla="*/ 227941 h 4037603"/>
              <a:gd name="connsiteX14" fmla="*/ 1930386 w 4004972"/>
              <a:gd name="connsiteY14" fmla="*/ 227941 h 4037603"/>
              <a:gd name="connsiteX15" fmla="*/ 3758043 w 4004972"/>
              <a:gd name="connsiteY15" fmla="*/ 2055600 h 4037603"/>
              <a:gd name="connsiteX16" fmla="*/ 3758043 w 4004972"/>
              <a:gd name="connsiteY16" fmla="*/ 2665809 h 4037603"/>
              <a:gd name="connsiteX17" fmla="*/ 3758043 w 4004972"/>
              <a:gd name="connsiteY17" fmla="*/ 2665807 h 4037603"/>
              <a:gd name="connsiteX18" fmla="*/ 3452938 w 4004972"/>
              <a:gd name="connsiteY18" fmla="*/ 2792185 h 4037603"/>
              <a:gd name="connsiteX19" fmla="*/ 3397034 w 4004972"/>
              <a:gd name="connsiteY19" fmla="*/ 2786827 h 4037603"/>
              <a:gd name="connsiteX20" fmla="*/ 3691844 w 4004972"/>
              <a:gd name="connsiteY20" fmla="*/ 3081638 h 4037603"/>
              <a:gd name="connsiteX21" fmla="*/ 3691844 w 4004972"/>
              <a:gd name="connsiteY21" fmla="*/ 3691847 h 4037603"/>
              <a:gd name="connsiteX22" fmla="*/ 3691844 w 4004972"/>
              <a:gd name="connsiteY22" fmla="*/ 3691845 h 4037603"/>
              <a:gd name="connsiteX23" fmla="*/ 3081635 w 4004972"/>
              <a:gd name="connsiteY23" fmla="*/ 3691845 h 4037603"/>
              <a:gd name="connsiteX24" fmla="*/ 2839320 w 4004972"/>
              <a:gd name="connsiteY24" fmla="*/ 3449530 h 4037603"/>
              <a:gd name="connsiteX25" fmla="*/ 2861305 w 4004972"/>
              <a:gd name="connsiteY25" fmla="*/ 3523711 h 4037603"/>
              <a:gd name="connsiteX26" fmla="*/ 2742825 w 4004972"/>
              <a:gd name="connsiteY26" fmla="*/ 3911227 h 4037603"/>
              <a:gd name="connsiteX27" fmla="*/ 2742825 w 4004972"/>
              <a:gd name="connsiteY27" fmla="*/ 3911225 h 4037603"/>
              <a:gd name="connsiteX28" fmla="*/ 2132616 w 4004972"/>
              <a:gd name="connsiteY28" fmla="*/ 3911225 h 4037603"/>
              <a:gd name="connsiteX29" fmla="*/ 583577 w 4004972"/>
              <a:gd name="connsiteY29" fmla="*/ 2362187 h 4037603"/>
              <a:gd name="connsiteX30" fmla="*/ 583577 w 4004972"/>
              <a:gd name="connsiteY30" fmla="*/ 1751977 h 4037603"/>
              <a:gd name="connsiteX31" fmla="*/ 888682 w 4004972"/>
              <a:gd name="connsiteY31" fmla="*/ 1625599 h 4037603"/>
              <a:gd name="connsiteX32" fmla="*/ 971093 w 4004972"/>
              <a:gd name="connsiteY32" fmla="*/ 1633498 h 4037603"/>
              <a:gd name="connsiteX33" fmla="*/ 1045272 w 4004972"/>
              <a:gd name="connsiteY33" fmla="*/ 1655482 h 4037603"/>
              <a:gd name="connsiteX34" fmla="*/ 126378 w 4004972"/>
              <a:gd name="connsiteY34" fmla="*/ 736587 h 4037603"/>
              <a:gd name="connsiteX35" fmla="*/ 126378 w 4004972"/>
              <a:gd name="connsiteY35" fmla="*/ 126378 h 4037603"/>
              <a:gd name="connsiteX36" fmla="*/ 431482 w 4004972"/>
              <a:gd name="connsiteY36" fmla="*/ 0 h 4037603"/>
              <a:gd name="connsiteX37" fmla="*/ 3878594 w 4004972"/>
              <a:gd name="connsiteY37" fmla="*/ 1398884 h 4037603"/>
              <a:gd name="connsiteX38" fmla="*/ 3878594 w 4004972"/>
              <a:gd name="connsiteY38" fmla="*/ 788676 h 4037603"/>
              <a:gd name="connsiteX39" fmla="*/ 3878594 w 4004972"/>
              <a:gd name="connsiteY39" fmla="*/ 1398885 h 4037603"/>
              <a:gd name="connsiteX40" fmla="*/ 3878594 w 4004972"/>
              <a:gd name="connsiteY40" fmla="*/ 1398884 h 4037603"/>
              <a:gd name="connsiteX0" fmla="*/ 585193 w 4004972"/>
              <a:gd name="connsiteY0" fmla="*/ 2704149 h 4037603"/>
              <a:gd name="connsiteX1" fmla="*/ 890297 w 4004972"/>
              <a:gd name="connsiteY1" fmla="*/ 2830527 h 4037603"/>
              <a:gd name="connsiteX2" fmla="*/ 1358096 w 4004972"/>
              <a:gd name="connsiteY2" fmla="*/ 3298328 h 4037603"/>
              <a:gd name="connsiteX3" fmla="*/ 1358096 w 4004972"/>
              <a:gd name="connsiteY3" fmla="*/ 3908537 h 4037603"/>
              <a:gd name="connsiteX4" fmla="*/ 1358096 w 4004972"/>
              <a:gd name="connsiteY4" fmla="*/ 3908535 h 4037603"/>
              <a:gd name="connsiteX5" fmla="*/ 747886 w 4004972"/>
              <a:gd name="connsiteY5" fmla="*/ 3908535 h 4037603"/>
              <a:gd name="connsiteX6" fmla="*/ 280088 w 4004972"/>
              <a:gd name="connsiteY6" fmla="*/ 3440737 h 4037603"/>
              <a:gd name="connsiteX7" fmla="*/ 280088 w 4004972"/>
              <a:gd name="connsiteY7" fmla="*/ 2830527 h 4037603"/>
              <a:gd name="connsiteX8" fmla="*/ 585193 w 4004972"/>
              <a:gd name="connsiteY8" fmla="*/ 2704149 h 4037603"/>
              <a:gd name="connsiteX9" fmla="*/ 431482 w 4004972"/>
              <a:gd name="connsiteY9" fmla="*/ 0 h 4037603"/>
              <a:gd name="connsiteX10" fmla="*/ 736587 w 4004972"/>
              <a:gd name="connsiteY10" fmla="*/ 126378 h 4037603"/>
              <a:gd name="connsiteX11" fmla="*/ 1199157 w 4004972"/>
              <a:gd name="connsiteY11" fmla="*/ 588949 h 4037603"/>
              <a:gd name="connsiteX12" fmla="*/ 1193799 w 4004972"/>
              <a:gd name="connsiteY12" fmla="*/ 533046 h 4037603"/>
              <a:gd name="connsiteX13" fmla="*/ 1320177 w 4004972"/>
              <a:gd name="connsiteY13" fmla="*/ 227941 h 4037603"/>
              <a:gd name="connsiteX14" fmla="*/ 1930386 w 4004972"/>
              <a:gd name="connsiteY14" fmla="*/ 227941 h 4037603"/>
              <a:gd name="connsiteX15" fmla="*/ 3758043 w 4004972"/>
              <a:gd name="connsiteY15" fmla="*/ 2055600 h 4037603"/>
              <a:gd name="connsiteX16" fmla="*/ 3758043 w 4004972"/>
              <a:gd name="connsiteY16" fmla="*/ 2665809 h 4037603"/>
              <a:gd name="connsiteX17" fmla="*/ 3758043 w 4004972"/>
              <a:gd name="connsiteY17" fmla="*/ 2665807 h 4037603"/>
              <a:gd name="connsiteX18" fmla="*/ 3452938 w 4004972"/>
              <a:gd name="connsiteY18" fmla="*/ 2792185 h 4037603"/>
              <a:gd name="connsiteX19" fmla="*/ 3397034 w 4004972"/>
              <a:gd name="connsiteY19" fmla="*/ 2786827 h 4037603"/>
              <a:gd name="connsiteX20" fmla="*/ 3691844 w 4004972"/>
              <a:gd name="connsiteY20" fmla="*/ 3081638 h 4037603"/>
              <a:gd name="connsiteX21" fmla="*/ 3691844 w 4004972"/>
              <a:gd name="connsiteY21" fmla="*/ 3691847 h 4037603"/>
              <a:gd name="connsiteX22" fmla="*/ 3691844 w 4004972"/>
              <a:gd name="connsiteY22" fmla="*/ 3691845 h 4037603"/>
              <a:gd name="connsiteX23" fmla="*/ 3081635 w 4004972"/>
              <a:gd name="connsiteY23" fmla="*/ 3691845 h 4037603"/>
              <a:gd name="connsiteX24" fmla="*/ 2839320 w 4004972"/>
              <a:gd name="connsiteY24" fmla="*/ 3449530 h 4037603"/>
              <a:gd name="connsiteX25" fmla="*/ 2861305 w 4004972"/>
              <a:gd name="connsiteY25" fmla="*/ 3523711 h 4037603"/>
              <a:gd name="connsiteX26" fmla="*/ 2742825 w 4004972"/>
              <a:gd name="connsiteY26" fmla="*/ 3911227 h 4037603"/>
              <a:gd name="connsiteX27" fmla="*/ 2742825 w 4004972"/>
              <a:gd name="connsiteY27" fmla="*/ 3911225 h 4037603"/>
              <a:gd name="connsiteX28" fmla="*/ 2132616 w 4004972"/>
              <a:gd name="connsiteY28" fmla="*/ 3911225 h 4037603"/>
              <a:gd name="connsiteX29" fmla="*/ 583577 w 4004972"/>
              <a:gd name="connsiteY29" fmla="*/ 2362187 h 4037603"/>
              <a:gd name="connsiteX30" fmla="*/ 583577 w 4004972"/>
              <a:gd name="connsiteY30" fmla="*/ 1751977 h 4037603"/>
              <a:gd name="connsiteX31" fmla="*/ 888682 w 4004972"/>
              <a:gd name="connsiteY31" fmla="*/ 1625599 h 4037603"/>
              <a:gd name="connsiteX32" fmla="*/ 971093 w 4004972"/>
              <a:gd name="connsiteY32" fmla="*/ 1633498 h 4037603"/>
              <a:gd name="connsiteX33" fmla="*/ 1045272 w 4004972"/>
              <a:gd name="connsiteY33" fmla="*/ 1655482 h 4037603"/>
              <a:gd name="connsiteX34" fmla="*/ 126378 w 4004972"/>
              <a:gd name="connsiteY34" fmla="*/ 736587 h 4037603"/>
              <a:gd name="connsiteX35" fmla="*/ 126378 w 4004972"/>
              <a:gd name="connsiteY35" fmla="*/ 126378 h 4037603"/>
              <a:gd name="connsiteX36" fmla="*/ 431482 w 4004972"/>
              <a:gd name="connsiteY36" fmla="*/ 0 h 4037603"/>
              <a:gd name="connsiteX37" fmla="*/ 3878594 w 4004972"/>
              <a:gd name="connsiteY37" fmla="*/ 1398885 h 4037603"/>
              <a:gd name="connsiteX38" fmla="*/ 3878594 w 4004972"/>
              <a:gd name="connsiteY38" fmla="*/ 788676 h 4037603"/>
              <a:gd name="connsiteX39" fmla="*/ 3878594 w 4004972"/>
              <a:gd name="connsiteY39" fmla="*/ 1398885 h 4037603"/>
              <a:gd name="connsiteX0" fmla="*/ 585193 w 3884421"/>
              <a:gd name="connsiteY0" fmla="*/ 2704149 h 4037603"/>
              <a:gd name="connsiteX1" fmla="*/ 890297 w 3884421"/>
              <a:gd name="connsiteY1" fmla="*/ 2830527 h 4037603"/>
              <a:gd name="connsiteX2" fmla="*/ 1358096 w 3884421"/>
              <a:gd name="connsiteY2" fmla="*/ 3298328 h 4037603"/>
              <a:gd name="connsiteX3" fmla="*/ 1358096 w 3884421"/>
              <a:gd name="connsiteY3" fmla="*/ 3908537 h 4037603"/>
              <a:gd name="connsiteX4" fmla="*/ 1358096 w 3884421"/>
              <a:gd name="connsiteY4" fmla="*/ 3908535 h 4037603"/>
              <a:gd name="connsiteX5" fmla="*/ 747886 w 3884421"/>
              <a:gd name="connsiteY5" fmla="*/ 3908535 h 4037603"/>
              <a:gd name="connsiteX6" fmla="*/ 280088 w 3884421"/>
              <a:gd name="connsiteY6" fmla="*/ 3440737 h 4037603"/>
              <a:gd name="connsiteX7" fmla="*/ 280088 w 3884421"/>
              <a:gd name="connsiteY7" fmla="*/ 2830527 h 4037603"/>
              <a:gd name="connsiteX8" fmla="*/ 585193 w 3884421"/>
              <a:gd name="connsiteY8" fmla="*/ 2704149 h 4037603"/>
              <a:gd name="connsiteX9" fmla="*/ 431482 w 3884421"/>
              <a:gd name="connsiteY9" fmla="*/ 0 h 4037603"/>
              <a:gd name="connsiteX10" fmla="*/ 736587 w 3884421"/>
              <a:gd name="connsiteY10" fmla="*/ 126378 h 4037603"/>
              <a:gd name="connsiteX11" fmla="*/ 1199157 w 3884421"/>
              <a:gd name="connsiteY11" fmla="*/ 588949 h 4037603"/>
              <a:gd name="connsiteX12" fmla="*/ 1193799 w 3884421"/>
              <a:gd name="connsiteY12" fmla="*/ 533046 h 4037603"/>
              <a:gd name="connsiteX13" fmla="*/ 1320177 w 3884421"/>
              <a:gd name="connsiteY13" fmla="*/ 227941 h 4037603"/>
              <a:gd name="connsiteX14" fmla="*/ 1930386 w 3884421"/>
              <a:gd name="connsiteY14" fmla="*/ 227941 h 4037603"/>
              <a:gd name="connsiteX15" fmla="*/ 3758043 w 3884421"/>
              <a:gd name="connsiteY15" fmla="*/ 2055600 h 4037603"/>
              <a:gd name="connsiteX16" fmla="*/ 3758043 w 3884421"/>
              <a:gd name="connsiteY16" fmla="*/ 2665809 h 4037603"/>
              <a:gd name="connsiteX17" fmla="*/ 3758043 w 3884421"/>
              <a:gd name="connsiteY17" fmla="*/ 2665807 h 4037603"/>
              <a:gd name="connsiteX18" fmla="*/ 3452938 w 3884421"/>
              <a:gd name="connsiteY18" fmla="*/ 2792185 h 4037603"/>
              <a:gd name="connsiteX19" fmla="*/ 3397034 w 3884421"/>
              <a:gd name="connsiteY19" fmla="*/ 2786827 h 4037603"/>
              <a:gd name="connsiteX20" fmla="*/ 3691844 w 3884421"/>
              <a:gd name="connsiteY20" fmla="*/ 3081638 h 4037603"/>
              <a:gd name="connsiteX21" fmla="*/ 3691844 w 3884421"/>
              <a:gd name="connsiteY21" fmla="*/ 3691847 h 4037603"/>
              <a:gd name="connsiteX22" fmla="*/ 3691844 w 3884421"/>
              <a:gd name="connsiteY22" fmla="*/ 3691845 h 4037603"/>
              <a:gd name="connsiteX23" fmla="*/ 3081635 w 3884421"/>
              <a:gd name="connsiteY23" fmla="*/ 3691845 h 4037603"/>
              <a:gd name="connsiteX24" fmla="*/ 2839320 w 3884421"/>
              <a:gd name="connsiteY24" fmla="*/ 3449530 h 4037603"/>
              <a:gd name="connsiteX25" fmla="*/ 2861305 w 3884421"/>
              <a:gd name="connsiteY25" fmla="*/ 3523711 h 4037603"/>
              <a:gd name="connsiteX26" fmla="*/ 2742825 w 3884421"/>
              <a:gd name="connsiteY26" fmla="*/ 3911227 h 4037603"/>
              <a:gd name="connsiteX27" fmla="*/ 2742825 w 3884421"/>
              <a:gd name="connsiteY27" fmla="*/ 3911225 h 4037603"/>
              <a:gd name="connsiteX28" fmla="*/ 2132616 w 3884421"/>
              <a:gd name="connsiteY28" fmla="*/ 3911225 h 4037603"/>
              <a:gd name="connsiteX29" fmla="*/ 583577 w 3884421"/>
              <a:gd name="connsiteY29" fmla="*/ 2362187 h 4037603"/>
              <a:gd name="connsiteX30" fmla="*/ 583577 w 3884421"/>
              <a:gd name="connsiteY30" fmla="*/ 1751977 h 4037603"/>
              <a:gd name="connsiteX31" fmla="*/ 888682 w 3884421"/>
              <a:gd name="connsiteY31" fmla="*/ 1625599 h 4037603"/>
              <a:gd name="connsiteX32" fmla="*/ 971093 w 3884421"/>
              <a:gd name="connsiteY32" fmla="*/ 1633498 h 4037603"/>
              <a:gd name="connsiteX33" fmla="*/ 1045272 w 3884421"/>
              <a:gd name="connsiteY33" fmla="*/ 1655482 h 4037603"/>
              <a:gd name="connsiteX34" fmla="*/ 126378 w 3884421"/>
              <a:gd name="connsiteY34" fmla="*/ 736587 h 4037603"/>
              <a:gd name="connsiteX35" fmla="*/ 126378 w 3884421"/>
              <a:gd name="connsiteY35" fmla="*/ 126378 h 4037603"/>
              <a:gd name="connsiteX36" fmla="*/ 431482 w 3884421"/>
              <a:gd name="connsiteY36" fmla="*/ 0 h 4037603"/>
              <a:gd name="connsiteX0" fmla="*/ 585193 w 3884421"/>
              <a:gd name="connsiteY0" fmla="*/ 2704149 h 4037603"/>
              <a:gd name="connsiteX1" fmla="*/ 890297 w 3884421"/>
              <a:gd name="connsiteY1" fmla="*/ 2830527 h 4037603"/>
              <a:gd name="connsiteX2" fmla="*/ 1358096 w 3884421"/>
              <a:gd name="connsiteY2" fmla="*/ 3298328 h 4037603"/>
              <a:gd name="connsiteX3" fmla="*/ 1358096 w 3884421"/>
              <a:gd name="connsiteY3" fmla="*/ 3908537 h 4037603"/>
              <a:gd name="connsiteX4" fmla="*/ 1358096 w 3884421"/>
              <a:gd name="connsiteY4" fmla="*/ 3908535 h 4037603"/>
              <a:gd name="connsiteX5" fmla="*/ 747886 w 3884421"/>
              <a:gd name="connsiteY5" fmla="*/ 3908535 h 4037603"/>
              <a:gd name="connsiteX6" fmla="*/ 280088 w 3884421"/>
              <a:gd name="connsiteY6" fmla="*/ 3440737 h 4037603"/>
              <a:gd name="connsiteX7" fmla="*/ 585193 w 3884421"/>
              <a:gd name="connsiteY7" fmla="*/ 2704149 h 4037603"/>
              <a:gd name="connsiteX8" fmla="*/ 431482 w 3884421"/>
              <a:gd name="connsiteY8" fmla="*/ 0 h 4037603"/>
              <a:gd name="connsiteX9" fmla="*/ 736587 w 3884421"/>
              <a:gd name="connsiteY9" fmla="*/ 126378 h 4037603"/>
              <a:gd name="connsiteX10" fmla="*/ 1199157 w 3884421"/>
              <a:gd name="connsiteY10" fmla="*/ 588949 h 4037603"/>
              <a:gd name="connsiteX11" fmla="*/ 1193799 w 3884421"/>
              <a:gd name="connsiteY11" fmla="*/ 533046 h 4037603"/>
              <a:gd name="connsiteX12" fmla="*/ 1320177 w 3884421"/>
              <a:gd name="connsiteY12" fmla="*/ 227941 h 4037603"/>
              <a:gd name="connsiteX13" fmla="*/ 1930386 w 3884421"/>
              <a:gd name="connsiteY13" fmla="*/ 227941 h 4037603"/>
              <a:gd name="connsiteX14" fmla="*/ 3758043 w 3884421"/>
              <a:gd name="connsiteY14" fmla="*/ 2055600 h 4037603"/>
              <a:gd name="connsiteX15" fmla="*/ 3758043 w 3884421"/>
              <a:gd name="connsiteY15" fmla="*/ 2665809 h 4037603"/>
              <a:gd name="connsiteX16" fmla="*/ 3758043 w 3884421"/>
              <a:gd name="connsiteY16" fmla="*/ 2665807 h 4037603"/>
              <a:gd name="connsiteX17" fmla="*/ 3452938 w 3884421"/>
              <a:gd name="connsiteY17" fmla="*/ 2792185 h 4037603"/>
              <a:gd name="connsiteX18" fmla="*/ 3397034 w 3884421"/>
              <a:gd name="connsiteY18" fmla="*/ 2786827 h 4037603"/>
              <a:gd name="connsiteX19" fmla="*/ 3691844 w 3884421"/>
              <a:gd name="connsiteY19" fmla="*/ 3081638 h 4037603"/>
              <a:gd name="connsiteX20" fmla="*/ 3691844 w 3884421"/>
              <a:gd name="connsiteY20" fmla="*/ 3691847 h 4037603"/>
              <a:gd name="connsiteX21" fmla="*/ 3691844 w 3884421"/>
              <a:gd name="connsiteY21" fmla="*/ 3691845 h 4037603"/>
              <a:gd name="connsiteX22" fmla="*/ 3081635 w 3884421"/>
              <a:gd name="connsiteY22" fmla="*/ 3691845 h 4037603"/>
              <a:gd name="connsiteX23" fmla="*/ 2839320 w 3884421"/>
              <a:gd name="connsiteY23" fmla="*/ 3449530 h 4037603"/>
              <a:gd name="connsiteX24" fmla="*/ 2861305 w 3884421"/>
              <a:gd name="connsiteY24" fmla="*/ 3523711 h 4037603"/>
              <a:gd name="connsiteX25" fmla="*/ 2742825 w 3884421"/>
              <a:gd name="connsiteY25" fmla="*/ 3911227 h 4037603"/>
              <a:gd name="connsiteX26" fmla="*/ 2742825 w 3884421"/>
              <a:gd name="connsiteY26" fmla="*/ 3911225 h 4037603"/>
              <a:gd name="connsiteX27" fmla="*/ 2132616 w 3884421"/>
              <a:gd name="connsiteY27" fmla="*/ 3911225 h 4037603"/>
              <a:gd name="connsiteX28" fmla="*/ 583577 w 3884421"/>
              <a:gd name="connsiteY28" fmla="*/ 2362187 h 4037603"/>
              <a:gd name="connsiteX29" fmla="*/ 583577 w 3884421"/>
              <a:gd name="connsiteY29" fmla="*/ 1751977 h 4037603"/>
              <a:gd name="connsiteX30" fmla="*/ 888682 w 3884421"/>
              <a:gd name="connsiteY30" fmla="*/ 1625599 h 4037603"/>
              <a:gd name="connsiteX31" fmla="*/ 971093 w 3884421"/>
              <a:gd name="connsiteY31" fmla="*/ 1633498 h 4037603"/>
              <a:gd name="connsiteX32" fmla="*/ 1045272 w 3884421"/>
              <a:gd name="connsiteY32" fmla="*/ 1655482 h 4037603"/>
              <a:gd name="connsiteX33" fmla="*/ 126378 w 3884421"/>
              <a:gd name="connsiteY33" fmla="*/ 736587 h 4037603"/>
              <a:gd name="connsiteX34" fmla="*/ 126378 w 3884421"/>
              <a:gd name="connsiteY34" fmla="*/ 126378 h 4037603"/>
              <a:gd name="connsiteX35" fmla="*/ 431482 w 3884421"/>
              <a:gd name="connsiteY35" fmla="*/ 0 h 4037603"/>
              <a:gd name="connsiteX0" fmla="*/ 280088 w 3884421"/>
              <a:gd name="connsiteY0" fmla="*/ 3440737 h 4037603"/>
              <a:gd name="connsiteX1" fmla="*/ 890297 w 3884421"/>
              <a:gd name="connsiteY1" fmla="*/ 2830527 h 4037603"/>
              <a:gd name="connsiteX2" fmla="*/ 1358096 w 3884421"/>
              <a:gd name="connsiteY2" fmla="*/ 3298328 h 4037603"/>
              <a:gd name="connsiteX3" fmla="*/ 1358096 w 3884421"/>
              <a:gd name="connsiteY3" fmla="*/ 3908537 h 4037603"/>
              <a:gd name="connsiteX4" fmla="*/ 1358096 w 3884421"/>
              <a:gd name="connsiteY4" fmla="*/ 3908535 h 4037603"/>
              <a:gd name="connsiteX5" fmla="*/ 747886 w 3884421"/>
              <a:gd name="connsiteY5" fmla="*/ 3908535 h 4037603"/>
              <a:gd name="connsiteX6" fmla="*/ 280088 w 3884421"/>
              <a:gd name="connsiteY6" fmla="*/ 3440737 h 4037603"/>
              <a:gd name="connsiteX7" fmla="*/ 431482 w 3884421"/>
              <a:gd name="connsiteY7" fmla="*/ 0 h 4037603"/>
              <a:gd name="connsiteX8" fmla="*/ 736587 w 3884421"/>
              <a:gd name="connsiteY8" fmla="*/ 126378 h 4037603"/>
              <a:gd name="connsiteX9" fmla="*/ 1199157 w 3884421"/>
              <a:gd name="connsiteY9" fmla="*/ 588949 h 4037603"/>
              <a:gd name="connsiteX10" fmla="*/ 1193799 w 3884421"/>
              <a:gd name="connsiteY10" fmla="*/ 533046 h 4037603"/>
              <a:gd name="connsiteX11" fmla="*/ 1320177 w 3884421"/>
              <a:gd name="connsiteY11" fmla="*/ 227941 h 4037603"/>
              <a:gd name="connsiteX12" fmla="*/ 1930386 w 3884421"/>
              <a:gd name="connsiteY12" fmla="*/ 227941 h 4037603"/>
              <a:gd name="connsiteX13" fmla="*/ 3758043 w 3884421"/>
              <a:gd name="connsiteY13" fmla="*/ 2055600 h 4037603"/>
              <a:gd name="connsiteX14" fmla="*/ 3758043 w 3884421"/>
              <a:gd name="connsiteY14" fmla="*/ 2665809 h 4037603"/>
              <a:gd name="connsiteX15" fmla="*/ 3758043 w 3884421"/>
              <a:gd name="connsiteY15" fmla="*/ 2665807 h 4037603"/>
              <a:gd name="connsiteX16" fmla="*/ 3452938 w 3884421"/>
              <a:gd name="connsiteY16" fmla="*/ 2792185 h 4037603"/>
              <a:gd name="connsiteX17" fmla="*/ 3397034 w 3884421"/>
              <a:gd name="connsiteY17" fmla="*/ 2786827 h 4037603"/>
              <a:gd name="connsiteX18" fmla="*/ 3691844 w 3884421"/>
              <a:gd name="connsiteY18" fmla="*/ 3081638 h 4037603"/>
              <a:gd name="connsiteX19" fmla="*/ 3691844 w 3884421"/>
              <a:gd name="connsiteY19" fmla="*/ 3691847 h 4037603"/>
              <a:gd name="connsiteX20" fmla="*/ 3691844 w 3884421"/>
              <a:gd name="connsiteY20" fmla="*/ 3691845 h 4037603"/>
              <a:gd name="connsiteX21" fmla="*/ 3081635 w 3884421"/>
              <a:gd name="connsiteY21" fmla="*/ 3691845 h 4037603"/>
              <a:gd name="connsiteX22" fmla="*/ 2839320 w 3884421"/>
              <a:gd name="connsiteY22" fmla="*/ 3449530 h 4037603"/>
              <a:gd name="connsiteX23" fmla="*/ 2861305 w 3884421"/>
              <a:gd name="connsiteY23" fmla="*/ 3523711 h 4037603"/>
              <a:gd name="connsiteX24" fmla="*/ 2742825 w 3884421"/>
              <a:gd name="connsiteY24" fmla="*/ 3911227 h 4037603"/>
              <a:gd name="connsiteX25" fmla="*/ 2742825 w 3884421"/>
              <a:gd name="connsiteY25" fmla="*/ 3911225 h 4037603"/>
              <a:gd name="connsiteX26" fmla="*/ 2132616 w 3884421"/>
              <a:gd name="connsiteY26" fmla="*/ 3911225 h 4037603"/>
              <a:gd name="connsiteX27" fmla="*/ 583577 w 3884421"/>
              <a:gd name="connsiteY27" fmla="*/ 2362187 h 4037603"/>
              <a:gd name="connsiteX28" fmla="*/ 583577 w 3884421"/>
              <a:gd name="connsiteY28" fmla="*/ 1751977 h 4037603"/>
              <a:gd name="connsiteX29" fmla="*/ 888682 w 3884421"/>
              <a:gd name="connsiteY29" fmla="*/ 1625599 h 4037603"/>
              <a:gd name="connsiteX30" fmla="*/ 971093 w 3884421"/>
              <a:gd name="connsiteY30" fmla="*/ 1633498 h 4037603"/>
              <a:gd name="connsiteX31" fmla="*/ 1045272 w 3884421"/>
              <a:gd name="connsiteY31" fmla="*/ 1655482 h 4037603"/>
              <a:gd name="connsiteX32" fmla="*/ 126378 w 3884421"/>
              <a:gd name="connsiteY32" fmla="*/ 736587 h 4037603"/>
              <a:gd name="connsiteX33" fmla="*/ 126378 w 3884421"/>
              <a:gd name="connsiteY33" fmla="*/ 126378 h 4037603"/>
              <a:gd name="connsiteX34" fmla="*/ 431482 w 3884421"/>
              <a:gd name="connsiteY34" fmla="*/ 0 h 4037603"/>
              <a:gd name="connsiteX0" fmla="*/ 280088 w 3884421"/>
              <a:gd name="connsiteY0" fmla="*/ 3440737 h 4037603"/>
              <a:gd name="connsiteX1" fmla="*/ 1358096 w 3884421"/>
              <a:gd name="connsiteY1" fmla="*/ 3298328 h 4037603"/>
              <a:gd name="connsiteX2" fmla="*/ 1358096 w 3884421"/>
              <a:gd name="connsiteY2" fmla="*/ 3908537 h 4037603"/>
              <a:gd name="connsiteX3" fmla="*/ 1358096 w 3884421"/>
              <a:gd name="connsiteY3" fmla="*/ 3908535 h 4037603"/>
              <a:gd name="connsiteX4" fmla="*/ 747886 w 3884421"/>
              <a:gd name="connsiteY4" fmla="*/ 3908535 h 4037603"/>
              <a:gd name="connsiteX5" fmla="*/ 280088 w 3884421"/>
              <a:gd name="connsiteY5" fmla="*/ 3440737 h 4037603"/>
              <a:gd name="connsiteX6" fmla="*/ 431482 w 3884421"/>
              <a:gd name="connsiteY6" fmla="*/ 0 h 4037603"/>
              <a:gd name="connsiteX7" fmla="*/ 736587 w 3884421"/>
              <a:gd name="connsiteY7" fmla="*/ 126378 h 4037603"/>
              <a:gd name="connsiteX8" fmla="*/ 1199157 w 3884421"/>
              <a:gd name="connsiteY8" fmla="*/ 588949 h 4037603"/>
              <a:gd name="connsiteX9" fmla="*/ 1193799 w 3884421"/>
              <a:gd name="connsiteY9" fmla="*/ 533046 h 4037603"/>
              <a:gd name="connsiteX10" fmla="*/ 1320177 w 3884421"/>
              <a:gd name="connsiteY10" fmla="*/ 227941 h 4037603"/>
              <a:gd name="connsiteX11" fmla="*/ 1930386 w 3884421"/>
              <a:gd name="connsiteY11" fmla="*/ 227941 h 4037603"/>
              <a:gd name="connsiteX12" fmla="*/ 3758043 w 3884421"/>
              <a:gd name="connsiteY12" fmla="*/ 2055600 h 4037603"/>
              <a:gd name="connsiteX13" fmla="*/ 3758043 w 3884421"/>
              <a:gd name="connsiteY13" fmla="*/ 2665809 h 4037603"/>
              <a:gd name="connsiteX14" fmla="*/ 3758043 w 3884421"/>
              <a:gd name="connsiteY14" fmla="*/ 2665807 h 4037603"/>
              <a:gd name="connsiteX15" fmla="*/ 3452938 w 3884421"/>
              <a:gd name="connsiteY15" fmla="*/ 2792185 h 4037603"/>
              <a:gd name="connsiteX16" fmla="*/ 3397034 w 3884421"/>
              <a:gd name="connsiteY16" fmla="*/ 2786827 h 4037603"/>
              <a:gd name="connsiteX17" fmla="*/ 3691844 w 3884421"/>
              <a:gd name="connsiteY17" fmla="*/ 3081638 h 4037603"/>
              <a:gd name="connsiteX18" fmla="*/ 3691844 w 3884421"/>
              <a:gd name="connsiteY18" fmla="*/ 3691847 h 4037603"/>
              <a:gd name="connsiteX19" fmla="*/ 3691844 w 3884421"/>
              <a:gd name="connsiteY19" fmla="*/ 3691845 h 4037603"/>
              <a:gd name="connsiteX20" fmla="*/ 3081635 w 3884421"/>
              <a:gd name="connsiteY20" fmla="*/ 3691845 h 4037603"/>
              <a:gd name="connsiteX21" fmla="*/ 2839320 w 3884421"/>
              <a:gd name="connsiteY21" fmla="*/ 3449530 h 4037603"/>
              <a:gd name="connsiteX22" fmla="*/ 2861305 w 3884421"/>
              <a:gd name="connsiteY22" fmla="*/ 3523711 h 4037603"/>
              <a:gd name="connsiteX23" fmla="*/ 2742825 w 3884421"/>
              <a:gd name="connsiteY23" fmla="*/ 3911227 h 4037603"/>
              <a:gd name="connsiteX24" fmla="*/ 2742825 w 3884421"/>
              <a:gd name="connsiteY24" fmla="*/ 3911225 h 4037603"/>
              <a:gd name="connsiteX25" fmla="*/ 2132616 w 3884421"/>
              <a:gd name="connsiteY25" fmla="*/ 3911225 h 4037603"/>
              <a:gd name="connsiteX26" fmla="*/ 583577 w 3884421"/>
              <a:gd name="connsiteY26" fmla="*/ 2362187 h 4037603"/>
              <a:gd name="connsiteX27" fmla="*/ 583577 w 3884421"/>
              <a:gd name="connsiteY27" fmla="*/ 1751977 h 4037603"/>
              <a:gd name="connsiteX28" fmla="*/ 888682 w 3884421"/>
              <a:gd name="connsiteY28" fmla="*/ 1625599 h 4037603"/>
              <a:gd name="connsiteX29" fmla="*/ 971093 w 3884421"/>
              <a:gd name="connsiteY29" fmla="*/ 1633498 h 4037603"/>
              <a:gd name="connsiteX30" fmla="*/ 1045272 w 3884421"/>
              <a:gd name="connsiteY30" fmla="*/ 1655482 h 4037603"/>
              <a:gd name="connsiteX31" fmla="*/ 126378 w 3884421"/>
              <a:gd name="connsiteY31" fmla="*/ 736587 h 4037603"/>
              <a:gd name="connsiteX32" fmla="*/ 126378 w 3884421"/>
              <a:gd name="connsiteY32" fmla="*/ 126378 h 4037603"/>
              <a:gd name="connsiteX33" fmla="*/ 431482 w 3884421"/>
              <a:gd name="connsiteY33" fmla="*/ 0 h 4037603"/>
              <a:gd name="connsiteX0" fmla="*/ 747886 w 3884421"/>
              <a:gd name="connsiteY0" fmla="*/ 3908535 h 4037603"/>
              <a:gd name="connsiteX1" fmla="*/ 1358096 w 3884421"/>
              <a:gd name="connsiteY1" fmla="*/ 3298328 h 4037603"/>
              <a:gd name="connsiteX2" fmla="*/ 1358096 w 3884421"/>
              <a:gd name="connsiteY2" fmla="*/ 3908537 h 4037603"/>
              <a:gd name="connsiteX3" fmla="*/ 1358096 w 3884421"/>
              <a:gd name="connsiteY3" fmla="*/ 3908535 h 4037603"/>
              <a:gd name="connsiteX4" fmla="*/ 747886 w 3884421"/>
              <a:gd name="connsiteY4" fmla="*/ 3908535 h 4037603"/>
              <a:gd name="connsiteX5" fmla="*/ 431482 w 3884421"/>
              <a:gd name="connsiteY5" fmla="*/ 0 h 4037603"/>
              <a:gd name="connsiteX6" fmla="*/ 736587 w 3884421"/>
              <a:gd name="connsiteY6" fmla="*/ 126378 h 4037603"/>
              <a:gd name="connsiteX7" fmla="*/ 1199157 w 3884421"/>
              <a:gd name="connsiteY7" fmla="*/ 588949 h 4037603"/>
              <a:gd name="connsiteX8" fmla="*/ 1193799 w 3884421"/>
              <a:gd name="connsiteY8" fmla="*/ 533046 h 4037603"/>
              <a:gd name="connsiteX9" fmla="*/ 1320177 w 3884421"/>
              <a:gd name="connsiteY9" fmla="*/ 227941 h 4037603"/>
              <a:gd name="connsiteX10" fmla="*/ 1930386 w 3884421"/>
              <a:gd name="connsiteY10" fmla="*/ 227941 h 4037603"/>
              <a:gd name="connsiteX11" fmla="*/ 3758043 w 3884421"/>
              <a:gd name="connsiteY11" fmla="*/ 2055600 h 4037603"/>
              <a:gd name="connsiteX12" fmla="*/ 3758043 w 3884421"/>
              <a:gd name="connsiteY12" fmla="*/ 2665809 h 4037603"/>
              <a:gd name="connsiteX13" fmla="*/ 3758043 w 3884421"/>
              <a:gd name="connsiteY13" fmla="*/ 2665807 h 4037603"/>
              <a:gd name="connsiteX14" fmla="*/ 3452938 w 3884421"/>
              <a:gd name="connsiteY14" fmla="*/ 2792185 h 4037603"/>
              <a:gd name="connsiteX15" fmla="*/ 3397034 w 3884421"/>
              <a:gd name="connsiteY15" fmla="*/ 2786827 h 4037603"/>
              <a:gd name="connsiteX16" fmla="*/ 3691844 w 3884421"/>
              <a:gd name="connsiteY16" fmla="*/ 3081638 h 4037603"/>
              <a:gd name="connsiteX17" fmla="*/ 3691844 w 3884421"/>
              <a:gd name="connsiteY17" fmla="*/ 3691847 h 4037603"/>
              <a:gd name="connsiteX18" fmla="*/ 3691844 w 3884421"/>
              <a:gd name="connsiteY18" fmla="*/ 3691845 h 4037603"/>
              <a:gd name="connsiteX19" fmla="*/ 3081635 w 3884421"/>
              <a:gd name="connsiteY19" fmla="*/ 3691845 h 4037603"/>
              <a:gd name="connsiteX20" fmla="*/ 2839320 w 3884421"/>
              <a:gd name="connsiteY20" fmla="*/ 3449530 h 4037603"/>
              <a:gd name="connsiteX21" fmla="*/ 2861305 w 3884421"/>
              <a:gd name="connsiteY21" fmla="*/ 3523711 h 4037603"/>
              <a:gd name="connsiteX22" fmla="*/ 2742825 w 3884421"/>
              <a:gd name="connsiteY22" fmla="*/ 3911227 h 4037603"/>
              <a:gd name="connsiteX23" fmla="*/ 2742825 w 3884421"/>
              <a:gd name="connsiteY23" fmla="*/ 3911225 h 4037603"/>
              <a:gd name="connsiteX24" fmla="*/ 2132616 w 3884421"/>
              <a:gd name="connsiteY24" fmla="*/ 3911225 h 4037603"/>
              <a:gd name="connsiteX25" fmla="*/ 583577 w 3884421"/>
              <a:gd name="connsiteY25" fmla="*/ 2362187 h 4037603"/>
              <a:gd name="connsiteX26" fmla="*/ 583577 w 3884421"/>
              <a:gd name="connsiteY26" fmla="*/ 1751977 h 4037603"/>
              <a:gd name="connsiteX27" fmla="*/ 888682 w 3884421"/>
              <a:gd name="connsiteY27" fmla="*/ 1625599 h 4037603"/>
              <a:gd name="connsiteX28" fmla="*/ 971093 w 3884421"/>
              <a:gd name="connsiteY28" fmla="*/ 1633498 h 4037603"/>
              <a:gd name="connsiteX29" fmla="*/ 1045272 w 3884421"/>
              <a:gd name="connsiteY29" fmla="*/ 1655482 h 4037603"/>
              <a:gd name="connsiteX30" fmla="*/ 126378 w 3884421"/>
              <a:gd name="connsiteY30" fmla="*/ 736587 h 4037603"/>
              <a:gd name="connsiteX31" fmla="*/ 126378 w 3884421"/>
              <a:gd name="connsiteY31" fmla="*/ 126378 h 4037603"/>
              <a:gd name="connsiteX32" fmla="*/ 431482 w 3884421"/>
              <a:gd name="connsiteY32" fmla="*/ 0 h 4037603"/>
              <a:gd name="connsiteX0" fmla="*/ 747886 w 3884421"/>
              <a:gd name="connsiteY0" fmla="*/ 3908535 h 4037603"/>
              <a:gd name="connsiteX1" fmla="*/ 1358096 w 3884421"/>
              <a:gd name="connsiteY1" fmla="*/ 3298328 h 4037603"/>
              <a:gd name="connsiteX2" fmla="*/ 1377226 w 3884421"/>
              <a:gd name="connsiteY2" fmla="*/ 3354988 h 4037603"/>
              <a:gd name="connsiteX3" fmla="*/ 1358096 w 3884421"/>
              <a:gd name="connsiteY3" fmla="*/ 3908537 h 4037603"/>
              <a:gd name="connsiteX4" fmla="*/ 1358096 w 3884421"/>
              <a:gd name="connsiteY4" fmla="*/ 3908535 h 4037603"/>
              <a:gd name="connsiteX5" fmla="*/ 747886 w 3884421"/>
              <a:gd name="connsiteY5" fmla="*/ 3908535 h 4037603"/>
              <a:gd name="connsiteX6" fmla="*/ 431482 w 3884421"/>
              <a:gd name="connsiteY6" fmla="*/ 0 h 4037603"/>
              <a:gd name="connsiteX7" fmla="*/ 736587 w 3884421"/>
              <a:gd name="connsiteY7" fmla="*/ 126378 h 4037603"/>
              <a:gd name="connsiteX8" fmla="*/ 1199157 w 3884421"/>
              <a:gd name="connsiteY8" fmla="*/ 588949 h 4037603"/>
              <a:gd name="connsiteX9" fmla="*/ 1193799 w 3884421"/>
              <a:gd name="connsiteY9" fmla="*/ 533046 h 4037603"/>
              <a:gd name="connsiteX10" fmla="*/ 1320177 w 3884421"/>
              <a:gd name="connsiteY10" fmla="*/ 227941 h 4037603"/>
              <a:gd name="connsiteX11" fmla="*/ 1930386 w 3884421"/>
              <a:gd name="connsiteY11" fmla="*/ 227941 h 4037603"/>
              <a:gd name="connsiteX12" fmla="*/ 3758043 w 3884421"/>
              <a:gd name="connsiteY12" fmla="*/ 2055600 h 4037603"/>
              <a:gd name="connsiteX13" fmla="*/ 3758043 w 3884421"/>
              <a:gd name="connsiteY13" fmla="*/ 2665809 h 4037603"/>
              <a:gd name="connsiteX14" fmla="*/ 3758043 w 3884421"/>
              <a:gd name="connsiteY14" fmla="*/ 2665807 h 4037603"/>
              <a:gd name="connsiteX15" fmla="*/ 3452938 w 3884421"/>
              <a:gd name="connsiteY15" fmla="*/ 2792185 h 4037603"/>
              <a:gd name="connsiteX16" fmla="*/ 3397034 w 3884421"/>
              <a:gd name="connsiteY16" fmla="*/ 2786827 h 4037603"/>
              <a:gd name="connsiteX17" fmla="*/ 3691844 w 3884421"/>
              <a:gd name="connsiteY17" fmla="*/ 3081638 h 4037603"/>
              <a:gd name="connsiteX18" fmla="*/ 3691844 w 3884421"/>
              <a:gd name="connsiteY18" fmla="*/ 3691847 h 4037603"/>
              <a:gd name="connsiteX19" fmla="*/ 3691844 w 3884421"/>
              <a:gd name="connsiteY19" fmla="*/ 3691845 h 4037603"/>
              <a:gd name="connsiteX20" fmla="*/ 3081635 w 3884421"/>
              <a:gd name="connsiteY20" fmla="*/ 3691845 h 4037603"/>
              <a:gd name="connsiteX21" fmla="*/ 2839320 w 3884421"/>
              <a:gd name="connsiteY21" fmla="*/ 3449530 h 4037603"/>
              <a:gd name="connsiteX22" fmla="*/ 2861305 w 3884421"/>
              <a:gd name="connsiteY22" fmla="*/ 3523711 h 4037603"/>
              <a:gd name="connsiteX23" fmla="*/ 2742825 w 3884421"/>
              <a:gd name="connsiteY23" fmla="*/ 3911227 h 4037603"/>
              <a:gd name="connsiteX24" fmla="*/ 2742825 w 3884421"/>
              <a:gd name="connsiteY24" fmla="*/ 3911225 h 4037603"/>
              <a:gd name="connsiteX25" fmla="*/ 2132616 w 3884421"/>
              <a:gd name="connsiteY25" fmla="*/ 3911225 h 4037603"/>
              <a:gd name="connsiteX26" fmla="*/ 583577 w 3884421"/>
              <a:gd name="connsiteY26" fmla="*/ 2362187 h 4037603"/>
              <a:gd name="connsiteX27" fmla="*/ 583577 w 3884421"/>
              <a:gd name="connsiteY27" fmla="*/ 1751977 h 4037603"/>
              <a:gd name="connsiteX28" fmla="*/ 888682 w 3884421"/>
              <a:gd name="connsiteY28" fmla="*/ 1625599 h 4037603"/>
              <a:gd name="connsiteX29" fmla="*/ 971093 w 3884421"/>
              <a:gd name="connsiteY29" fmla="*/ 1633498 h 4037603"/>
              <a:gd name="connsiteX30" fmla="*/ 1045272 w 3884421"/>
              <a:gd name="connsiteY30" fmla="*/ 1655482 h 4037603"/>
              <a:gd name="connsiteX31" fmla="*/ 126378 w 3884421"/>
              <a:gd name="connsiteY31" fmla="*/ 736587 h 4037603"/>
              <a:gd name="connsiteX32" fmla="*/ 126378 w 3884421"/>
              <a:gd name="connsiteY32" fmla="*/ 126378 h 4037603"/>
              <a:gd name="connsiteX33" fmla="*/ 431482 w 3884421"/>
              <a:gd name="connsiteY33" fmla="*/ 0 h 4037603"/>
              <a:gd name="connsiteX0" fmla="*/ 747886 w 3884421"/>
              <a:gd name="connsiteY0" fmla="*/ 3908535 h 4037603"/>
              <a:gd name="connsiteX1" fmla="*/ 1358096 w 3884421"/>
              <a:gd name="connsiteY1" fmla="*/ 3298328 h 4037603"/>
              <a:gd name="connsiteX2" fmla="*/ 1358096 w 3884421"/>
              <a:gd name="connsiteY2" fmla="*/ 3908537 h 4037603"/>
              <a:gd name="connsiteX3" fmla="*/ 1358096 w 3884421"/>
              <a:gd name="connsiteY3" fmla="*/ 3908535 h 4037603"/>
              <a:gd name="connsiteX4" fmla="*/ 747886 w 3884421"/>
              <a:gd name="connsiteY4" fmla="*/ 3908535 h 4037603"/>
              <a:gd name="connsiteX5" fmla="*/ 431482 w 3884421"/>
              <a:gd name="connsiteY5" fmla="*/ 0 h 4037603"/>
              <a:gd name="connsiteX6" fmla="*/ 736587 w 3884421"/>
              <a:gd name="connsiteY6" fmla="*/ 126378 h 4037603"/>
              <a:gd name="connsiteX7" fmla="*/ 1199157 w 3884421"/>
              <a:gd name="connsiteY7" fmla="*/ 588949 h 4037603"/>
              <a:gd name="connsiteX8" fmla="*/ 1193799 w 3884421"/>
              <a:gd name="connsiteY8" fmla="*/ 533046 h 4037603"/>
              <a:gd name="connsiteX9" fmla="*/ 1320177 w 3884421"/>
              <a:gd name="connsiteY9" fmla="*/ 227941 h 4037603"/>
              <a:gd name="connsiteX10" fmla="*/ 1930386 w 3884421"/>
              <a:gd name="connsiteY10" fmla="*/ 227941 h 4037603"/>
              <a:gd name="connsiteX11" fmla="*/ 3758043 w 3884421"/>
              <a:gd name="connsiteY11" fmla="*/ 2055600 h 4037603"/>
              <a:gd name="connsiteX12" fmla="*/ 3758043 w 3884421"/>
              <a:gd name="connsiteY12" fmla="*/ 2665809 h 4037603"/>
              <a:gd name="connsiteX13" fmla="*/ 3758043 w 3884421"/>
              <a:gd name="connsiteY13" fmla="*/ 2665807 h 4037603"/>
              <a:gd name="connsiteX14" fmla="*/ 3452938 w 3884421"/>
              <a:gd name="connsiteY14" fmla="*/ 2792185 h 4037603"/>
              <a:gd name="connsiteX15" fmla="*/ 3397034 w 3884421"/>
              <a:gd name="connsiteY15" fmla="*/ 2786827 h 4037603"/>
              <a:gd name="connsiteX16" fmla="*/ 3691844 w 3884421"/>
              <a:gd name="connsiteY16" fmla="*/ 3081638 h 4037603"/>
              <a:gd name="connsiteX17" fmla="*/ 3691844 w 3884421"/>
              <a:gd name="connsiteY17" fmla="*/ 3691847 h 4037603"/>
              <a:gd name="connsiteX18" fmla="*/ 3691844 w 3884421"/>
              <a:gd name="connsiteY18" fmla="*/ 3691845 h 4037603"/>
              <a:gd name="connsiteX19" fmla="*/ 3081635 w 3884421"/>
              <a:gd name="connsiteY19" fmla="*/ 3691845 h 4037603"/>
              <a:gd name="connsiteX20" fmla="*/ 2839320 w 3884421"/>
              <a:gd name="connsiteY20" fmla="*/ 3449530 h 4037603"/>
              <a:gd name="connsiteX21" fmla="*/ 2861305 w 3884421"/>
              <a:gd name="connsiteY21" fmla="*/ 3523711 h 4037603"/>
              <a:gd name="connsiteX22" fmla="*/ 2742825 w 3884421"/>
              <a:gd name="connsiteY22" fmla="*/ 3911227 h 4037603"/>
              <a:gd name="connsiteX23" fmla="*/ 2742825 w 3884421"/>
              <a:gd name="connsiteY23" fmla="*/ 3911225 h 4037603"/>
              <a:gd name="connsiteX24" fmla="*/ 2132616 w 3884421"/>
              <a:gd name="connsiteY24" fmla="*/ 3911225 h 4037603"/>
              <a:gd name="connsiteX25" fmla="*/ 583577 w 3884421"/>
              <a:gd name="connsiteY25" fmla="*/ 2362187 h 4037603"/>
              <a:gd name="connsiteX26" fmla="*/ 583577 w 3884421"/>
              <a:gd name="connsiteY26" fmla="*/ 1751977 h 4037603"/>
              <a:gd name="connsiteX27" fmla="*/ 888682 w 3884421"/>
              <a:gd name="connsiteY27" fmla="*/ 1625599 h 4037603"/>
              <a:gd name="connsiteX28" fmla="*/ 971093 w 3884421"/>
              <a:gd name="connsiteY28" fmla="*/ 1633498 h 4037603"/>
              <a:gd name="connsiteX29" fmla="*/ 1045272 w 3884421"/>
              <a:gd name="connsiteY29" fmla="*/ 1655482 h 4037603"/>
              <a:gd name="connsiteX30" fmla="*/ 126378 w 3884421"/>
              <a:gd name="connsiteY30" fmla="*/ 736587 h 4037603"/>
              <a:gd name="connsiteX31" fmla="*/ 126378 w 3884421"/>
              <a:gd name="connsiteY31" fmla="*/ 126378 h 4037603"/>
              <a:gd name="connsiteX32" fmla="*/ 431482 w 3884421"/>
              <a:gd name="connsiteY32" fmla="*/ 0 h 4037603"/>
              <a:gd name="connsiteX0" fmla="*/ 747886 w 3884421"/>
              <a:gd name="connsiteY0" fmla="*/ 3908535 h 4037603"/>
              <a:gd name="connsiteX1" fmla="*/ 1358096 w 3884421"/>
              <a:gd name="connsiteY1" fmla="*/ 3298328 h 4037603"/>
              <a:gd name="connsiteX2" fmla="*/ 1358096 w 3884421"/>
              <a:gd name="connsiteY2" fmla="*/ 3908537 h 4037603"/>
              <a:gd name="connsiteX3" fmla="*/ 747886 w 3884421"/>
              <a:gd name="connsiteY3" fmla="*/ 3908535 h 4037603"/>
              <a:gd name="connsiteX4" fmla="*/ 431482 w 3884421"/>
              <a:gd name="connsiteY4" fmla="*/ 0 h 4037603"/>
              <a:gd name="connsiteX5" fmla="*/ 736587 w 3884421"/>
              <a:gd name="connsiteY5" fmla="*/ 126378 h 4037603"/>
              <a:gd name="connsiteX6" fmla="*/ 1199157 w 3884421"/>
              <a:gd name="connsiteY6" fmla="*/ 588949 h 4037603"/>
              <a:gd name="connsiteX7" fmla="*/ 1193799 w 3884421"/>
              <a:gd name="connsiteY7" fmla="*/ 533046 h 4037603"/>
              <a:gd name="connsiteX8" fmla="*/ 1320177 w 3884421"/>
              <a:gd name="connsiteY8" fmla="*/ 227941 h 4037603"/>
              <a:gd name="connsiteX9" fmla="*/ 1930386 w 3884421"/>
              <a:gd name="connsiteY9" fmla="*/ 227941 h 4037603"/>
              <a:gd name="connsiteX10" fmla="*/ 3758043 w 3884421"/>
              <a:gd name="connsiteY10" fmla="*/ 2055600 h 4037603"/>
              <a:gd name="connsiteX11" fmla="*/ 3758043 w 3884421"/>
              <a:gd name="connsiteY11" fmla="*/ 2665809 h 4037603"/>
              <a:gd name="connsiteX12" fmla="*/ 3758043 w 3884421"/>
              <a:gd name="connsiteY12" fmla="*/ 2665807 h 4037603"/>
              <a:gd name="connsiteX13" fmla="*/ 3452938 w 3884421"/>
              <a:gd name="connsiteY13" fmla="*/ 2792185 h 4037603"/>
              <a:gd name="connsiteX14" fmla="*/ 3397034 w 3884421"/>
              <a:gd name="connsiteY14" fmla="*/ 2786827 h 4037603"/>
              <a:gd name="connsiteX15" fmla="*/ 3691844 w 3884421"/>
              <a:gd name="connsiteY15" fmla="*/ 3081638 h 4037603"/>
              <a:gd name="connsiteX16" fmla="*/ 3691844 w 3884421"/>
              <a:gd name="connsiteY16" fmla="*/ 3691847 h 4037603"/>
              <a:gd name="connsiteX17" fmla="*/ 3691844 w 3884421"/>
              <a:gd name="connsiteY17" fmla="*/ 3691845 h 4037603"/>
              <a:gd name="connsiteX18" fmla="*/ 3081635 w 3884421"/>
              <a:gd name="connsiteY18" fmla="*/ 3691845 h 4037603"/>
              <a:gd name="connsiteX19" fmla="*/ 2839320 w 3884421"/>
              <a:gd name="connsiteY19" fmla="*/ 3449530 h 4037603"/>
              <a:gd name="connsiteX20" fmla="*/ 2861305 w 3884421"/>
              <a:gd name="connsiteY20" fmla="*/ 3523711 h 4037603"/>
              <a:gd name="connsiteX21" fmla="*/ 2742825 w 3884421"/>
              <a:gd name="connsiteY21" fmla="*/ 3911227 h 4037603"/>
              <a:gd name="connsiteX22" fmla="*/ 2742825 w 3884421"/>
              <a:gd name="connsiteY22" fmla="*/ 3911225 h 4037603"/>
              <a:gd name="connsiteX23" fmla="*/ 2132616 w 3884421"/>
              <a:gd name="connsiteY23" fmla="*/ 3911225 h 4037603"/>
              <a:gd name="connsiteX24" fmla="*/ 583577 w 3884421"/>
              <a:gd name="connsiteY24" fmla="*/ 2362187 h 4037603"/>
              <a:gd name="connsiteX25" fmla="*/ 583577 w 3884421"/>
              <a:gd name="connsiteY25" fmla="*/ 1751977 h 4037603"/>
              <a:gd name="connsiteX26" fmla="*/ 888682 w 3884421"/>
              <a:gd name="connsiteY26" fmla="*/ 1625599 h 4037603"/>
              <a:gd name="connsiteX27" fmla="*/ 971093 w 3884421"/>
              <a:gd name="connsiteY27" fmla="*/ 1633498 h 4037603"/>
              <a:gd name="connsiteX28" fmla="*/ 1045272 w 3884421"/>
              <a:gd name="connsiteY28" fmla="*/ 1655482 h 4037603"/>
              <a:gd name="connsiteX29" fmla="*/ 126378 w 3884421"/>
              <a:gd name="connsiteY29" fmla="*/ 736587 h 4037603"/>
              <a:gd name="connsiteX30" fmla="*/ 126378 w 3884421"/>
              <a:gd name="connsiteY30" fmla="*/ 126378 h 4037603"/>
              <a:gd name="connsiteX31" fmla="*/ 431482 w 3884421"/>
              <a:gd name="connsiteY31" fmla="*/ 0 h 4037603"/>
              <a:gd name="connsiteX0" fmla="*/ 747886 w 3884421"/>
              <a:gd name="connsiteY0" fmla="*/ 3908535 h 4037603"/>
              <a:gd name="connsiteX1" fmla="*/ 1358096 w 3884421"/>
              <a:gd name="connsiteY1" fmla="*/ 3908537 h 4037603"/>
              <a:gd name="connsiteX2" fmla="*/ 747886 w 3884421"/>
              <a:gd name="connsiteY2" fmla="*/ 3908535 h 4037603"/>
              <a:gd name="connsiteX3" fmla="*/ 431482 w 3884421"/>
              <a:gd name="connsiteY3" fmla="*/ 0 h 4037603"/>
              <a:gd name="connsiteX4" fmla="*/ 736587 w 3884421"/>
              <a:gd name="connsiteY4" fmla="*/ 126378 h 4037603"/>
              <a:gd name="connsiteX5" fmla="*/ 1199157 w 3884421"/>
              <a:gd name="connsiteY5" fmla="*/ 588949 h 4037603"/>
              <a:gd name="connsiteX6" fmla="*/ 1193799 w 3884421"/>
              <a:gd name="connsiteY6" fmla="*/ 533046 h 4037603"/>
              <a:gd name="connsiteX7" fmla="*/ 1320177 w 3884421"/>
              <a:gd name="connsiteY7" fmla="*/ 227941 h 4037603"/>
              <a:gd name="connsiteX8" fmla="*/ 1930386 w 3884421"/>
              <a:gd name="connsiteY8" fmla="*/ 227941 h 4037603"/>
              <a:gd name="connsiteX9" fmla="*/ 3758043 w 3884421"/>
              <a:gd name="connsiteY9" fmla="*/ 2055600 h 4037603"/>
              <a:gd name="connsiteX10" fmla="*/ 3758043 w 3884421"/>
              <a:gd name="connsiteY10" fmla="*/ 2665809 h 4037603"/>
              <a:gd name="connsiteX11" fmla="*/ 3758043 w 3884421"/>
              <a:gd name="connsiteY11" fmla="*/ 2665807 h 4037603"/>
              <a:gd name="connsiteX12" fmla="*/ 3452938 w 3884421"/>
              <a:gd name="connsiteY12" fmla="*/ 2792185 h 4037603"/>
              <a:gd name="connsiteX13" fmla="*/ 3397034 w 3884421"/>
              <a:gd name="connsiteY13" fmla="*/ 2786827 h 4037603"/>
              <a:gd name="connsiteX14" fmla="*/ 3691844 w 3884421"/>
              <a:gd name="connsiteY14" fmla="*/ 3081638 h 4037603"/>
              <a:gd name="connsiteX15" fmla="*/ 3691844 w 3884421"/>
              <a:gd name="connsiteY15" fmla="*/ 3691847 h 4037603"/>
              <a:gd name="connsiteX16" fmla="*/ 3691844 w 3884421"/>
              <a:gd name="connsiteY16" fmla="*/ 3691845 h 4037603"/>
              <a:gd name="connsiteX17" fmla="*/ 3081635 w 3884421"/>
              <a:gd name="connsiteY17" fmla="*/ 3691845 h 4037603"/>
              <a:gd name="connsiteX18" fmla="*/ 2839320 w 3884421"/>
              <a:gd name="connsiteY18" fmla="*/ 3449530 h 4037603"/>
              <a:gd name="connsiteX19" fmla="*/ 2861305 w 3884421"/>
              <a:gd name="connsiteY19" fmla="*/ 3523711 h 4037603"/>
              <a:gd name="connsiteX20" fmla="*/ 2742825 w 3884421"/>
              <a:gd name="connsiteY20" fmla="*/ 3911227 h 4037603"/>
              <a:gd name="connsiteX21" fmla="*/ 2742825 w 3884421"/>
              <a:gd name="connsiteY21" fmla="*/ 3911225 h 4037603"/>
              <a:gd name="connsiteX22" fmla="*/ 2132616 w 3884421"/>
              <a:gd name="connsiteY22" fmla="*/ 3911225 h 4037603"/>
              <a:gd name="connsiteX23" fmla="*/ 583577 w 3884421"/>
              <a:gd name="connsiteY23" fmla="*/ 2362187 h 4037603"/>
              <a:gd name="connsiteX24" fmla="*/ 583577 w 3884421"/>
              <a:gd name="connsiteY24" fmla="*/ 1751977 h 4037603"/>
              <a:gd name="connsiteX25" fmla="*/ 888682 w 3884421"/>
              <a:gd name="connsiteY25" fmla="*/ 1625599 h 4037603"/>
              <a:gd name="connsiteX26" fmla="*/ 971093 w 3884421"/>
              <a:gd name="connsiteY26" fmla="*/ 1633498 h 4037603"/>
              <a:gd name="connsiteX27" fmla="*/ 1045272 w 3884421"/>
              <a:gd name="connsiteY27" fmla="*/ 1655482 h 4037603"/>
              <a:gd name="connsiteX28" fmla="*/ 126378 w 3884421"/>
              <a:gd name="connsiteY28" fmla="*/ 736587 h 4037603"/>
              <a:gd name="connsiteX29" fmla="*/ 126378 w 3884421"/>
              <a:gd name="connsiteY29" fmla="*/ 126378 h 4037603"/>
              <a:gd name="connsiteX30" fmla="*/ 431482 w 3884421"/>
              <a:gd name="connsiteY30" fmla="*/ 0 h 4037603"/>
              <a:gd name="connsiteX0" fmla="*/ 431482 w 3884421"/>
              <a:gd name="connsiteY0" fmla="*/ 0 h 4037603"/>
              <a:gd name="connsiteX1" fmla="*/ 736587 w 3884421"/>
              <a:gd name="connsiteY1" fmla="*/ 126378 h 4037603"/>
              <a:gd name="connsiteX2" fmla="*/ 1199157 w 3884421"/>
              <a:gd name="connsiteY2" fmla="*/ 588949 h 4037603"/>
              <a:gd name="connsiteX3" fmla="*/ 1193799 w 3884421"/>
              <a:gd name="connsiteY3" fmla="*/ 533046 h 4037603"/>
              <a:gd name="connsiteX4" fmla="*/ 1320177 w 3884421"/>
              <a:gd name="connsiteY4" fmla="*/ 227941 h 4037603"/>
              <a:gd name="connsiteX5" fmla="*/ 1930386 w 3884421"/>
              <a:gd name="connsiteY5" fmla="*/ 227941 h 4037603"/>
              <a:gd name="connsiteX6" fmla="*/ 3758043 w 3884421"/>
              <a:gd name="connsiteY6" fmla="*/ 2055600 h 4037603"/>
              <a:gd name="connsiteX7" fmla="*/ 3758043 w 3884421"/>
              <a:gd name="connsiteY7" fmla="*/ 2665809 h 4037603"/>
              <a:gd name="connsiteX8" fmla="*/ 3758043 w 3884421"/>
              <a:gd name="connsiteY8" fmla="*/ 2665807 h 4037603"/>
              <a:gd name="connsiteX9" fmla="*/ 3452938 w 3884421"/>
              <a:gd name="connsiteY9" fmla="*/ 2792185 h 4037603"/>
              <a:gd name="connsiteX10" fmla="*/ 3397034 w 3884421"/>
              <a:gd name="connsiteY10" fmla="*/ 2786827 h 4037603"/>
              <a:gd name="connsiteX11" fmla="*/ 3691844 w 3884421"/>
              <a:gd name="connsiteY11" fmla="*/ 3081638 h 4037603"/>
              <a:gd name="connsiteX12" fmla="*/ 3691844 w 3884421"/>
              <a:gd name="connsiteY12" fmla="*/ 3691847 h 4037603"/>
              <a:gd name="connsiteX13" fmla="*/ 3691844 w 3884421"/>
              <a:gd name="connsiteY13" fmla="*/ 3691845 h 4037603"/>
              <a:gd name="connsiteX14" fmla="*/ 3081635 w 3884421"/>
              <a:gd name="connsiteY14" fmla="*/ 3691845 h 4037603"/>
              <a:gd name="connsiteX15" fmla="*/ 2839320 w 3884421"/>
              <a:gd name="connsiteY15" fmla="*/ 3449530 h 4037603"/>
              <a:gd name="connsiteX16" fmla="*/ 2861305 w 3884421"/>
              <a:gd name="connsiteY16" fmla="*/ 3523711 h 4037603"/>
              <a:gd name="connsiteX17" fmla="*/ 2742825 w 3884421"/>
              <a:gd name="connsiteY17" fmla="*/ 3911227 h 4037603"/>
              <a:gd name="connsiteX18" fmla="*/ 2742825 w 3884421"/>
              <a:gd name="connsiteY18" fmla="*/ 3911225 h 4037603"/>
              <a:gd name="connsiteX19" fmla="*/ 2132616 w 3884421"/>
              <a:gd name="connsiteY19" fmla="*/ 3911225 h 4037603"/>
              <a:gd name="connsiteX20" fmla="*/ 583577 w 3884421"/>
              <a:gd name="connsiteY20" fmla="*/ 2362187 h 4037603"/>
              <a:gd name="connsiteX21" fmla="*/ 583577 w 3884421"/>
              <a:gd name="connsiteY21" fmla="*/ 1751977 h 4037603"/>
              <a:gd name="connsiteX22" fmla="*/ 888682 w 3884421"/>
              <a:gd name="connsiteY22" fmla="*/ 1625599 h 4037603"/>
              <a:gd name="connsiteX23" fmla="*/ 971093 w 3884421"/>
              <a:gd name="connsiteY23" fmla="*/ 1633498 h 4037603"/>
              <a:gd name="connsiteX24" fmla="*/ 1045272 w 3884421"/>
              <a:gd name="connsiteY24" fmla="*/ 1655482 h 4037603"/>
              <a:gd name="connsiteX25" fmla="*/ 126378 w 3884421"/>
              <a:gd name="connsiteY25" fmla="*/ 736587 h 4037603"/>
              <a:gd name="connsiteX26" fmla="*/ 126378 w 3884421"/>
              <a:gd name="connsiteY26" fmla="*/ 126378 h 4037603"/>
              <a:gd name="connsiteX27" fmla="*/ 431482 w 3884421"/>
              <a:gd name="connsiteY27" fmla="*/ 0 h 403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84421" h="4037603">
                <a:moveTo>
                  <a:pt x="431482" y="0"/>
                </a:moveTo>
                <a:cubicBezTo>
                  <a:pt x="541908" y="0"/>
                  <a:pt x="652335" y="42126"/>
                  <a:pt x="736587" y="126378"/>
                </a:cubicBezTo>
                <a:lnTo>
                  <a:pt x="1199157" y="588949"/>
                </a:lnTo>
                <a:lnTo>
                  <a:pt x="1193799" y="533046"/>
                </a:lnTo>
                <a:cubicBezTo>
                  <a:pt x="1193799" y="422620"/>
                  <a:pt x="1235925" y="312193"/>
                  <a:pt x="1320177" y="227941"/>
                </a:cubicBezTo>
                <a:cubicBezTo>
                  <a:pt x="1488682" y="59437"/>
                  <a:pt x="1761882" y="59437"/>
                  <a:pt x="1930386" y="227941"/>
                </a:cubicBezTo>
                <a:lnTo>
                  <a:pt x="3758043" y="2055600"/>
                </a:lnTo>
                <a:cubicBezTo>
                  <a:pt x="3926547" y="2224104"/>
                  <a:pt x="3926547" y="2497304"/>
                  <a:pt x="3758043" y="2665809"/>
                </a:cubicBezTo>
                <a:lnTo>
                  <a:pt x="3758043" y="2665807"/>
                </a:lnTo>
                <a:cubicBezTo>
                  <a:pt x="3673791" y="2750059"/>
                  <a:pt x="3563364" y="2792185"/>
                  <a:pt x="3452938" y="2792185"/>
                </a:cubicBezTo>
                <a:lnTo>
                  <a:pt x="3397034" y="2786827"/>
                </a:lnTo>
                <a:lnTo>
                  <a:pt x="3691844" y="3081638"/>
                </a:lnTo>
                <a:cubicBezTo>
                  <a:pt x="3860348" y="3250142"/>
                  <a:pt x="3860348" y="3523343"/>
                  <a:pt x="3691844" y="3691847"/>
                </a:cubicBezTo>
                <a:lnTo>
                  <a:pt x="3691844" y="3691845"/>
                </a:lnTo>
                <a:cubicBezTo>
                  <a:pt x="3523340" y="3860350"/>
                  <a:pt x="3250139" y="3860350"/>
                  <a:pt x="3081635" y="3691845"/>
                </a:cubicBezTo>
                <a:lnTo>
                  <a:pt x="2839320" y="3449530"/>
                </a:lnTo>
                <a:lnTo>
                  <a:pt x="2861305" y="3523711"/>
                </a:lnTo>
                <a:cubicBezTo>
                  <a:pt x="2887633" y="3659699"/>
                  <a:pt x="2848140" y="3805911"/>
                  <a:pt x="2742825" y="3911227"/>
                </a:cubicBezTo>
                <a:lnTo>
                  <a:pt x="2742825" y="3911225"/>
                </a:lnTo>
                <a:cubicBezTo>
                  <a:pt x="2574321" y="4079729"/>
                  <a:pt x="2301120" y="4079729"/>
                  <a:pt x="2132616" y="3911225"/>
                </a:cubicBezTo>
                <a:lnTo>
                  <a:pt x="583577" y="2362187"/>
                </a:lnTo>
                <a:cubicBezTo>
                  <a:pt x="415073" y="2193682"/>
                  <a:pt x="415073" y="1920482"/>
                  <a:pt x="583577" y="1751977"/>
                </a:cubicBezTo>
                <a:cubicBezTo>
                  <a:pt x="667830" y="1667725"/>
                  <a:pt x="778256" y="1625599"/>
                  <a:pt x="888682" y="1625599"/>
                </a:cubicBezTo>
                <a:cubicBezTo>
                  <a:pt x="916289" y="1625599"/>
                  <a:pt x="943895" y="1628232"/>
                  <a:pt x="971093" y="1633498"/>
                </a:cubicBezTo>
                <a:lnTo>
                  <a:pt x="1045272" y="1655482"/>
                </a:lnTo>
                <a:lnTo>
                  <a:pt x="126378" y="736587"/>
                </a:lnTo>
                <a:cubicBezTo>
                  <a:pt x="-42127" y="568083"/>
                  <a:pt x="-42127" y="294883"/>
                  <a:pt x="126378" y="126378"/>
                </a:cubicBezTo>
                <a:cubicBezTo>
                  <a:pt x="210630" y="42126"/>
                  <a:pt x="321056" y="0"/>
                  <a:pt x="43148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22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5181600" y="795674"/>
            <a:ext cx="1828800" cy="1828800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32" hasCustomPrompt="1"/>
          </p:nvPr>
        </p:nvSpPr>
        <p:spPr>
          <a:xfrm>
            <a:off x="3661312" y="808796"/>
            <a:ext cx="5029194" cy="4175316"/>
          </a:xfrm>
          <a:custGeom>
            <a:avLst/>
            <a:gdLst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677527 w 8328384"/>
              <a:gd name="connsiteY27" fmla="*/ 898884 h 4794329"/>
              <a:gd name="connsiteX28" fmla="*/ 1028254 w 8328384"/>
              <a:gd name="connsiteY28" fmla="*/ 898884 h 4794329"/>
              <a:gd name="connsiteX29" fmla="*/ 1705781 w 8328384"/>
              <a:gd name="connsiteY29" fmla="*/ 1576410 h 4794329"/>
              <a:gd name="connsiteX30" fmla="*/ 1028254 w 8328384"/>
              <a:gd name="connsiteY30" fmla="*/ 2253937 h 4794329"/>
              <a:gd name="connsiteX31" fmla="*/ 677527 w 8328384"/>
              <a:gd name="connsiteY31" fmla="*/ 2253937 h 4794329"/>
              <a:gd name="connsiteX32" fmla="*/ 0 w 8328384"/>
              <a:gd name="connsiteY32" fmla="*/ 1576410 h 4794329"/>
              <a:gd name="connsiteX33" fmla="*/ 677527 w 8328384"/>
              <a:gd name="connsiteY33" fmla="*/ 898884 h 4794329"/>
              <a:gd name="connsiteX34" fmla="*/ 7665818 w 8328384"/>
              <a:gd name="connsiteY34" fmla="*/ 717042 h 4794329"/>
              <a:gd name="connsiteX35" fmla="*/ 7814683 w 8328384"/>
              <a:gd name="connsiteY35" fmla="*/ 778704 h 4794329"/>
              <a:gd name="connsiteX36" fmla="*/ 7814683 w 8328384"/>
              <a:gd name="connsiteY36" fmla="*/ 1076435 h 4794329"/>
              <a:gd name="connsiteX37" fmla="*/ 4739492 w 8328384"/>
              <a:gd name="connsiteY37" fmla="*/ 4151624 h 4794329"/>
              <a:gd name="connsiteX38" fmla="*/ 4441762 w 8328384"/>
              <a:gd name="connsiteY38" fmla="*/ 4151624 h 4794329"/>
              <a:gd name="connsiteX39" fmla="*/ 4441763 w 8328384"/>
              <a:gd name="connsiteY39" fmla="*/ 4151624 h 4794329"/>
              <a:gd name="connsiteX40" fmla="*/ 4441763 w 8328384"/>
              <a:gd name="connsiteY40" fmla="*/ 3853894 h 4794329"/>
              <a:gd name="connsiteX41" fmla="*/ 7516953 w 8328384"/>
              <a:gd name="connsiteY41" fmla="*/ 778704 h 4794329"/>
              <a:gd name="connsiteX42" fmla="*/ 7665818 w 8328384"/>
              <a:gd name="connsiteY42" fmla="*/ 717042 h 4794329"/>
              <a:gd name="connsiteX43" fmla="*/ 7109580 w 8328384"/>
              <a:gd name="connsiteY43" fmla="*/ 598413 h 4794329"/>
              <a:gd name="connsiteX44" fmla="*/ 7258445 w 8328384"/>
              <a:gd name="connsiteY44" fmla="*/ 660075 h 4794329"/>
              <a:gd name="connsiteX45" fmla="*/ 7258445 w 8328384"/>
              <a:gd name="connsiteY45" fmla="*/ 957805 h 4794329"/>
              <a:gd name="connsiteX46" fmla="*/ 3512618 w 8328384"/>
              <a:gd name="connsiteY46" fmla="*/ 4703631 h 4794329"/>
              <a:gd name="connsiteX47" fmla="*/ 3214888 w 8328384"/>
              <a:gd name="connsiteY47" fmla="*/ 4703631 h 4794329"/>
              <a:gd name="connsiteX48" fmla="*/ 3214889 w 8328384"/>
              <a:gd name="connsiteY48" fmla="*/ 4703631 h 4794329"/>
              <a:gd name="connsiteX49" fmla="*/ 3214889 w 8328384"/>
              <a:gd name="connsiteY49" fmla="*/ 4405901 h 4794329"/>
              <a:gd name="connsiteX50" fmla="*/ 6960715 w 8328384"/>
              <a:gd name="connsiteY50" fmla="*/ 660075 h 4794329"/>
              <a:gd name="connsiteX51" fmla="*/ 7109580 w 8328384"/>
              <a:gd name="connsiteY51" fmla="*/ 598413 h 4794329"/>
              <a:gd name="connsiteX52" fmla="*/ 5839303 w 8328384"/>
              <a:gd name="connsiteY52" fmla="*/ 530016 h 4794329"/>
              <a:gd name="connsiteX53" fmla="*/ 5988168 w 8328384"/>
              <a:gd name="connsiteY53" fmla="*/ 591677 h 4794329"/>
              <a:gd name="connsiteX54" fmla="*/ 5988168 w 8328384"/>
              <a:gd name="connsiteY54" fmla="*/ 889408 h 4794329"/>
              <a:gd name="connsiteX55" fmla="*/ 2912977 w 8328384"/>
              <a:gd name="connsiteY55" fmla="*/ 3964597 h 4794329"/>
              <a:gd name="connsiteX56" fmla="*/ 2615248 w 8328384"/>
              <a:gd name="connsiteY56" fmla="*/ 3964597 h 4794329"/>
              <a:gd name="connsiteX57" fmla="*/ 2615249 w 8328384"/>
              <a:gd name="connsiteY57" fmla="*/ 3964597 h 4794329"/>
              <a:gd name="connsiteX58" fmla="*/ 2615249 w 8328384"/>
              <a:gd name="connsiteY58" fmla="*/ 3666867 h 4794329"/>
              <a:gd name="connsiteX59" fmla="*/ 5690438 w 8328384"/>
              <a:gd name="connsiteY59" fmla="*/ 591677 h 4794329"/>
              <a:gd name="connsiteX60" fmla="*/ 5839303 w 8328384"/>
              <a:gd name="connsiteY60" fmla="*/ 530016 h 4794329"/>
              <a:gd name="connsiteX61" fmla="*/ 6693121 w 8328384"/>
              <a:gd name="connsiteY61" fmla="*/ 347526 h 4794329"/>
              <a:gd name="connsiteX62" fmla="*/ 6841986 w 8328384"/>
              <a:gd name="connsiteY62" fmla="*/ 409188 h 4794329"/>
              <a:gd name="connsiteX63" fmla="*/ 6841986 w 8328384"/>
              <a:gd name="connsiteY63" fmla="*/ 706919 h 4794329"/>
              <a:gd name="connsiteX64" fmla="*/ 3766795 w 8328384"/>
              <a:gd name="connsiteY64" fmla="*/ 3782108 h 4794329"/>
              <a:gd name="connsiteX65" fmla="*/ 3469065 w 8328384"/>
              <a:gd name="connsiteY65" fmla="*/ 3782108 h 4794329"/>
              <a:gd name="connsiteX66" fmla="*/ 3469066 w 8328384"/>
              <a:gd name="connsiteY66" fmla="*/ 3782108 h 4794329"/>
              <a:gd name="connsiteX67" fmla="*/ 3469066 w 8328384"/>
              <a:gd name="connsiteY67" fmla="*/ 3484378 h 4794329"/>
              <a:gd name="connsiteX68" fmla="*/ 6544256 w 8328384"/>
              <a:gd name="connsiteY68" fmla="*/ 409188 h 4794329"/>
              <a:gd name="connsiteX69" fmla="*/ 6693121 w 8328384"/>
              <a:gd name="connsiteY69" fmla="*/ 347526 h 4794329"/>
              <a:gd name="connsiteX70" fmla="*/ 4217989 w 8328384"/>
              <a:gd name="connsiteY70" fmla="*/ 126303 h 4794329"/>
              <a:gd name="connsiteX71" fmla="*/ 4366854 w 8328384"/>
              <a:gd name="connsiteY71" fmla="*/ 187965 h 4794329"/>
              <a:gd name="connsiteX72" fmla="*/ 4366854 w 8328384"/>
              <a:gd name="connsiteY72" fmla="*/ 485695 h 4794329"/>
              <a:gd name="connsiteX73" fmla="*/ 3108136 w 8328384"/>
              <a:gd name="connsiteY73" fmla="*/ 1744412 h 4794329"/>
              <a:gd name="connsiteX74" fmla="*/ 2810405 w 8328384"/>
              <a:gd name="connsiteY74" fmla="*/ 1744412 h 4794329"/>
              <a:gd name="connsiteX75" fmla="*/ 2810407 w 8328384"/>
              <a:gd name="connsiteY75" fmla="*/ 1744412 h 4794329"/>
              <a:gd name="connsiteX76" fmla="*/ 2810407 w 8328384"/>
              <a:gd name="connsiteY76" fmla="*/ 1446682 h 4794329"/>
              <a:gd name="connsiteX77" fmla="*/ 4069124 w 8328384"/>
              <a:gd name="connsiteY77" fmla="*/ 187965 h 4794329"/>
              <a:gd name="connsiteX78" fmla="*/ 4217989 w 8328384"/>
              <a:gd name="connsiteY78" fmla="*/ 126303 h 4794329"/>
              <a:gd name="connsiteX79" fmla="*/ 5679047 w 8328384"/>
              <a:gd name="connsiteY79" fmla="*/ 18853 h 4794329"/>
              <a:gd name="connsiteX80" fmla="*/ 5827912 w 8328384"/>
              <a:gd name="connsiteY80" fmla="*/ 80515 h 4794329"/>
              <a:gd name="connsiteX81" fmla="*/ 5827912 w 8328384"/>
              <a:gd name="connsiteY81" fmla="*/ 378245 h 4794329"/>
              <a:gd name="connsiteX82" fmla="*/ 3106228 w 8328384"/>
              <a:gd name="connsiteY82" fmla="*/ 3099928 h 4794329"/>
              <a:gd name="connsiteX83" fmla="*/ 2808498 w 8328384"/>
              <a:gd name="connsiteY83" fmla="*/ 3099928 h 4794329"/>
              <a:gd name="connsiteX84" fmla="*/ 2808499 w 8328384"/>
              <a:gd name="connsiteY84" fmla="*/ 3099928 h 4794329"/>
              <a:gd name="connsiteX85" fmla="*/ 2808499 w 8328384"/>
              <a:gd name="connsiteY85" fmla="*/ 2802198 h 4794329"/>
              <a:gd name="connsiteX86" fmla="*/ 5530182 w 8328384"/>
              <a:gd name="connsiteY86" fmla="*/ 80515 h 4794329"/>
              <a:gd name="connsiteX87" fmla="*/ 5679047 w 8328384"/>
              <a:gd name="connsiteY87" fmla="*/ 18853 h 4794329"/>
              <a:gd name="connsiteX88" fmla="*/ 5019170 w 8328384"/>
              <a:gd name="connsiteY88" fmla="*/ 0 h 4794329"/>
              <a:gd name="connsiteX89" fmla="*/ 5168035 w 8328384"/>
              <a:gd name="connsiteY89" fmla="*/ 61662 h 4794329"/>
              <a:gd name="connsiteX90" fmla="*/ 5168035 w 8328384"/>
              <a:gd name="connsiteY90" fmla="*/ 359392 h 4794329"/>
              <a:gd name="connsiteX91" fmla="*/ 3186355 w 8328384"/>
              <a:gd name="connsiteY91" fmla="*/ 2341071 h 4794329"/>
              <a:gd name="connsiteX92" fmla="*/ 2888624 w 8328384"/>
              <a:gd name="connsiteY92" fmla="*/ 2341071 h 4794329"/>
              <a:gd name="connsiteX93" fmla="*/ 2888626 w 8328384"/>
              <a:gd name="connsiteY93" fmla="*/ 2341071 h 4794329"/>
              <a:gd name="connsiteX94" fmla="*/ 2888626 w 8328384"/>
              <a:gd name="connsiteY94" fmla="*/ 2043341 h 4794329"/>
              <a:gd name="connsiteX95" fmla="*/ 4870305 w 8328384"/>
              <a:gd name="connsiteY95" fmla="*/ 61662 h 4794329"/>
              <a:gd name="connsiteX96" fmla="*/ 5019170 w 8328384"/>
              <a:gd name="connsiteY96" fmla="*/ 0 h 4794329"/>
              <a:gd name="connsiteX0" fmla="*/ 7193726 w 8334626"/>
              <a:gd name="connsiteY0" fmla="*/ 3202389 h 4794329"/>
              <a:gd name="connsiteX1" fmla="*/ 7342591 w 8334626"/>
              <a:gd name="connsiteY1" fmla="*/ 3264051 h 4794329"/>
              <a:gd name="connsiteX2" fmla="*/ 7342591 w 8334626"/>
              <a:gd name="connsiteY2" fmla="*/ 3561781 h 4794329"/>
              <a:gd name="connsiteX3" fmla="*/ 6682152 w 8334626"/>
              <a:gd name="connsiteY3" fmla="*/ 4222219 h 4794329"/>
              <a:gd name="connsiteX4" fmla="*/ 6384422 w 8334626"/>
              <a:gd name="connsiteY4" fmla="*/ 4222219 h 4794329"/>
              <a:gd name="connsiteX5" fmla="*/ 6384423 w 8334626"/>
              <a:gd name="connsiteY5" fmla="*/ 4222219 h 4794329"/>
              <a:gd name="connsiteX6" fmla="*/ 6384423 w 8334626"/>
              <a:gd name="connsiteY6" fmla="*/ 3924488 h 4794329"/>
              <a:gd name="connsiteX7" fmla="*/ 7044861 w 8334626"/>
              <a:gd name="connsiteY7" fmla="*/ 3264051 h 4794329"/>
              <a:gd name="connsiteX8" fmla="*/ 7193726 w 8334626"/>
              <a:gd name="connsiteY8" fmla="*/ 3202389 h 4794329"/>
              <a:gd name="connsiteX9" fmla="*/ 7160495 w 8334626"/>
              <a:gd name="connsiteY9" fmla="*/ 1896653 h 4794329"/>
              <a:gd name="connsiteX10" fmla="*/ 7309360 w 8334626"/>
              <a:gd name="connsiteY10" fmla="*/ 1958315 h 4794329"/>
              <a:gd name="connsiteX11" fmla="*/ 7309360 w 8334626"/>
              <a:gd name="connsiteY11" fmla="*/ 2256046 h 4794329"/>
              <a:gd name="connsiteX12" fmla="*/ 4832737 w 8334626"/>
              <a:gd name="connsiteY12" fmla="*/ 4732667 h 4794329"/>
              <a:gd name="connsiteX13" fmla="*/ 4535007 w 8334626"/>
              <a:gd name="connsiteY13" fmla="*/ 4732667 h 4794329"/>
              <a:gd name="connsiteX14" fmla="*/ 4535009 w 8334626"/>
              <a:gd name="connsiteY14" fmla="*/ 4732667 h 4794329"/>
              <a:gd name="connsiteX15" fmla="*/ 4535009 w 8334626"/>
              <a:gd name="connsiteY15" fmla="*/ 4434937 h 4794329"/>
              <a:gd name="connsiteX16" fmla="*/ 7011630 w 8334626"/>
              <a:gd name="connsiteY16" fmla="*/ 1958315 h 4794329"/>
              <a:gd name="connsiteX17" fmla="*/ 7160495 w 8334626"/>
              <a:gd name="connsiteY17" fmla="*/ 1896653 h 4794329"/>
              <a:gd name="connsiteX18" fmla="*/ 8124099 w 8334626"/>
              <a:gd name="connsiteY18" fmla="*/ 1606041 h 4794329"/>
              <a:gd name="connsiteX19" fmla="*/ 8272964 w 8334626"/>
              <a:gd name="connsiteY19" fmla="*/ 1667703 h 4794329"/>
              <a:gd name="connsiteX20" fmla="*/ 8272964 w 8334626"/>
              <a:gd name="connsiteY20" fmla="*/ 1965433 h 4794329"/>
              <a:gd name="connsiteX21" fmla="*/ 6387889 w 8334626"/>
              <a:gd name="connsiteY21" fmla="*/ 3850507 h 4794329"/>
              <a:gd name="connsiteX22" fmla="*/ 6090159 w 8334626"/>
              <a:gd name="connsiteY22" fmla="*/ 3850507 h 4794329"/>
              <a:gd name="connsiteX23" fmla="*/ 6090160 w 8334626"/>
              <a:gd name="connsiteY23" fmla="*/ 3850507 h 4794329"/>
              <a:gd name="connsiteX24" fmla="*/ 6090160 w 8334626"/>
              <a:gd name="connsiteY24" fmla="*/ 3552777 h 4794329"/>
              <a:gd name="connsiteX25" fmla="*/ 7975234 w 8334626"/>
              <a:gd name="connsiteY25" fmla="*/ 1667703 h 4794329"/>
              <a:gd name="connsiteX26" fmla="*/ 8124099 w 8334626"/>
              <a:gd name="connsiteY26" fmla="*/ 1606041 h 4794329"/>
              <a:gd name="connsiteX27" fmla="*/ 6242 w 8334626"/>
              <a:gd name="connsiteY27" fmla="*/ 1576410 h 4794329"/>
              <a:gd name="connsiteX28" fmla="*/ 1034496 w 8334626"/>
              <a:gd name="connsiteY28" fmla="*/ 898884 h 4794329"/>
              <a:gd name="connsiteX29" fmla="*/ 1712023 w 8334626"/>
              <a:gd name="connsiteY29" fmla="*/ 1576410 h 4794329"/>
              <a:gd name="connsiteX30" fmla="*/ 1034496 w 8334626"/>
              <a:gd name="connsiteY30" fmla="*/ 2253937 h 4794329"/>
              <a:gd name="connsiteX31" fmla="*/ 683769 w 8334626"/>
              <a:gd name="connsiteY31" fmla="*/ 2253937 h 4794329"/>
              <a:gd name="connsiteX32" fmla="*/ 6242 w 8334626"/>
              <a:gd name="connsiteY32" fmla="*/ 1576410 h 4794329"/>
              <a:gd name="connsiteX33" fmla="*/ 7672060 w 8334626"/>
              <a:gd name="connsiteY33" fmla="*/ 717042 h 4794329"/>
              <a:gd name="connsiteX34" fmla="*/ 7820925 w 8334626"/>
              <a:gd name="connsiteY34" fmla="*/ 778704 h 4794329"/>
              <a:gd name="connsiteX35" fmla="*/ 7820925 w 8334626"/>
              <a:gd name="connsiteY35" fmla="*/ 1076435 h 4794329"/>
              <a:gd name="connsiteX36" fmla="*/ 4745734 w 8334626"/>
              <a:gd name="connsiteY36" fmla="*/ 4151624 h 4794329"/>
              <a:gd name="connsiteX37" fmla="*/ 4448004 w 8334626"/>
              <a:gd name="connsiteY37" fmla="*/ 4151624 h 4794329"/>
              <a:gd name="connsiteX38" fmla="*/ 4448005 w 8334626"/>
              <a:gd name="connsiteY38" fmla="*/ 4151624 h 4794329"/>
              <a:gd name="connsiteX39" fmla="*/ 4448005 w 8334626"/>
              <a:gd name="connsiteY39" fmla="*/ 3853894 h 4794329"/>
              <a:gd name="connsiteX40" fmla="*/ 7523195 w 8334626"/>
              <a:gd name="connsiteY40" fmla="*/ 778704 h 4794329"/>
              <a:gd name="connsiteX41" fmla="*/ 7672060 w 8334626"/>
              <a:gd name="connsiteY41" fmla="*/ 717042 h 4794329"/>
              <a:gd name="connsiteX42" fmla="*/ 7115822 w 8334626"/>
              <a:gd name="connsiteY42" fmla="*/ 598413 h 4794329"/>
              <a:gd name="connsiteX43" fmla="*/ 7264687 w 8334626"/>
              <a:gd name="connsiteY43" fmla="*/ 660075 h 4794329"/>
              <a:gd name="connsiteX44" fmla="*/ 7264687 w 8334626"/>
              <a:gd name="connsiteY44" fmla="*/ 957805 h 4794329"/>
              <a:gd name="connsiteX45" fmla="*/ 3518860 w 8334626"/>
              <a:gd name="connsiteY45" fmla="*/ 4703631 h 4794329"/>
              <a:gd name="connsiteX46" fmla="*/ 3221130 w 8334626"/>
              <a:gd name="connsiteY46" fmla="*/ 4703631 h 4794329"/>
              <a:gd name="connsiteX47" fmla="*/ 3221131 w 8334626"/>
              <a:gd name="connsiteY47" fmla="*/ 4703631 h 4794329"/>
              <a:gd name="connsiteX48" fmla="*/ 3221131 w 8334626"/>
              <a:gd name="connsiteY48" fmla="*/ 4405901 h 4794329"/>
              <a:gd name="connsiteX49" fmla="*/ 6966957 w 8334626"/>
              <a:gd name="connsiteY49" fmla="*/ 660075 h 4794329"/>
              <a:gd name="connsiteX50" fmla="*/ 7115822 w 8334626"/>
              <a:gd name="connsiteY50" fmla="*/ 598413 h 4794329"/>
              <a:gd name="connsiteX51" fmla="*/ 5845545 w 8334626"/>
              <a:gd name="connsiteY51" fmla="*/ 530016 h 4794329"/>
              <a:gd name="connsiteX52" fmla="*/ 5994410 w 8334626"/>
              <a:gd name="connsiteY52" fmla="*/ 591677 h 4794329"/>
              <a:gd name="connsiteX53" fmla="*/ 5994410 w 8334626"/>
              <a:gd name="connsiteY53" fmla="*/ 889408 h 4794329"/>
              <a:gd name="connsiteX54" fmla="*/ 2919219 w 8334626"/>
              <a:gd name="connsiteY54" fmla="*/ 3964597 h 4794329"/>
              <a:gd name="connsiteX55" fmla="*/ 2621490 w 8334626"/>
              <a:gd name="connsiteY55" fmla="*/ 3964597 h 4794329"/>
              <a:gd name="connsiteX56" fmla="*/ 2621491 w 8334626"/>
              <a:gd name="connsiteY56" fmla="*/ 3964597 h 4794329"/>
              <a:gd name="connsiteX57" fmla="*/ 2621491 w 8334626"/>
              <a:gd name="connsiteY57" fmla="*/ 3666867 h 4794329"/>
              <a:gd name="connsiteX58" fmla="*/ 5696680 w 8334626"/>
              <a:gd name="connsiteY58" fmla="*/ 591677 h 4794329"/>
              <a:gd name="connsiteX59" fmla="*/ 5845545 w 8334626"/>
              <a:gd name="connsiteY59" fmla="*/ 530016 h 4794329"/>
              <a:gd name="connsiteX60" fmla="*/ 6699363 w 8334626"/>
              <a:gd name="connsiteY60" fmla="*/ 347526 h 4794329"/>
              <a:gd name="connsiteX61" fmla="*/ 6848228 w 8334626"/>
              <a:gd name="connsiteY61" fmla="*/ 409188 h 4794329"/>
              <a:gd name="connsiteX62" fmla="*/ 6848228 w 8334626"/>
              <a:gd name="connsiteY62" fmla="*/ 706919 h 4794329"/>
              <a:gd name="connsiteX63" fmla="*/ 3773037 w 8334626"/>
              <a:gd name="connsiteY63" fmla="*/ 3782108 h 4794329"/>
              <a:gd name="connsiteX64" fmla="*/ 3475307 w 8334626"/>
              <a:gd name="connsiteY64" fmla="*/ 3782108 h 4794329"/>
              <a:gd name="connsiteX65" fmla="*/ 3475308 w 8334626"/>
              <a:gd name="connsiteY65" fmla="*/ 3782108 h 4794329"/>
              <a:gd name="connsiteX66" fmla="*/ 3475308 w 8334626"/>
              <a:gd name="connsiteY66" fmla="*/ 3484378 h 4794329"/>
              <a:gd name="connsiteX67" fmla="*/ 6550498 w 8334626"/>
              <a:gd name="connsiteY67" fmla="*/ 409188 h 4794329"/>
              <a:gd name="connsiteX68" fmla="*/ 6699363 w 8334626"/>
              <a:gd name="connsiteY68" fmla="*/ 347526 h 4794329"/>
              <a:gd name="connsiteX69" fmla="*/ 4224231 w 8334626"/>
              <a:gd name="connsiteY69" fmla="*/ 126303 h 4794329"/>
              <a:gd name="connsiteX70" fmla="*/ 4373096 w 8334626"/>
              <a:gd name="connsiteY70" fmla="*/ 187965 h 4794329"/>
              <a:gd name="connsiteX71" fmla="*/ 4373096 w 8334626"/>
              <a:gd name="connsiteY71" fmla="*/ 485695 h 4794329"/>
              <a:gd name="connsiteX72" fmla="*/ 3114378 w 8334626"/>
              <a:gd name="connsiteY72" fmla="*/ 1744412 h 4794329"/>
              <a:gd name="connsiteX73" fmla="*/ 2816647 w 8334626"/>
              <a:gd name="connsiteY73" fmla="*/ 1744412 h 4794329"/>
              <a:gd name="connsiteX74" fmla="*/ 2816649 w 8334626"/>
              <a:gd name="connsiteY74" fmla="*/ 1744412 h 4794329"/>
              <a:gd name="connsiteX75" fmla="*/ 2816649 w 8334626"/>
              <a:gd name="connsiteY75" fmla="*/ 1446682 h 4794329"/>
              <a:gd name="connsiteX76" fmla="*/ 4075366 w 8334626"/>
              <a:gd name="connsiteY76" fmla="*/ 187965 h 4794329"/>
              <a:gd name="connsiteX77" fmla="*/ 4224231 w 8334626"/>
              <a:gd name="connsiteY77" fmla="*/ 126303 h 4794329"/>
              <a:gd name="connsiteX78" fmla="*/ 5685289 w 8334626"/>
              <a:gd name="connsiteY78" fmla="*/ 18853 h 4794329"/>
              <a:gd name="connsiteX79" fmla="*/ 5834154 w 8334626"/>
              <a:gd name="connsiteY79" fmla="*/ 80515 h 4794329"/>
              <a:gd name="connsiteX80" fmla="*/ 5834154 w 8334626"/>
              <a:gd name="connsiteY80" fmla="*/ 378245 h 4794329"/>
              <a:gd name="connsiteX81" fmla="*/ 3112470 w 8334626"/>
              <a:gd name="connsiteY81" fmla="*/ 3099928 h 4794329"/>
              <a:gd name="connsiteX82" fmla="*/ 2814740 w 8334626"/>
              <a:gd name="connsiteY82" fmla="*/ 3099928 h 4794329"/>
              <a:gd name="connsiteX83" fmla="*/ 2814741 w 8334626"/>
              <a:gd name="connsiteY83" fmla="*/ 3099928 h 4794329"/>
              <a:gd name="connsiteX84" fmla="*/ 2814741 w 8334626"/>
              <a:gd name="connsiteY84" fmla="*/ 2802198 h 4794329"/>
              <a:gd name="connsiteX85" fmla="*/ 5536424 w 8334626"/>
              <a:gd name="connsiteY85" fmla="*/ 80515 h 4794329"/>
              <a:gd name="connsiteX86" fmla="*/ 5685289 w 8334626"/>
              <a:gd name="connsiteY86" fmla="*/ 18853 h 4794329"/>
              <a:gd name="connsiteX87" fmla="*/ 5025412 w 8334626"/>
              <a:gd name="connsiteY87" fmla="*/ 0 h 4794329"/>
              <a:gd name="connsiteX88" fmla="*/ 5174277 w 8334626"/>
              <a:gd name="connsiteY88" fmla="*/ 61662 h 4794329"/>
              <a:gd name="connsiteX89" fmla="*/ 5174277 w 8334626"/>
              <a:gd name="connsiteY89" fmla="*/ 359392 h 4794329"/>
              <a:gd name="connsiteX90" fmla="*/ 3192597 w 8334626"/>
              <a:gd name="connsiteY90" fmla="*/ 2341071 h 4794329"/>
              <a:gd name="connsiteX91" fmla="*/ 2894866 w 8334626"/>
              <a:gd name="connsiteY91" fmla="*/ 2341071 h 4794329"/>
              <a:gd name="connsiteX92" fmla="*/ 2894868 w 8334626"/>
              <a:gd name="connsiteY92" fmla="*/ 2341071 h 4794329"/>
              <a:gd name="connsiteX93" fmla="*/ 2894868 w 8334626"/>
              <a:gd name="connsiteY93" fmla="*/ 2043341 h 4794329"/>
              <a:gd name="connsiteX94" fmla="*/ 4876547 w 8334626"/>
              <a:gd name="connsiteY94" fmla="*/ 61662 h 4794329"/>
              <a:gd name="connsiteX95" fmla="*/ 5025412 w 8334626"/>
              <a:gd name="connsiteY95" fmla="*/ 0 h 4794329"/>
              <a:gd name="connsiteX0" fmla="*/ 7223556 w 8364456"/>
              <a:gd name="connsiteY0" fmla="*/ 3202389 h 4794329"/>
              <a:gd name="connsiteX1" fmla="*/ 7372421 w 8364456"/>
              <a:gd name="connsiteY1" fmla="*/ 3264051 h 4794329"/>
              <a:gd name="connsiteX2" fmla="*/ 7372421 w 8364456"/>
              <a:gd name="connsiteY2" fmla="*/ 3561781 h 4794329"/>
              <a:gd name="connsiteX3" fmla="*/ 6711982 w 8364456"/>
              <a:gd name="connsiteY3" fmla="*/ 4222219 h 4794329"/>
              <a:gd name="connsiteX4" fmla="*/ 6414252 w 8364456"/>
              <a:gd name="connsiteY4" fmla="*/ 4222219 h 4794329"/>
              <a:gd name="connsiteX5" fmla="*/ 6414253 w 8364456"/>
              <a:gd name="connsiteY5" fmla="*/ 4222219 h 4794329"/>
              <a:gd name="connsiteX6" fmla="*/ 6414253 w 8364456"/>
              <a:gd name="connsiteY6" fmla="*/ 3924488 h 4794329"/>
              <a:gd name="connsiteX7" fmla="*/ 7074691 w 8364456"/>
              <a:gd name="connsiteY7" fmla="*/ 3264051 h 4794329"/>
              <a:gd name="connsiteX8" fmla="*/ 7223556 w 8364456"/>
              <a:gd name="connsiteY8" fmla="*/ 3202389 h 4794329"/>
              <a:gd name="connsiteX9" fmla="*/ 7190325 w 8364456"/>
              <a:gd name="connsiteY9" fmla="*/ 1896653 h 4794329"/>
              <a:gd name="connsiteX10" fmla="*/ 7339190 w 8364456"/>
              <a:gd name="connsiteY10" fmla="*/ 1958315 h 4794329"/>
              <a:gd name="connsiteX11" fmla="*/ 7339190 w 8364456"/>
              <a:gd name="connsiteY11" fmla="*/ 2256046 h 4794329"/>
              <a:gd name="connsiteX12" fmla="*/ 4862567 w 8364456"/>
              <a:gd name="connsiteY12" fmla="*/ 4732667 h 4794329"/>
              <a:gd name="connsiteX13" fmla="*/ 4564837 w 8364456"/>
              <a:gd name="connsiteY13" fmla="*/ 4732667 h 4794329"/>
              <a:gd name="connsiteX14" fmla="*/ 4564839 w 8364456"/>
              <a:gd name="connsiteY14" fmla="*/ 4732667 h 4794329"/>
              <a:gd name="connsiteX15" fmla="*/ 4564839 w 8364456"/>
              <a:gd name="connsiteY15" fmla="*/ 4434937 h 4794329"/>
              <a:gd name="connsiteX16" fmla="*/ 7041460 w 8364456"/>
              <a:gd name="connsiteY16" fmla="*/ 1958315 h 4794329"/>
              <a:gd name="connsiteX17" fmla="*/ 7190325 w 8364456"/>
              <a:gd name="connsiteY17" fmla="*/ 1896653 h 4794329"/>
              <a:gd name="connsiteX18" fmla="*/ 8153929 w 8364456"/>
              <a:gd name="connsiteY18" fmla="*/ 1606041 h 4794329"/>
              <a:gd name="connsiteX19" fmla="*/ 8302794 w 8364456"/>
              <a:gd name="connsiteY19" fmla="*/ 1667703 h 4794329"/>
              <a:gd name="connsiteX20" fmla="*/ 8302794 w 8364456"/>
              <a:gd name="connsiteY20" fmla="*/ 1965433 h 4794329"/>
              <a:gd name="connsiteX21" fmla="*/ 6417719 w 8364456"/>
              <a:gd name="connsiteY21" fmla="*/ 3850507 h 4794329"/>
              <a:gd name="connsiteX22" fmla="*/ 6119989 w 8364456"/>
              <a:gd name="connsiteY22" fmla="*/ 3850507 h 4794329"/>
              <a:gd name="connsiteX23" fmla="*/ 6119990 w 8364456"/>
              <a:gd name="connsiteY23" fmla="*/ 3850507 h 4794329"/>
              <a:gd name="connsiteX24" fmla="*/ 6119990 w 8364456"/>
              <a:gd name="connsiteY24" fmla="*/ 3552777 h 4794329"/>
              <a:gd name="connsiteX25" fmla="*/ 8005064 w 8364456"/>
              <a:gd name="connsiteY25" fmla="*/ 1667703 h 4794329"/>
              <a:gd name="connsiteX26" fmla="*/ 8153929 w 8364456"/>
              <a:gd name="connsiteY26" fmla="*/ 1606041 h 4794329"/>
              <a:gd name="connsiteX27" fmla="*/ 36072 w 8364456"/>
              <a:gd name="connsiteY27" fmla="*/ 1576410 h 4794329"/>
              <a:gd name="connsiteX28" fmla="*/ 1741853 w 8364456"/>
              <a:gd name="connsiteY28" fmla="*/ 1576410 h 4794329"/>
              <a:gd name="connsiteX29" fmla="*/ 1064326 w 8364456"/>
              <a:gd name="connsiteY29" fmla="*/ 2253937 h 4794329"/>
              <a:gd name="connsiteX30" fmla="*/ 713599 w 8364456"/>
              <a:gd name="connsiteY30" fmla="*/ 2253937 h 4794329"/>
              <a:gd name="connsiteX31" fmla="*/ 36072 w 8364456"/>
              <a:gd name="connsiteY31" fmla="*/ 1576410 h 4794329"/>
              <a:gd name="connsiteX32" fmla="*/ 7701890 w 8364456"/>
              <a:gd name="connsiteY32" fmla="*/ 717042 h 4794329"/>
              <a:gd name="connsiteX33" fmla="*/ 7850755 w 8364456"/>
              <a:gd name="connsiteY33" fmla="*/ 778704 h 4794329"/>
              <a:gd name="connsiteX34" fmla="*/ 7850755 w 8364456"/>
              <a:gd name="connsiteY34" fmla="*/ 1076435 h 4794329"/>
              <a:gd name="connsiteX35" fmla="*/ 4775564 w 8364456"/>
              <a:gd name="connsiteY35" fmla="*/ 4151624 h 4794329"/>
              <a:gd name="connsiteX36" fmla="*/ 4477834 w 8364456"/>
              <a:gd name="connsiteY36" fmla="*/ 4151624 h 4794329"/>
              <a:gd name="connsiteX37" fmla="*/ 4477835 w 8364456"/>
              <a:gd name="connsiteY37" fmla="*/ 4151624 h 4794329"/>
              <a:gd name="connsiteX38" fmla="*/ 4477835 w 8364456"/>
              <a:gd name="connsiteY38" fmla="*/ 3853894 h 4794329"/>
              <a:gd name="connsiteX39" fmla="*/ 7553025 w 8364456"/>
              <a:gd name="connsiteY39" fmla="*/ 778704 h 4794329"/>
              <a:gd name="connsiteX40" fmla="*/ 7701890 w 8364456"/>
              <a:gd name="connsiteY40" fmla="*/ 717042 h 4794329"/>
              <a:gd name="connsiteX41" fmla="*/ 7145652 w 8364456"/>
              <a:gd name="connsiteY41" fmla="*/ 598413 h 4794329"/>
              <a:gd name="connsiteX42" fmla="*/ 7294517 w 8364456"/>
              <a:gd name="connsiteY42" fmla="*/ 660075 h 4794329"/>
              <a:gd name="connsiteX43" fmla="*/ 7294517 w 8364456"/>
              <a:gd name="connsiteY43" fmla="*/ 957805 h 4794329"/>
              <a:gd name="connsiteX44" fmla="*/ 3548690 w 8364456"/>
              <a:gd name="connsiteY44" fmla="*/ 4703631 h 4794329"/>
              <a:gd name="connsiteX45" fmla="*/ 3250960 w 8364456"/>
              <a:gd name="connsiteY45" fmla="*/ 4703631 h 4794329"/>
              <a:gd name="connsiteX46" fmla="*/ 3250961 w 8364456"/>
              <a:gd name="connsiteY46" fmla="*/ 4703631 h 4794329"/>
              <a:gd name="connsiteX47" fmla="*/ 3250961 w 8364456"/>
              <a:gd name="connsiteY47" fmla="*/ 4405901 h 4794329"/>
              <a:gd name="connsiteX48" fmla="*/ 6996787 w 8364456"/>
              <a:gd name="connsiteY48" fmla="*/ 660075 h 4794329"/>
              <a:gd name="connsiteX49" fmla="*/ 7145652 w 8364456"/>
              <a:gd name="connsiteY49" fmla="*/ 598413 h 4794329"/>
              <a:gd name="connsiteX50" fmla="*/ 5875375 w 8364456"/>
              <a:gd name="connsiteY50" fmla="*/ 530016 h 4794329"/>
              <a:gd name="connsiteX51" fmla="*/ 6024240 w 8364456"/>
              <a:gd name="connsiteY51" fmla="*/ 591677 h 4794329"/>
              <a:gd name="connsiteX52" fmla="*/ 6024240 w 8364456"/>
              <a:gd name="connsiteY52" fmla="*/ 889408 h 4794329"/>
              <a:gd name="connsiteX53" fmla="*/ 2949049 w 8364456"/>
              <a:gd name="connsiteY53" fmla="*/ 3964597 h 4794329"/>
              <a:gd name="connsiteX54" fmla="*/ 2651320 w 8364456"/>
              <a:gd name="connsiteY54" fmla="*/ 3964597 h 4794329"/>
              <a:gd name="connsiteX55" fmla="*/ 2651321 w 8364456"/>
              <a:gd name="connsiteY55" fmla="*/ 3964597 h 4794329"/>
              <a:gd name="connsiteX56" fmla="*/ 2651321 w 8364456"/>
              <a:gd name="connsiteY56" fmla="*/ 3666867 h 4794329"/>
              <a:gd name="connsiteX57" fmla="*/ 5726510 w 8364456"/>
              <a:gd name="connsiteY57" fmla="*/ 591677 h 4794329"/>
              <a:gd name="connsiteX58" fmla="*/ 5875375 w 8364456"/>
              <a:gd name="connsiteY58" fmla="*/ 530016 h 4794329"/>
              <a:gd name="connsiteX59" fmla="*/ 6729193 w 8364456"/>
              <a:gd name="connsiteY59" fmla="*/ 347526 h 4794329"/>
              <a:gd name="connsiteX60" fmla="*/ 6878058 w 8364456"/>
              <a:gd name="connsiteY60" fmla="*/ 409188 h 4794329"/>
              <a:gd name="connsiteX61" fmla="*/ 6878058 w 8364456"/>
              <a:gd name="connsiteY61" fmla="*/ 706919 h 4794329"/>
              <a:gd name="connsiteX62" fmla="*/ 3802867 w 8364456"/>
              <a:gd name="connsiteY62" fmla="*/ 3782108 h 4794329"/>
              <a:gd name="connsiteX63" fmla="*/ 3505137 w 8364456"/>
              <a:gd name="connsiteY63" fmla="*/ 3782108 h 4794329"/>
              <a:gd name="connsiteX64" fmla="*/ 3505138 w 8364456"/>
              <a:gd name="connsiteY64" fmla="*/ 3782108 h 4794329"/>
              <a:gd name="connsiteX65" fmla="*/ 3505138 w 8364456"/>
              <a:gd name="connsiteY65" fmla="*/ 3484378 h 4794329"/>
              <a:gd name="connsiteX66" fmla="*/ 6580328 w 8364456"/>
              <a:gd name="connsiteY66" fmla="*/ 409188 h 4794329"/>
              <a:gd name="connsiteX67" fmla="*/ 6729193 w 8364456"/>
              <a:gd name="connsiteY67" fmla="*/ 347526 h 4794329"/>
              <a:gd name="connsiteX68" fmla="*/ 4254061 w 8364456"/>
              <a:gd name="connsiteY68" fmla="*/ 126303 h 4794329"/>
              <a:gd name="connsiteX69" fmla="*/ 4402926 w 8364456"/>
              <a:gd name="connsiteY69" fmla="*/ 187965 h 4794329"/>
              <a:gd name="connsiteX70" fmla="*/ 4402926 w 8364456"/>
              <a:gd name="connsiteY70" fmla="*/ 485695 h 4794329"/>
              <a:gd name="connsiteX71" fmla="*/ 3144208 w 8364456"/>
              <a:gd name="connsiteY71" fmla="*/ 1744412 h 4794329"/>
              <a:gd name="connsiteX72" fmla="*/ 2846477 w 8364456"/>
              <a:gd name="connsiteY72" fmla="*/ 1744412 h 4794329"/>
              <a:gd name="connsiteX73" fmla="*/ 2846479 w 8364456"/>
              <a:gd name="connsiteY73" fmla="*/ 1744412 h 4794329"/>
              <a:gd name="connsiteX74" fmla="*/ 2846479 w 8364456"/>
              <a:gd name="connsiteY74" fmla="*/ 1446682 h 4794329"/>
              <a:gd name="connsiteX75" fmla="*/ 4105196 w 8364456"/>
              <a:gd name="connsiteY75" fmla="*/ 187965 h 4794329"/>
              <a:gd name="connsiteX76" fmla="*/ 4254061 w 8364456"/>
              <a:gd name="connsiteY76" fmla="*/ 126303 h 4794329"/>
              <a:gd name="connsiteX77" fmla="*/ 5715119 w 8364456"/>
              <a:gd name="connsiteY77" fmla="*/ 18853 h 4794329"/>
              <a:gd name="connsiteX78" fmla="*/ 5863984 w 8364456"/>
              <a:gd name="connsiteY78" fmla="*/ 80515 h 4794329"/>
              <a:gd name="connsiteX79" fmla="*/ 5863984 w 8364456"/>
              <a:gd name="connsiteY79" fmla="*/ 378245 h 4794329"/>
              <a:gd name="connsiteX80" fmla="*/ 3142300 w 8364456"/>
              <a:gd name="connsiteY80" fmla="*/ 3099928 h 4794329"/>
              <a:gd name="connsiteX81" fmla="*/ 2844570 w 8364456"/>
              <a:gd name="connsiteY81" fmla="*/ 3099928 h 4794329"/>
              <a:gd name="connsiteX82" fmla="*/ 2844571 w 8364456"/>
              <a:gd name="connsiteY82" fmla="*/ 3099928 h 4794329"/>
              <a:gd name="connsiteX83" fmla="*/ 2844571 w 8364456"/>
              <a:gd name="connsiteY83" fmla="*/ 2802198 h 4794329"/>
              <a:gd name="connsiteX84" fmla="*/ 5566254 w 8364456"/>
              <a:gd name="connsiteY84" fmla="*/ 80515 h 4794329"/>
              <a:gd name="connsiteX85" fmla="*/ 5715119 w 8364456"/>
              <a:gd name="connsiteY85" fmla="*/ 18853 h 4794329"/>
              <a:gd name="connsiteX86" fmla="*/ 5055242 w 8364456"/>
              <a:gd name="connsiteY86" fmla="*/ 0 h 4794329"/>
              <a:gd name="connsiteX87" fmla="*/ 5204107 w 8364456"/>
              <a:gd name="connsiteY87" fmla="*/ 61662 h 4794329"/>
              <a:gd name="connsiteX88" fmla="*/ 5204107 w 8364456"/>
              <a:gd name="connsiteY88" fmla="*/ 359392 h 4794329"/>
              <a:gd name="connsiteX89" fmla="*/ 3222427 w 8364456"/>
              <a:gd name="connsiteY89" fmla="*/ 2341071 h 4794329"/>
              <a:gd name="connsiteX90" fmla="*/ 2924696 w 8364456"/>
              <a:gd name="connsiteY90" fmla="*/ 2341071 h 4794329"/>
              <a:gd name="connsiteX91" fmla="*/ 2924698 w 8364456"/>
              <a:gd name="connsiteY91" fmla="*/ 2341071 h 4794329"/>
              <a:gd name="connsiteX92" fmla="*/ 2924698 w 8364456"/>
              <a:gd name="connsiteY92" fmla="*/ 2043341 h 4794329"/>
              <a:gd name="connsiteX93" fmla="*/ 4906377 w 8364456"/>
              <a:gd name="connsiteY93" fmla="*/ 61662 h 4794329"/>
              <a:gd name="connsiteX94" fmla="*/ 5055242 w 8364456"/>
              <a:gd name="connsiteY94" fmla="*/ 0 h 4794329"/>
              <a:gd name="connsiteX0" fmla="*/ 7193727 w 8334627"/>
              <a:gd name="connsiteY0" fmla="*/ 3202389 h 4794329"/>
              <a:gd name="connsiteX1" fmla="*/ 7342592 w 8334627"/>
              <a:gd name="connsiteY1" fmla="*/ 3264051 h 4794329"/>
              <a:gd name="connsiteX2" fmla="*/ 7342592 w 8334627"/>
              <a:gd name="connsiteY2" fmla="*/ 3561781 h 4794329"/>
              <a:gd name="connsiteX3" fmla="*/ 6682153 w 8334627"/>
              <a:gd name="connsiteY3" fmla="*/ 4222219 h 4794329"/>
              <a:gd name="connsiteX4" fmla="*/ 6384423 w 8334627"/>
              <a:gd name="connsiteY4" fmla="*/ 4222219 h 4794329"/>
              <a:gd name="connsiteX5" fmla="*/ 6384424 w 8334627"/>
              <a:gd name="connsiteY5" fmla="*/ 4222219 h 4794329"/>
              <a:gd name="connsiteX6" fmla="*/ 6384424 w 8334627"/>
              <a:gd name="connsiteY6" fmla="*/ 3924488 h 4794329"/>
              <a:gd name="connsiteX7" fmla="*/ 7044862 w 8334627"/>
              <a:gd name="connsiteY7" fmla="*/ 3264051 h 4794329"/>
              <a:gd name="connsiteX8" fmla="*/ 7193727 w 8334627"/>
              <a:gd name="connsiteY8" fmla="*/ 3202389 h 4794329"/>
              <a:gd name="connsiteX9" fmla="*/ 7160496 w 8334627"/>
              <a:gd name="connsiteY9" fmla="*/ 1896653 h 4794329"/>
              <a:gd name="connsiteX10" fmla="*/ 7309361 w 8334627"/>
              <a:gd name="connsiteY10" fmla="*/ 1958315 h 4794329"/>
              <a:gd name="connsiteX11" fmla="*/ 7309361 w 8334627"/>
              <a:gd name="connsiteY11" fmla="*/ 2256046 h 4794329"/>
              <a:gd name="connsiteX12" fmla="*/ 4832738 w 8334627"/>
              <a:gd name="connsiteY12" fmla="*/ 4732667 h 4794329"/>
              <a:gd name="connsiteX13" fmla="*/ 4535008 w 8334627"/>
              <a:gd name="connsiteY13" fmla="*/ 4732667 h 4794329"/>
              <a:gd name="connsiteX14" fmla="*/ 4535010 w 8334627"/>
              <a:gd name="connsiteY14" fmla="*/ 4732667 h 4794329"/>
              <a:gd name="connsiteX15" fmla="*/ 4535010 w 8334627"/>
              <a:gd name="connsiteY15" fmla="*/ 4434937 h 4794329"/>
              <a:gd name="connsiteX16" fmla="*/ 7011631 w 8334627"/>
              <a:gd name="connsiteY16" fmla="*/ 1958315 h 4794329"/>
              <a:gd name="connsiteX17" fmla="*/ 7160496 w 8334627"/>
              <a:gd name="connsiteY17" fmla="*/ 1896653 h 4794329"/>
              <a:gd name="connsiteX18" fmla="*/ 8124100 w 8334627"/>
              <a:gd name="connsiteY18" fmla="*/ 1606041 h 4794329"/>
              <a:gd name="connsiteX19" fmla="*/ 8272965 w 8334627"/>
              <a:gd name="connsiteY19" fmla="*/ 1667703 h 4794329"/>
              <a:gd name="connsiteX20" fmla="*/ 8272965 w 8334627"/>
              <a:gd name="connsiteY20" fmla="*/ 1965433 h 4794329"/>
              <a:gd name="connsiteX21" fmla="*/ 6387890 w 8334627"/>
              <a:gd name="connsiteY21" fmla="*/ 3850507 h 4794329"/>
              <a:gd name="connsiteX22" fmla="*/ 6090160 w 8334627"/>
              <a:gd name="connsiteY22" fmla="*/ 3850507 h 4794329"/>
              <a:gd name="connsiteX23" fmla="*/ 6090161 w 8334627"/>
              <a:gd name="connsiteY23" fmla="*/ 3850507 h 4794329"/>
              <a:gd name="connsiteX24" fmla="*/ 6090161 w 8334627"/>
              <a:gd name="connsiteY24" fmla="*/ 3552777 h 4794329"/>
              <a:gd name="connsiteX25" fmla="*/ 7975235 w 8334627"/>
              <a:gd name="connsiteY25" fmla="*/ 1667703 h 4794329"/>
              <a:gd name="connsiteX26" fmla="*/ 8124100 w 8334627"/>
              <a:gd name="connsiteY26" fmla="*/ 1606041 h 4794329"/>
              <a:gd name="connsiteX27" fmla="*/ 6243 w 8334627"/>
              <a:gd name="connsiteY27" fmla="*/ 1576410 h 4794329"/>
              <a:gd name="connsiteX28" fmla="*/ 1034497 w 8334627"/>
              <a:gd name="connsiteY28" fmla="*/ 2253937 h 4794329"/>
              <a:gd name="connsiteX29" fmla="*/ 683770 w 8334627"/>
              <a:gd name="connsiteY29" fmla="*/ 2253937 h 4794329"/>
              <a:gd name="connsiteX30" fmla="*/ 6243 w 8334627"/>
              <a:gd name="connsiteY30" fmla="*/ 1576410 h 4794329"/>
              <a:gd name="connsiteX31" fmla="*/ 7672061 w 8334627"/>
              <a:gd name="connsiteY31" fmla="*/ 717042 h 4794329"/>
              <a:gd name="connsiteX32" fmla="*/ 7820926 w 8334627"/>
              <a:gd name="connsiteY32" fmla="*/ 778704 h 4794329"/>
              <a:gd name="connsiteX33" fmla="*/ 7820926 w 8334627"/>
              <a:gd name="connsiteY33" fmla="*/ 1076435 h 4794329"/>
              <a:gd name="connsiteX34" fmla="*/ 4745735 w 8334627"/>
              <a:gd name="connsiteY34" fmla="*/ 4151624 h 4794329"/>
              <a:gd name="connsiteX35" fmla="*/ 4448005 w 8334627"/>
              <a:gd name="connsiteY35" fmla="*/ 4151624 h 4794329"/>
              <a:gd name="connsiteX36" fmla="*/ 4448006 w 8334627"/>
              <a:gd name="connsiteY36" fmla="*/ 4151624 h 4794329"/>
              <a:gd name="connsiteX37" fmla="*/ 4448006 w 8334627"/>
              <a:gd name="connsiteY37" fmla="*/ 3853894 h 4794329"/>
              <a:gd name="connsiteX38" fmla="*/ 7523196 w 8334627"/>
              <a:gd name="connsiteY38" fmla="*/ 778704 h 4794329"/>
              <a:gd name="connsiteX39" fmla="*/ 7672061 w 8334627"/>
              <a:gd name="connsiteY39" fmla="*/ 717042 h 4794329"/>
              <a:gd name="connsiteX40" fmla="*/ 7115823 w 8334627"/>
              <a:gd name="connsiteY40" fmla="*/ 598413 h 4794329"/>
              <a:gd name="connsiteX41" fmla="*/ 7264688 w 8334627"/>
              <a:gd name="connsiteY41" fmla="*/ 660075 h 4794329"/>
              <a:gd name="connsiteX42" fmla="*/ 7264688 w 8334627"/>
              <a:gd name="connsiteY42" fmla="*/ 957805 h 4794329"/>
              <a:gd name="connsiteX43" fmla="*/ 3518861 w 8334627"/>
              <a:gd name="connsiteY43" fmla="*/ 4703631 h 4794329"/>
              <a:gd name="connsiteX44" fmla="*/ 3221131 w 8334627"/>
              <a:gd name="connsiteY44" fmla="*/ 4703631 h 4794329"/>
              <a:gd name="connsiteX45" fmla="*/ 3221132 w 8334627"/>
              <a:gd name="connsiteY45" fmla="*/ 4703631 h 4794329"/>
              <a:gd name="connsiteX46" fmla="*/ 3221132 w 8334627"/>
              <a:gd name="connsiteY46" fmla="*/ 4405901 h 4794329"/>
              <a:gd name="connsiteX47" fmla="*/ 6966958 w 8334627"/>
              <a:gd name="connsiteY47" fmla="*/ 660075 h 4794329"/>
              <a:gd name="connsiteX48" fmla="*/ 7115823 w 8334627"/>
              <a:gd name="connsiteY48" fmla="*/ 598413 h 4794329"/>
              <a:gd name="connsiteX49" fmla="*/ 5845546 w 8334627"/>
              <a:gd name="connsiteY49" fmla="*/ 530016 h 4794329"/>
              <a:gd name="connsiteX50" fmla="*/ 5994411 w 8334627"/>
              <a:gd name="connsiteY50" fmla="*/ 591677 h 4794329"/>
              <a:gd name="connsiteX51" fmla="*/ 5994411 w 8334627"/>
              <a:gd name="connsiteY51" fmla="*/ 889408 h 4794329"/>
              <a:gd name="connsiteX52" fmla="*/ 2919220 w 8334627"/>
              <a:gd name="connsiteY52" fmla="*/ 3964597 h 4794329"/>
              <a:gd name="connsiteX53" fmla="*/ 2621491 w 8334627"/>
              <a:gd name="connsiteY53" fmla="*/ 3964597 h 4794329"/>
              <a:gd name="connsiteX54" fmla="*/ 2621492 w 8334627"/>
              <a:gd name="connsiteY54" fmla="*/ 3964597 h 4794329"/>
              <a:gd name="connsiteX55" fmla="*/ 2621492 w 8334627"/>
              <a:gd name="connsiteY55" fmla="*/ 3666867 h 4794329"/>
              <a:gd name="connsiteX56" fmla="*/ 5696681 w 8334627"/>
              <a:gd name="connsiteY56" fmla="*/ 591677 h 4794329"/>
              <a:gd name="connsiteX57" fmla="*/ 5845546 w 8334627"/>
              <a:gd name="connsiteY57" fmla="*/ 530016 h 4794329"/>
              <a:gd name="connsiteX58" fmla="*/ 6699364 w 8334627"/>
              <a:gd name="connsiteY58" fmla="*/ 347526 h 4794329"/>
              <a:gd name="connsiteX59" fmla="*/ 6848229 w 8334627"/>
              <a:gd name="connsiteY59" fmla="*/ 409188 h 4794329"/>
              <a:gd name="connsiteX60" fmla="*/ 6848229 w 8334627"/>
              <a:gd name="connsiteY60" fmla="*/ 706919 h 4794329"/>
              <a:gd name="connsiteX61" fmla="*/ 3773038 w 8334627"/>
              <a:gd name="connsiteY61" fmla="*/ 3782108 h 4794329"/>
              <a:gd name="connsiteX62" fmla="*/ 3475308 w 8334627"/>
              <a:gd name="connsiteY62" fmla="*/ 3782108 h 4794329"/>
              <a:gd name="connsiteX63" fmla="*/ 3475309 w 8334627"/>
              <a:gd name="connsiteY63" fmla="*/ 3782108 h 4794329"/>
              <a:gd name="connsiteX64" fmla="*/ 3475309 w 8334627"/>
              <a:gd name="connsiteY64" fmla="*/ 3484378 h 4794329"/>
              <a:gd name="connsiteX65" fmla="*/ 6550499 w 8334627"/>
              <a:gd name="connsiteY65" fmla="*/ 409188 h 4794329"/>
              <a:gd name="connsiteX66" fmla="*/ 6699364 w 8334627"/>
              <a:gd name="connsiteY66" fmla="*/ 347526 h 4794329"/>
              <a:gd name="connsiteX67" fmla="*/ 4224232 w 8334627"/>
              <a:gd name="connsiteY67" fmla="*/ 126303 h 4794329"/>
              <a:gd name="connsiteX68" fmla="*/ 4373097 w 8334627"/>
              <a:gd name="connsiteY68" fmla="*/ 187965 h 4794329"/>
              <a:gd name="connsiteX69" fmla="*/ 4373097 w 8334627"/>
              <a:gd name="connsiteY69" fmla="*/ 485695 h 4794329"/>
              <a:gd name="connsiteX70" fmla="*/ 3114379 w 8334627"/>
              <a:gd name="connsiteY70" fmla="*/ 1744412 h 4794329"/>
              <a:gd name="connsiteX71" fmla="*/ 2816648 w 8334627"/>
              <a:gd name="connsiteY71" fmla="*/ 1744412 h 4794329"/>
              <a:gd name="connsiteX72" fmla="*/ 2816650 w 8334627"/>
              <a:gd name="connsiteY72" fmla="*/ 1744412 h 4794329"/>
              <a:gd name="connsiteX73" fmla="*/ 2816650 w 8334627"/>
              <a:gd name="connsiteY73" fmla="*/ 1446682 h 4794329"/>
              <a:gd name="connsiteX74" fmla="*/ 4075367 w 8334627"/>
              <a:gd name="connsiteY74" fmla="*/ 187965 h 4794329"/>
              <a:gd name="connsiteX75" fmla="*/ 4224232 w 8334627"/>
              <a:gd name="connsiteY75" fmla="*/ 126303 h 4794329"/>
              <a:gd name="connsiteX76" fmla="*/ 5685290 w 8334627"/>
              <a:gd name="connsiteY76" fmla="*/ 18853 h 4794329"/>
              <a:gd name="connsiteX77" fmla="*/ 5834155 w 8334627"/>
              <a:gd name="connsiteY77" fmla="*/ 80515 h 4794329"/>
              <a:gd name="connsiteX78" fmla="*/ 5834155 w 8334627"/>
              <a:gd name="connsiteY78" fmla="*/ 378245 h 4794329"/>
              <a:gd name="connsiteX79" fmla="*/ 3112471 w 8334627"/>
              <a:gd name="connsiteY79" fmla="*/ 3099928 h 4794329"/>
              <a:gd name="connsiteX80" fmla="*/ 2814741 w 8334627"/>
              <a:gd name="connsiteY80" fmla="*/ 3099928 h 4794329"/>
              <a:gd name="connsiteX81" fmla="*/ 2814742 w 8334627"/>
              <a:gd name="connsiteY81" fmla="*/ 3099928 h 4794329"/>
              <a:gd name="connsiteX82" fmla="*/ 2814742 w 8334627"/>
              <a:gd name="connsiteY82" fmla="*/ 2802198 h 4794329"/>
              <a:gd name="connsiteX83" fmla="*/ 5536425 w 8334627"/>
              <a:gd name="connsiteY83" fmla="*/ 80515 h 4794329"/>
              <a:gd name="connsiteX84" fmla="*/ 5685290 w 8334627"/>
              <a:gd name="connsiteY84" fmla="*/ 18853 h 4794329"/>
              <a:gd name="connsiteX85" fmla="*/ 5025413 w 8334627"/>
              <a:gd name="connsiteY85" fmla="*/ 0 h 4794329"/>
              <a:gd name="connsiteX86" fmla="*/ 5174278 w 8334627"/>
              <a:gd name="connsiteY86" fmla="*/ 61662 h 4794329"/>
              <a:gd name="connsiteX87" fmla="*/ 5174278 w 8334627"/>
              <a:gd name="connsiteY87" fmla="*/ 359392 h 4794329"/>
              <a:gd name="connsiteX88" fmla="*/ 3192598 w 8334627"/>
              <a:gd name="connsiteY88" fmla="*/ 2341071 h 4794329"/>
              <a:gd name="connsiteX89" fmla="*/ 2894867 w 8334627"/>
              <a:gd name="connsiteY89" fmla="*/ 2341071 h 4794329"/>
              <a:gd name="connsiteX90" fmla="*/ 2894869 w 8334627"/>
              <a:gd name="connsiteY90" fmla="*/ 2341071 h 4794329"/>
              <a:gd name="connsiteX91" fmla="*/ 2894869 w 8334627"/>
              <a:gd name="connsiteY91" fmla="*/ 2043341 h 4794329"/>
              <a:gd name="connsiteX92" fmla="*/ 4876548 w 8334627"/>
              <a:gd name="connsiteY92" fmla="*/ 61662 h 4794329"/>
              <a:gd name="connsiteX93" fmla="*/ 5025413 w 8334627"/>
              <a:gd name="connsiteY93" fmla="*/ 0 h 4794329"/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0 w 8328384"/>
              <a:gd name="connsiteY27" fmla="*/ 1576410 h 4794329"/>
              <a:gd name="connsiteX28" fmla="*/ 677527 w 8328384"/>
              <a:gd name="connsiteY28" fmla="*/ 2253937 h 4794329"/>
              <a:gd name="connsiteX29" fmla="*/ 0 w 8328384"/>
              <a:gd name="connsiteY29" fmla="*/ 1576410 h 4794329"/>
              <a:gd name="connsiteX30" fmla="*/ 7665818 w 8328384"/>
              <a:gd name="connsiteY30" fmla="*/ 717042 h 4794329"/>
              <a:gd name="connsiteX31" fmla="*/ 7814683 w 8328384"/>
              <a:gd name="connsiteY31" fmla="*/ 778704 h 4794329"/>
              <a:gd name="connsiteX32" fmla="*/ 7814683 w 8328384"/>
              <a:gd name="connsiteY32" fmla="*/ 1076435 h 4794329"/>
              <a:gd name="connsiteX33" fmla="*/ 4739492 w 8328384"/>
              <a:gd name="connsiteY33" fmla="*/ 4151624 h 4794329"/>
              <a:gd name="connsiteX34" fmla="*/ 4441762 w 8328384"/>
              <a:gd name="connsiteY34" fmla="*/ 4151624 h 4794329"/>
              <a:gd name="connsiteX35" fmla="*/ 4441763 w 8328384"/>
              <a:gd name="connsiteY35" fmla="*/ 4151624 h 4794329"/>
              <a:gd name="connsiteX36" fmla="*/ 4441763 w 8328384"/>
              <a:gd name="connsiteY36" fmla="*/ 3853894 h 4794329"/>
              <a:gd name="connsiteX37" fmla="*/ 7516953 w 8328384"/>
              <a:gd name="connsiteY37" fmla="*/ 778704 h 4794329"/>
              <a:gd name="connsiteX38" fmla="*/ 7665818 w 8328384"/>
              <a:gd name="connsiteY38" fmla="*/ 717042 h 4794329"/>
              <a:gd name="connsiteX39" fmla="*/ 7109580 w 8328384"/>
              <a:gd name="connsiteY39" fmla="*/ 598413 h 4794329"/>
              <a:gd name="connsiteX40" fmla="*/ 7258445 w 8328384"/>
              <a:gd name="connsiteY40" fmla="*/ 660075 h 4794329"/>
              <a:gd name="connsiteX41" fmla="*/ 7258445 w 8328384"/>
              <a:gd name="connsiteY41" fmla="*/ 957805 h 4794329"/>
              <a:gd name="connsiteX42" fmla="*/ 3512618 w 8328384"/>
              <a:gd name="connsiteY42" fmla="*/ 4703631 h 4794329"/>
              <a:gd name="connsiteX43" fmla="*/ 3214888 w 8328384"/>
              <a:gd name="connsiteY43" fmla="*/ 4703631 h 4794329"/>
              <a:gd name="connsiteX44" fmla="*/ 3214889 w 8328384"/>
              <a:gd name="connsiteY44" fmla="*/ 4703631 h 4794329"/>
              <a:gd name="connsiteX45" fmla="*/ 3214889 w 8328384"/>
              <a:gd name="connsiteY45" fmla="*/ 4405901 h 4794329"/>
              <a:gd name="connsiteX46" fmla="*/ 6960715 w 8328384"/>
              <a:gd name="connsiteY46" fmla="*/ 660075 h 4794329"/>
              <a:gd name="connsiteX47" fmla="*/ 7109580 w 8328384"/>
              <a:gd name="connsiteY47" fmla="*/ 598413 h 4794329"/>
              <a:gd name="connsiteX48" fmla="*/ 5839303 w 8328384"/>
              <a:gd name="connsiteY48" fmla="*/ 530016 h 4794329"/>
              <a:gd name="connsiteX49" fmla="*/ 5988168 w 8328384"/>
              <a:gd name="connsiteY49" fmla="*/ 591677 h 4794329"/>
              <a:gd name="connsiteX50" fmla="*/ 5988168 w 8328384"/>
              <a:gd name="connsiteY50" fmla="*/ 889408 h 4794329"/>
              <a:gd name="connsiteX51" fmla="*/ 2912977 w 8328384"/>
              <a:gd name="connsiteY51" fmla="*/ 3964597 h 4794329"/>
              <a:gd name="connsiteX52" fmla="*/ 2615248 w 8328384"/>
              <a:gd name="connsiteY52" fmla="*/ 3964597 h 4794329"/>
              <a:gd name="connsiteX53" fmla="*/ 2615249 w 8328384"/>
              <a:gd name="connsiteY53" fmla="*/ 3964597 h 4794329"/>
              <a:gd name="connsiteX54" fmla="*/ 2615249 w 8328384"/>
              <a:gd name="connsiteY54" fmla="*/ 3666867 h 4794329"/>
              <a:gd name="connsiteX55" fmla="*/ 5690438 w 8328384"/>
              <a:gd name="connsiteY55" fmla="*/ 591677 h 4794329"/>
              <a:gd name="connsiteX56" fmla="*/ 5839303 w 8328384"/>
              <a:gd name="connsiteY56" fmla="*/ 530016 h 4794329"/>
              <a:gd name="connsiteX57" fmla="*/ 6693121 w 8328384"/>
              <a:gd name="connsiteY57" fmla="*/ 347526 h 4794329"/>
              <a:gd name="connsiteX58" fmla="*/ 6841986 w 8328384"/>
              <a:gd name="connsiteY58" fmla="*/ 409188 h 4794329"/>
              <a:gd name="connsiteX59" fmla="*/ 6841986 w 8328384"/>
              <a:gd name="connsiteY59" fmla="*/ 706919 h 4794329"/>
              <a:gd name="connsiteX60" fmla="*/ 3766795 w 8328384"/>
              <a:gd name="connsiteY60" fmla="*/ 3782108 h 4794329"/>
              <a:gd name="connsiteX61" fmla="*/ 3469065 w 8328384"/>
              <a:gd name="connsiteY61" fmla="*/ 3782108 h 4794329"/>
              <a:gd name="connsiteX62" fmla="*/ 3469066 w 8328384"/>
              <a:gd name="connsiteY62" fmla="*/ 3782108 h 4794329"/>
              <a:gd name="connsiteX63" fmla="*/ 3469066 w 8328384"/>
              <a:gd name="connsiteY63" fmla="*/ 3484378 h 4794329"/>
              <a:gd name="connsiteX64" fmla="*/ 6544256 w 8328384"/>
              <a:gd name="connsiteY64" fmla="*/ 409188 h 4794329"/>
              <a:gd name="connsiteX65" fmla="*/ 6693121 w 8328384"/>
              <a:gd name="connsiteY65" fmla="*/ 347526 h 4794329"/>
              <a:gd name="connsiteX66" fmla="*/ 4217989 w 8328384"/>
              <a:gd name="connsiteY66" fmla="*/ 126303 h 4794329"/>
              <a:gd name="connsiteX67" fmla="*/ 4366854 w 8328384"/>
              <a:gd name="connsiteY67" fmla="*/ 187965 h 4794329"/>
              <a:gd name="connsiteX68" fmla="*/ 4366854 w 8328384"/>
              <a:gd name="connsiteY68" fmla="*/ 485695 h 4794329"/>
              <a:gd name="connsiteX69" fmla="*/ 3108136 w 8328384"/>
              <a:gd name="connsiteY69" fmla="*/ 1744412 h 4794329"/>
              <a:gd name="connsiteX70" fmla="*/ 2810405 w 8328384"/>
              <a:gd name="connsiteY70" fmla="*/ 1744412 h 4794329"/>
              <a:gd name="connsiteX71" fmla="*/ 2810407 w 8328384"/>
              <a:gd name="connsiteY71" fmla="*/ 1744412 h 4794329"/>
              <a:gd name="connsiteX72" fmla="*/ 2810407 w 8328384"/>
              <a:gd name="connsiteY72" fmla="*/ 1446682 h 4794329"/>
              <a:gd name="connsiteX73" fmla="*/ 4069124 w 8328384"/>
              <a:gd name="connsiteY73" fmla="*/ 187965 h 4794329"/>
              <a:gd name="connsiteX74" fmla="*/ 4217989 w 8328384"/>
              <a:gd name="connsiteY74" fmla="*/ 126303 h 4794329"/>
              <a:gd name="connsiteX75" fmla="*/ 5679047 w 8328384"/>
              <a:gd name="connsiteY75" fmla="*/ 18853 h 4794329"/>
              <a:gd name="connsiteX76" fmla="*/ 5827912 w 8328384"/>
              <a:gd name="connsiteY76" fmla="*/ 80515 h 4794329"/>
              <a:gd name="connsiteX77" fmla="*/ 5827912 w 8328384"/>
              <a:gd name="connsiteY77" fmla="*/ 378245 h 4794329"/>
              <a:gd name="connsiteX78" fmla="*/ 3106228 w 8328384"/>
              <a:gd name="connsiteY78" fmla="*/ 3099928 h 4794329"/>
              <a:gd name="connsiteX79" fmla="*/ 2808498 w 8328384"/>
              <a:gd name="connsiteY79" fmla="*/ 3099928 h 4794329"/>
              <a:gd name="connsiteX80" fmla="*/ 2808499 w 8328384"/>
              <a:gd name="connsiteY80" fmla="*/ 3099928 h 4794329"/>
              <a:gd name="connsiteX81" fmla="*/ 2808499 w 8328384"/>
              <a:gd name="connsiteY81" fmla="*/ 2802198 h 4794329"/>
              <a:gd name="connsiteX82" fmla="*/ 5530182 w 8328384"/>
              <a:gd name="connsiteY82" fmla="*/ 80515 h 4794329"/>
              <a:gd name="connsiteX83" fmla="*/ 5679047 w 8328384"/>
              <a:gd name="connsiteY83" fmla="*/ 18853 h 4794329"/>
              <a:gd name="connsiteX84" fmla="*/ 5019170 w 8328384"/>
              <a:gd name="connsiteY84" fmla="*/ 0 h 4794329"/>
              <a:gd name="connsiteX85" fmla="*/ 5168035 w 8328384"/>
              <a:gd name="connsiteY85" fmla="*/ 61662 h 4794329"/>
              <a:gd name="connsiteX86" fmla="*/ 5168035 w 8328384"/>
              <a:gd name="connsiteY86" fmla="*/ 359392 h 4794329"/>
              <a:gd name="connsiteX87" fmla="*/ 3186355 w 8328384"/>
              <a:gd name="connsiteY87" fmla="*/ 2341071 h 4794329"/>
              <a:gd name="connsiteX88" fmla="*/ 2888624 w 8328384"/>
              <a:gd name="connsiteY88" fmla="*/ 2341071 h 4794329"/>
              <a:gd name="connsiteX89" fmla="*/ 2888626 w 8328384"/>
              <a:gd name="connsiteY89" fmla="*/ 2341071 h 4794329"/>
              <a:gd name="connsiteX90" fmla="*/ 2888626 w 8328384"/>
              <a:gd name="connsiteY90" fmla="*/ 2043341 h 4794329"/>
              <a:gd name="connsiteX91" fmla="*/ 4870305 w 8328384"/>
              <a:gd name="connsiteY91" fmla="*/ 61662 h 4794329"/>
              <a:gd name="connsiteX92" fmla="*/ 5019170 w 8328384"/>
              <a:gd name="connsiteY92" fmla="*/ 0 h 4794329"/>
              <a:gd name="connsiteX0" fmla="*/ 4633897 w 5774797"/>
              <a:gd name="connsiteY0" fmla="*/ 3202389 h 4794329"/>
              <a:gd name="connsiteX1" fmla="*/ 4782762 w 5774797"/>
              <a:gd name="connsiteY1" fmla="*/ 3264051 h 4794329"/>
              <a:gd name="connsiteX2" fmla="*/ 4782762 w 5774797"/>
              <a:gd name="connsiteY2" fmla="*/ 3561781 h 4794329"/>
              <a:gd name="connsiteX3" fmla="*/ 4122323 w 5774797"/>
              <a:gd name="connsiteY3" fmla="*/ 4222219 h 4794329"/>
              <a:gd name="connsiteX4" fmla="*/ 3824593 w 5774797"/>
              <a:gd name="connsiteY4" fmla="*/ 4222219 h 4794329"/>
              <a:gd name="connsiteX5" fmla="*/ 3824594 w 5774797"/>
              <a:gd name="connsiteY5" fmla="*/ 4222219 h 4794329"/>
              <a:gd name="connsiteX6" fmla="*/ 3824594 w 5774797"/>
              <a:gd name="connsiteY6" fmla="*/ 3924488 h 4794329"/>
              <a:gd name="connsiteX7" fmla="*/ 4485032 w 5774797"/>
              <a:gd name="connsiteY7" fmla="*/ 3264051 h 4794329"/>
              <a:gd name="connsiteX8" fmla="*/ 4633897 w 5774797"/>
              <a:gd name="connsiteY8" fmla="*/ 3202389 h 4794329"/>
              <a:gd name="connsiteX9" fmla="*/ 4600666 w 5774797"/>
              <a:gd name="connsiteY9" fmla="*/ 1896653 h 4794329"/>
              <a:gd name="connsiteX10" fmla="*/ 4749531 w 5774797"/>
              <a:gd name="connsiteY10" fmla="*/ 1958315 h 4794329"/>
              <a:gd name="connsiteX11" fmla="*/ 4749531 w 5774797"/>
              <a:gd name="connsiteY11" fmla="*/ 2256046 h 4794329"/>
              <a:gd name="connsiteX12" fmla="*/ 2272908 w 5774797"/>
              <a:gd name="connsiteY12" fmla="*/ 4732667 h 4794329"/>
              <a:gd name="connsiteX13" fmla="*/ 1975178 w 5774797"/>
              <a:gd name="connsiteY13" fmla="*/ 4732667 h 4794329"/>
              <a:gd name="connsiteX14" fmla="*/ 1975180 w 5774797"/>
              <a:gd name="connsiteY14" fmla="*/ 4732667 h 4794329"/>
              <a:gd name="connsiteX15" fmla="*/ 1975180 w 5774797"/>
              <a:gd name="connsiteY15" fmla="*/ 4434937 h 4794329"/>
              <a:gd name="connsiteX16" fmla="*/ 4451801 w 5774797"/>
              <a:gd name="connsiteY16" fmla="*/ 1958315 h 4794329"/>
              <a:gd name="connsiteX17" fmla="*/ 4600666 w 5774797"/>
              <a:gd name="connsiteY17" fmla="*/ 1896653 h 4794329"/>
              <a:gd name="connsiteX18" fmla="*/ 5564270 w 5774797"/>
              <a:gd name="connsiteY18" fmla="*/ 1606041 h 4794329"/>
              <a:gd name="connsiteX19" fmla="*/ 5713135 w 5774797"/>
              <a:gd name="connsiteY19" fmla="*/ 1667703 h 4794329"/>
              <a:gd name="connsiteX20" fmla="*/ 5713135 w 5774797"/>
              <a:gd name="connsiteY20" fmla="*/ 1965433 h 4794329"/>
              <a:gd name="connsiteX21" fmla="*/ 3828060 w 5774797"/>
              <a:gd name="connsiteY21" fmla="*/ 3850507 h 4794329"/>
              <a:gd name="connsiteX22" fmla="*/ 3530330 w 5774797"/>
              <a:gd name="connsiteY22" fmla="*/ 3850507 h 4794329"/>
              <a:gd name="connsiteX23" fmla="*/ 3530331 w 5774797"/>
              <a:gd name="connsiteY23" fmla="*/ 3850507 h 4794329"/>
              <a:gd name="connsiteX24" fmla="*/ 3530331 w 5774797"/>
              <a:gd name="connsiteY24" fmla="*/ 3552777 h 4794329"/>
              <a:gd name="connsiteX25" fmla="*/ 5415405 w 5774797"/>
              <a:gd name="connsiteY25" fmla="*/ 1667703 h 4794329"/>
              <a:gd name="connsiteX26" fmla="*/ 5564270 w 5774797"/>
              <a:gd name="connsiteY26" fmla="*/ 1606041 h 4794329"/>
              <a:gd name="connsiteX27" fmla="*/ 5112231 w 5774797"/>
              <a:gd name="connsiteY27" fmla="*/ 717042 h 4794329"/>
              <a:gd name="connsiteX28" fmla="*/ 5261096 w 5774797"/>
              <a:gd name="connsiteY28" fmla="*/ 778704 h 4794329"/>
              <a:gd name="connsiteX29" fmla="*/ 5261096 w 5774797"/>
              <a:gd name="connsiteY29" fmla="*/ 1076435 h 4794329"/>
              <a:gd name="connsiteX30" fmla="*/ 2185905 w 5774797"/>
              <a:gd name="connsiteY30" fmla="*/ 4151624 h 4794329"/>
              <a:gd name="connsiteX31" fmla="*/ 1888175 w 5774797"/>
              <a:gd name="connsiteY31" fmla="*/ 4151624 h 4794329"/>
              <a:gd name="connsiteX32" fmla="*/ 1888176 w 5774797"/>
              <a:gd name="connsiteY32" fmla="*/ 4151624 h 4794329"/>
              <a:gd name="connsiteX33" fmla="*/ 1888176 w 5774797"/>
              <a:gd name="connsiteY33" fmla="*/ 3853894 h 4794329"/>
              <a:gd name="connsiteX34" fmla="*/ 4963366 w 5774797"/>
              <a:gd name="connsiteY34" fmla="*/ 778704 h 4794329"/>
              <a:gd name="connsiteX35" fmla="*/ 5112231 w 5774797"/>
              <a:gd name="connsiteY35" fmla="*/ 717042 h 4794329"/>
              <a:gd name="connsiteX36" fmla="*/ 4555993 w 5774797"/>
              <a:gd name="connsiteY36" fmla="*/ 598413 h 4794329"/>
              <a:gd name="connsiteX37" fmla="*/ 4704858 w 5774797"/>
              <a:gd name="connsiteY37" fmla="*/ 660075 h 4794329"/>
              <a:gd name="connsiteX38" fmla="*/ 4704858 w 5774797"/>
              <a:gd name="connsiteY38" fmla="*/ 957805 h 4794329"/>
              <a:gd name="connsiteX39" fmla="*/ 959031 w 5774797"/>
              <a:gd name="connsiteY39" fmla="*/ 4703631 h 4794329"/>
              <a:gd name="connsiteX40" fmla="*/ 661301 w 5774797"/>
              <a:gd name="connsiteY40" fmla="*/ 4703631 h 4794329"/>
              <a:gd name="connsiteX41" fmla="*/ 661302 w 5774797"/>
              <a:gd name="connsiteY41" fmla="*/ 4703631 h 4794329"/>
              <a:gd name="connsiteX42" fmla="*/ 661302 w 5774797"/>
              <a:gd name="connsiteY42" fmla="*/ 4405901 h 4794329"/>
              <a:gd name="connsiteX43" fmla="*/ 4407128 w 5774797"/>
              <a:gd name="connsiteY43" fmla="*/ 660075 h 4794329"/>
              <a:gd name="connsiteX44" fmla="*/ 4555993 w 5774797"/>
              <a:gd name="connsiteY44" fmla="*/ 598413 h 4794329"/>
              <a:gd name="connsiteX45" fmla="*/ 3285716 w 5774797"/>
              <a:gd name="connsiteY45" fmla="*/ 530016 h 4794329"/>
              <a:gd name="connsiteX46" fmla="*/ 3434581 w 5774797"/>
              <a:gd name="connsiteY46" fmla="*/ 591677 h 4794329"/>
              <a:gd name="connsiteX47" fmla="*/ 3434581 w 5774797"/>
              <a:gd name="connsiteY47" fmla="*/ 889408 h 4794329"/>
              <a:gd name="connsiteX48" fmla="*/ 359390 w 5774797"/>
              <a:gd name="connsiteY48" fmla="*/ 3964597 h 4794329"/>
              <a:gd name="connsiteX49" fmla="*/ 61661 w 5774797"/>
              <a:gd name="connsiteY49" fmla="*/ 3964597 h 4794329"/>
              <a:gd name="connsiteX50" fmla="*/ 61662 w 5774797"/>
              <a:gd name="connsiteY50" fmla="*/ 3964597 h 4794329"/>
              <a:gd name="connsiteX51" fmla="*/ 61662 w 5774797"/>
              <a:gd name="connsiteY51" fmla="*/ 3666867 h 4794329"/>
              <a:gd name="connsiteX52" fmla="*/ 3136851 w 5774797"/>
              <a:gd name="connsiteY52" fmla="*/ 591677 h 4794329"/>
              <a:gd name="connsiteX53" fmla="*/ 3285716 w 5774797"/>
              <a:gd name="connsiteY53" fmla="*/ 530016 h 4794329"/>
              <a:gd name="connsiteX54" fmla="*/ 4139534 w 5774797"/>
              <a:gd name="connsiteY54" fmla="*/ 347526 h 4794329"/>
              <a:gd name="connsiteX55" fmla="*/ 4288399 w 5774797"/>
              <a:gd name="connsiteY55" fmla="*/ 409188 h 4794329"/>
              <a:gd name="connsiteX56" fmla="*/ 4288399 w 5774797"/>
              <a:gd name="connsiteY56" fmla="*/ 706919 h 4794329"/>
              <a:gd name="connsiteX57" fmla="*/ 1213208 w 5774797"/>
              <a:gd name="connsiteY57" fmla="*/ 3782108 h 4794329"/>
              <a:gd name="connsiteX58" fmla="*/ 915478 w 5774797"/>
              <a:gd name="connsiteY58" fmla="*/ 3782108 h 4794329"/>
              <a:gd name="connsiteX59" fmla="*/ 915479 w 5774797"/>
              <a:gd name="connsiteY59" fmla="*/ 3782108 h 4794329"/>
              <a:gd name="connsiteX60" fmla="*/ 915479 w 5774797"/>
              <a:gd name="connsiteY60" fmla="*/ 3484378 h 4794329"/>
              <a:gd name="connsiteX61" fmla="*/ 3990669 w 5774797"/>
              <a:gd name="connsiteY61" fmla="*/ 409188 h 4794329"/>
              <a:gd name="connsiteX62" fmla="*/ 4139534 w 5774797"/>
              <a:gd name="connsiteY62" fmla="*/ 347526 h 4794329"/>
              <a:gd name="connsiteX63" fmla="*/ 1664402 w 5774797"/>
              <a:gd name="connsiteY63" fmla="*/ 126303 h 4794329"/>
              <a:gd name="connsiteX64" fmla="*/ 1813267 w 5774797"/>
              <a:gd name="connsiteY64" fmla="*/ 187965 h 4794329"/>
              <a:gd name="connsiteX65" fmla="*/ 1813267 w 5774797"/>
              <a:gd name="connsiteY65" fmla="*/ 485695 h 4794329"/>
              <a:gd name="connsiteX66" fmla="*/ 554549 w 5774797"/>
              <a:gd name="connsiteY66" fmla="*/ 1744412 h 4794329"/>
              <a:gd name="connsiteX67" fmla="*/ 256818 w 5774797"/>
              <a:gd name="connsiteY67" fmla="*/ 1744412 h 4794329"/>
              <a:gd name="connsiteX68" fmla="*/ 256820 w 5774797"/>
              <a:gd name="connsiteY68" fmla="*/ 1744412 h 4794329"/>
              <a:gd name="connsiteX69" fmla="*/ 256820 w 5774797"/>
              <a:gd name="connsiteY69" fmla="*/ 1446682 h 4794329"/>
              <a:gd name="connsiteX70" fmla="*/ 1515537 w 5774797"/>
              <a:gd name="connsiteY70" fmla="*/ 187965 h 4794329"/>
              <a:gd name="connsiteX71" fmla="*/ 1664402 w 5774797"/>
              <a:gd name="connsiteY71" fmla="*/ 126303 h 4794329"/>
              <a:gd name="connsiteX72" fmla="*/ 3125460 w 5774797"/>
              <a:gd name="connsiteY72" fmla="*/ 18853 h 4794329"/>
              <a:gd name="connsiteX73" fmla="*/ 3274325 w 5774797"/>
              <a:gd name="connsiteY73" fmla="*/ 80515 h 4794329"/>
              <a:gd name="connsiteX74" fmla="*/ 3274325 w 5774797"/>
              <a:gd name="connsiteY74" fmla="*/ 378245 h 4794329"/>
              <a:gd name="connsiteX75" fmla="*/ 552641 w 5774797"/>
              <a:gd name="connsiteY75" fmla="*/ 3099928 h 4794329"/>
              <a:gd name="connsiteX76" fmla="*/ 254911 w 5774797"/>
              <a:gd name="connsiteY76" fmla="*/ 3099928 h 4794329"/>
              <a:gd name="connsiteX77" fmla="*/ 254912 w 5774797"/>
              <a:gd name="connsiteY77" fmla="*/ 3099928 h 4794329"/>
              <a:gd name="connsiteX78" fmla="*/ 254912 w 5774797"/>
              <a:gd name="connsiteY78" fmla="*/ 2802198 h 4794329"/>
              <a:gd name="connsiteX79" fmla="*/ 2976595 w 5774797"/>
              <a:gd name="connsiteY79" fmla="*/ 80515 h 4794329"/>
              <a:gd name="connsiteX80" fmla="*/ 3125460 w 5774797"/>
              <a:gd name="connsiteY80" fmla="*/ 18853 h 4794329"/>
              <a:gd name="connsiteX81" fmla="*/ 2465583 w 5774797"/>
              <a:gd name="connsiteY81" fmla="*/ 0 h 4794329"/>
              <a:gd name="connsiteX82" fmla="*/ 2614448 w 5774797"/>
              <a:gd name="connsiteY82" fmla="*/ 61662 h 4794329"/>
              <a:gd name="connsiteX83" fmla="*/ 2614448 w 5774797"/>
              <a:gd name="connsiteY83" fmla="*/ 359392 h 4794329"/>
              <a:gd name="connsiteX84" fmla="*/ 632768 w 5774797"/>
              <a:gd name="connsiteY84" fmla="*/ 2341071 h 4794329"/>
              <a:gd name="connsiteX85" fmla="*/ 335037 w 5774797"/>
              <a:gd name="connsiteY85" fmla="*/ 2341071 h 4794329"/>
              <a:gd name="connsiteX86" fmla="*/ 335039 w 5774797"/>
              <a:gd name="connsiteY86" fmla="*/ 2341071 h 4794329"/>
              <a:gd name="connsiteX87" fmla="*/ 335039 w 5774797"/>
              <a:gd name="connsiteY87" fmla="*/ 2043341 h 4794329"/>
              <a:gd name="connsiteX88" fmla="*/ 2316718 w 5774797"/>
              <a:gd name="connsiteY88" fmla="*/ 61662 h 4794329"/>
              <a:gd name="connsiteX89" fmla="*/ 2465583 w 5774797"/>
              <a:gd name="connsiteY89" fmla="*/ 0 h 479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5774797" h="4794329">
                <a:moveTo>
                  <a:pt x="4633897" y="3202389"/>
                </a:moveTo>
                <a:cubicBezTo>
                  <a:pt x="4687776" y="3202389"/>
                  <a:pt x="4741654" y="3222943"/>
                  <a:pt x="4782762" y="3264051"/>
                </a:cubicBezTo>
                <a:cubicBezTo>
                  <a:pt x="4864978" y="3346267"/>
                  <a:pt x="4864978" y="3479565"/>
                  <a:pt x="4782762" y="3561781"/>
                </a:cubicBezTo>
                <a:lnTo>
                  <a:pt x="4122323" y="4222219"/>
                </a:lnTo>
                <a:cubicBezTo>
                  <a:pt x="4040107" y="4304435"/>
                  <a:pt x="3906809" y="4304435"/>
                  <a:pt x="3824593" y="4222219"/>
                </a:cubicBezTo>
                <a:lnTo>
                  <a:pt x="3824594" y="4222219"/>
                </a:lnTo>
                <a:cubicBezTo>
                  <a:pt x="3742378" y="4140003"/>
                  <a:pt x="3742378" y="4006704"/>
                  <a:pt x="3824594" y="3924488"/>
                </a:cubicBezTo>
                <a:lnTo>
                  <a:pt x="4485032" y="3264051"/>
                </a:lnTo>
                <a:cubicBezTo>
                  <a:pt x="4526140" y="3222943"/>
                  <a:pt x="4580018" y="3202389"/>
                  <a:pt x="4633897" y="3202389"/>
                </a:cubicBezTo>
                <a:close/>
                <a:moveTo>
                  <a:pt x="4600666" y="1896653"/>
                </a:moveTo>
                <a:cubicBezTo>
                  <a:pt x="4654544" y="1896653"/>
                  <a:pt x="4708423" y="1917207"/>
                  <a:pt x="4749531" y="1958315"/>
                </a:cubicBezTo>
                <a:cubicBezTo>
                  <a:pt x="4831747" y="2040531"/>
                  <a:pt x="4831747" y="2173830"/>
                  <a:pt x="4749531" y="2256046"/>
                </a:cubicBezTo>
                <a:lnTo>
                  <a:pt x="2272908" y="4732667"/>
                </a:lnTo>
                <a:cubicBezTo>
                  <a:pt x="2190692" y="4814883"/>
                  <a:pt x="2057394" y="4814883"/>
                  <a:pt x="1975178" y="4732667"/>
                </a:cubicBezTo>
                <a:lnTo>
                  <a:pt x="1975180" y="4732667"/>
                </a:lnTo>
                <a:cubicBezTo>
                  <a:pt x="1892964" y="4650451"/>
                  <a:pt x="1892964" y="4517153"/>
                  <a:pt x="1975180" y="4434937"/>
                </a:cubicBezTo>
                <a:lnTo>
                  <a:pt x="4451801" y="1958315"/>
                </a:lnTo>
                <a:cubicBezTo>
                  <a:pt x="4492909" y="1917207"/>
                  <a:pt x="4546787" y="1896653"/>
                  <a:pt x="4600666" y="1896653"/>
                </a:cubicBezTo>
                <a:close/>
                <a:moveTo>
                  <a:pt x="5564270" y="1606041"/>
                </a:moveTo>
                <a:cubicBezTo>
                  <a:pt x="5618148" y="1606041"/>
                  <a:pt x="5672027" y="1626595"/>
                  <a:pt x="5713135" y="1667703"/>
                </a:cubicBezTo>
                <a:cubicBezTo>
                  <a:pt x="5795351" y="1749919"/>
                  <a:pt x="5795351" y="1883217"/>
                  <a:pt x="5713135" y="1965433"/>
                </a:cubicBezTo>
                <a:lnTo>
                  <a:pt x="3828060" y="3850507"/>
                </a:lnTo>
                <a:cubicBezTo>
                  <a:pt x="3745844" y="3932723"/>
                  <a:pt x="3612546" y="3932723"/>
                  <a:pt x="3530330" y="3850507"/>
                </a:cubicBezTo>
                <a:lnTo>
                  <a:pt x="3530331" y="3850507"/>
                </a:lnTo>
                <a:cubicBezTo>
                  <a:pt x="3448115" y="3768291"/>
                  <a:pt x="3448115" y="3634993"/>
                  <a:pt x="3530331" y="3552777"/>
                </a:cubicBezTo>
                <a:lnTo>
                  <a:pt x="5415405" y="1667703"/>
                </a:lnTo>
                <a:cubicBezTo>
                  <a:pt x="5456513" y="1626595"/>
                  <a:pt x="5510391" y="1606041"/>
                  <a:pt x="5564270" y="1606041"/>
                </a:cubicBezTo>
                <a:close/>
                <a:moveTo>
                  <a:pt x="5112231" y="717042"/>
                </a:moveTo>
                <a:cubicBezTo>
                  <a:pt x="5166109" y="717042"/>
                  <a:pt x="5219988" y="737596"/>
                  <a:pt x="5261096" y="778704"/>
                </a:cubicBezTo>
                <a:cubicBezTo>
                  <a:pt x="5343312" y="860920"/>
                  <a:pt x="5343312" y="994218"/>
                  <a:pt x="5261096" y="1076435"/>
                </a:cubicBezTo>
                <a:lnTo>
                  <a:pt x="2185905" y="4151624"/>
                </a:lnTo>
                <a:cubicBezTo>
                  <a:pt x="2103689" y="4233840"/>
                  <a:pt x="1970391" y="4233840"/>
                  <a:pt x="1888175" y="4151624"/>
                </a:cubicBezTo>
                <a:lnTo>
                  <a:pt x="1888176" y="4151624"/>
                </a:lnTo>
                <a:cubicBezTo>
                  <a:pt x="1805960" y="4069408"/>
                  <a:pt x="1805960" y="3936110"/>
                  <a:pt x="1888176" y="3853894"/>
                </a:cubicBezTo>
                <a:lnTo>
                  <a:pt x="4963366" y="778704"/>
                </a:lnTo>
                <a:cubicBezTo>
                  <a:pt x="5004474" y="737596"/>
                  <a:pt x="5058352" y="717042"/>
                  <a:pt x="5112231" y="717042"/>
                </a:cubicBezTo>
                <a:close/>
                <a:moveTo>
                  <a:pt x="4555993" y="598413"/>
                </a:moveTo>
                <a:cubicBezTo>
                  <a:pt x="4609872" y="598413"/>
                  <a:pt x="4663750" y="618967"/>
                  <a:pt x="4704858" y="660075"/>
                </a:cubicBezTo>
                <a:cubicBezTo>
                  <a:pt x="4787074" y="742291"/>
                  <a:pt x="4787074" y="875589"/>
                  <a:pt x="4704858" y="957805"/>
                </a:cubicBezTo>
                <a:lnTo>
                  <a:pt x="959031" y="4703631"/>
                </a:lnTo>
                <a:cubicBezTo>
                  <a:pt x="876815" y="4785847"/>
                  <a:pt x="743517" y="4785847"/>
                  <a:pt x="661301" y="4703631"/>
                </a:cubicBezTo>
                <a:lnTo>
                  <a:pt x="661302" y="4703631"/>
                </a:lnTo>
                <a:cubicBezTo>
                  <a:pt x="579087" y="4621415"/>
                  <a:pt x="579087" y="4488117"/>
                  <a:pt x="661302" y="4405901"/>
                </a:cubicBezTo>
                <a:lnTo>
                  <a:pt x="4407128" y="660075"/>
                </a:lnTo>
                <a:cubicBezTo>
                  <a:pt x="4448236" y="618967"/>
                  <a:pt x="4502115" y="598413"/>
                  <a:pt x="4555993" y="598413"/>
                </a:cubicBezTo>
                <a:close/>
                <a:moveTo>
                  <a:pt x="3285716" y="530016"/>
                </a:moveTo>
                <a:cubicBezTo>
                  <a:pt x="3339595" y="530015"/>
                  <a:pt x="3393473" y="550569"/>
                  <a:pt x="3434581" y="591677"/>
                </a:cubicBezTo>
                <a:cubicBezTo>
                  <a:pt x="3516797" y="673894"/>
                  <a:pt x="3516797" y="807191"/>
                  <a:pt x="3434581" y="889408"/>
                </a:cubicBezTo>
                <a:lnTo>
                  <a:pt x="359390" y="3964597"/>
                </a:lnTo>
                <a:cubicBezTo>
                  <a:pt x="277175" y="4046813"/>
                  <a:pt x="143876" y="4046813"/>
                  <a:pt x="61661" y="3964597"/>
                </a:cubicBezTo>
                <a:lnTo>
                  <a:pt x="61662" y="3964597"/>
                </a:lnTo>
                <a:cubicBezTo>
                  <a:pt x="-20554" y="3882381"/>
                  <a:pt x="-20554" y="3749083"/>
                  <a:pt x="61662" y="3666867"/>
                </a:cubicBezTo>
                <a:lnTo>
                  <a:pt x="3136851" y="591677"/>
                </a:lnTo>
                <a:cubicBezTo>
                  <a:pt x="3177959" y="550569"/>
                  <a:pt x="3231837" y="530015"/>
                  <a:pt x="3285716" y="530016"/>
                </a:cubicBezTo>
                <a:close/>
                <a:moveTo>
                  <a:pt x="4139534" y="347526"/>
                </a:moveTo>
                <a:cubicBezTo>
                  <a:pt x="4193413" y="347526"/>
                  <a:pt x="4247291" y="368080"/>
                  <a:pt x="4288399" y="409188"/>
                </a:cubicBezTo>
                <a:cubicBezTo>
                  <a:pt x="4370615" y="491405"/>
                  <a:pt x="4370615" y="624702"/>
                  <a:pt x="4288399" y="706919"/>
                </a:cubicBezTo>
                <a:lnTo>
                  <a:pt x="1213208" y="3782108"/>
                </a:lnTo>
                <a:cubicBezTo>
                  <a:pt x="1130992" y="3864324"/>
                  <a:pt x="997694" y="3864324"/>
                  <a:pt x="915478" y="3782108"/>
                </a:cubicBezTo>
                <a:lnTo>
                  <a:pt x="915479" y="3782108"/>
                </a:lnTo>
                <a:cubicBezTo>
                  <a:pt x="833263" y="3699892"/>
                  <a:pt x="833263" y="3566594"/>
                  <a:pt x="915479" y="3484378"/>
                </a:cubicBezTo>
                <a:lnTo>
                  <a:pt x="3990669" y="409188"/>
                </a:lnTo>
                <a:cubicBezTo>
                  <a:pt x="4031777" y="368080"/>
                  <a:pt x="4085655" y="347526"/>
                  <a:pt x="4139534" y="347526"/>
                </a:cubicBezTo>
                <a:close/>
                <a:moveTo>
                  <a:pt x="1664402" y="126303"/>
                </a:moveTo>
                <a:cubicBezTo>
                  <a:pt x="1718280" y="126303"/>
                  <a:pt x="1772159" y="146856"/>
                  <a:pt x="1813267" y="187965"/>
                </a:cubicBezTo>
                <a:cubicBezTo>
                  <a:pt x="1895483" y="270181"/>
                  <a:pt x="1895483" y="403479"/>
                  <a:pt x="1813267" y="485695"/>
                </a:cubicBezTo>
                <a:lnTo>
                  <a:pt x="554549" y="1744412"/>
                </a:lnTo>
                <a:cubicBezTo>
                  <a:pt x="472333" y="1826628"/>
                  <a:pt x="339035" y="1826628"/>
                  <a:pt x="256818" y="1744412"/>
                </a:cubicBezTo>
                <a:lnTo>
                  <a:pt x="256820" y="1744412"/>
                </a:lnTo>
                <a:cubicBezTo>
                  <a:pt x="174605" y="1662196"/>
                  <a:pt x="174605" y="1528898"/>
                  <a:pt x="256820" y="1446682"/>
                </a:cubicBezTo>
                <a:lnTo>
                  <a:pt x="1515537" y="187965"/>
                </a:lnTo>
                <a:cubicBezTo>
                  <a:pt x="1556645" y="146856"/>
                  <a:pt x="1610523" y="126303"/>
                  <a:pt x="1664402" y="126303"/>
                </a:cubicBezTo>
                <a:close/>
                <a:moveTo>
                  <a:pt x="3125460" y="18853"/>
                </a:moveTo>
                <a:cubicBezTo>
                  <a:pt x="3179339" y="18853"/>
                  <a:pt x="3233217" y="39407"/>
                  <a:pt x="3274325" y="80515"/>
                </a:cubicBezTo>
                <a:cubicBezTo>
                  <a:pt x="3356541" y="162731"/>
                  <a:pt x="3356541" y="296029"/>
                  <a:pt x="3274325" y="378245"/>
                </a:cubicBezTo>
                <a:lnTo>
                  <a:pt x="552641" y="3099928"/>
                </a:lnTo>
                <a:cubicBezTo>
                  <a:pt x="470425" y="3182144"/>
                  <a:pt x="337126" y="3182144"/>
                  <a:pt x="254911" y="3099928"/>
                </a:cubicBezTo>
                <a:lnTo>
                  <a:pt x="254912" y="3099928"/>
                </a:lnTo>
                <a:cubicBezTo>
                  <a:pt x="172696" y="3017712"/>
                  <a:pt x="172696" y="2884414"/>
                  <a:pt x="254912" y="2802198"/>
                </a:cubicBezTo>
                <a:lnTo>
                  <a:pt x="2976595" y="80515"/>
                </a:lnTo>
                <a:cubicBezTo>
                  <a:pt x="3017703" y="39407"/>
                  <a:pt x="3071581" y="18853"/>
                  <a:pt x="3125460" y="18853"/>
                </a:cubicBezTo>
                <a:close/>
                <a:moveTo>
                  <a:pt x="2465583" y="0"/>
                </a:moveTo>
                <a:cubicBezTo>
                  <a:pt x="2519461" y="0"/>
                  <a:pt x="2573340" y="20554"/>
                  <a:pt x="2614448" y="61662"/>
                </a:cubicBezTo>
                <a:cubicBezTo>
                  <a:pt x="2696664" y="143878"/>
                  <a:pt x="2696664" y="277176"/>
                  <a:pt x="2614448" y="359392"/>
                </a:cubicBezTo>
                <a:lnTo>
                  <a:pt x="632768" y="2341071"/>
                </a:lnTo>
                <a:cubicBezTo>
                  <a:pt x="550552" y="2423287"/>
                  <a:pt x="417253" y="2423287"/>
                  <a:pt x="335037" y="2341071"/>
                </a:cubicBezTo>
                <a:lnTo>
                  <a:pt x="335039" y="2341071"/>
                </a:lnTo>
                <a:cubicBezTo>
                  <a:pt x="252822" y="2258855"/>
                  <a:pt x="252822" y="2125557"/>
                  <a:pt x="335039" y="2043341"/>
                </a:cubicBezTo>
                <a:lnTo>
                  <a:pt x="2316718" y="61662"/>
                </a:lnTo>
                <a:cubicBezTo>
                  <a:pt x="2357826" y="20554"/>
                  <a:pt x="2411704" y="0"/>
                  <a:pt x="2465583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1101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32" hasCustomPrompt="1"/>
          </p:nvPr>
        </p:nvSpPr>
        <p:spPr>
          <a:xfrm>
            <a:off x="190189" y="1285103"/>
            <a:ext cx="7159103" cy="5943600"/>
          </a:xfrm>
          <a:custGeom>
            <a:avLst/>
            <a:gdLst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677527 w 8328384"/>
              <a:gd name="connsiteY27" fmla="*/ 898884 h 4794329"/>
              <a:gd name="connsiteX28" fmla="*/ 1028254 w 8328384"/>
              <a:gd name="connsiteY28" fmla="*/ 898884 h 4794329"/>
              <a:gd name="connsiteX29" fmla="*/ 1705781 w 8328384"/>
              <a:gd name="connsiteY29" fmla="*/ 1576410 h 4794329"/>
              <a:gd name="connsiteX30" fmla="*/ 1028254 w 8328384"/>
              <a:gd name="connsiteY30" fmla="*/ 2253937 h 4794329"/>
              <a:gd name="connsiteX31" fmla="*/ 677527 w 8328384"/>
              <a:gd name="connsiteY31" fmla="*/ 2253937 h 4794329"/>
              <a:gd name="connsiteX32" fmla="*/ 0 w 8328384"/>
              <a:gd name="connsiteY32" fmla="*/ 1576410 h 4794329"/>
              <a:gd name="connsiteX33" fmla="*/ 677527 w 8328384"/>
              <a:gd name="connsiteY33" fmla="*/ 898884 h 4794329"/>
              <a:gd name="connsiteX34" fmla="*/ 7665818 w 8328384"/>
              <a:gd name="connsiteY34" fmla="*/ 717042 h 4794329"/>
              <a:gd name="connsiteX35" fmla="*/ 7814683 w 8328384"/>
              <a:gd name="connsiteY35" fmla="*/ 778704 h 4794329"/>
              <a:gd name="connsiteX36" fmla="*/ 7814683 w 8328384"/>
              <a:gd name="connsiteY36" fmla="*/ 1076435 h 4794329"/>
              <a:gd name="connsiteX37" fmla="*/ 4739492 w 8328384"/>
              <a:gd name="connsiteY37" fmla="*/ 4151624 h 4794329"/>
              <a:gd name="connsiteX38" fmla="*/ 4441762 w 8328384"/>
              <a:gd name="connsiteY38" fmla="*/ 4151624 h 4794329"/>
              <a:gd name="connsiteX39" fmla="*/ 4441763 w 8328384"/>
              <a:gd name="connsiteY39" fmla="*/ 4151624 h 4794329"/>
              <a:gd name="connsiteX40" fmla="*/ 4441763 w 8328384"/>
              <a:gd name="connsiteY40" fmla="*/ 3853894 h 4794329"/>
              <a:gd name="connsiteX41" fmla="*/ 7516953 w 8328384"/>
              <a:gd name="connsiteY41" fmla="*/ 778704 h 4794329"/>
              <a:gd name="connsiteX42" fmla="*/ 7665818 w 8328384"/>
              <a:gd name="connsiteY42" fmla="*/ 717042 h 4794329"/>
              <a:gd name="connsiteX43" fmla="*/ 7109580 w 8328384"/>
              <a:gd name="connsiteY43" fmla="*/ 598413 h 4794329"/>
              <a:gd name="connsiteX44" fmla="*/ 7258445 w 8328384"/>
              <a:gd name="connsiteY44" fmla="*/ 660075 h 4794329"/>
              <a:gd name="connsiteX45" fmla="*/ 7258445 w 8328384"/>
              <a:gd name="connsiteY45" fmla="*/ 957805 h 4794329"/>
              <a:gd name="connsiteX46" fmla="*/ 3512618 w 8328384"/>
              <a:gd name="connsiteY46" fmla="*/ 4703631 h 4794329"/>
              <a:gd name="connsiteX47" fmla="*/ 3214888 w 8328384"/>
              <a:gd name="connsiteY47" fmla="*/ 4703631 h 4794329"/>
              <a:gd name="connsiteX48" fmla="*/ 3214889 w 8328384"/>
              <a:gd name="connsiteY48" fmla="*/ 4703631 h 4794329"/>
              <a:gd name="connsiteX49" fmla="*/ 3214889 w 8328384"/>
              <a:gd name="connsiteY49" fmla="*/ 4405901 h 4794329"/>
              <a:gd name="connsiteX50" fmla="*/ 6960715 w 8328384"/>
              <a:gd name="connsiteY50" fmla="*/ 660075 h 4794329"/>
              <a:gd name="connsiteX51" fmla="*/ 7109580 w 8328384"/>
              <a:gd name="connsiteY51" fmla="*/ 598413 h 4794329"/>
              <a:gd name="connsiteX52" fmla="*/ 5839303 w 8328384"/>
              <a:gd name="connsiteY52" fmla="*/ 530016 h 4794329"/>
              <a:gd name="connsiteX53" fmla="*/ 5988168 w 8328384"/>
              <a:gd name="connsiteY53" fmla="*/ 591677 h 4794329"/>
              <a:gd name="connsiteX54" fmla="*/ 5988168 w 8328384"/>
              <a:gd name="connsiteY54" fmla="*/ 889408 h 4794329"/>
              <a:gd name="connsiteX55" fmla="*/ 2912977 w 8328384"/>
              <a:gd name="connsiteY55" fmla="*/ 3964597 h 4794329"/>
              <a:gd name="connsiteX56" fmla="*/ 2615248 w 8328384"/>
              <a:gd name="connsiteY56" fmla="*/ 3964597 h 4794329"/>
              <a:gd name="connsiteX57" fmla="*/ 2615249 w 8328384"/>
              <a:gd name="connsiteY57" fmla="*/ 3964597 h 4794329"/>
              <a:gd name="connsiteX58" fmla="*/ 2615249 w 8328384"/>
              <a:gd name="connsiteY58" fmla="*/ 3666867 h 4794329"/>
              <a:gd name="connsiteX59" fmla="*/ 5690438 w 8328384"/>
              <a:gd name="connsiteY59" fmla="*/ 591677 h 4794329"/>
              <a:gd name="connsiteX60" fmla="*/ 5839303 w 8328384"/>
              <a:gd name="connsiteY60" fmla="*/ 530016 h 4794329"/>
              <a:gd name="connsiteX61" fmla="*/ 6693121 w 8328384"/>
              <a:gd name="connsiteY61" fmla="*/ 347526 h 4794329"/>
              <a:gd name="connsiteX62" fmla="*/ 6841986 w 8328384"/>
              <a:gd name="connsiteY62" fmla="*/ 409188 h 4794329"/>
              <a:gd name="connsiteX63" fmla="*/ 6841986 w 8328384"/>
              <a:gd name="connsiteY63" fmla="*/ 706919 h 4794329"/>
              <a:gd name="connsiteX64" fmla="*/ 3766795 w 8328384"/>
              <a:gd name="connsiteY64" fmla="*/ 3782108 h 4794329"/>
              <a:gd name="connsiteX65" fmla="*/ 3469065 w 8328384"/>
              <a:gd name="connsiteY65" fmla="*/ 3782108 h 4794329"/>
              <a:gd name="connsiteX66" fmla="*/ 3469066 w 8328384"/>
              <a:gd name="connsiteY66" fmla="*/ 3782108 h 4794329"/>
              <a:gd name="connsiteX67" fmla="*/ 3469066 w 8328384"/>
              <a:gd name="connsiteY67" fmla="*/ 3484378 h 4794329"/>
              <a:gd name="connsiteX68" fmla="*/ 6544256 w 8328384"/>
              <a:gd name="connsiteY68" fmla="*/ 409188 h 4794329"/>
              <a:gd name="connsiteX69" fmla="*/ 6693121 w 8328384"/>
              <a:gd name="connsiteY69" fmla="*/ 347526 h 4794329"/>
              <a:gd name="connsiteX70" fmla="*/ 4217989 w 8328384"/>
              <a:gd name="connsiteY70" fmla="*/ 126303 h 4794329"/>
              <a:gd name="connsiteX71" fmla="*/ 4366854 w 8328384"/>
              <a:gd name="connsiteY71" fmla="*/ 187965 h 4794329"/>
              <a:gd name="connsiteX72" fmla="*/ 4366854 w 8328384"/>
              <a:gd name="connsiteY72" fmla="*/ 485695 h 4794329"/>
              <a:gd name="connsiteX73" fmla="*/ 3108136 w 8328384"/>
              <a:gd name="connsiteY73" fmla="*/ 1744412 h 4794329"/>
              <a:gd name="connsiteX74" fmla="*/ 2810405 w 8328384"/>
              <a:gd name="connsiteY74" fmla="*/ 1744412 h 4794329"/>
              <a:gd name="connsiteX75" fmla="*/ 2810407 w 8328384"/>
              <a:gd name="connsiteY75" fmla="*/ 1744412 h 4794329"/>
              <a:gd name="connsiteX76" fmla="*/ 2810407 w 8328384"/>
              <a:gd name="connsiteY76" fmla="*/ 1446682 h 4794329"/>
              <a:gd name="connsiteX77" fmla="*/ 4069124 w 8328384"/>
              <a:gd name="connsiteY77" fmla="*/ 187965 h 4794329"/>
              <a:gd name="connsiteX78" fmla="*/ 4217989 w 8328384"/>
              <a:gd name="connsiteY78" fmla="*/ 126303 h 4794329"/>
              <a:gd name="connsiteX79" fmla="*/ 5679047 w 8328384"/>
              <a:gd name="connsiteY79" fmla="*/ 18853 h 4794329"/>
              <a:gd name="connsiteX80" fmla="*/ 5827912 w 8328384"/>
              <a:gd name="connsiteY80" fmla="*/ 80515 h 4794329"/>
              <a:gd name="connsiteX81" fmla="*/ 5827912 w 8328384"/>
              <a:gd name="connsiteY81" fmla="*/ 378245 h 4794329"/>
              <a:gd name="connsiteX82" fmla="*/ 3106228 w 8328384"/>
              <a:gd name="connsiteY82" fmla="*/ 3099928 h 4794329"/>
              <a:gd name="connsiteX83" fmla="*/ 2808498 w 8328384"/>
              <a:gd name="connsiteY83" fmla="*/ 3099928 h 4794329"/>
              <a:gd name="connsiteX84" fmla="*/ 2808499 w 8328384"/>
              <a:gd name="connsiteY84" fmla="*/ 3099928 h 4794329"/>
              <a:gd name="connsiteX85" fmla="*/ 2808499 w 8328384"/>
              <a:gd name="connsiteY85" fmla="*/ 2802198 h 4794329"/>
              <a:gd name="connsiteX86" fmla="*/ 5530182 w 8328384"/>
              <a:gd name="connsiteY86" fmla="*/ 80515 h 4794329"/>
              <a:gd name="connsiteX87" fmla="*/ 5679047 w 8328384"/>
              <a:gd name="connsiteY87" fmla="*/ 18853 h 4794329"/>
              <a:gd name="connsiteX88" fmla="*/ 5019170 w 8328384"/>
              <a:gd name="connsiteY88" fmla="*/ 0 h 4794329"/>
              <a:gd name="connsiteX89" fmla="*/ 5168035 w 8328384"/>
              <a:gd name="connsiteY89" fmla="*/ 61662 h 4794329"/>
              <a:gd name="connsiteX90" fmla="*/ 5168035 w 8328384"/>
              <a:gd name="connsiteY90" fmla="*/ 359392 h 4794329"/>
              <a:gd name="connsiteX91" fmla="*/ 3186355 w 8328384"/>
              <a:gd name="connsiteY91" fmla="*/ 2341071 h 4794329"/>
              <a:gd name="connsiteX92" fmla="*/ 2888624 w 8328384"/>
              <a:gd name="connsiteY92" fmla="*/ 2341071 h 4794329"/>
              <a:gd name="connsiteX93" fmla="*/ 2888626 w 8328384"/>
              <a:gd name="connsiteY93" fmla="*/ 2341071 h 4794329"/>
              <a:gd name="connsiteX94" fmla="*/ 2888626 w 8328384"/>
              <a:gd name="connsiteY94" fmla="*/ 2043341 h 4794329"/>
              <a:gd name="connsiteX95" fmla="*/ 4870305 w 8328384"/>
              <a:gd name="connsiteY95" fmla="*/ 61662 h 4794329"/>
              <a:gd name="connsiteX96" fmla="*/ 5019170 w 8328384"/>
              <a:gd name="connsiteY96" fmla="*/ 0 h 4794329"/>
              <a:gd name="connsiteX0" fmla="*/ 7193726 w 8334626"/>
              <a:gd name="connsiteY0" fmla="*/ 3202389 h 4794329"/>
              <a:gd name="connsiteX1" fmla="*/ 7342591 w 8334626"/>
              <a:gd name="connsiteY1" fmla="*/ 3264051 h 4794329"/>
              <a:gd name="connsiteX2" fmla="*/ 7342591 w 8334626"/>
              <a:gd name="connsiteY2" fmla="*/ 3561781 h 4794329"/>
              <a:gd name="connsiteX3" fmla="*/ 6682152 w 8334626"/>
              <a:gd name="connsiteY3" fmla="*/ 4222219 h 4794329"/>
              <a:gd name="connsiteX4" fmla="*/ 6384422 w 8334626"/>
              <a:gd name="connsiteY4" fmla="*/ 4222219 h 4794329"/>
              <a:gd name="connsiteX5" fmla="*/ 6384423 w 8334626"/>
              <a:gd name="connsiteY5" fmla="*/ 4222219 h 4794329"/>
              <a:gd name="connsiteX6" fmla="*/ 6384423 w 8334626"/>
              <a:gd name="connsiteY6" fmla="*/ 3924488 h 4794329"/>
              <a:gd name="connsiteX7" fmla="*/ 7044861 w 8334626"/>
              <a:gd name="connsiteY7" fmla="*/ 3264051 h 4794329"/>
              <a:gd name="connsiteX8" fmla="*/ 7193726 w 8334626"/>
              <a:gd name="connsiteY8" fmla="*/ 3202389 h 4794329"/>
              <a:gd name="connsiteX9" fmla="*/ 7160495 w 8334626"/>
              <a:gd name="connsiteY9" fmla="*/ 1896653 h 4794329"/>
              <a:gd name="connsiteX10" fmla="*/ 7309360 w 8334626"/>
              <a:gd name="connsiteY10" fmla="*/ 1958315 h 4794329"/>
              <a:gd name="connsiteX11" fmla="*/ 7309360 w 8334626"/>
              <a:gd name="connsiteY11" fmla="*/ 2256046 h 4794329"/>
              <a:gd name="connsiteX12" fmla="*/ 4832737 w 8334626"/>
              <a:gd name="connsiteY12" fmla="*/ 4732667 h 4794329"/>
              <a:gd name="connsiteX13" fmla="*/ 4535007 w 8334626"/>
              <a:gd name="connsiteY13" fmla="*/ 4732667 h 4794329"/>
              <a:gd name="connsiteX14" fmla="*/ 4535009 w 8334626"/>
              <a:gd name="connsiteY14" fmla="*/ 4732667 h 4794329"/>
              <a:gd name="connsiteX15" fmla="*/ 4535009 w 8334626"/>
              <a:gd name="connsiteY15" fmla="*/ 4434937 h 4794329"/>
              <a:gd name="connsiteX16" fmla="*/ 7011630 w 8334626"/>
              <a:gd name="connsiteY16" fmla="*/ 1958315 h 4794329"/>
              <a:gd name="connsiteX17" fmla="*/ 7160495 w 8334626"/>
              <a:gd name="connsiteY17" fmla="*/ 1896653 h 4794329"/>
              <a:gd name="connsiteX18" fmla="*/ 8124099 w 8334626"/>
              <a:gd name="connsiteY18" fmla="*/ 1606041 h 4794329"/>
              <a:gd name="connsiteX19" fmla="*/ 8272964 w 8334626"/>
              <a:gd name="connsiteY19" fmla="*/ 1667703 h 4794329"/>
              <a:gd name="connsiteX20" fmla="*/ 8272964 w 8334626"/>
              <a:gd name="connsiteY20" fmla="*/ 1965433 h 4794329"/>
              <a:gd name="connsiteX21" fmla="*/ 6387889 w 8334626"/>
              <a:gd name="connsiteY21" fmla="*/ 3850507 h 4794329"/>
              <a:gd name="connsiteX22" fmla="*/ 6090159 w 8334626"/>
              <a:gd name="connsiteY22" fmla="*/ 3850507 h 4794329"/>
              <a:gd name="connsiteX23" fmla="*/ 6090160 w 8334626"/>
              <a:gd name="connsiteY23" fmla="*/ 3850507 h 4794329"/>
              <a:gd name="connsiteX24" fmla="*/ 6090160 w 8334626"/>
              <a:gd name="connsiteY24" fmla="*/ 3552777 h 4794329"/>
              <a:gd name="connsiteX25" fmla="*/ 7975234 w 8334626"/>
              <a:gd name="connsiteY25" fmla="*/ 1667703 h 4794329"/>
              <a:gd name="connsiteX26" fmla="*/ 8124099 w 8334626"/>
              <a:gd name="connsiteY26" fmla="*/ 1606041 h 4794329"/>
              <a:gd name="connsiteX27" fmla="*/ 6242 w 8334626"/>
              <a:gd name="connsiteY27" fmla="*/ 1576410 h 4794329"/>
              <a:gd name="connsiteX28" fmla="*/ 1034496 w 8334626"/>
              <a:gd name="connsiteY28" fmla="*/ 898884 h 4794329"/>
              <a:gd name="connsiteX29" fmla="*/ 1712023 w 8334626"/>
              <a:gd name="connsiteY29" fmla="*/ 1576410 h 4794329"/>
              <a:gd name="connsiteX30" fmla="*/ 1034496 w 8334626"/>
              <a:gd name="connsiteY30" fmla="*/ 2253937 h 4794329"/>
              <a:gd name="connsiteX31" fmla="*/ 683769 w 8334626"/>
              <a:gd name="connsiteY31" fmla="*/ 2253937 h 4794329"/>
              <a:gd name="connsiteX32" fmla="*/ 6242 w 8334626"/>
              <a:gd name="connsiteY32" fmla="*/ 1576410 h 4794329"/>
              <a:gd name="connsiteX33" fmla="*/ 7672060 w 8334626"/>
              <a:gd name="connsiteY33" fmla="*/ 717042 h 4794329"/>
              <a:gd name="connsiteX34" fmla="*/ 7820925 w 8334626"/>
              <a:gd name="connsiteY34" fmla="*/ 778704 h 4794329"/>
              <a:gd name="connsiteX35" fmla="*/ 7820925 w 8334626"/>
              <a:gd name="connsiteY35" fmla="*/ 1076435 h 4794329"/>
              <a:gd name="connsiteX36" fmla="*/ 4745734 w 8334626"/>
              <a:gd name="connsiteY36" fmla="*/ 4151624 h 4794329"/>
              <a:gd name="connsiteX37" fmla="*/ 4448004 w 8334626"/>
              <a:gd name="connsiteY37" fmla="*/ 4151624 h 4794329"/>
              <a:gd name="connsiteX38" fmla="*/ 4448005 w 8334626"/>
              <a:gd name="connsiteY38" fmla="*/ 4151624 h 4794329"/>
              <a:gd name="connsiteX39" fmla="*/ 4448005 w 8334626"/>
              <a:gd name="connsiteY39" fmla="*/ 3853894 h 4794329"/>
              <a:gd name="connsiteX40" fmla="*/ 7523195 w 8334626"/>
              <a:gd name="connsiteY40" fmla="*/ 778704 h 4794329"/>
              <a:gd name="connsiteX41" fmla="*/ 7672060 w 8334626"/>
              <a:gd name="connsiteY41" fmla="*/ 717042 h 4794329"/>
              <a:gd name="connsiteX42" fmla="*/ 7115822 w 8334626"/>
              <a:gd name="connsiteY42" fmla="*/ 598413 h 4794329"/>
              <a:gd name="connsiteX43" fmla="*/ 7264687 w 8334626"/>
              <a:gd name="connsiteY43" fmla="*/ 660075 h 4794329"/>
              <a:gd name="connsiteX44" fmla="*/ 7264687 w 8334626"/>
              <a:gd name="connsiteY44" fmla="*/ 957805 h 4794329"/>
              <a:gd name="connsiteX45" fmla="*/ 3518860 w 8334626"/>
              <a:gd name="connsiteY45" fmla="*/ 4703631 h 4794329"/>
              <a:gd name="connsiteX46" fmla="*/ 3221130 w 8334626"/>
              <a:gd name="connsiteY46" fmla="*/ 4703631 h 4794329"/>
              <a:gd name="connsiteX47" fmla="*/ 3221131 w 8334626"/>
              <a:gd name="connsiteY47" fmla="*/ 4703631 h 4794329"/>
              <a:gd name="connsiteX48" fmla="*/ 3221131 w 8334626"/>
              <a:gd name="connsiteY48" fmla="*/ 4405901 h 4794329"/>
              <a:gd name="connsiteX49" fmla="*/ 6966957 w 8334626"/>
              <a:gd name="connsiteY49" fmla="*/ 660075 h 4794329"/>
              <a:gd name="connsiteX50" fmla="*/ 7115822 w 8334626"/>
              <a:gd name="connsiteY50" fmla="*/ 598413 h 4794329"/>
              <a:gd name="connsiteX51" fmla="*/ 5845545 w 8334626"/>
              <a:gd name="connsiteY51" fmla="*/ 530016 h 4794329"/>
              <a:gd name="connsiteX52" fmla="*/ 5994410 w 8334626"/>
              <a:gd name="connsiteY52" fmla="*/ 591677 h 4794329"/>
              <a:gd name="connsiteX53" fmla="*/ 5994410 w 8334626"/>
              <a:gd name="connsiteY53" fmla="*/ 889408 h 4794329"/>
              <a:gd name="connsiteX54" fmla="*/ 2919219 w 8334626"/>
              <a:gd name="connsiteY54" fmla="*/ 3964597 h 4794329"/>
              <a:gd name="connsiteX55" fmla="*/ 2621490 w 8334626"/>
              <a:gd name="connsiteY55" fmla="*/ 3964597 h 4794329"/>
              <a:gd name="connsiteX56" fmla="*/ 2621491 w 8334626"/>
              <a:gd name="connsiteY56" fmla="*/ 3964597 h 4794329"/>
              <a:gd name="connsiteX57" fmla="*/ 2621491 w 8334626"/>
              <a:gd name="connsiteY57" fmla="*/ 3666867 h 4794329"/>
              <a:gd name="connsiteX58" fmla="*/ 5696680 w 8334626"/>
              <a:gd name="connsiteY58" fmla="*/ 591677 h 4794329"/>
              <a:gd name="connsiteX59" fmla="*/ 5845545 w 8334626"/>
              <a:gd name="connsiteY59" fmla="*/ 530016 h 4794329"/>
              <a:gd name="connsiteX60" fmla="*/ 6699363 w 8334626"/>
              <a:gd name="connsiteY60" fmla="*/ 347526 h 4794329"/>
              <a:gd name="connsiteX61" fmla="*/ 6848228 w 8334626"/>
              <a:gd name="connsiteY61" fmla="*/ 409188 h 4794329"/>
              <a:gd name="connsiteX62" fmla="*/ 6848228 w 8334626"/>
              <a:gd name="connsiteY62" fmla="*/ 706919 h 4794329"/>
              <a:gd name="connsiteX63" fmla="*/ 3773037 w 8334626"/>
              <a:gd name="connsiteY63" fmla="*/ 3782108 h 4794329"/>
              <a:gd name="connsiteX64" fmla="*/ 3475307 w 8334626"/>
              <a:gd name="connsiteY64" fmla="*/ 3782108 h 4794329"/>
              <a:gd name="connsiteX65" fmla="*/ 3475308 w 8334626"/>
              <a:gd name="connsiteY65" fmla="*/ 3782108 h 4794329"/>
              <a:gd name="connsiteX66" fmla="*/ 3475308 w 8334626"/>
              <a:gd name="connsiteY66" fmla="*/ 3484378 h 4794329"/>
              <a:gd name="connsiteX67" fmla="*/ 6550498 w 8334626"/>
              <a:gd name="connsiteY67" fmla="*/ 409188 h 4794329"/>
              <a:gd name="connsiteX68" fmla="*/ 6699363 w 8334626"/>
              <a:gd name="connsiteY68" fmla="*/ 347526 h 4794329"/>
              <a:gd name="connsiteX69" fmla="*/ 4224231 w 8334626"/>
              <a:gd name="connsiteY69" fmla="*/ 126303 h 4794329"/>
              <a:gd name="connsiteX70" fmla="*/ 4373096 w 8334626"/>
              <a:gd name="connsiteY70" fmla="*/ 187965 h 4794329"/>
              <a:gd name="connsiteX71" fmla="*/ 4373096 w 8334626"/>
              <a:gd name="connsiteY71" fmla="*/ 485695 h 4794329"/>
              <a:gd name="connsiteX72" fmla="*/ 3114378 w 8334626"/>
              <a:gd name="connsiteY72" fmla="*/ 1744412 h 4794329"/>
              <a:gd name="connsiteX73" fmla="*/ 2816647 w 8334626"/>
              <a:gd name="connsiteY73" fmla="*/ 1744412 h 4794329"/>
              <a:gd name="connsiteX74" fmla="*/ 2816649 w 8334626"/>
              <a:gd name="connsiteY74" fmla="*/ 1744412 h 4794329"/>
              <a:gd name="connsiteX75" fmla="*/ 2816649 w 8334626"/>
              <a:gd name="connsiteY75" fmla="*/ 1446682 h 4794329"/>
              <a:gd name="connsiteX76" fmla="*/ 4075366 w 8334626"/>
              <a:gd name="connsiteY76" fmla="*/ 187965 h 4794329"/>
              <a:gd name="connsiteX77" fmla="*/ 4224231 w 8334626"/>
              <a:gd name="connsiteY77" fmla="*/ 126303 h 4794329"/>
              <a:gd name="connsiteX78" fmla="*/ 5685289 w 8334626"/>
              <a:gd name="connsiteY78" fmla="*/ 18853 h 4794329"/>
              <a:gd name="connsiteX79" fmla="*/ 5834154 w 8334626"/>
              <a:gd name="connsiteY79" fmla="*/ 80515 h 4794329"/>
              <a:gd name="connsiteX80" fmla="*/ 5834154 w 8334626"/>
              <a:gd name="connsiteY80" fmla="*/ 378245 h 4794329"/>
              <a:gd name="connsiteX81" fmla="*/ 3112470 w 8334626"/>
              <a:gd name="connsiteY81" fmla="*/ 3099928 h 4794329"/>
              <a:gd name="connsiteX82" fmla="*/ 2814740 w 8334626"/>
              <a:gd name="connsiteY82" fmla="*/ 3099928 h 4794329"/>
              <a:gd name="connsiteX83" fmla="*/ 2814741 w 8334626"/>
              <a:gd name="connsiteY83" fmla="*/ 3099928 h 4794329"/>
              <a:gd name="connsiteX84" fmla="*/ 2814741 w 8334626"/>
              <a:gd name="connsiteY84" fmla="*/ 2802198 h 4794329"/>
              <a:gd name="connsiteX85" fmla="*/ 5536424 w 8334626"/>
              <a:gd name="connsiteY85" fmla="*/ 80515 h 4794329"/>
              <a:gd name="connsiteX86" fmla="*/ 5685289 w 8334626"/>
              <a:gd name="connsiteY86" fmla="*/ 18853 h 4794329"/>
              <a:gd name="connsiteX87" fmla="*/ 5025412 w 8334626"/>
              <a:gd name="connsiteY87" fmla="*/ 0 h 4794329"/>
              <a:gd name="connsiteX88" fmla="*/ 5174277 w 8334626"/>
              <a:gd name="connsiteY88" fmla="*/ 61662 h 4794329"/>
              <a:gd name="connsiteX89" fmla="*/ 5174277 w 8334626"/>
              <a:gd name="connsiteY89" fmla="*/ 359392 h 4794329"/>
              <a:gd name="connsiteX90" fmla="*/ 3192597 w 8334626"/>
              <a:gd name="connsiteY90" fmla="*/ 2341071 h 4794329"/>
              <a:gd name="connsiteX91" fmla="*/ 2894866 w 8334626"/>
              <a:gd name="connsiteY91" fmla="*/ 2341071 h 4794329"/>
              <a:gd name="connsiteX92" fmla="*/ 2894868 w 8334626"/>
              <a:gd name="connsiteY92" fmla="*/ 2341071 h 4794329"/>
              <a:gd name="connsiteX93" fmla="*/ 2894868 w 8334626"/>
              <a:gd name="connsiteY93" fmla="*/ 2043341 h 4794329"/>
              <a:gd name="connsiteX94" fmla="*/ 4876547 w 8334626"/>
              <a:gd name="connsiteY94" fmla="*/ 61662 h 4794329"/>
              <a:gd name="connsiteX95" fmla="*/ 5025412 w 8334626"/>
              <a:gd name="connsiteY95" fmla="*/ 0 h 4794329"/>
              <a:gd name="connsiteX0" fmla="*/ 7223556 w 8364456"/>
              <a:gd name="connsiteY0" fmla="*/ 3202389 h 4794329"/>
              <a:gd name="connsiteX1" fmla="*/ 7372421 w 8364456"/>
              <a:gd name="connsiteY1" fmla="*/ 3264051 h 4794329"/>
              <a:gd name="connsiteX2" fmla="*/ 7372421 w 8364456"/>
              <a:gd name="connsiteY2" fmla="*/ 3561781 h 4794329"/>
              <a:gd name="connsiteX3" fmla="*/ 6711982 w 8364456"/>
              <a:gd name="connsiteY3" fmla="*/ 4222219 h 4794329"/>
              <a:gd name="connsiteX4" fmla="*/ 6414252 w 8364456"/>
              <a:gd name="connsiteY4" fmla="*/ 4222219 h 4794329"/>
              <a:gd name="connsiteX5" fmla="*/ 6414253 w 8364456"/>
              <a:gd name="connsiteY5" fmla="*/ 4222219 h 4794329"/>
              <a:gd name="connsiteX6" fmla="*/ 6414253 w 8364456"/>
              <a:gd name="connsiteY6" fmla="*/ 3924488 h 4794329"/>
              <a:gd name="connsiteX7" fmla="*/ 7074691 w 8364456"/>
              <a:gd name="connsiteY7" fmla="*/ 3264051 h 4794329"/>
              <a:gd name="connsiteX8" fmla="*/ 7223556 w 8364456"/>
              <a:gd name="connsiteY8" fmla="*/ 3202389 h 4794329"/>
              <a:gd name="connsiteX9" fmla="*/ 7190325 w 8364456"/>
              <a:gd name="connsiteY9" fmla="*/ 1896653 h 4794329"/>
              <a:gd name="connsiteX10" fmla="*/ 7339190 w 8364456"/>
              <a:gd name="connsiteY10" fmla="*/ 1958315 h 4794329"/>
              <a:gd name="connsiteX11" fmla="*/ 7339190 w 8364456"/>
              <a:gd name="connsiteY11" fmla="*/ 2256046 h 4794329"/>
              <a:gd name="connsiteX12" fmla="*/ 4862567 w 8364456"/>
              <a:gd name="connsiteY12" fmla="*/ 4732667 h 4794329"/>
              <a:gd name="connsiteX13" fmla="*/ 4564837 w 8364456"/>
              <a:gd name="connsiteY13" fmla="*/ 4732667 h 4794329"/>
              <a:gd name="connsiteX14" fmla="*/ 4564839 w 8364456"/>
              <a:gd name="connsiteY14" fmla="*/ 4732667 h 4794329"/>
              <a:gd name="connsiteX15" fmla="*/ 4564839 w 8364456"/>
              <a:gd name="connsiteY15" fmla="*/ 4434937 h 4794329"/>
              <a:gd name="connsiteX16" fmla="*/ 7041460 w 8364456"/>
              <a:gd name="connsiteY16" fmla="*/ 1958315 h 4794329"/>
              <a:gd name="connsiteX17" fmla="*/ 7190325 w 8364456"/>
              <a:gd name="connsiteY17" fmla="*/ 1896653 h 4794329"/>
              <a:gd name="connsiteX18" fmla="*/ 8153929 w 8364456"/>
              <a:gd name="connsiteY18" fmla="*/ 1606041 h 4794329"/>
              <a:gd name="connsiteX19" fmla="*/ 8302794 w 8364456"/>
              <a:gd name="connsiteY19" fmla="*/ 1667703 h 4794329"/>
              <a:gd name="connsiteX20" fmla="*/ 8302794 w 8364456"/>
              <a:gd name="connsiteY20" fmla="*/ 1965433 h 4794329"/>
              <a:gd name="connsiteX21" fmla="*/ 6417719 w 8364456"/>
              <a:gd name="connsiteY21" fmla="*/ 3850507 h 4794329"/>
              <a:gd name="connsiteX22" fmla="*/ 6119989 w 8364456"/>
              <a:gd name="connsiteY22" fmla="*/ 3850507 h 4794329"/>
              <a:gd name="connsiteX23" fmla="*/ 6119990 w 8364456"/>
              <a:gd name="connsiteY23" fmla="*/ 3850507 h 4794329"/>
              <a:gd name="connsiteX24" fmla="*/ 6119990 w 8364456"/>
              <a:gd name="connsiteY24" fmla="*/ 3552777 h 4794329"/>
              <a:gd name="connsiteX25" fmla="*/ 8005064 w 8364456"/>
              <a:gd name="connsiteY25" fmla="*/ 1667703 h 4794329"/>
              <a:gd name="connsiteX26" fmla="*/ 8153929 w 8364456"/>
              <a:gd name="connsiteY26" fmla="*/ 1606041 h 4794329"/>
              <a:gd name="connsiteX27" fmla="*/ 36072 w 8364456"/>
              <a:gd name="connsiteY27" fmla="*/ 1576410 h 4794329"/>
              <a:gd name="connsiteX28" fmla="*/ 1741853 w 8364456"/>
              <a:gd name="connsiteY28" fmla="*/ 1576410 h 4794329"/>
              <a:gd name="connsiteX29" fmla="*/ 1064326 w 8364456"/>
              <a:gd name="connsiteY29" fmla="*/ 2253937 h 4794329"/>
              <a:gd name="connsiteX30" fmla="*/ 713599 w 8364456"/>
              <a:gd name="connsiteY30" fmla="*/ 2253937 h 4794329"/>
              <a:gd name="connsiteX31" fmla="*/ 36072 w 8364456"/>
              <a:gd name="connsiteY31" fmla="*/ 1576410 h 4794329"/>
              <a:gd name="connsiteX32" fmla="*/ 7701890 w 8364456"/>
              <a:gd name="connsiteY32" fmla="*/ 717042 h 4794329"/>
              <a:gd name="connsiteX33" fmla="*/ 7850755 w 8364456"/>
              <a:gd name="connsiteY33" fmla="*/ 778704 h 4794329"/>
              <a:gd name="connsiteX34" fmla="*/ 7850755 w 8364456"/>
              <a:gd name="connsiteY34" fmla="*/ 1076435 h 4794329"/>
              <a:gd name="connsiteX35" fmla="*/ 4775564 w 8364456"/>
              <a:gd name="connsiteY35" fmla="*/ 4151624 h 4794329"/>
              <a:gd name="connsiteX36" fmla="*/ 4477834 w 8364456"/>
              <a:gd name="connsiteY36" fmla="*/ 4151624 h 4794329"/>
              <a:gd name="connsiteX37" fmla="*/ 4477835 w 8364456"/>
              <a:gd name="connsiteY37" fmla="*/ 4151624 h 4794329"/>
              <a:gd name="connsiteX38" fmla="*/ 4477835 w 8364456"/>
              <a:gd name="connsiteY38" fmla="*/ 3853894 h 4794329"/>
              <a:gd name="connsiteX39" fmla="*/ 7553025 w 8364456"/>
              <a:gd name="connsiteY39" fmla="*/ 778704 h 4794329"/>
              <a:gd name="connsiteX40" fmla="*/ 7701890 w 8364456"/>
              <a:gd name="connsiteY40" fmla="*/ 717042 h 4794329"/>
              <a:gd name="connsiteX41" fmla="*/ 7145652 w 8364456"/>
              <a:gd name="connsiteY41" fmla="*/ 598413 h 4794329"/>
              <a:gd name="connsiteX42" fmla="*/ 7294517 w 8364456"/>
              <a:gd name="connsiteY42" fmla="*/ 660075 h 4794329"/>
              <a:gd name="connsiteX43" fmla="*/ 7294517 w 8364456"/>
              <a:gd name="connsiteY43" fmla="*/ 957805 h 4794329"/>
              <a:gd name="connsiteX44" fmla="*/ 3548690 w 8364456"/>
              <a:gd name="connsiteY44" fmla="*/ 4703631 h 4794329"/>
              <a:gd name="connsiteX45" fmla="*/ 3250960 w 8364456"/>
              <a:gd name="connsiteY45" fmla="*/ 4703631 h 4794329"/>
              <a:gd name="connsiteX46" fmla="*/ 3250961 w 8364456"/>
              <a:gd name="connsiteY46" fmla="*/ 4703631 h 4794329"/>
              <a:gd name="connsiteX47" fmla="*/ 3250961 w 8364456"/>
              <a:gd name="connsiteY47" fmla="*/ 4405901 h 4794329"/>
              <a:gd name="connsiteX48" fmla="*/ 6996787 w 8364456"/>
              <a:gd name="connsiteY48" fmla="*/ 660075 h 4794329"/>
              <a:gd name="connsiteX49" fmla="*/ 7145652 w 8364456"/>
              <a:gd name="connsiteY49" fmla="*/ 598413 h 4794329"/>
              <a:gd name="connsiteX50" fmla="*/ 5875375 w 8364456"/>
              <a:gd name="connsiteY50" fmla="*/ 530016 h 4794329"/>
              <a:gd name="connsiteX51" fmla="*/ 6024240 w 8364456"/>
              <a:gd name="connsiteY51" fmla="*/ 591677 h 4794329"/>
              <a:gd name="connsiteX52" fmla="*/ 6024240 w 8364456"/>
              <a:gd name="connsiteY52" fmla="*/ 889408 h 4794329"/>
              <a:gd name="connsiteX53" fmla="*/ 2949049 w 8364456"/>
              <a:gd name="connsiteY53" fmla="*/ 3964597 h 4794329"/>
              <a:gd name="connsiteX54" fmla="*/ 2651320 w 8364456"/>
              <a:gd name="connsiteY54" fmla="*/ 3964597 h 4794329"/>
              <a:gd name="connsiteX55" fmla="*/ 2651321 w 8364456"/>
              <a:gd name="connsiteY55" fmla="*/ 3964597 h 4794329"/>
              <a:gd name="connsiteX56" fmla="*/ 2651321 w 8364456"/>
              <a:gd name="connsiteY56" fmla="*/ 3666867 h 4794329"/>
              <a:gd name="connsiteX57" fmla="*/ 5726510 w 8364456"/>
              <a:gd name="connsiteY57" fmla="*/ 591677 h 4794329"/>
              <a:gd name="connsiteX58" fmla="*/ 5875375 w 8364456"/>
              <a:gd name="connsiteY58" fmla="*/ 530016 h 4794329"/>
              <a:gd name="connsiteX59" fmla="*/ 6729193 w 8364456"/>
              <a:gd name="connsiteY59" fmla="*/ 347526 h 4794329"/>
              <a:gd name="connsiteX60" fmla="*/ 6878058 w 8364456"/>
              <a:gd name="connsiteY60" fmla="*/ 409188 h 4794329"/>
              <a:gd name="connsiteX61" fmla="*/ 6878058 w 8364456"/>
              <a:gd name="connsiteY61" fmla="*/ 706919 h 4794329"/>
              <a:gd name="connsiteX62" fmla="*/ 3802867 w 8364456"/>
              <a:gd name="connsiteY62" fmla="*/ 3782108 h 4794329"/>
              <a:gd name="connsiteX63" fmla="*/ 3505137 w 8364456"/>
              <a:gd name="connsiteY63" fmla="*/ 3782108 h 4794329"/>
              <a:gd name="connsiteX64" fmla="*/ 3505138 w 8364456"/>
              <a:gd name="connsiteY64" fmla="*/ 3782108 h 4794329"/>
              <a:gd name="connsiteX65" fmla="*/ 3505138 w 8364456"/>
              <a:gd name="connsiteY65" fmla="*/ 3484378 h 4794329"/>
              <a:gd name="connsiteX66" fmla="*/ 6580328 w 8364456"/>
              <a:gd name="connsiteY66" fmla="*/ 409188 h 4794329"/>
              <a:gd name="connsiteX67" fmla="*/ 6729193 w 8364456"/>
              <a:gd name="connsiteY67" fmla="*/ 347526 h 4794329"/>
              <a:gd name="connsiteX68" fmla="*/ 4254061 w 8364456"/>
              <a:gd name="connsiteY68" fmla="*/ 126303 h 4794329"/>
              <a:gd name="connsiteX69" fmla="*/ 4402926 w 8364456"/>
              <a:gd name="connsiteY69" fmla="*/ 187965 h 4794329"/>
              <a:gd name="connsiteX70" fmla="*/ 4402926 w 8364456"/>
              <a:gd name="connsiteY70" fmla="*/ 485695 h 4794329"/>
              <a:gd name="connsiteX71" fmla="*/ 3144208 w 8364456"/>
              <a:gd name="connsiteY71" fmla="*/ 1744412 h 4794329"/>
              <a:gd name="connsiteX72" fmla="*/ 2846477 w 8364456"/>
              <a:gd name="connsiteY72" fmla="*/ 1744412 h 4794329"/>
              <a:gd name="connsiteX73" fmla="*/ 2846479 w 8364456"/>
              <a:gd name="connsiteY73" fmla="*/ 1744412 h 4794329"/>
              <a:gd name="connsiteX74" fmla="*/ 2846479 w 8364456"/>
              <a:gd name="connsiteY74" fmla="*/ 1446682 h 4794329"/>
              <a:gd name="connsiteX75" fmla="*/ 4105196 w 8364456"/>
              <a:gd name="connsiteY75" fmla="*/ 187965 h 4794329"/>
              <a:gd name="connsiteX76" fmla="*/ 4254061 w 8364456"/>
              <a:gd name="connsiteY76" fmla="*/ 126303 h 4794329"/>
              <a:gd name="connsiteX77" fmla="*/ 5715119 w 8364456"/>
              <a:gd name="connsiteY77" fmla="*/ 18853 h 4794329"/>
              <a:gd name="connsiteX78" fmla="*/ 5863984 w 8364456"/>
              <a:gd name="connsiteY78" fmla="*/ 80515 h 4794329"/>
              <a:gd name="connsiteX79" fmla="*/ 5863984 w 8364456"/>
              <a:gd name="connsiteY79" fmla="*/ 378245 h 4794329"/>
              <a:gd name="connsiteX80" fmla="*/ 3142300 w 8364456"/>
              <a:gd name="connsiteY80" fmla="*/ 3099928 h 4794329"/>
              <a:gd name="connsiteX81" fmla="*/ 2844570 w 8364456"/>
              <a:gd name="connsiteY81" fmla="*/ 3099928 h 4794329"/>
              <a:gd name="connsiteX82" fmla="*/ 2844571 w 8364456"/>
              <a:gd name="connsiteY82" fmla="*/ 3099928 h 4794329"/>
              <a:gd name="connsiteX83" fmla="*/ 2844571 w 8364456"/>
              <a:gd name="connsiteY83" fmla="*/ 2802198 h 4794329"/>
              <a:gd name="connsiteX84" fmla="*/ 5566254 w 8364456"/>
              <a:gd name="connsiteY84" fmla="*/ 80515 h 4794329"/>
              <a:gd name="connsiteX85" fmla="*/ 5715119 w 8364456"/>
              <a:gd name="connsiteY85" fmla="*/ 18853 h 4794329"/>
              <a:gd name="connsiteX86" fmla="*/ 5055242 w 8364456"/>
              <a:gd name="connsiteY86" fmla="*/ 0 h 4794329"/>
              <a:gd name="connsiteX87" fmla="*/ 5204107 w 8364456"/>
              <a:gd name="connsiteY87" fmla="*/ 61662 h 4794329"/>
              <a:gd name="connsiteX88" fmla="*/ 5204107 w 8364456"/>
              <a:gd name="connsiteY88" fmla="*/ 359392 h 4794329"/>
              <a:gd name="connsiteX89" fmla="*/ 3222427 w 8364456"/>
              <a:gd name="connsiteY89" fmla="*/ 2341071 h 4794329"/>
              <a:gd name="connsiteX90" fmla="*/ 2924696 w 8364456"/>
              <a:gd name="connsiteY90" fmla="*/ 2341071 h 4794329"/>
              <a:gd name="connsiteX91" fmla="*/ 2924698 w 8364456"/>
              <a:gd name="connsiteY91" fmla="*/ 2341071 h 4794329"/>
              <a:gd name="connsiteX92" fmla="*/ 2924698 w 8364456"/>
              <a:gd name="connsiteY92" fmla="*/ 2043341 h 4794329"/>
              <a:gd name="connsiteX93" fmla="*/ 4906377 w 8364456"/>
              <a:gd name="connsiteY93" fmla="*/ 61662 h 4794329"/>
              <a:gd name="connsiteX94" fmla="*/ 5055242 w 8364456"/>
              <a:gd name="connsiteY94" fmla="*/ 0 h 4794329"/>
              <a:gd name="connsiteX0" fmla="*/ 7193727 w 8334627"/>
              <a:gd name="connsiteY0" fmla="*/ 3202389 h 4794329"/>
              <a:gd name="connsiteX1" fmla="*/ 7342592 w 8334627"/>
              <a:gd name="connsiteY1" fmla="*/ 3264051 h 4794329"/>
              <a:gd name="connsiteX2" fmla="*/ 7342592 w 8334627"/>
              <a:gd name="connsiteY2" fmla="*/ 3561781 h 4794329"/>
              <a:gd name="connsiteX3" fmla="*/ 6682153 w 8334627"/>
              <a:gd name="connsiteY3" fmla="*/ 4222219 h 4794329"/>
              <a:gd name="connsiteX4" fmla="*/ 6384423 w 8334627"/>
              <a:gd name="connsiteY4" fmla="*/ 4222219 h 4794329"/>
              <a:gd name="connsiteX5" fmla="*/ 6384424 w 8334627"/>
              <a:gd name="connsiteY5" fmla="*/ 4222219 h 4794329"/>
              <a:gd name="connsiteX6" fmla="*/ 6384424 w 8334627"/>
              <a:gd name="connsiteY6" fmla="*/ 3924488 h 4794329"/>
              <a:gd name="connsiteX7" fmla="*/ 7044862 w 8334627"/>
              <a:gd name="connsiteY7" fmla="*/ 3264051 h 4794329"/>
              <a:gd name="connsiteX8" fmla="*/ 7193727 w 8334627"/>
              <a:gd name="connsiteY8" fmla="*/ 3202389 h 4794329"/>
              <a:gd name="connsiteX9" fmla="*/ 7160496 w 8334627"/>
              <a:gd name="connsiteY9" fmla="*/ 1896653 h 4794329"/>
              <a:gd name="connsiteX10" fmla="*/ 7309361 w 8334627"/>
              <a:gd name="connsiteY10" fmla="*/ 1958315 h 4794329"/>
              <a:gd name="connsiteX11" fmla="*/ 7309361 w 8334627"/>
              <a:gd name="connsiteY11" fmla="*/ 2256046 h 4794329"/>
              <a:gd name="connsiteX12" fmla="*/ 4832738 w 8334627"/>
              <a:gd name="connsiteY12" fmla="*/ 4732667 h 4794329"/>
              <a:gd name="connsiteX13" fmla="*/ 4535008 w 8334627"/>
              <a:gd name="connsiteY13" fmla="*/ 4732667 h 4794329"/>
              <a:gd name="connsiteX14" fmla="*/ 4535010 w 8334627"/>
              <a:gd name="connsiteY14" fmla="*/ 4732667 h 4794329"/>
              <a:gd name="connsiteX15" fmla="*/ 4535010 w 8334627"/>
              <a:gd name="connsiteY15" fmla="*/ 4434937 h 4794329"/>
              <a:gd name="connsiteX16" fmla="*/ 7011631 w 8334627"/>
              <a:gd name="connsiteY16" fmla="*/ 1958315 h 4794329"/>
              <a:gd name="connsiteX17" fmla="*/ 7160496 w 8334627"/>
              <a:gd name="connsiteY17" fmla="*/ 1896653 h 4794329"/>
              <a:gd name="connsiteX18" fmla="*/ 8124100 w 8334627"/>
              <a:gd name="connsiteY18" fmla="*/ 1606041 h 4794329"/>
              <a:gd name="connsiteX19" fmla="*/ 8272965 w 8334627"/>
              <a:gd name="connsiteY19" fmla="*/ 1667703 h 4794329"/>
              <a:gd name="connsiteX20" fmla="*/ 8272965 w 8334627"/>
              <a:gd name="connsiteY20" fmla="*/ 1965433 h 4794329"/>
              <a:gd name="connsiteX21" fmla="*/ 6387890 w 8334627"/>
              <a:gd name="connsiteY21" fmla="*/ 3850507 h 4794329"/>
              <a:gd name="connsiteX22" fmla="*/ 6090160 w 8334627"/>
              <a:gd name="connsiteY22" fmla="*/ 3850507 h 4794329"/>
              <a:gd name="connsiteX23" fmla="*/ 6090161 w 8334627"/>
              <a:gd name="connsiteY23" fmla="*/ 3850507 h 4794329"/>
              <a:gd name="connsiteX24" fmla="*/ 6090161 w 8334627"/>
              <a:gd name="connsiteY24" fmla="*/ 3552777 h 4794329"/>
              <a:gd name="connsiteX25" fmla="*/ 7975235 w 8334627"/>
              <a:gd name="connsiteY25" fmla="*/ 1667703 h 4794329"/>
              <a:gd name="connsiteX26" fmla="*/ 8124100 w 8334627"/>
              <a:gd name="connsiteY26" fmla="*/ 1606041 h 4794329"/>
              <a:gd name="connsiteX27" fmla="*/ 6243 w 8334627"/>
              <a:gd name="connsiteY27" fmla="*/ 1576410 h 4794329"/>
              <a:gd name="connsiteX28" fmla="*/ 1034497 w 8334627"/>
              <a:gd name="connsiteY28" fmla="*/ 2253937 h 4794329"/>
              <a:gd name="connsiteX29" fmla="*/ 683770 w 8334627"/>
              <a:gd name="connsiteY29" fmla="*/ 2253937 h 4794329"/>
              <a:gd name="connsiteX30" fmla="*/ 6243 w 8334627"/>
              <a:gd name="connsiteY30" fmla="*/ 1576410 h 4794329"/>
              <a:gd name="connsiteX31" fmla="*/ 7672061 w 8334627"/>
              <a:gd name="connsiteY31" fmla="*/ 717042 h 4794329"/>
              <a:gd name="connsiteX32" fmla="*/ 7820926 w 8334627"/>
              <a:gd name="connsiteY32" fmla="*/ 778704 h 4794329"/>
              <a:gd name="connsiteX33" fmla="*/ 7820926 w 8334627"/>
              <a:gd name="connsiteY33" fmla="*/ 1076435 h 4794329"/>
              <a:gd name="connsiteX34" fmla="*/ 4745735 w 8334627"/>
              <a:gd name="connsiteY34" fmla="*/ 4151624 h 4794329"/>
              <a:gd name="connsiteX35" fmla="*/ 4448005 w 8334627"/>
              <a:gd name="connsiteY35" fmla="*/ 4151624 h 4794329"/>
              <a:gd name="connsiteX36" fmla="*/ 4448006 w 8334627"/>
              <a:gd name="connsiteY36" fmla="*/ 4151624 h 4794329"/>
              <a:gd name="connsiteX37" fmla="*/ 4448006 w 8334627"/>
              <a:gd name="connsiteY37" fmla="*/ 3853894 h 4794329"/>
              <a:gd name="connsiteX38" fmla="*/ 7523196 w 8334627"/>
              <a:gd name="connsiteY38" fmla="*/ 778704 h 4794329"/>
              <a:gd name="connsiteX39" fmla="*/ 7672061 w 8334627"/>
              <a:gd name="connsiteY39" fmla="*/ 717042 h 4794329"/>
              <a:gd name="connsiteX40" fmla="*/ 7115823 w 8334627"/>
              <a:gd name="connsiteY40" fmla="*/ 598413 h 4794329"/>
              <a:gd name="connsiteX41" fmla="*/ 7264688 w 8334627"/>
              <a:gd name="connsiteY41" fmla="*/ 660075 h 4794329"/>
              <a:gd name="connsiteX42" fmla="*/ 7264688 w 8334627"/>
              <a:gd name="connsiteY42" fmla="*/ 957805 h 4794329"/>
              <a:gd name="connsiteX43" fmla="*/ 3518861 w 8334627"/>
              <a:gd name="connsiteY43" fmla="*/ 4703631 h 4794329"/>
              <a:gd name="connsiteX44" fmla="*/ 3221131 w 8334627"/>
              <a:gd name="connsiteY44" fmla="*/ 4703631 h 4794329"/>
              <a:gd name="connsiteX45" fmla="*/ 3221132 w 8334627"/>
              <a:gd name="connsiteY45" fmla="*/ 4703631 h 4794329"/>
              <a:gd name="connsiteX46" fmla="*/ 3221132 w 8334627"/>
              <a:gd name="connsiteY46" fmla="*/ 4405901 h 4794329"/>
              <a:gd name="connsiteX47" fmla="*/ 6966958 w 8334627"/>
              <a:gd name="connsiteY47" fmla="*/ 660075 h 4794329"/>
              <a:gd name="connsiteX48" fmla="*/ 7115823 w 8334627"/>
              <a:gd name="connsiteY48" fmla="*/ 598413 h 4794329"/>
              <a:gd name="connsiteX49" fmla="*/ 5845546 w 8334627"/>
              <a:gd name="connsiteY49" fmla="*/ 530016 h 4794329"/>
              <a:gd name="connsiteX50" fmla="*/ 5994411 w 8334627"/>
              <a:gd name="connsiteY50" fmla="*/ 591677 h 4794329"/>
              <a:gd name="connsiteX51" fmla="*/ 5994411 w 8334627"/>
              <a:gd name="connsiteY51" fmla="*/ 889408 h 4794329"/>
              <a:gd name="connsiteX52" fmla="*/ 2919220 w 8334627"/>
              <a:gd name="connsiteY52" fmla="*/ 3964597 h 4794329"/>
              <a:gd name="connsiteX53" fmla="*/ 2621491 w 8334627"/>
              <a:gd name="connsiteY53" fmla="*/ 3964597 h 4794329"/>
              <a:gd name="connsiteX54" fmla="*/ 2621492 w 8334627"/>
              <a:gd name="connsiteY54" fmla="*/ 3964597 h 4794329"/>
              <a:gd name="connsiteX55" fmla="*/ 2621492 w 8334627"/>
              <a:gd name="connsiteY55" fmla="*/ 3666867 h 4794329"/>
              <a:gd name="connsiteX56" fmla="*/ 5696681 w 8334627"/>
              <a:gd name="connsiteY56" fmla="*/ 591677 h 4794329"/>
              <a:gd name="connsiteX57" fmla="*/ 5845546 w 8334627"/>
              <a:gd name="connsiteY57" fmla="*/ 530016 h 4794329"/>
              <a:gd name="connsiteX58" fmla="*/ 6699364 w 8334627"/>
              <a:gd name="connsiteY58" fmla="*/ 347526 h 4794329"/>
              <a:gd name="connsiteX59" fmla="*/ 6848229 w 8334627"/>
              <a:gd name="connsiteY59" fmla="*/ 409188 h 4794329"/>
              <a:gd name="connsiteX60" fmla="*/ 6848229 w 8334627"/>
              <a:gd name="connsiteY60" fmla="*/ 706919 h 4794329"/>
              <a:gd name="connsiteX61" fmla="*/ 3773038 w 8334627"/>
              <a:gd name="connsiteY61" fmla="*/ 3782108 h 4794329"/>
              <a:gd name="connsiteX62" fmla="*/ 3475308 w 8334627"/>
              <a:gd name="connsiteY62" fmla="*/ 3782108 h 4794329"/>
              <a:gd name="connsiteX63" fmla="*/ 3475309 w 8334627"/>
              <a:gd name="connsiteY63" fmla="*/ 3782108 h 4794329"/>
              <a:gd name="connsiteX64" fmla="*/ 3475309 w 8334627"/>
              <a:gd name="connsiteY64" fmla="*/ 3484378 h 4794329"/>
              <a:gd name="connsiteX65" fmla="*/ 6550499 w 8334627"/>
              <a:gd name="connsiteY65" fmla="*/ 409188 h 4794329"/>
              <a:gd name="connsiteX66" fmla="*/ 6699364 w 8334627"/>
              <a:gd name="connsiteY66" fmla="*/ 347526 h 4794329"/>
              <a:gd name="connsiteX67" fmla="*/ 4224232 w 8334627"/>
              <a:gd name="connsiteY67" fmla="*/ 126303 h 4794329"/>
              <a:gd name="connsiteX68" fmla="*/ 4373097 w 8334627"/>
              <a:gd name="connsiteY68" fmla="*/ 187965 h 4794329"/>
              <a:gd name="connsiteX69" fmla="*/ 4373097 w 8334627"/>
              <a:gd name="connsiteY69" fmla="*/ 485695 h 4794329"/>
              <a:gd name="connsiteX70" fmla="*/ 3114379 w 8334627"/>
              <a:gd name="connsiteY70" fmla="*/ 1744412 h 4794329"/>
              <a:gd name="connsiteX71" fmla="*/ 2816648 w 8334627"/>
              <a:gd name="connsiteY71" fmla="*/ 1744412 h 4794329"/>
              <a:gd name="connsiteX72" fmla="*/ 2816650 w 8334627"/>
              <a:gd name="connsiteY72" fmla="*/ 1744412 h 4794329"/>
              <a:gd name="connsiteX73" fmla="*/ 2816650 w 8334627"/>
              <a:gd name="connsiteY73" fmla="*/ 1446682 h 4794329"/>
              <a:gd name="connsiteX74" fmla="*/ 4075367 w 8334627"/>
              <a:gd name="connsiteY74" fmla="*/ 187965 h 4794329"/>
              <a:gd name="connsiteX75" fmla="*/ 4224232 w 8334627"/>
              <a:gd name="connsiteY75" fmla="*/ 126303 h 4794329"/>
              <a:gd name="connsiteX76" fmla="*/ 5685290 w 8334627"/>
              <a:gd name="connsiteY76" fmla="*/ 18853 h 4794329"/>
              <a:gd name="connsiteX77" fmla="*/ 5834155 w 8334627"/>
              <a:gd name="connsiteY77" fmla="*/ 80515 h 4794329"/>
              <a:gd name="connsiteX78" fmla="*/ 5834155 w 8334627"/>
              <a:gd name="connsiteY78" fmla="*/ 378245 h 4794329"/>
              <a:gd name="connsiteX79" fmla="*/ 3112471 w 8334627"/>
              <a:gd name="connsiteY79" fmla="*/ 3099928 h 4794329"/>
              <a:gd name="connsiteX80" fmla="*/ 2814741 w 8334627"/>
              <a:gd name="connsiteY80" fmla="*/ 3099928 h 4794329"/>
              <a:gd name="connsiteX81" fmla="*/ 2814742 w 8334627"/>
              <a:gd name="connsiteY81" fmla="*/ 3099928 h 4794329"/>
              <a:gd name="connsiteX82" fmla="*/ 2814742 w 8334627"/>
              <a:gd name="connsiteY82" fmla="*/ 2802198 h 4794329"/>
              <a:gd name="connsiteX83" fmla="*/ 5536425 w 8334627"/>
              <a:gd name="connsiteY83" fmla="*/ 80515 h 4794329"/>
              <a:gd name="connsiteX84" fmla="*/ 5685290 w 8334627"/>
              <a:gd name="connsiteY84" fmla="*/ 18853 h 4794329"/>
              <a:gd name="connsiteX85" fmla="*/ 5025413 w 8334627"/>
              <a:gd name="connsiteY85" fmla="*/ 0 h 4794329"/>
              <a:gd name="connsiteX86" fmla="*/ 5174278 w 8334627"/>
              <a:gd name="connsiteY86" fmla="*/ 61662 h 4794329"/>
              <a:gd name="connsiteX87" fmla="*/ 5174278 w 8334627"/>
              <a:gd name="connsiteY87" fmla="*/ 359392 h 4794329"/>
              <a:gd name="connsiteX88" fmla="*/ 3192598 w 8334627"/>
              <a:gd name="connsiteY88" fmla="*/ 2341071 h 4794329"/>
              <a:gd name="connsiteX89" fmla="*/ 2894867 w 8334627"/>
              <a:gd name="connsiteY89" fmla="*/ 2341071 h 4794329"/>
              <a:gd name="connsiteX90" fmla="*/ 2894869 w 8334627"/>
              <a:gd name="connsiteY90" fmla="*/ 2341071 h 4794329"/>
              <a:gd name="connsiteX91" fmla="*/ 2894869 w 8334627"/>
              <a:gd name="connsiteY91" fmla="*/ 2043341 h 4794329"/>
              <a:gd name="connsiteX92" fmla="*/ 4876548 w 8334627"/>
              <a:gd name="connsiteY92" fmla="*/ 61662 h 4794329"/>
              <a:gd name="connsiteX93" fmla="*/ 5025413 w 8334627"/>
              <a:gd name="connsiteY93" fmla="*/ 0 h 4794329"/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0 w 8328384"/>
              <a:gd name="connsiteY27" fmla="*/ 1576410 h 4794329"/>
              <a:gd name="connsiteX28" fmla="*/ 677527 w 8328384"/>
              <a:gd name="connsiteY28" fmla="*/ 2253937 h 4794329"/>
              <a:gd name="connsiteX29" fmla="*/ 0 w 8328384"/>
              <a:gd name="connsiteY29" fmla="*/ 1576410 h 4794329"/>
              <a:gd name="connsiteX30" fmla="*/ 7665818 w 8328384"/>
              <a:gd name="connsiteY30" fmla="*/ 717042 h 4794329"/>
              <a:gd name="connsiteX31" fmla="*/ 7814683 w 8328384"/>
              <a:gd name="connsiteY31" fmla="*/ 778704 h 4794329"/>
              <a:gd name="connsiteX32" fmla="*/ 7814683 w 8328384"/>
              <a:gd name="connsiteY32" fmla="*/ 1076435 h 4794329"/>
              <a:gd name="connsiteX33" fmla="*/ 4739492 w 8328384"/>
              <a:gd name="connsiteY33" fmla="*/ 4151624 h 4794329"/>
              <a:gd name="connsiteX34" fmla="*/ 4441762 w 8328384"/>
              <a:gd name="connsiteY34" fmla="*/ 4151624 h 4794329"/>
              <a:gd name="connsiteX35" fmla="*/ 4441763 w 8328384"/>
              <a:gd name="connsiteY35" fmla="*/ 4151624 h 4794329"/>
              <a:gd name="connsiteX36" fmla="*/ 4441763 w 8328384"/>
              <a:gd name="connsiteY36" fmla="*/ 3853894 h 4794329"/>
              <a:gd name="connsiteX37" fmla="*/ 7516953 w 8328384"/>
              <a:gd name="connsiteY37" fmla="*/ 778704 h 4794329"/>
              <a:gd name="connsiteX38" fmla="*/ 7665818 w 8328384"/>
              <a:gd name="connsiteY38" fmla="*/ 717042 h 4794329"/>
              <a:gd name="connsiteX39" fmla="*/ 7109580 w 8328384"/>
              <a:gd name="connsiteY39" fmla="*/ 598413 h 4794329"/>
              <a:gd name="connsiteX40" fmla="*/ 7258445 w 8328384"/>
              <a:gd name="connsiteY40" fmla="*/ 660075 h 4794329"/>
              <a:gd name="connsiteX41" fmla="*/ 7258445 w 8328384"/>
              <a:gd name="connsiteY41" fmla="*/ 957805 h 4794329"/>
              <a:gd name="connsiteX42" fmla="*/ 3512618 w 8328384"/>
              <a:gd name="connsiteY42" fmla="*/ 4703631 h 4794329"/>
              <a:gd name="connsiteX43" fmla="*/ 3214888 w 8328384"/>
              <a:gd name="connsiteY43" fmla="*/ 4703631 h 4794329"/>
              <a:gd name="connsiteX44" fmla="*/ 3214889 w 8328384"/>
              <a:gd name="connsiteY44" fmla="*/ 4703631 h 4794329"/>
              <a:gd name="connsiteX45" fmla="*/ 3214889 w 8328384"/>
              <a:gd name="connsiteY45" fmla="*/ 4405901 h 4794329"/>
              <a:gd name="connsiteX46" fmla="*/ 6960715 w 8328384"/>
              <a:gd name="connsiteY46" fmla="*/ 660075 h 4794329"/>
              <a:gd name="connsiteX47" fmla="*/ 7109580 w 8328384"/>
              <a:gd name="connsiteY47" fmla="*/ 598413 h 4794329"/>
              <a:gd name="connsiteX48" fmla="*/ 5839303 w 8328384"/>
              <a:gd name="connsiteY48" fmla="*/ 530016 h 4794329"/>
              <a:gd name="connsiteX49" fmla="*/ 5988168 w 8328384"/>
              <a:gd name="connsiteY49" fmla="*/ 591677 h 4794329"/>
              <a:gd name="connsiteX50" fmla="*/ 5988168 w 8328384"/>
              <a:gd name="connsiteY50" fmla="*/ 889408 h 4794329"/>
              <a:gd name="connsiteX51" fmla="*/ 2912977 w 8328384"/>
              <a:gd name="connsiteY51" fmla="*/ 3964597 h 4794329"/>
              <a:gd name="connsiteX52" fmla="*/ 2615248 w 8328384"/>
              <a:gd name="connsiteY52" fmla="*/ 3964597 h 4794329"/>
              <a:gd name="connsiteX53" fmla="*/ 2615249 w 8328384"/>
              <a:gd name="connsiteY53" fmla="*/ 3964597 h 4794329"/>
              <a:gd name="connsiteX54" fmla="*/ 2615249 w 8328384"/>
              <a:gd name="connsiteY54" fmla="*/ 3666867 h 4794329"/>
              <a:gd name="connsiteX55" fmla="*/ 5690438 w 8328384"/>
              <a:gd name="connsiteY55" fmla="*/ 591677 h 4794329"/>
              <a:gd name="connsiteX56" fmla="*/ 5839303 w 8328384"/>
              <a:gd name="connsiteY56" fmla="*/ 530016 h 4794329"/>
              <a:gd name="connsiteX57" fmla="*/ 6693121 w 8328384"/>
              <a:gd name="connsiteY57" fmla="*/ 347526 h 4794329"/>
              <a:gd name="connsiteX58" fmla="*/ 6841986 w 8328384"/>
              <a:gd name="connsiteY58" fmla="*/ 409188 h 4794329"/>
              <a:gd name="connsiteX59" fmla="*/ 6841986 w 8328384"/>
              <a:gd name="connsiteY59" fmla="*/ 706919 h 4794329"/>
              <a:gd name="connsiteX60" fmla="*/ 3766795 w 8328384"/>
              <a:gd name="connsiteY60" fmla="*/ 3782108 h 4794329"/>
              <a:gd name="connsiteX61" fmla="*/ 3469065 w 8328384"/>
              <a:gd name="connsiteY61" fmla="*/ 3782108 h 4794329"/>
              <a:gd name="connsiteX62" fmla="*/ 3469066 w 8328384"/>
              <a:gd name="connsiteY62" fmla="*/ 3782108 h 4794329"/>
              <a:gd name="connsiteX63" fmla="*/ 3469066 w 8328384"/>
              <a:gd name="connsiteY63" fmla="*/ 3484378 h 4794329"/>
              <a:gd name="connsiteX64" fmla="*/ 6544256 w 8328384"/>
              <a:gd name="connsiteY64" fmla="*/ 409188 h 4794329"/>
              <a:gd name="connsiteX65" fmla="*/ 6693121 w 8328384"/>
              <a:gd name="connsiteY65" fmla="*/ 347526 h 4794329"/>
              <a:gd name="connsiteX66" fmla="*/ 4217989 w 8328384"/>
              <a:gd name="connsiteY66" fmla="*/ 126303 h 4794329"/>
              <a:gd name="connsiteX67" fmla="*/ 4366854 w 8328384"/>
              <a:gd name="connsiteY67" fmla="*/ 187965 h 4794329"/>
              <a:gd name="connsiteX68" fmla="*/ 4366854 w 8328384"/>
              <a:gd name="connsiteY68" fmla="*/ 485695 h 4794329"/>
              <a:gd name="connsiteX69" fmla="*/ 3108136 w 8328384"/>
              <a:gd name="connsiteY69" fmla="*/ 1744412 h 4794329"/>
              <a:gd name="connsiteX70" fmla="*/ 2810405 w 8328384"/>
              <a:gd name="connsiteY70" fmla="*/ 1744412 h 4794329"/>
              <a:gd name="connsiteX71" fmla="*/ 2810407 w 8328384"/>
              <a:gd name="connsiteY71" fmla="*/ 1744412 h 4794329"/>
              <a:gd name="connsiteX72" fmla="*/ 2810407 w 8328384"/>
              <a:gd name="connsiteY72" fmla="*/ 1446682 h 4794329"/>
              <a:gd name="connsiteX73" fmla="*/ 4069124 w 8328384"/>
              <a:gd name="connsiteY73" fmla="*/ 187965 h 4794329"/>
              <a:gd name="connsiteX74" fmla="*/ 4217989 w 8328384"/>
              <a:gd name="connsiteY74" fmla="*/ 126303 h 4794329"/>
              <a:gd name="connsiteX75" fmla="*/ 5679047 w 8328384"/>
              <a:gd name="connsiteY75" fmla="*/ 18853 h 4794329"/>
              <a:gd name="connsiteX76" fmla="*/ 5827912 w 8328384"/>
              <a:gd name="connsiteY76" fmla="*/ 80515 h 4794329"/>
              <a:gd name="connsiteX77" fmla="*/ 5827912 w 8328384"/>
              <a:gd name="connsiteY77" fmla="*/ 378245 h 4794329"/>
              <a:gd name="connsiteX78" fmla="*/ 3106228 w 8328384"/>
              <a:gd name="connsiteY78" fmla="*/ 3099928 h 4794329"/>
              <a:gd name="connsiteX79" fmla="*/ 2808498 w 8328384"/>
              <a:gd name="connsiteY79" fmla="*/ 3099928 h 4794329"/>
              <a:gd name="connsiteX80" fmla="*/ 2808499 w 8328384"/>
              <a:gd name="connsiteY80" fmla="*/ 3099928 h 4794329"/>
              <a:gd name="connsiteX81" fmla="*/ 2808499 w 8328384"/>
              <a:gd name="connsiteY81" fmla="*/ 2802198 h 4794329"/>
              <a:gd name="connsiteX82" fmla="*/ 5530182 w 8328384"/>
              <a:gd name="connsiteY82" fmla="*/ 80515 h 4794329"/>
              <a:gd name="connsiteX83" fmla="*/ 5679047 w 8328384"/>
              <a:gd name="connsiteY83" fmla="*/ 18853 h 4794329"/>
              <a:gd name="connsiteX84" fmla="*/ 5019170 w 8328384"/>
              <a:gd name="connsiteY84" fmla="*/ 0 h 4794329"/>
              <a:gd name="connsiteX85" fmla="*/ 5168035 w 8328384"/>
              <a:gd name="connsiteY85" fmla="*/ 61662 h 4794329"/>
              <a:gd name="connsiteX86" fmla="*/ 5168035 w 8328384"/>
              <a:gd name="connsiteY86" fmla="*/ 359392 h 4794329"/>
              <a:gd name="connsiteX87" fmla="*/ 3186355 w 8328384"/>
              <a:gd name="connsiteY87" fmla="*/ 2341071 h 4794329"/>
              <a:gd name="connsiteX88" fmla="*/ 2888624 w 8328384"/>
              <a:gd name="connsiteY88" fmla="*/ 2341071 h 4794329"/>
              <a:gd name="connsiteX89" fmla="*/ 2888626 w 8328384"/>
              <a:gd name="connsiteY89" fmla="*/ 2341071 h 4794329"/>
              <a:gd name="connsiteX90" fmla="*/ 2888626 w 8328384"/>
              <a:gd name="connsiteY90" fmla="*/ 2043341 h 4794329"/>
              <a:gd name="connsiteX91" fmla="*/ 4870305 w 8328384"/>
              <a:gd name="connsiteY91" fmla="*/ 61662 h 4794329"/>
              <a:gd name="connsiteX92" fmla="*/ 5019170 w 8328384"/>
              <a:gd name="connsiteY92" fmla="*/ 0 h 4794329"/>
              <a:gd name="connsiteX0" fmla="*/ 4633897 w 5774797"/>
              <a:gd name="connsiteY0" fmla="*/ 3202389 h 4794329"/>
              <a:gd name="connsiteX1" fmla="*/ 4782762 w 5774797"/>
              <a:gd name="connsiteY1" fmla="*/ 3264051 h 4794329"/>
              <a:gd name="connsiteX2" fmla="*/ 4782762 w 5774797"/>
              <a:gd name="connsiteY2" fmla="*/ 3561781 h 4794329"/>
              <a:gd name="connsiteX3" fmla="*/ 4122323 w 5774797"/>
              <a:gd name="connsiteY3" fmla="*/ 4222219 h 4794329"/>
              <a:gd name="connsiteX4" fmla="*/ 3824593 w 5774797"/>
              <a:gd name="connsiteY4" fmla="*/ 4222219 h 4794329"/>
              <a:gd name="connsiteX5" fmla="*/ 3824594 w 5774797"/>
              <a:gd name="connsiteY5" fmla="*/ 4222219 h 4794329"/>
              <a:gd name="connsiteX6" fmla="*/ 3824594 w 5774797"/>
              <a:gd name="connsiteY6" fmla="*/ 3924488 h 4794329"/>
              <a:gd name="connsiteX7" fmla="*/ 4485032 w 5774797"/>
              <a:gd name="connsiteY7" fmla="*/ 3264051 h 4794329"/>
              <a:gd name="connsiteX8" fmla="*/ 4633897 w 5774797"/>
              <a:gd name="connsiteY8" fmla="*/ 3202389 h 4794329"/>
              <a:gd name="connsiteX9" fmla="*/ 4600666 w 5774797"/>
              <a:gd name="connsiteY9" fmla="*/ 1896653 h 4794329"/>
              <a:gd name="connsiteX10" fmla="*/ 4749531 w 5774797"/>
              <a:gd name="connsiteY10" fmla="*/ 1958315 h 4794329"/>
              <a:gd name="connsiteX11" fmla="*/ 4749531 w 5774797"/>
              <a:gd name="connsiteY11" fmla="*/ 2256046 h 4794329"/>
              <a:gd name="connsiteX12" fmla="*/ 2272908 w 5774797"/>
              <a:gd name="connsiteY12" fmla="*/ 4732667 h 4794329"/>
              <a:gd name="connsiteX13" fmla="*/ 1975178 w 5774797"/>
              <a:gd name="connsiteY13" fmla="*/ 4732667 h 4794329"/>
              <a:gd name="connsiteX14" fmla="*/ 1975180 w 5774797"/>
              <a:gd name="connsiteY14" fmla="*/ 4732667 h 4794329"/>
              <a:gd name="connsiteX15" fmla="*/ 1975180 w 5774797"/>
              <a:gd name="connsiteY15" fmla="*/ 4434937 h 4794329"/>
              <a:gd name="connsiteX16" fmla="*/ 4451801 w 5774797"/>
              <a:gd name="connsiteY16" fmla="*/ 1958315 h 4794329"/>
              <a:gd name="connsiteX17" fmla="*/ 4600666 w 5774797"/>
              <a:gd name="connsiteY17" fmla="*/ 1896653 h 4794329"/>
              <a:gd name="connsiteX18" fmla="*/ 5564270 w 5774797"/>
              <a:gd name="connsiteY18" fmla="*/ 1606041 h 4794329"/>
              <a:gd name="connsiteX19" fmla="*/ 5713135 w 5774797"/>
              <a:gd name="connsiteY19" fmla="*/ 1667703 h 4794329"/>
              <a:gd name="connsiteX20" fmla="*/ 5713135 w 5774797"/>
              <a:gd name="connsiteY20" fmla="*/ 1965433 h 4794329"/>
              <a:gd name="connsiteX21" fmla="*/ 3828060 w 5774797"/>
              <a:gd name="connsiteY21" fmla="*/ 3850507 h 4794329"/>
              <a:gd name="connsiteX22" fmla="*/ 3530330 w 5774797"/>
              <a:gd name="connsiteY22" fmla="*/ 3850507 h 4794329"/>
              <a:gd name="connsiteX23" fmla="*/ 3530331 w 5774797"/>
              <a:gd name="connsiteY23" fmla="*/ 3850507 h 4794329"/>
              <a:gd name="connsiteX24" fmla="*/ 3530331 w 5774797"/>
              <a:gd name="connsiteY24" fmla="*/ 3552777 h 4794329"/>
              <a:gd name="connsiteX25" fmla="*/ 5415405 w 5774797"/>
              <a:gd name="connsiteY25" fmla="*/ 1667703 h 4794329"/>
              <a:gd name="connsiteX26" fmla="*/ 5564270 w 5774797"/>
              <a:gd name="connsiteY26" fmla="*/ 1606041 h 4794329"/>
              <a:gd name="connsiteX27" fmla="*/ 5112231 w 5774797"/>
              <a:gd name="connsiteY27" fmla="*/ 717042 h 4794329"/>
              <a:gd name="connsiteX28" fmla="*/ 5261096 w 5774797"/>
              <a:gd name="connsiteY28" fmla="*/ 778704 h 4794329"/>
              <a:gd name="connsiteX29" fmla="*/ 5261096 w 5774797"/>
              <a:gd name="connsiteY29" fmla="*/ 1076435 h 4794329"/>
              <a:gd name="connsiteX30" fmla="*/ 2185905 w 5774797"/>
              <a:gd name="connsiteY30" fmla="*/ 4151624 h 4794329"/>
              <a:gd name="connsiteX31" fmla="*/ 1888175 w 5774797"/>
              <a:gd name="connsiteY31" fmla="*/ 4151624 h 4794329"/>
              <a:gd name="connsiteX32" fmla="*/ 1888176 w 5774797"/>
              <a:gd name="connsiteY32" fmla="*/ 4151624 h 4794329"/>
              <a:gd name="connsiteX33" fmla="*/ 1888176 w 5774797"/>
              <a:gd name="connsiteY33" fmla="*/ 3853894 h 4794329"/>
              <a:gd name="connsiteX34" fmla="*/ 4963366 w 5774797"/>
              <a:gd name="connsiteY34" fmla="*/ 778704 h 4794329"/>
              <a:gd name="connsiteX35" fmla="*/ 5112231 w 5774797"/>
              <a:gd name="connsiteY35" fmla="*/ 717042 h 4794329"/>
              <a:gd name="connsiteX36" fmla="*/ 4555993 w 5774797"/>
              <a:gd name="connsiteY36" fmla="*/ 598413 h 4794329"/>
              <a:gd name="connsiteX37" fmla="*/ 4704858 w 5774797"/>
              <a:gd name="connsiteY37" fmla="*/ 660075 h 4794329"/>
              <a:gd name="connsiteX38" fmla="*/ 4704858 w 5774797"/>
              <a:gd name="connsiteY38" fmla="*/ 957805 h 4794329"/>
              <a:gd name="connsiteX39" fmla="*/ 959031 w 5774797"/>
              <a:gd name="connsiteY39" fmla="*/ 4703631 h 4794329"/>
              <a:gd name="connsiteX40" fmla="*/ 661301 w 5774797"/>
              <a:gd name="connsiteY40" fmla="*/ 4703631 h 4794329"/>
              <a:gd name="connsiteX41" fmla="*/ 661302 w 5774797"/>
              <a:gd name="connsiteY41" fmla="*/ 4703631 h 4794329"/>
              <a:gd name="connsiteX42" fmla="*/ 661302 w 5774797"/>
              <a:gd name="connsiteY42" fmla="*/ 4405901 h 4794329"/>
              <a:gd name="connsiteX43" fmla="*/ 4407128 w 5774797"/>
              <a:gd name="connsiteY43" fmla="*/ 660075 h 4794329"/>
              <a:gd name="connsiteX44" fmla="*/ 4555993 w 5774797"/>
              <a:gd name="connsiteY44" fmla="*/ 598413 h 4794329"/>
              <a:gd name="connsiteX45" fmla="*/ 3285716 w 5774797"/>
              <a:gd name="connsiteY45" fmla="*/ 530016 h 4794329"/>
              <a:gd name="connsiteX46" fmla="*/ 3434581 w 5774797"/>
              <a:gd name="connsiteY46" fmla="*/ 591677 h 4794329"/>
              <a:gd name="connsiteX47" fmla="*/ 3434581 w 5774797"/>
              <a:gd name="connsiteY47" fmla="*/ 889408 h 4794329"/>
              <a:gd name="connsiteX48" fmla="*/ 359390 w 5774797"/>
              <a:gd name="connsiteY48" fmla="*/ 3964597 h 4794329"/>
              <a:gd name="connsiteX49" fmla="*/ 61661 w 5774797"/>
              <a:gd name="connsiteY49" fmla="*/ 3964597 h 4794329"/>
              <a:gd name="connsiteX50" fmla="*/ 61662 w 5774797"/>
              <a:gd name="connsiteY50" fmla="*/ 3964597 h 4794329"/>
              <a:gd name="connsiteX51" fmla="*/ 61662 w 5774797"/>
              <a:gd name="connsiteY51" fmla="*/ 3666867 h 4794329"/>
              <a:gd name="connsiteX52" fmla="*/ 3136851 w 5774797"/>
              <a:gd name="connsiteY52" fmla="*/ 591677 h 4794329"/>
              <a:gd name="connsiteX53" fmla="*/ 3285716 w 5774797"/>
              <a:gd name="connsiteY53" fmla="*/ 530016 h 4794329"/>
              <a:gd name="connsiteX54" fmla="*/ 4139534 w 5774797"/>
              <a:gd name="connsiteY54" fmla="*/ 347526 h 4794329"/>
              <a:gd name="connsiteX55" fmla="*/ 4288399 w 5774797"/>
              <a:gd name="connsiteY55" fmla="*/ 409188 h 4794329"/>
              <a:gd name="connsiteX56" fmla="*/ 4288399 w 5774797"/>
              <a:gd name="connsiteY56" fmla="*/ 706919 h 4794329"/>
              <a:gd name="connsiteX57" fmla="*/ 1213208 w 5774797"/>
              <a:gd name="connsiteY57" fmla="*/ 3782108 h 4794329"/>
              <a:gd name="connsiteX58" fmla="*/ 915478 w 5774797"/>
              <a:gd name="connsiteY58" fmla="*/ 3782108 h 4794329"/>
              <a:gd name="connsiteX59" fmla="*/ 915479 w 5774797"/>
              <a:gd name="connsiteY59" fmla="*/ 3782108 h 4794329"/>
              <a:gd name="connsiteX60" fmla="*/ 915479 w 5774797"/>
              <a:gd name="connsiteY60" fmla="*/ 3484378 h 4794329"/>
              <a:gd name="connsiteX61" fmla="*/ 3990669 w 5774797"/>
              <a:gd name="connsiteY61" fmla="*/ 409188 h 4794329"/>
              <a:gd name="connsiteX62" fmla="*/ 4139534 w 5774797"/>
              <a:gd name="connsiteY62" fmla="*/ 347526 h 4794329"/>
              <a:gd name="connsiteX63" fmla="*/ 1664402 w 5774797"/>
              <a:gd name="connsiteY63" fmla="*/ 126303 h 4794329"/>
              <a:gd name="connsiteX64" fmla="*/ 1813267 w 5774797"/>
              <a:gd name="connsiteY64" fmla="*/ 187965 h 4794329"/>
              <a:gd name="connsiteX65" fmla="*/ 1813267 w 5774797"/>
              <a:gd name="connsiteY65" fmla="*/ 485695 h 4794329"/>
              <a:gd name="connsiteX66" fmla="*/ 554549 w 5774797"/>
              <a:gd name="connsiteY66" fmla="*/ 1744412 h 4794329"/>
              <a:gd name="connsiteX67" fmla="*/ 256818 w 5774797"/>
              <a:gd name="connsiteY67" fmla="*/ 1744412 h 4794329"/>
              <a:gd name="connsiteX68" fmla="*/ 256820 w 5774797"/>
              <a:gd name="connsiteY68" fmla="*/ 1744412 h 4794329"/>
              <a:gd name="connsiteX69" fmla="*/ 256820 w 5774797"/>
              <a:gd name="connsiteY69" fmla="*/ 1446682 h 4794329"/>
              <a:gd name="connsiteX70" fmla="*/ 1515537 w 5774797"/>
              <a:gd name="connsiteY70" fmla="*/ 187965 h 4794329"/>
              <a:gd name="connsiteX71" fmla="*/ 1664402 w 5774797"/>
              <a:gd name="connsiteY71" fmla="*/ 126303 h 4794329"/>
              <a:gd name="connsiteX72" fmla="*/ 3125460 w 5774797"/>
              <a:gd name="connsiteY72" fmla="*/ 18853 h 4794329"/>
              <a:gd name="connsiteX73" fmla="*/ 3274325 w 5774797"/>
              <a:gd name="connsiteY73" fmla="*/ 80515 h 4794329"/>
              <a:gd name="connsiteX74" fmla="*/ 3274325 w 5774797"/>
              <a:gd name="connsiteY74" fmla="*/ 378245 h 4794329"/>
              <a:gd name="connsiteX75" fmla="*/ 552641 w 5774797"/>
              <a:gd name="connsiteY75" fmla="*/ 3099928 h 4794329"/>
              <a:gd name="connsiteX76" fmla="*/ 254911 w 5774797"/>
              <a:gd name="connsiteY76" fmla="*/ 3099928 h 4794329"/>
              <a:gd name="connsiteX77" fmla="*/ 254912 w 5774797"/>
              <a:gd name="connsiteY77" fmla="*/ 3099928 h 4794329"/>
              <a:gd name="connsiteX78" fmla="*/ 254912 w 5774797"/>
              <a:gd name="connsiteY78" fmla="*/ 2802198 h 4794329"/>
              <a:gd name="connsiteX79" fmla="*/ 2976595 w 5774797"/>
              <a:gd name="connsiteY79" fmla="*/ 80515 h 4794329"/>
              <a:gd name="connsiteX80" fmla="*/ 3125460 w 5774797"/>
              <a:gd name="connsiteY80" fmla="*/ 18853 h 4794329"/>
              <a:gd name="connsiteX81" fmla="*/ 2465583 w 5774797"/>
              <a:gd name="connsiteY81" fmla="*/ 0 h 4794329"/>
              <a:gd name="connsiteX82" fmla="*/ 2614448 w 5774797"/>
              <a:gd name="connsiteY82" fmla="*/ 61662 h 4794329"/>
              <a:gd name="connsiteX83" fmla="*/ 2614448 w 5774797"/>
              <a:gd name="connsiteY83" fmla="*/ 359392 h 4794329"/>
              <a:gd name="connsiteX84" fmla="*/ 632768 w 5774797"/>
              <a:gd name="connsiteY84" fmla="*/ 2341071 h 4794329"/>
              <a:gd name="connsiteX85" fmla="*/ 335037 w 5774797"/>
              <a:gd name="connsiteY85" fmla="*/ 2341071 h 4794329"/>
              <a:gd name="connsiteX86" fmla="*/ 335039 w 5774797"/>
              <a:gd name="connsiteY86" fmla="*/ 2341071 h 4794329"/>
              <a:gd name="connsiteX87" fmla="*/ 335039 w 5774797"/>
              <a:gd name="connsiteY87" fmla="*/ 2043341 h 4794329"/>
              <a:gd name="connsiteX88" fmla="*/ 2316718 w 5774797"/>
              <a:gd name="connsiteY88" fmla="*/ 61662 h 4794329"/>
              <a:gd name="connsiteX89" fmla="*/ 2465583 w 5774797"/>
              <a:gd name="connsiteY89" fmla="*/ 0 h 479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5774797" h="4794329">
                <a:moveTo>
                  <a:pt x="4633897" y="3202389"/>
                </a:moveTo>
                <a:cubicBezTo>
                  <a:pt x="4687776" y="3202389"/>
                  <a:pt x="4741654" y="3222943"/>
                  <a:pt x="4782762" y="3264051"/>
                </a:cubicBezTo>
                <a:cubicBezTo>
                  <a:pt x="4864978" y="3346267"/>
                  <a:pt x="4864978" y="3479565"/>
                  <a:pt x="4782762" y="3561781"/>
                </a:cubicBezTo>
                <a:lnTo>
                  <a:pt x="4122323" y="4222219"/>
                </a:lnTo>
                <a:cubicBezTo>
                  <a:pt x="4040107" y="4304435"/>
                  <a:pt x="3906809" y="4304435"/>
                  <a:pt x="3824593" y="4222219"/>
                </a:cubicBezTo>
                <a:lnTo>
                  <a:pt x="3824594" y="4222219"/>
                </a:lnTo>
                <a:cubicBezTo>
                  <a:pt x="3742378" y="4140003"/>
                  <a:pt x="3742378" y="4006704"/>
                  <a:pt x="3824594" y="3924488"/>
                </a:cubicBezTo>
                <a:lnTo>
                  <a:pt x="4485032" y="3264051"/>
                </a:lnTo>
                <a:cubicBezTo>
                  <a:pt x="4526140" y="3222943"/>
                  <a:pt x="4580018" y="3202389"/>
                  <a:pt x="4633897" y="3202389"/>
                </a:cubicBezTo>
                <a:close/>
                <a:moveTo>
                  <a:pt x="4600666" y="1896653"/>
                </a:moveTo>
                <a:cubicBezTo>
                  <a:pt x="4654544" y="1896653"/>
                  <a:pt x="4708423" y="1917207"/>
                  <a:pt x="4749531" y="1958315"/>
                </a:cubicBezTo>
                <a:cubicBezTo>
                  <a:pt x="4831747" y="2040531"/>
                  <a:pt x="4831747" y="2173830"/>
                  <a:pt x="4749531" y="2256046"/>
                </a:cubicBezTo>
                <a:lnTo>
                  <a:pt x="2272908" y="4732667"/>
                </a:lnTo>
                <a:cubicBezTo>
                  <a:pt x="2190692" y="4814883"/>
                  <a:pt x="2057394" y="4814883"/>
                  <a:pt x="1975178" y="4732667"/>
                </a:cubicBezTo>
                <a:lnTo>
                  <a:pt x="1975180" y="4732667"/>
                </a:lnTo>
                <a:cubicBezTo>
                  <a:pt x="1892964" y="4650451"/>
                  <a:pt x="1892964" y="4517153"/>
                  <a:pt x="1975180" y="4434937"/>
                </a:cubicBezTo>
                <a:lnTo>
                  <a:pt x="4451801" y="1958315"/>
                </a:lnTo>
                <a:cubicBezTo>
                  <a:pt x="4492909" y="1917207"/>
                  <a:pt x="4546787" y="1896653"/>
                  <a:pt x="4600666" y="1896653"/>
                </a:cubicBezTo>
                <a:close/>
                <a:moveTo>
                  <a:pt x="5564270" y="1606041"/>
                </a:moveTo>
                <a:cubicBezTo>
                  <a:pt x="5618148" y="1606041"/>
                  <a:pt x="5672027" y="1626595"/>
                  <a:pt x="5713135" y="1667703"/>
                </a:cubicBezTo>
                <a:cubicBezTo>
                  <a:pt x="5795351" y="1749919"/>
                  <a:pt x="5795351" y="1883217"/>
                  <a:pt x="5713135" y="1965433"/>
                </a:cubicBezTo>
                <a:lnTo>
                  <a:pt x="3828060" y="3850507"/>
                </a:lnTo>
                <a:cubicBezTo>
                  <a:pt x="3745844" y="3932723"/>
                  <a:pt x="3612546" y="3932723"/>
                  <a:pt x="3530330" y="3850507"/>
                </a:cubicBezTo>
                <a:lnTo>
                  <a:pt x="3530331" y="3850507"/>
                </a:lnTo>
                <a:cubicBezTo>
                  <a:pt x="3448115" y="3768291"/>
                  <a:pt x="3448115" y="3634993"/>
                  <a:pt x="3530331" y="3552777"/>
                </a:cubicBezTo>
                <a:lnTo>
                  <a:pt x="5415405" y="1667703"/>
                </a:lnTo>
                <a:cubicBezTo>
                  <a:pt x="5456513" y="1626595"/>
                  <a:pt x="5510391" y="1606041"/>
                  <a:pt x="5564270" y="1606041"/>
                </a:cubicBezTo>
                <a:close/>
                <a:moveTo>
                  <a:pt x="5112231" y="717042"/>
                </a:moveTo>
                <a:cubicBezTo>
                  <a:pt x="5166109" y="717042"/>
                  <a:pt x="5219988" y="737596"/>
                  <a:pt x="5261096" y="778704"/>
                </a:cubicBezTo>
                <a:cubicBezTo>
                  <a:pt x="5343312" y="860920"/>
                  <a:pt x="5343312" y="994218"/>
                  <a:pt x="5261096" y="1076435"/>
                </a:cubicBezTo>
                <a:lnTo>
                  <a:pt x="2185905" y="4151624"/>
                </a:lnTo>
                <a:cubicBezTo>
                  <a:pt x="2103689" y="4233840"/>
                  <a:pt x="1970391" y="4233840"/>
                  <a:pt x="1888175" y="4151624"/>
                </a:cubicBezTo>
                <a:lnTo>
                  <a:pt x="1888176" y="4151624"/>
                </a:lnTo>
                <a:cubicBezTo>
                  <a:pt x="1805960" y="4069408"/>
                  <a:pt x="1805960" y="3936110"/>
                  <a:pt x="1888176" y="3853894"/>
                </a:cubicBezTo>
                <a:lnTo>
                  <a:pt x="4963366" y="778704"/>
                </a:lnTo>
                <a:cubicBezTo>
                  <a:pt x="5004474" y="737596"/>
                  <a:pt x="5058352" y="717042"/>
                  <a:pt x="5112231" y="717042"/>
                </a:cubicBezTo>
                <a:close/>
                <a:moveTo>
                  <a:pt x="4555993" y="598413"/>
                </a:moveTo>
                <a:cubicBezTo>
                  <a:pt x="4609872" y="598413"/>
                  <a:pt x="4663750" y="618967"/>
                  <a:pt x="4704858" y="660075"/>
                </a:cubicBezTo>
                <a:cubicBezTo>
                  <a:pt x="4787074" y="742291"/>
                  <a:pt x="4787074" y="875589"/>
                  <a:pt x="4704858" y="957805"/>
                </a:cubicBezTo>
                <a:lnTo>
                  <a:pt x="959031" y="4703631"/>
                </a:lnTo>
                <a:cubicBezTo>
                  <a:pt x="876815" y="4785847"/>
                  <a:pt x="743517" y="4785847"/>
                  <a:pt x="661301" y="4703631"/>
                </a:cubicBezTo>
                <a:lnTo>
                  <a:pt x="661302" y="4703631"/>
                </a:lnTo>
                <a:cubicBezTo>
                  <a:pt x="579087" y="4621415"/>
                  <a:pt x="579087" y="4488117"/>
                  <a:pt x="661302" y="4405901"/>
                </a:cubicBezTo>
                <a:lnTo>
                  <a:pt x="4407128" y="660075"/>
                </a:lnTo>
                <a:cubicBezTo>
                  <a:pt x="4448236" y="618967"/>
                  <a:pt x="4502115" y="598413"/>
                  <a:pt x="4555993" y="598413"/>
                </a:cubicBezTo>
                <a:close/>
                <a:moveTo>
                  <a:pt x="3285716" y="530016"/>
                </a:moveTo>
                <a:cubicBezTo>
                  <a:pt x="3339595" y="530015"/>
                  <a:pt x="3393473" y="550569"/>
                  <a:pt x="3434581" y="591677"/>
                </a:cubicBezTo>
                <a:cubicBezTo>
                  <a:pt x="3516797" y="673894"/>
                  <a:pt x="3516797" y="807191"/>
                  <a:pt x="3434581" y="889408"/>
                </a:cubicBezTo>
                <a:lnTo>
                  <a:pt x="359390" y="3964597"/>
                </a:lnTo>
                <a:cubicBezTo>
                  <a:pt x="277175" y="4046813"/>
                  <a:pt x="143876" y="4046813"/>
                  <a:pt x="61661" y="3964597"/>
                </a:cubicBezTo>
                <a:lnTo>
                  <a:pt x="61662" y="3964597"/>
                </a:lnTo>
                <a:cubicBezTo>
                  <a:pt x="-20554" y="3882381"/>
                  <a:pt x="-20554" y="3749083"/>
                  <a:pt x="61662" y="3666867"/>
                </a:cubicBezTo>
                <a:lnTo>
                  <a:pt x="3136851" y="591677"/>
                </a:lnTo>
                <a:cubicBezTo>
                  <a:pt x="3177959" y="550569"/>
                  <a:pt x="3231837" y="530015"/>
                  <a:pt x="3285716" y="530016"/>
                </a:cubicBezTo>
                <a:close/>
                <a:moveTo>
                  <a:pt x="4139534" y="347526"/>
                </a:moveTo>
                <a:cubicBezTo>
                  <a:pt x="4193413" y="347526"/>
                  <a:pt x="4247291" y="368080"/>
                  <a:pt x="4288399" y="409188"/>
                </a:cubicBezTo>
                <a:cubicBezTo>
                  <a:pt x="4370615" y="491405"/>
                  <a:pt x="4370615" y="624702"/>
                  <a:pt x="4288399" y="706919"/>
                </a:cubicBezTo>
                <a:lnTo>
                  <a:pt x="1213208" y="3782108"/>
                </a:lnTo>
                <a:cubicBezTo>
                  <a:pt x="1130992" y="3864324"/>
                  <a:pt x="997694" y="3864324"/>
                  <a:pt x="915478" y="3782108"/>
                </a:cubicBezTo>
                <a:lnTo>
                  <a:pt x="915479" y="3782108"/>
                </a:lnTo>
                <a:cubicBezTo>
                  <a:pt x="833263" y="3699892"/>
                  <a:pt x="833263" y="3566594"/>
                  <a:pt x="915479" y="3484378"/>
                </a:cubicBezTo>
                <a:lnTo>
                  <a:pt x="3990669" y="409188"/>
                </a:lnTo>
                <a:cubicBezTo>
                  <a:pt x="4031777" y="368080"/>
                  <a:pt x="4085655" y="347526"/>
                  <a:pt x="4139534" y="347526"/>
                </a:cubicBezTo>
                <a:close/>
                <a:moveTo>
                  <a:pt x="1664402" y="126303"/>
                </a:moveTo>
                <a:cubicBezTo>
                  <a:pt x="1718280" y="126303"/>
                  <a:pt x="1772159" y="146856"/>
                  <a:pt x="1813267" y="187965"/>
                </a:cubicBezTo>
                <a:cubicBezTo>
                  <a:pt x="1895483" y="270181"/>
                  <a:pt x="1895483" y="403479"/>
                  <a:pt x="1813267" y="485695"/>
                </a:cubicBezTo>
                <a:lnTo>
                  <a:pt x="554549" y="1744412"/>
                </a:lnTo>
                <a:cubicBezTo>
                  <a:pt x="472333" y="1826628"/>
                  <a:pt x="339035" y="1826628"/>
                  <a:pt x="256818" y="1744412"/>
                </a:cubicBezTo>
                <a:lnTo>
                  <a:pt x="256820" y="1744412"/>
                </a:lnTo>
                <a:cubicBezTo>
                  <a:pt x="174605" y="1662196"/>
                  <a:pt x="174605" y="1528898"/>
                  <a:pt x="256820" y="1446682"/>
                </a:cubicBezTo>
                <a:lnTo>
                  <a:pt x="1515537" y="187965"/>
                </a:lnTo>
                <a:cubicBezTo>
                  <a:pt x="1556645" y="146856"/>
                  <a:pt x="1610523" y="126303"/>
                  <a:pt x="1664402" y="126303"/>
                </a:cubicBezTo>
                <a:close/>
                <a:moveTo>
                  <a:pt x="3125460" y="18853"/>
                </a:moveTo>
                <a:cubicBezTo>
                  <a:pt x="3179339" y="18853"/>
                  <a:pt x="3233217" y="39407"/>
                  <a:pt x="3274325" y="80515"/>
                </a:cubicBezTo>
                <a:cubicBezTo>
                  <a:pt x="3356541" y="162731"/>
                  <a:pt x="3356541" y="296029"/>
                  <a:pt x="3274325" y="378245"/>
                </a:cubicBezTo>
                <a:lnTo>
                  <a:pt x="552641" y="3099928"/>
                </a:lnTo>
                <a:cubicBezTo>
                  <a:pt x="470425" y="3182144"/>
                  <a:pt x="337126" y="3182144"/>
                  <a:pt x="254911" y="3099928"/>
                </a:cubicBezTo>
                <a:lnTo>
                  <a:pt x="254912" y="3099928"/>
                </a:lnTo>
                <a:cubicBezTo>
                  <a:pt x="172696" y="3017712"/>
                  <a:pt x="172696" y="2884414"/>
                  <a:pt x="254912" y="2802198"/>
                </a:cubicBezTo>
                <a:lnTo>
                  <a:pt x="2976595" y="80515"/>
                </a:lnTo>
                <a:cubicBezTo>
                  <a:pt x="3017703" y="39407"/>
                  <a:pt x="3071581" y="18853"/>
                  <a:pt x="3125460" y="18853"/>
                </a:cubicBezTo>
                <a:close/>
                <a:moveTo>
                  <a:pt x="2465583" y="0"/>
                </a:moveTo>
                <a:cubicBezTo>
                  <a:pt x="2519461" y="0"/>
                  <a:pt x="2573340" y="20554"/>
                  <a:pt x="2614448" y="61662"/>
                </a:cubicBezTo>
                <a:cubicBezTo>
                  <a:pt x="2696664" y="143878"/>
                  <a:pt x="2696664" y="277176"/>
                  <a:pt x="2614448" y="359392"/>
                </a:cubicBezTo>
                <a:lnTo>
                  <a:pt x="632768" y="2341071"/>
                </a:lnTo>
                <a:cubicBezTo>
                  <a:pt x="550552" y="2423287"/>
                  <a:pt x="417253" y="2423287"/>
                  <a:pt x="335037" y="2341071"/>
                </a:cubicBezTo>
                <a:lnTo>
                  <a:pt x="335039" y="2341071"/>
                </a:lnTo>
                <a:cubicBezTo>
                  <a:pt x="252822" y="2258855"/>
                  <a:pt x="252822" y="2125557"/>
                  <a:pt x="335039" y="2043341"/>
                </a:cubicBezTo>
                <a:lnTo>
                  <a:pt x="2316718" y="61662"/>
                </a:lnTo>
                <a:cubicBezTo>
                  <a:pt x="2357826" y="20554"/>
                  <a:pt x="2411704" y="0"/>
                  <a:pt x="2465583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20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32" hasCustomPrompt="1"/>
          </p:nvPr>
        </p:nvSpPr>
        <p:spPr>
          <a:xfrm>
            <a:off x="4700405" y="1285103"/>
            <a:ext cx="7159103" cy="5943600"/>
          </a:xfrm>
          <a:custGeom>
            <a:avLst/>
            <a:gdLst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677527 w 8328384"/>
              <a:gd name="connsiteY27" fmla="*/ 898884 h 4794329"/>
              <a:gd name="connsiteX28" fmla="*/ 1028254 w 8328384"/>
              <a:gd name="connsiteY28" fmla="*/ 898884 h 4794329"/>
              <a:gd name="connsiteX29" fmla="*/ 1705781 w 8328384"/>
              <a:gd name="connsiteY29" fmla="*/ 1576410 h 4794329"/>
              <a:gd name="connsiteX30" fmla="*/ 1028254 w 8328384"/>
              <a:gd name="connsiteY30" fmla="*/ 2253937 h 4794329"/>
              <a:gd name="connsiteX31" fmla="*/ 677527 w 8328384"/>
              <a:gd name="connsiteY31" fmla="*/ 2253937 h 4794329"/>
              <a:gd name="connsiteX32" fmla="*/ 0 w 8328384"/>
              <a:gd name="connsiteY32" fmla="*/ 1576410 h 4794329"/>
              <a:gd name="connsiteX33" fmla="*/ 677527 w 8328384"/>
              <a:gd name="connsiteY33" fmla="*/ 898884 h 4794329"/>
              <a:gd name="connsiteX34" fmla="*/ 7665818 w 8328384"/>
              <a:gd name="connsiteY34" fmla="*/ 717042 h 4794329"/>
              <a:gd name="connsiteX35" fmla="*/ 7814683 w 8328384"/>
              <a:gd name="connsiteY35" fmla="*/ 778704 h 4794329"/>
              <a:gd name="connsiteX36" fmla="*/ 7814683 w 8328384"/>
              <a:gd name="connsiteY36" fmla="*/ 1076435 h 4794329"/>
              <a:gd name="connsiteX37" fmla="*/ 4739492 w 8328384"/>
              <a:gd name="connsiteY37" fmla="*/ 4151624 h 4794329"/>
              <a:gd name="connsiteX38" fmla="*/ 4441762 w 8328384"/>
              <a:gd name="connsiteY38" fmla="*/ 4151624 h 4794329"/>
              <a:gd name="connsiteX39" fmla="*/ 4441763 w 8328384"/>
              <a:gd name="connsiteY39" fmla="*/ 4151624 h 4794329"/>
              <a:gd name="connsiteX40" fmla="*/ 4441763 w 8328384"/>
              <a:gd name="connsiteY40" fmla="*/ 3853894 h 4794329"/>
              <a:gd name="connsiteX41" fmla="*/ 7516953 w 8328384"/>
              <a:gd name="connsiteY41" fmla="*/ 778704 h 4794329"/>
              <a:gd name="connsiteX42" fmla="*/ 7665818 w 8328384"/>
              <a:gd name="connsiteY42" fmla="*/ 717042 h 4794329"/>
              <a:gd name="connsiteX43" fmla="*/ 7109580 w 8328384"/>
              <a:gd name="connsiteY43" fmla="*/ 598413 h 4794329"/>
              <a:gd name="connsiteX44" fmla="*/ 7258445 w 8328384"/>
              <a:gd name="connsiteY44" fmla="*/ 660075 h 4794329"/>
              <a:gd name="connsiteX45" fmla="*/ 7258445 w 8328384"/>
              <a:gd name="connsiteY45" fmla="*/ 957805 h 4794329"/>
              <a:gd name="connsiteX46" fmla="*/ 3512618 w 8328384"/>
              <a:gd name="connsiteY46" fmla="*/ 4703631 h 4794329"/>
              <a:gd name="connsiteX47" fmla="*/ 3214888 w 8328384"/>
              <a:gd name="connsiteY47" fmla="*/ 4703631 h 4794329"/>
              <a:gd name="connsiteX48" fmla="*/ 3214889 w 8328384"/>
              <a:gd name="connsiteY48" fmla="*/ 4703631 h 4794329"/>
              <a:gd name="connsiteX49" fmla="*/ 3214889 w 8328384"/>
              <a:gd name="connsiteY49" fmla="*/ 4405901 h 4794329"/>
              <a:gd name="connsiteX50" fmla="*/ 6960715 w 8328384"/>
              <a:gd name="connsiteY50" fmla="*/ 660075 h 4794329"/>
              <a:gd name="connsiteX51" fmla="*/ 7109580 w 8328384"/>
              <a:gd name="connsiteY51" fmla="*/ 598413 h 4794329"/>
              <a:gd name="connsiteX52" fmla="*/ 5839303 w 8328384"/>
              <a:gd name="connsiteY52" fmla="*/ 530016 h 4794329"/>
              <a:gd name="connsiteX53" fmla="*/ 5988168 w 8328384"/>
              <a:gd name="connsiteY53" fmla="*/ 591677 h 4794329"/>
              <a:gd name="connsiteX54" fmla="*/ 5988168 w 8328384"/>
              <a:gd name="connsiteY54" fmla="*/ 889408 h 4794329"/>
              <a:gd name="connsiteX55" fmla="*/ 2912977 w 8328384"/>
              <a:gd name="connsiteY55" fmla="*/ 3964597 h 4794329"/>
              <a:gd name="connsiteX56" fmla="*/ 2615248 w 8328384"/>
              <a:gd name="connsiteY56" fmla="*/ 3964597 h 4794329"/>
              <a:gd name="connsiteX57" fmla="*/ 2615249 w 8328384"/>
              <a:gd name="connsiteY57" fmla="*/ 3964597 h 4794329"/>
              <a:gd name="connsiteX58" fmla="*/ 2615249 w 8328384"/>
              <a:gd name="connsiteY58" fmla="*/ 3666867 h 4794329"/>
              <a:gd name="connsiteX59" fmla="*/ 5690438 w 8328384"/>
              <a:gd name="connsiteY59" fmla="*/ 591677 h 4794329"/>
              <a:gd name="connsiteX60" fmla="*/ 5839303 w 8328384"/>
              <a:gd name="connsiteY60" fmla="*/ 530016 h 4794329"/>
              <a:gd name="connsiteX61" fmla="*/ 6693121 w 8328384"/>
              <a:gd name="connsiteY61" fmla="*/ 347526 h 4794329"/>
              <a:gd name="connsiteX62" fmla="*/ 6841986 w 8328384"/>
              <a:gd name="connsiteY62" fmla="*/ 409188 h 4794329"/>
              <a:gd name="connsiteX63" fmla="*/ 6841986 w 8328384"/>
              <a:gd name="connsiteY63" fmla="*/ 706919 h 4794329"/>
              <a:gd name="connsiteX64" fmla="*/ 3766795 w 8328384"/>
              <a:gd name="connsiteY64" fmla="*/ 3782108 h 4794329"/>
              <a:gd name="connsiteX65" fmla="*/ 3469065 w 8328384"/>
              <a:gd name="connsiteY65" fmla="*/ 3782108 h 4794329"/>
              <a:gd name="connsiteX66" fmla="*/ 3469066 w 8328384"/>
              <a:gd name="connsiteY66" fmla="*/ 3782108 h 4794329"/>
              <a:gd name="connsiteX67" fmla="*/ 3469066 w 8328384"/>
              <a:gd name="connsiteY67" fmla="*/ 3484378 h 4794329"/>
              <a:gd name="connsiteX68" fmla="*/ 6544256 w 8328384"/>
              <a:gd name="connsiteY68" fmla="*/ 409188 h 4794329"/>
              <a:gd name="connsiteX69" fmla="*/ 6693121 w 8328384"/>
              <a:gd name="connsiteY69" fmla="*/ 347526 h 4794329"/>
              <a:gd name="connsiteX70" fmla="*/ 4217989 w 8328384"/>
              <a:gd name="connsiteY70" fmla="*/ 126303 h 4794329"/>
              <a:gd name="connsiteX71" fmla="*/ 4366854 w 8328384"/>
              <a:gd name="connsiteY71" fmla="*/ 187965 h 4794329"/>
              <a:gd name="connsiteX72" fmla="*/ 4366854 w 8328384"/>
              <a:gd name="connsiteY72" fmla="*/ 485695 h 4794329"/>
              <a:gd name="connsiteX73" fmla="*/ 3108136 w 8328384"/>
              <a:gd name="connsiteY73" fmla="*/ 1744412 h 4794329"/>
              <a:gd name="connsiteX74" fmla="*/ 2810405 w 8328384"/>
              <a:gd name="connsiteY74" fmla="*/ 1744412 h 4794329"/>
              <a:gd name="connsiteX75" fmla="*/ 2810407 w 8328384"/>
              <a:gd name="connsiteY75" fmla="*/ 1744412 h 4794329"/>
              <a:gd name="connsiteX76" fmla="*/ 2810407 w 8328384"/>
              <a:gd name="connsiteY76" fmla="*/ 1446682 h 4794329"/>
              <a:gd name="connsiteX77" fmla="*/ 4069124 w 8328384"/>
              <a:gd name="connsiteY77" fmla="*/ 187965 h 4794329"/>
              <a:gd name="connsiteX78" fmla="*/ 4217989 w 8328384"/>
              <a:gd name="connsiteY78" fmla="*/ 126303 h 4794329"/>
              <a:gd name="connsiteX79" fmla="*/ 5679047 w 8328384"/>
              <a:gd name="connsiteY79" fmla="*/ 18853 h 4794329"/>
              <a:gd name="connsiteX80" fmla="*/ 5827912 w 8328384"/>
              <a:gd name="connsiteY80" fmla="*/ 80515 h 4794329"/>
              <a:gd name="connsiteX81" fmla="*/ 5827912 w 8328384"/>
              <a:gd name="connsiteY81" fmla="*/ 378245 h 4794329"/>
              <a:gd name="connsiteX82" fmla="*/ 3106228 w 8328384"/>
              <a:gd name="connsiteY82" fmla="*/ 3099928 h 4794329"/>
              <a:gd name="connsiteX83" fmla="*/ 2808498 w 8328384"/>
              <a:gd name="connsiteY83" fmla="*/ 3099928 h 4794329"/>
              <a:gd name="connsiteX84" fmla="*/ 2808499 w 8328384"/>
              <a:gd name="connsiteY84" fmla="*/ 3099928 h 4794329"/>
              <a:gd name="connsiteX85" fmla="*/ 2808499 w 8328384"/>
              <a:gd name="connsiteY85" fmla="*/ 2802198 h 4794329"/>
              <a:gd name="connsiteX86" fmla="*/ 5530182 w 8328384"/>
              <a:gd name="connsiteY86" fmla="*/ 80515 h 4794329"/>
              <a:gd name="connsiteX87" fmla="*/ 5679047 w 8328384"/>
              <a:gd name="connsiteY87" fmla="*/ 18853 h 4794329"/>
              <a:gd name="connsiteX88" fmla="*/ 5019170 w 8328384"/>
              <a:gd name="connsiteY88" fmla="*/ 0 h 4794329"/>
              <a:gd name="connsiteX89" fmla="*/ 5168035 w 8328384"/>
              <a:gd name="connsiteY89" fmla="*/ 61662 h 4794329"/>
              <a:gd name="connsiteX90" fmla="*/ 5168035 w 8328384"/>
              <a:gd name="connsiteY90" fmla="*/ 359392 h 4794329"/>
              <a:gd name="connsiteX91" fmla="*/ 3186355 w 8328384"/>
              <a:gd name="connsiteY91" fmla="*/ 2341071 h 4794329"/>
              <a:gd name="connsiteX92" fmla="*/ 2888624 w 8328384"/>
              <a:gd name="connsiteY92" fmla="*/ 2341071 h 4794329"/>
              <a:gd name="connsiteX93" fmla="*/ 2888626 w 8328384"/>
              <a:gd name="connsiteY93" fmla="*/ 2341071 h 4794329"/>
              <a:gd name="connsiteX94" fmla="*/ 2888626 w 8328384"/>
              <a:gd name="connsiteY94" fmla="*/ 2043341 h 4794329"/>
              <a:gd name="connsiteX95" fmla="*/ 4870305 w 8328384"/>
              <a:gd name="connsiteY95" fmla="*/ 61662 h 4794329"/>
              <a:gd name="connsiteX96" fmla="*/ 5019170 w 8328384"/>
              <a:gd name="connsiteY96" fmla="*/ 0 h 4794329"/>
              <a:gd name="connsiteX0" fmla="*/ 7193726 w 8334626"/>
              <a:gd name="connsiteY0" fmla="*/ 3202389 h 4794329"/>
              <a:gd name="connsiteX1" fmla="*/ 7342591 w 8334626"/>
              <a:gd name="connsiteY1" fmla="*/ 3264051 h 4794329"/>
              <a:gd name="connsiteX2" fmla="*/ 7342591 w 8334626"/>
              <a:gd name="connsiteY2" fmla="*/ 3561781 h 4794329"/>
              <a:gd name="connsiteX3" fmla="*/ 6682152 w 8334626"/>
              <a:gd name="connsiteY3" fmla="*/ 4222219 h 4794329"/>
              <a:gd name="connsiteX4" fmla="*/ 6384422 w 8334626"/>
              <a:gd name="connsiteY4" fmla="*/ 4222219 h 4794329"/>
              <a:gd name="connsiteX5" fmla="*/ 6384423 w 8334626"/>
              <a:gd name="connsiteY5" fmla="*/ 4222219 h 4794329"/>
              <a:gd name="connsiteX6" fmla="*/ 6384423 w 8334626"/>
              <a:gd name="connsiteY6" fmla="*/ 3924488 h 4794329"/>
              <a:gd name="connsiteX7" fmla="*/ 7044861 w 8334626"/>
              <a:gd name="connsiteY7" fmla="*/ 3264051 h 4794329"/>
              <a:gd name="connsiteX8" fmla="*/ 7193726 w 8334626"/>
              <a:gd name="connsiteY8" fmla="*/ 3202389 h 4794329"/>
              <a:gd name="connsiteX9" fmla="*/ 7160495 w 8334626"/>
              <a:gd name="connsiteY9" fmla="*/ 1896653 h 4794329"/>
              <a:gd name="connsiteX10" fmla="*/ 7309360 w 8334626"/>
              <a:gd name="connsiteY10" fmla="*/ 1958315 h 4794329"/>
              <a:gd name="connsiteX11" fmla="*/ 7309360 w 8334626"/>
              <a:gd name="connsiteY11" fmla="*/ 2256046 h 4794329"/>
              <a:gd name="connsiteX12" fmla="*/ 4832737 w 8334626"/>
              <a:gd name="connsiteY12" fmla="*/ 4732667 h 4794329"/>
              <a:gd name="connsiteX13" fmla="*/ 4535007 w 8334626"/>
              <a:gd name="connsiteY13" fmla="*/ 4732667 h 4794329"/>
              <a:gd name="connsiteX14" fmla="*/ 4535009 w 8334626"/>
              <a:gd name="connsiteY14" fmla="*/ 4732667 h 4794329"/>
              <a:gd name="connsiteX15" fmla="*/ 4535009 w 8334626"/>
              <a:gd name="connsiteY15" fmla="*/ 4434937 h 4794329"/>
              <a:gd name="connsiteX16" fmla="*/ 7011630 w 8334626"/>
              <a:gd name="connsiteY16" fmla="*/ 1958315 h 4794329"/>
              <a:gd name="connsiteX17" fmla="*/ 7160495 w 8334626"/>
              <a:gd name="connsiteY17" fmla="*/ 1896653 h 4794329"/>
              <a:gd name="connsiteX18" fmla="*/ 8124099 w 8334626"/>
              <a:gd name="connsiteY18" fmla="*/ 1606041 h 4794329"/>
              <a:gd name="connsiteX19" fmla="*/ 8272964 w 8334626"/>
              <a:gd name="connsiteY19" fmla="*/ 1667703 h 4794329"/>
              <a:gd name="connsiteX20" fmla="*/ 8272964 w 8334626"/>
              <a:gd name="connsiteY20" fmla="*/ 1965433 h 4794329"/>
              <a:gd name="connsiteX21" fmla="*/ 6387889 w 8334626"/>
              <a:gd name="connsiteY21" fmla="*/ 3850507 h 4794329"/>
              <a:gd name="connsiteX22" fmla="*/ 6090159 w 8334626"/>
              <a:gd name="connsiteY22" fmla="*/ 3850507 h 4794329"/>
              <a:gd name="connsiteX23" fmla="*/ 6090160 w 8334626"/>
              <a:gd name="connsiteY23" fmla="*/ 3850507 h 4794329"/>
              <a:gd name="connsiteX24" fmla="*/ 6090160 w 8334626"/>
              <a:gd name="connsiteY24" fmla="*/ 3552777 h 4794329"/>
              <a:gd name="connsiteX25" fmla="*/ 7975234 w 8334626"/>
              <a:gd name="connsiteY25" fmla="*/ 1667703 h 4794329"/>
              <a:gd name="connsiteX26" fmla="*/ 8124099 w 8334626"/>
              <a:gd name="connsiteY26" fmla="*/ 1606041 h 4794329"/>
              <a:gd name="connsiteX27" fmla="*/ 6242 w 8334626"/>
              <a:gd name="connsiteY27" fmla="*/ 1576410 h 4794329"/>
              <a:gd name="connsiteX28" fmla="*/ 1034496 w 8334626"/>
              <a:gd name="connsiteY28" fmla="*/ 898884 h 4794329"/>
              <a:gd name="connsiteX29" fmla="*/ 1712023 w 8334626"/>
              <a:gd name="connsiteY29" fmla="*/ 1576410 h 4794329"/>
              <a:gd name="connsiteX30" fmla="*/ 1034496 w 8334626"/>
              <a:gd name="connsiteY30" fmla="*/ 2253937 h 4794329"/>
              <a:gd name="connsiteX31" fmla="*/ 683769 w 8334626"/>
              <a:gd name="connsiteY31" fmla="*/ 2253937 h 4794329"/>
              <a:gd name="connsiteX32" fmla="*/ 6242 w 8334626"/>
              <a:gd name="connsiteY32" fmla="*/ 1576410 h 4794329"/>
              <a:gd name="connsiteX33" fmla="*/ 7672060 w 8334626"/>
              <a:gd name="connsiteY33" fmla="*/ 717042 h 4794329"/>
              <a:gd name="connsiteX34" fmla="*/ 7820925 w 8334626"/>
              <a:gd name="connsiteY34" fmla="*/ 778704 h 4794329"/>
              <a:gd name="connsiteX35" fmla="*/ 7820925 w 8334626"/>
              <a:gd name="connsiteY35" fmla="*/ 1076435 h 4794329"/>
              <a:gd name="connsiteX36" fmla="*/ 4745734 w 8334626"/>
              <a:gd name="connsiteY36" fmla="*/ 4151624 h 4794329"/>
              <a:gd name="connsiteX37" fmla="*/ 4448004 w 8334626"/>
              <a:gd name="connsiteY37" fmla="*/ 4151624 h 4794329"/>
              <a:gd name="connsiteX38" fmla="*/ 4448005 w 8334626"/>
              <a:gd name="connsiteY38" fmla="*/ 4151624 h 4794329"/>
              <a:gd name="connsiteX39" fmla="*/ 4448005 w 8334626"/>
              <a:gd name="connsiteY39" fmla="*/ 3853894 h 4794329"/>
              <a:gd name="connsiteX40" fmla="*/ 7523195 w 8334626"/>
              <a:gd name="connsiteY40" fmla="*/ 778704 h 4794329"/>
              <a:gd name="connsiteX41" fmla="*/ 7672060 w 8334626"/>
              <a:gd name="connsiteY41" fmla="*/ 717042 h 4794329"/>
              <a:gd name="connsiteX42" fmla="*/ 7115822 w 8334626"/>
              <a:gd name="connsiteY42" fmla="*/ 598413 h 4794329"/>
              <a:gd name="connsiteX43" fmla="*/ 7264687 w 8334626"/>
              <a:gd name="connsiteY43" fmla="*/ 660075 h 4794329"/>
              <a:gd name="connsiteX44" fmla="*/ 7264687 w 8334626"/>
              <a:gd name="connsiteY44" fmla="*/ 957805 h 4794329"/>
              <a:gd name="connsiteX45" fmla="*/ 3518860 w 8334626"/>
              <a:gd name="connsiteY45" fmla="*/ 4703631 h 4794329"/>
              <a:gd name="connsiteX46" fmla="*/ 3221130 w 8334626"/>
              <a:gd name="connsiteY46" fmla="*/ 4703631 h 4794329"/>
              <a:gd name="connsiteX47" fmla="*/ 3221131 w 8334626"/>
              <a:gd name="connsiteY47" fmla="*/ 4703631 h 4794329"/>
              <a:gd name="connsiteX48" fmla="*/ 3221131 w 8334626"/>
              <a:gd name="connsiteY48" fmla="*/ 4405901 h 4794329"/>
              <a:gd name="connsiteX49" fmla="*/ 6966957 w 8334626"/>
              <a:gd name="connsiteY49" fmla="*/ 660075 h 4794329"/>
              <a:gd name="connsiteX50" fmla="*/ 7115822 w 8334626"/>
              <a:gd name="connsiteY50" fmla="*/ 598413 h 4794329"/>
              <a:gd name="connsiteX51" fmla="*/ 5845545 w 8334626"/>
              <a:gd name="connsiteY51" fmla="*/ 530016 h 4794329"/>
              <a:gd name="connsiteX52" fmla="*/ 5994410 w 8334626"/>
              <a:gd name="connsiteY52" fmla="*/ 591677 h 4794329"/>
              <a:gd name="connsiteX53" fmla="*/ 5994410 w 8334626"/>
              <a:gd name="connsiteY53" fmla="*/ 889408 h 4794329"/>
              <a:gd name="connsiteX54" fmla="*/ 2919219 w 8334626"/>
              <a:gd name="connsiteY54" fmla="*/ 3964597 h 4794329"/>
              <a:gd name="connsiteX55" fmla="*/ 2621490 w 8334626"/>
              <a:gd name="connsiteY55" fmla="*/ 3964597 h 4794329"/>
              <a:gd name="connsiteX56" fmla="*/ 2621491 w 8334626"/>
              <a:gd name="connsiteY56" fmla="*/ 3964597 h 4794329"/>
              <a:gd name="connsiteX57" fmla="*/ 2621491 w 8334626"/>
              <a:gd name="connsiteY57" fmla="*/ 3666867 h 4794329"/>
              <a:gd name="connsiteX58" fmla="*/ 5696680 w 8334626"/>
              <a:gd name="connsiteY58" fmla="*/ 591677 h 4794329"/>
              <a:gd name="connsiteX59" fmla="*/ 5845545 w 8334626"/>
              <a:gd name="connsiteY59" fmla="*/ 530016 h 4794329"/>
              <a:gd name="connsiteX60" fmla="*/ 6699363 w 8334626"/>
              <a:gd name="connsiteY60" fmla="*/ 347526 h 4794329"/>
              <a:gd name="connsiteX61" fmla="*/ 6848228 w 8334626"/>
              <a:gd name="connsiteY61" fmla="*/ 409188 h 4794329"/>
              <a:gd name="connsiteX62" fmla="*/ 6848228 w 8334626"/>
              <a:gd name="connsiteY62" fmla="*/ 706919 h 4794329"/>
              <a:gd name="connsiteX63" fmla="*/ 3773037 w 8334626"/>
              <a:gd name="connsiteY63" fmla="*/ 3782108 h 4794329"/>
              <a:gd name="connsiteX64" fmla="*/ 3475307 w 8334626"/>
              <a:gd name="connsiteY64" fmla="*/ 3782108 h 4794329"/>
              <a:gd name="connsiteX65" fmla="*/ 3475308 w 8334626"/>
              <a:gd name="connsiteY65" fmla="*/ 3782108 h 4794329"/>
              <a:gd name="connsiteX66" fmla="*/ 3475308 w 8334626"/>
              <a:gd name="connsiteY66" fmla="*/ 3484378 h 4794329"/>
              <a:gd name="connsiteX67" fmla="*/ 6550498 w 8334626"/>
              <a:gd name="connsiteY67" fmla="*/ 409188 h 4794329"/>
              <a:gd name="connsiteX68" fmla="*/ 6699363 w 8334626"/>
              <a:gd name="connsiteY68" fmla="*/ 347526 h 4794329"/>
              <a:gd name="connsiteX69" fmla="*/ 4224231 w 8334626"/>
              <a:gd name="connsiteY69" fmla="*/ 126303 h 4794329"/>
              <a:gd name="connsiteX70" fmla="*/ 4373096 w 8334626"/>
              <a:gd name="connsiteY70" fmla="*/ 187965 h 4794329"/>
              <a:gd name="connsiteX71" fmla="*/ 4373096 w 8334626"/>
              <a:gd name="connsiteY71" fmla="*/ 485695 h 4794329"/>
              <a:gd name="connsiteX72" fmla="*/ 3114378 w 8334626"/>
              <a:gd name="connsiteY72" fmla="*/ 1744412 h 4794329"/>
              <a:gd name="connsiteX73" fmla="*/ 2816647 w 8334626"/>
              <a:gd name="connsiteY73" fmla="*/ 1744412 h 4794329"/>
              <a:gd name="connsiteX74" fmla="*/ 2816649 w 8334626"/>
              <a:gd name="connsiteY74" fmla="*/ 1744412 h 4794329"/>
              <a:gd name="connsiteX75" fmla="*/ 2816649 w 8334626"/>
              <a:gd name="connsiteY75" fmla="*/ 1446682 h 4794329"/>
              <a:gd name="connsiteX76" fmla="*/ 4075366 w 8334626"/>
              <a:gd name="connsiteY76" fmla="*/ 187965 h 4794329"/>
              <a:gd name="connsiteX77" fmla="*/ 4224231 w 8334626"/>
              <a:gd name="connsiteY77" fmla="*/ 126303 h 4794329"/>
              <a:gd name="connsiteX78" fmla="*/ 5685289 w 8334626"/>
              <a:gd name="connsiteY78" fmla="*/ 18853 h 4794329"/>
              <a:gd name="connsiteX79" fmla="*/ 5834154 w 8334626"/>
              <a:gd name="connsiteY79" fmla="*/ 80515 h 4794329"/>
              <a:gd name="connsiteX80" fmla="*/ 5834154 w 8334626"/>
              <a:gd name="connsiteY80" fmla="*/ 378245 h 4794329"/>
              <a:gd name="connsiteX81" fmla="*/ 3112470 w 8334626"/>
              <a:gd name="connsiteY81" fmla="*/ 3099928 h 4794329"/>
              <a:gd name="connsiteX82" fmla="*/ 2814740 w 8334626"/>
              <a:gd name="connsiteY82" fmla="*/ 3099928 h 4794329"/>
              <a:gd name="connsiteX83" fmla="*/ 2814741 w 8334626"/>
              <a:gd name="connsiteY83" fmla="*/ 3099928 h 4794329"/>
              <a:gd name="connsiteX84" fmla="*/ 2814741 w 8334626"/>
              <a:gd name="connsiteY84" fmla="*/ 2802198 h 4794329"/>
              <a:gd name="connsiteX85" fmla="*/ 5536424 w 8334626"/>
              <a:gd name="connsiteY85" fmla="*/ 80515 h 4794329"/>
              <a:gd name="connsiteX86" fmla="*/ 5685289 w 8334626"/>
              <a:gd name="connsiteY86" fmla="*/ 18853 h 4794329"/>
              <a:gd name="connsiteX87" fmla="*/ 5025412 w 8334626"/>
              <a:gd name="connsiteY87" fmla="*/ 0 h 4794329"/>
              <a:gd name="connsiteX88" fmla="*/ 5174277 w 8334626"/>
              <a:gd name="connsiteY88" fmla="*/ 61662 h 4794329"/>
              <a:gd name="connsiteX89" fmla="*/ 5174277 w 8334626"/>
              <a:gd name="connsiteY89" fmla="*/ 359392 h 4794329"/>
              <a:gd name="connsiteX90" fmla="*/ 3192597 w 8334626"/>
              <a:gd name="connsiteY90" fmla="*/ 2341071 h 4794329"/>
              <a:gd name="connsiteX91" fmla="*/ 2894866 w 8334626"/>
              <a:gd name="connsiteY91" fmla="*/ 2341071 h 4794329"/>
              <a:gd name="connsiteX92" fmla="*/ 2894868 w 8334626"/>
              <a:gd name="connsiteY92" fmla="*/ 2341071 h 4794329"/>
              <a:gd name="connsiteX93" fmla="*/ 2894868 w 8334626"/>
              <a:gd name="connsiteY93" fmla="*/ 2043341 h 4794329"/>
              <a:gd name="connsiteX94" fmla="*/ 4876547 w 8334626"/>
              <a:gd name="connsiteY94" fmla="*/ 61662 h 4794329"/>
              <a:gd name="connsiteX95" fmla="*/ 5025412 w 8334626"/>
              <a:gd name="connsiteY95" fmla="*/ 0 h 4794329"/>
              <a:gd name="connsiteX0" fmla="*/ 7223556 w 8364456"/>
              <a:gd name="connsiteY0" fmla="*/ 3202389 h 4794329"/>
              <a:gd name="connsiteX1" fmla="*/ 7372421 w 8364456"/>
              <a:gd name="connsiteY1" fmla="*/ 3264051 h 4794329"/>
              <a:gd name="connsiteX2" fmla="*/ 7372421 w 8364456"/>
              <a:gd name="connsiteY2" fmla="*/ 3561781 h 4794329"/>
              <a:gd name="connsiteX3" fmla="*/ 6711982 w 8364456"/>
              <a:gd name="connsiteY3" fmla="*/ 4222219 h 4794329"/>
              <a:gd name="connsiteX4" fmla="*/ 6414252 w 8364456"/>
              <a:gd name="connsiteY4" fmla="*/ 4222219 h 4794329"/>
              <a:gd name="connsiteX5" fmla="*/ 6414253 w 8364456"/>
              <a:gd name="connsiteY5" fmla="*/ 4222219 h 4794329"/>
              <a:gd name="connsiteX6" fmla="*/ 6414253 w 8364456"/>
              <a:gd name="connsiteY6" fmla="*/ 3924488 h 4794329"/>
              <a:gd name="connsiteX7" fmla="*/ 7074691 w 8364456"/>
              <a:gd name="connsiteY7" fmla="*/ 3264051 h 4794329"/>
              <a:gd name="connsiteX8" fmla="*/ 7223556 w 8364456"/>
              <a:gd name="connsiteY8" fmla="*/ 3202389 h 4794329"/>
              <a:gd name="connsiteX9" fmla="*/ 7190325 w 8364456"/>
              <a:gd name="connsiteY9" fmla="*/ 1896653 h 4794329"/>
              <a:gd name="connsiteX10" fmla="*/ 7339190 w 8364456"/>
              <a:gd name="connsiteY10" fmla="*/ 1958315 h 4794329"/>
              <a:gd name="connsiteX11" fmla="*/ 7339190 w 8364456"/>
              <a:gd name="connsiteY11" fmla="*/ 2256046 h 4794329"/>
              <a:gd name="connsiteX12" fmla="*/ 4862567 w 8364456"/>
              <a:gd name="connsiteY12" fmla="*/ 4732667 h 4794329"/>
              <a:gd name="connsiteX13" fmla="*/ 4564837 w 8364456"/>
              <a:gd name="connsiteY13" fmla="*/ 4732667 h 4794329"/>
              <a:gd name="connsiteX14" fmla="*/ 4564839 w 8364456"/>
              <a:gd name="connsiteY14" fmla="*/ 4732667 h 4794329"/>
              <a:gd name="connsiteX15" fmla="*/ 4564839 w 8364456"/>
              <a:gd name="connsiteY15" fmla="*/ 4434937 h 4794329"/>
              <a:gd name="connsiteX16" fmla="*/ 7041460 w 8364456"/>
              <a:gd name="connsiteY16" fmla="*/ 1958315 h 4794329"/>
              <a:gd name="connsiteX17" fmla="*/ 7190325 w 8364456"/>
              <a:gd name="connsiteY17" fmla="*/ 1896653 h 4794329"/>
              <a:gd name="connsiteX18" fmla="*/ 8153929 w 8364456"/>
              <a:gd name="connsiteY18" fmla="*/ 1606041 h 4794329"/>
              <a:gd name="connsiteX19" fmla="*/ 8302794 w 8364456"/>
              <a:gd name="connsiteY19" fmla="*/ 1667703 h 4794329"/>
              <a:gd name="connsiteX20" fmla="*/ 8302794 w 8364456"/>
              <a:gd name="connsiteY20" fmla="*/ 1965433 h 4794329"/>
              <a:gd name="connsiteX21" fmla="*/ 6417719 w 8364456"/>
              <a:gd name="connsiteY21" fmla="*/ 3850507 h 4794329"/>
              <a:gd name="connsiteX22" fmla="*/ 6119989 w 8364456"/>
              <a:gd name="connsiteY22" fmla="*/ 3850507 h 4794329"/>
              <a:gd name="connsiteX23" fmla="*/ 6119990 w 8364456"/>
              <a:gd name="connsiteY23" fmla="*/ 3850507 h 4794329"/>
              <a:gd name="connsiteX24" fmla="*/ 6119990 w 8364456"/>
              <a:gd name="connsiteY24" fmla="*/ 3552777 h 4794329"/>
              <a:gd name="connsiteX25" fmla="*/ 8005064 w 8364456"/>
              <a:gd name="connsiteY25" fmla="*/ 1667703 h 4794329"/>
              <a:gd name="connsiteX26" fmla="*/ 8153929 w 8364456"/>
              <a:gd name="connsiteY26" fmla="*/ 1606041 h 4794329"/>
              <a:gd name="connsiteX27" fmla="*/ 36072 w 8364456"/>
              <a:gd name="connsiteY27" fmla="*/ 1576410 h 4794329"/>
              <a:gd name="connsiteX28" fmla="*/ 1741853 w 8364456"/>
              <a:gd name="connsiteY28" fmla="*/ 1576410 h 4794329"/>
              <a:gd name="connsiteX29" fmla="*/ 1064326 w 8364456"/>
              <a:gd name="connsiteY29" fmla="*/ 2253937 h 4794329"/>
              <a:gd name="connsiteX30" fmla="*/ 713599 w 8364456"/>
              <a:gd name="connsiteY30" fmla="*/ 2253937 h 4794329"/>
              <a:gd name="connsiteX31" fmla="*/ 36072 w 8364456"/>
              <a:gd name="connsiteY31" fmla="*/ 1576410 h 4794329"/>
              <a:gd name="connsiteX32" fmla="*/ 7701890 w 8364456"/>
              <a:gd name="connsiteY32" fmla="*/ 717042 h 4794329"/>
              <a:gd name="connsiteX33" fmla="*/ 7850755 w 8364456"/>
              <a:gd name="connsiteY33" fmla="*/ 778704 h 4794329"/>
              <a:gd name="connsiteX34" fmla="*/ 7850755 w 8364456"/>
              <a:gd name="connsiteY34" fmla="*/ 1076435 h 4794329"/>
              <a:gd name="connsiteX35" fmla="*/ 4775564 w 8364456"/>
              <a:gd name="connsiteY35" fmla="*/ 4151624 h 4794329"/>
              <a:gd name="connsiteX36" fmla="*/ 4477834 w 8364456"/>
              <a:gd name="connsiteY36" fmla="*/ 4151624 h 4794329"/>
              <a:gd name="connsiteX37" fmla="*/ 4477835 w 8364456"/>
              <a:gd name="connsiteY37" fmla="*/ 4151624 h 4794329"/>
              <a:gd name="connsiteX38" fmla="*/ 4477835 w 8364456"/>
              <a:gd name="connsiteY38" fmla="*/ 3853894 h 4794329"/>
              <a:gd name="connsiteX39" fmla="*/ 7553025 w 8364456"/>
              <a:gd name="connsiteY39" fmla="*/ 778704 h 4794329"/>
              <a:gd name="connsiteX40" fmla="*/ 7701890 w 8364456"/>
              <a:gd name="connsiteY40" fmla="*/ 717042 h 4794329"/>
              <a:gd name="connsiteX41" fmla="*/ 7145652 w 8364456"/>
              <a:gd name="connsiteY41" fmla="*/ 598413 h 4794329"/>
              <a:gd name="connsiteX42" fmla="*/ 7294517 w 8364456"/>
              <a:gd name="connsiteY42" fmla="*/ 660075 h 4794329"/>
              <a:gd name="connsiteX43" fmla="*/ 7294517 w 8364456"/>
              <a:gd name="connsiteY43" fmla="*/ 957805 h 4794329"/>
              <a:gd name="connsiteX44" fmla="*/ 3548690 w 8364456"/>
              <a:gd name="connsiteY44" fmla="*/ 4703631 h 4794329"/>
              <a:gd name="connsiteX45" fmla="*/ 3250960 w 8364456"/>
              <a:gd name="connsiteY45" fmla="*/ 4703631 h 4794329"/>
              <a:gd name="connsiteX46" fmla="*/ 3250961 w 8364456"/>
              <a:gd name="connsiteY46" fmla="*/ 4703631 h 4794329"/>
              <a:gd name="connsiteX47" fmla="*/ 3250961 w 8364456"/>
              <a:gd name="connsiteY47" fmla="*/ 4405901 h 4794329"/>
              <a:gd name="connsiteX48" fmla="*/ 6996787 w 8364456"/>
              <a:gd name="connsiteY48" fmla="*/ 660075 h 4794329"/>
              <a:gd name="connsiteX49" fmla="*/ 7145652 w 8364456"/>
              <a:gd name="connsiteY49" fmla="*/ 598413 h 4794329"/>
              <a:gd name="connsiteX50" fmla="*/ 5875375 w 8364456"/>
              <a:gd name="connsiteY50" fmla="*/ 530016 h 4794329"/>
              <a:gd name="connsiteX51" fmla="*/ 6024240 w 8364456"/>
              <a:gd name="connsiteY51" fmla="*/ 591677 h 4794329"/>
              <a:gd name="connsiteX52" fmla="*/ 6024240 w 8364456"/>
              <a:gd name="connsiteY52" fmla="*/ 889408 h 4794329"/>
              <a:gd name="connsiteX53" fmla="*/ 2949049 w 8364456"/>
              <a:gd name="connsiteY53" fmla="*/ 3964597 h 4794329"/>
              <a:gd name="connsiteX54" fmla="*/ 2651320 w 8364456"/>
              <a:gd name="connsiteY54" fmla="*/ 3964597 h 4794329"/>
              <a:gd name="connsiteX55" fmla="*/ 2651321 w 8364456"/>
              <a:gd name="connsiteY55" fmla="*/ 3964597 h 4794329"/>
              <a:gd name="connsiteX56" fmla="*/ 2651321 w 8364456"/>
              <a:gd name="connsiteY56" fmla="*/ 3666867 h 4794329"/>
              <a:gd name="connsiteX57" fmla="*/ 5726510 w 8364456"/>
              <a:gd name="connsiteY57" fmla="*/ 591677 h 4794329"/>
              <a:gd name="connsiteX58" fmla="*/ 5875375 w 8364456"/>
              <a:gd name="connsiteY58" fmla="*/ 530016 h 4794329"/>
              <a:gd name="connsiteX59" fmla="*/ 6729193 w 8364456"/>
              <a:gd name="connsiteY59" fmla="*/ 347526 h 4794329"/>
              <a:gd name="connsiteX60" fmla="*/ 6878058 w 8364456"/>
              <a:gd name="connsiteY60" fmla="*/ 409188 h 4794329"/>
              <a:gd name="connsiteX61" fmla="*/ 6878058 w 8364456"/>
              <a:gd name="connsiteY61" fmla="*/ 706919 h 4794329"/>
              <a:gd name="connsiteX62" fmla="*/ 3802867 w 8364456"/>
              <a:gd name="connsiteY62" fmla="*/ 3782108 h 4794329"/>
              <a:gd name="connsiteX63" fmla="*/ 3505137 w 8364456"/>
              <a:gd name="connsiteY63" fmla="*/ 3782108 h 4794329"/>
              <a:gd name="connsiteX64" fmla="*/ 3505138 w 8364456"/>
              <a:gd name="connsiteY64" fmla="*/ 3782108 h 4794329"/>
              <a:gd name="connsiteX65" fmla="*/ 3505138 w 8364456"/>
              <a:gd name="connsiteY65" fmla="*/ 3484378 h 4794329"/>
              <a:gd name="connsiteX66" fmla="*/ 6580328 w 8364456"/>
              <a:gd name="connsiteY66" fmla="*/ 409188 h 4794329"/>
              <a:gd name="connsiteX67" fmla="*/ 6729193 w 8364456"/>
              <a:gd name="connsiteY67" fmla="*/ 347526 h 4794329"/>
              <a:gd name="connsiteX68" fmla="*/ 4254061 w 8364456"/>
              <a:gd name="connsiteY68" fmla="*/ 126303 h 4794329"/>
              <a:gd name="connsiteX69" fmla="*/ 4402926 w 8364456"/>
              <a:gd name="connsiteY69" fmla="*/ 187965 h 4794329"/>
              <a:gd name="connsiteX70" fmla="*/ 4402926 w 8364456"/>
              <a:gd name="connsiteY70" fmla="*/ 485695 h 4794329"/>
              <a:gd name="connsiteX71" fmla="*/ 3144208 w 8364456"/>
              <a:gd name="connsiteY71" fmla="*/ 1744412 h 4794329"/>
              <a:gd name="connsiteX72" fmla="*/ 2846477 w 8364456"/>
              <a:gd name="connsiteY72" fmla="*/ 1744412 h 4794329"/>
              <a:gd name="connsiteX73" fmla="*/ 2846479 w 8364456"/>
              <a:gd name="connsiteY73" fmla="*/ 1744412 h 4794329"/>
              <a:gd name="connsiteX74" fmla="*/ 2846479 w 8364456"/>
              <a:gd name="connsiteY74" fmla="*/ 1446682 h 4794329"/>
              <a:gd name="connsiteX75" fmla="*/ 4105196 w 8364456"/>
              <a:gd name="connsiteY75" fmla="*/ 187965 h 4794329"/>
              <a:gd name="connsiteX76" fmla="*/ 4254061 w 8364456"/>
              <a:gd name="connsiteY76" fmla="*/ 126303 h 4794329"/>
              <a:gd name="connsiteX77" fmla="*/ 5715119 w 8364456"/>
              <a:gd name="connsiteY77" fmla="*/ 18853 h 4794329"/>
              <a:gd name="connsiteX78" fmla="*/ 5863984 w 8364456"/>
              <a:gd name="connsiteY78" fmla="*/ 80515 h 4794329"/>
              <a:gd name="connsiteX79" fmla="*/ 5863984 w 8364456"/>
              <a:gd name="connsiteY79" fmla="*/ 378245 h 4794329"/>
              <a:gd name="connsiteX80" fmla="*/ 3142300 w 8364456"/>
              <a:gd name="connsiteY80" fmla="*/ 3099928 h 4794329"/>
              <a:gd name="connsiteX81" fmla="*/ 2844570 w 8364456"/>
              <a:gd name="connsiteY81" fmla="*/ 3099928 h 4794329"/>
              <a:gd name="connsiteX82" fmla="*/ 2844571 w 8364456"/>
              <a:gd name="connsiteY82" fmla="*/ 3099928 h 4794329"/>
              <a:gd name="connsiteX83" fmla="*/ 2844571 w 8364456"/>
              <a:gd name="connsiteY83" fmla="*/ 2802198 h 4794329"/>
              <a:gd name="connsiteX84" fmla="*/ 5566254 w 8364456"/>
              <a:gd name="connsiteY84" fmla="*/ 80515 h 4794329"/>
              <a:gd name="connsiteX85" fmla="*/ 5715119 w 8364456"/>
              <a:gd name="connsiteY85" fmla="*/ 18853 h 4794329"/>
              <a:gd name="connsiteX86" fmla="*/ 5055242 w 8364456"/>
              <a:gd name="connsiteY86" fmla="*/ 0 h 4794329"/>
              <a:gd name="connsiteX87" fmla="*/ 5204107 w 8364456"/>
              <a:gd name="connsiteY87" fmla="*/ 61662 h 4794329"/>
              <a:gd name="connsiteX88" fmla="*/ 5204107 w 8364456"/>
              <a:gd name="connsiteY88" fmla="*/ 359392 h 4794329"/>
              <a:gd name="connsiteX89" fmla="*/ 3222427 w 8364456"/>
              <a:gd name="connsiteY89" fmla="*/ 2341071 h 4794329"/>
              <a:gd name="connsiteX90" fmla="*/ 2924696 w 8364456"/>
              <a:gd name="connsiteY90" fmla="*/ 2341071 h 4794329"/>
              <a:gd name="connsiteX91" fmla="*/ 2924698 w 8364456"/>
              <a:gd name="connsiteY91" fmla="*/ 2341071 h 4794329"/>
              <a:gd name="connsiteX92" fmla="*/ 2924698 w 8364456"/>
              <a:gd name="connsiteY92" fmla="*/ 2043341 h 4794329"/>
              <a:gd name="connsiteX93" fmla="*/ 4906377 w 8364456"/>
              <a:gd name="connsiteY93" fmla="*/ 61662 h 4794329"/>
              <a:gd name="connsiteX94" fmla="*/ 5055242 w 8364456"/>
              <a:gd name="connsiteY94" fmla="*/ 0 h 4794329"/>
              <a:gd name="connsiteX0" fmla="*/ 7193727 w 8334627"/>
              <a:gd name="connsiteY0" fmla="*/ 3202389 h 4794329"/>
              <a:gd name="connsiteX1" fmla="*/ 7342592 w 8334627"/>
              <a:gd name="connsiteY1" fmla="*/ 3264051 h 4794329"/>
              <a:gd name="connsiteX2" fmla="*/ 7342592 w 8334627"/>
              <a:gd name="connsiteY2" fmla="*/ 3561781 h 4794329"/>
              <a:gd name="connsiteX3" fmla="*/ 6682153 w 8334627"/>
              <a:gd name="connsiteY3" fmla="*/ 4222219 h 4794329"/>
              <a:gd name="connsiteX4" fmla="*/ 6384423 w 8334627"/>
              <a:gd name="connsiteY4" fmla="*/ 4222219 h 4794329"/>
              <a:gd name="connsiteX5" fmla="*/ 6384424 w 8334627"/>
              <a:gd name="connsiteY5" fmla="*/ 4222219 h 4794329"/>
              <a:gd name="connsiteX6" fmla="*/ 6384424 w 8334627"/>
              <a:gd name="connsiteY6" fmla="*/ 3924488 h 4794329"/>
              <a:gd name="connsiteX7" fmla="*/ 7044862 w 8334627"/>
              <a:gd name="connsiteY7" fmla="*/ 3264051 h 4794329"/>
              <a:gd name="connsiteX8" fmla="*/ 7193727 w 8334627"/>
              <a:gd name="connsiteY8" fmla="*/ 3202389 h 4794329"/>
              <a:gd name="connsiteX9" fmla="*/ 7160496 w 8334627"/>
              <a:gd name="connsiteY9" fmla="*/ 1896653 h 4794329"/>
              <a:gd name="connsiteX10" fmla="*/ 7309361 w 8334627"/>
              <a:gd name="connsiteY10" fmla="*/ 1958315 h 4794329"/>
              <a:gd name="connsiteX11" fmla="*/ 7309361 w 8334627"/>
              <a:gd name="connsiteY11" fmla="*/ 2256046 h 4794329"/>
              <a:gd name="connsiteX12" fmla="*/ 4832738 w 8334627"/>
              <a:gd name="connsiteY12" fmla="*/ 4732667 h 4794329"/>
              <a:gd name="connsiteX13" fmla="*/ 4535008 w 8334627"/>
              <a:gd name="connsiteY13" fmla="*/ 4732667 h 4794329"/>
              <a:gd name="connsiteX14" fmla="*/ 4535010 w 8334627"/>
              <a:gd name="connsiteY14" fmla="*/ 4732667 h 4794329"/>
              <a:gd name="connsiteX15" fmla="*/ 4535010 w 8334627"/>
              <a:gd name="connsiteY15" fmla="*/ 4434937 h 4794329"/>
              <a:gd name="connsiteX16" fmla="*/ 7011631 w 8334627"/>
              <a:gd name="connsiteY16" fmla="*/ 1958315 h 4794329"/>
              <a:gd name="connsiteX17" fmla="*/ 7160496 w 8334627"/>
              <a:gd name="connsiteY17" fmla="*/ 1896653 h 4794329"/>
              <a:gd name="connsiteX18" fmla="*/ 8124100 w 8334627"/>
              <a:gd name="connsiteY18" fmla="*/ 1606041 h 4794329"/>
              <a:gd name="connsiteX19" fmla="*/ 8272965 w 8334627"/>
              <a:gd name="connsiteY19" fmla="*/ 1667703 h 4794329"/>
              <a:gd name="connsiteX20" fmla="*/ 8272965 w 8334627"/>
              <a:gd name="connsiteY20" fmla="*/ 1965433 h 4794329"/>
              <a:gd name="connsiteX21" fmla="*/ 6387890 w 8334627"/>
              <a:gd name="connsiteY21" fmla="*/ 3850507 h 4794329"/>
              <a:gd name="connsiteX22" fmla="*/ 6090160 w 8334627"/>
              <a:gd name="connsiteY22" fmla="*/ 3850507 h 4794329"/>
              <a:gd name="connsiteX23" fmla="*/ 6090161 w 8334627"/>
              <a:gd name="connsiteY23" fmla="*/ 3850507 h 4794329"/>
              <a:gd name="connsiteX24" fmla="*/ 6090161 w 8334627"/>
              <a:gd name="connsiteY24" fmla="*/ 3552777 h 4794329"/>
              <a:gd name="connsiteX25" fmla="*/ 7975235 w 8334627"/>
              <a:gd name="connsiteY25" fmla="*/ 1667703 h 4794329"/>
              <a:gd name="connsiteX26" fmla="*/ 8124100 w 8334627"/>
              <a:gd name="connsiteY26" fmla="*/ 1606041 h 4794329"/>
              <a:gd name="connsiteX27" fmla="*/ 6243 w 8334627"/>
              <a:gd name="connsiteY27" fmla="*/ 1576410 h 4794329"/>
              <a:gd name="connsiteX28" fmla="*/ 1034497 w 8334627"/>
              <a:gd name="connsiteY28" fmla="*/ 2253937 h 4794329"/>
              <a:gd name="connsiteX29" fmla="*/ 683770 w 8334627"/>
              <a:gd name="connsiteY29" fmla="*/ 2253937 h 4794329"/>
              <a:gd name="connsiteX30" fmla="*/ 6243 w 8334627"/>
              <a:gd name="connsiteY30" fmla="*/ 1576410 h 4794329"/>
              <a:gd name="connsiteX31" fmla="*/ 7672061 w 8334627"/>
              <a:gd name="connsiteY31" fmla="*/ 717042 h 4794329"/>
              <a:gd name="connsiteX32" fmla="*/ 7820926 w 8334627"/>
              <a:gd name="connsiteY32" fmla="*/ 778704 h 4794329"/>
              <a:gd name="connsiteX33" fmla="*/ 7820926 w 8334627"/>
              <a:gd name="connsiteY33" fmla="*/ 1076435 h 4794329"/>
              <a:gd name="connsiteX34" fmla="*/ 4745735 w 8334627"/>
              <a:gd name="connsiteY34" fmla="*/ 4151624 h 4794329"/>
              <a:gd name="connsiteX35" fmla="*/ 4448005 w 8334627"/>
              <a:gd name="connsiteY35" fmla="*/ 4151624 h 4794329"/>
              <a:gd name="connsiteX36" fmla="*/ 4448006 w 8334627"/>
              <a:gd name="connsiteY36" fmla="*/ 4151624 h 4794329"/>
              <a:gd name="connsiteX37" fmla="*/ 4448006 w 8334627"/>
              <a:gd name="connsiteY37" fmla="*/ 3853894 h 4794329"/>
              <a:gd name="connsiteX38" fmla="*/ 7523196 w 8334627"/>
              <a:gd name="connsiteY38" fmla="*/ 778704 h 4794329"/>
              <a:gd name="connsiteX39" fmla="*/ 7672061 w 8334627"/>
              <a:gd name="connsiteY39" fmla="*/ 717042 h 4794329"/>
              <a:gd name="connsiteX40" fmla="*/ 7115823 w 8334627"/>
              <a:gd name="connsiteY40" fmla="*/ 598413 h 4794329"/>
              <a:gd name="connsiteX41" fmla="*/ 7264688 w 8334627"/>
              <a:gd name="connsiteY41" fmla="*/ 660075 h 4794329"/>
              <a:gd name="connsiteX42" fmla="*/ 7264688 w 8334627"/>
              <a:gd name="connsiteY42" fmla="*/ 957805 h 4794329"/>
              <a:gd name="connsiteX43" fmla="*/ 3518861 w 8334627"/>
              <a:gd name="connsiteY43" fmla="*/ 4703631 h 4794329"/>
              <a:gd name="connsiteX44" fmla="*/ 3221131 w 8334627"/>
              <a:gd name="connsiteY44" fmla="*/ 4703631 h 4794329"/>
              <a:gd name="connsiteX45" fmla="*/ 3221132 w 8334627"/>
              <a:gd name="connsiteY45" fmla="*/ 4703631 h 4794329"/>
              <a:gd name="connsiteX46" fmla="*/ 3221132 w 8334627"/>
              <a:gd name="connsiteY46" fmla="*/ 4405901 h 4794329"/>
              <a:gd name="connsiteX47" fmla="*/ 6966958 w 8334627"/>
              <a:gd name="connsiteY47" fmla="*/ 660075 h 4794329"/>
              <a:gd name="connsiteX48" fmla="*/ 7115823 w 8334627"/>
              <a:gd name="connsiteY48" fmla="*/ 598413 h 4794329"/>
              <a:gd name="connsiteX49" fmla="*/ 5845546 w 8334627"/>
              <a:gd name="connsiteY49" fmla="*/ 530016 h 4794329"/>
              <a:gd name="connsiteX50" fmla="*/ 5994411 w 8334627"/>
              <a:gd name="connsiteY50" fmla="*/ 591677 h 4794329"/>
              <a:gd name="connsiteX51" fmla="*/ 5994411 w 8334627"/>
              <a:gd name="connsiteY51" fmla="*/ 889408 h 4794329"/>
              <a:gd name="connsiteX52" fmla="*/ 2919220 w 8334627"/>
              <a:gd name="connsiteY52" fmla="*/ 3964597 h 4794329"/>
              <a:gd name="connsiteX53" fmla="*/ 2621491 w 8334627"/>
              <a:gd name="connsiteY53" fmla="*/ 3964597 h 4794329"/>
              <a:gd name="connsiteX54" fmla="*/ 2621492 w 8334627"/>
              <a:gd name="connsiteY54" fmla="*/ 3964597 h 4794329"/>
              <a:gd name="connsiteX55" fmla="*/ 2621492 w 8334627"/>
              <a:gd name="connsiteY55" fmla="*/ 3666867 h 4794329"/>
              <a:gd name="connsiteX56" fmla="*/ 5696681 w 8334627"/>
              <a:gd name="connsiteY56" fmla="*/ 591677 h 4794329"/>
              <a:gd name="connsiteX57" fmla="*/ 5845546 w 8334627"/>
              <a:gd name="connsiteY57" fmla="*/ 530016 h 4794329"/>
              <a:gd name="connsiteX58" fmla="*/ 6699364 w 8334627"/>
              <a:gd name="connsiteY58" fmla="*/ 347526 h 4794329"/>
              <a:gd name="connsiteX59" fmla="*/ 6848229 w 8334627"/>
              <a:gd name="connsiteY59" fmla="*/ 409188 h 4794329"/>
              <a:gd name="connsiteX60" fmla="*/ 6848229 w 8334627"/>
              <a:gd name="connsiteY60" fmla="*/ 706919 h 4794329"/>
              <a:gd name="connsiteX61" fmla="*/ 3773038 w 8334627"/>
              <a:gd name="connsiteY61" fmla="*/ 3782108 h 4794329"/>
              <a:gd name="connsiteX62" fmla="*/ 3475308 w 8334627"/>
              <a:gd name="connsiteY62" fmla="*/ 3782108 h 4794329"/>
              <a:gd name="connsiteX63" fmla="*/ 3475309 w 8334627"/>
              <a:gd name="connsiteY63" fmla="*/ 3782108 h 4794329"/>
              <a:gd name="connsiteX64" fmla="*/ 3475309 w 8334627"/>
              <a:gd name="connsiteY64" fmla="*/ 3484378 h 4794329"/>
              <a:gd name="connsiteX65" fmla="*/ 6550499 w 8334627"/>
              <a:gd name="connsiteY65" fmla="*/ 409188 h 4794329"/>
              <a:gd name="connsiteX66" fmla="*/ 6699364 w 8334627"/>
              <a:gd name="connsiteY66" fmla="*/ 347526 h 4794329"/>
              <a:gd name="connsiteX67" fmla="*/ 4224232 w 8334627"/>
              <a:gd name="connsiteY67" fmla="*/ 126303 h 4794329"/>
              <a:gd name="connsiteX68" fmla="*/ 4373097 w 8334627"/>
              <a:gd name="connsiteY68" fmla="*/ 187965 h 4794329"/>
              <a:gd name="connsiteX69" fmla="*/ 4373097 w 8334627"/>
              <a:gd name="connsiteY69" fmla="*/ 485695 h 4794329"/>
              <a:gd name="connsiteX70" fmla="*/ 3114379 w 8334627"/>
              <a:gd name="connsiteY70" fmla="*/ 1744412 h 4794329"/>
              <a:gd name="connsiteX71" fmla="*/ 2816648 w 8334627"/>
              <a:gd name="connsiteY71" fmla="*/ 1744412 h 4794329"/>
              <a:gd name="connsiteX72" fmla="*/ 2816650 w 8334627"/>
              <a:gd name="connsiteY72" fmla="*/ 1744412 h 4794329"/>
              <a:gd name="connsiteX73" fmla="*/ 2816650 w 8334627"/>
              <a:gd name="connsiteY73" fmla="*/ 1446682 h 4794329"/>
              <a:gd name="connsiteX74" fmla="*/ 4075367 w 8334627"/>
              <a:gd name="connsiteY74" fmla="*/ 187965 h 4794329"/>
              <a:gd name="connsiteX75" fmla="*/ 4224232 w 8334627"/>
              <a:gd name="connsiteY75" fmla="*/ 126303 h 4794329"/>
              <a:gd name="connsiteX76" fmla="*/ 5685290 w 8334627"/>
              <a:gd name="connsiteY76" fmla="*/ 18853 h 4794329"/>
              <a:gd name="connsiteX77" fmla="*/ 5834155 w 8334627"/>
              <a:gd name="connsiteY77" fmla="*/ 80515 h 4794329"/>
              <a:gd name="connsiteX78" fmla="*/ 5834155 w 8334627"/>
              <a:gd name="connsiteY78" fmla="*/ 378245 h 4794329"/>
              <a:gd name="connsiteX79" fmla="*/ 3112471 w 8334627"/>
              <a:gd name="connsiteY79" fmla="*/ 3099928 h 4794329"/>
              <a:gd name="connsiteX80" fmla="*/ 2814741 w 8334627"/>
              <a:gd name="connsiteY80" fmla="*/ 3099928 h 4794329"/>
              <a:gd name="connsiteX81" fmla="*/ 2814742 w 8334627"/>
              <a:gd name="connsiteY81" fmla="*/ 3099928 h 4794329"/>
              <a:gd name="connsiteX82" fmla="*/ 2814742 w 8334627"/>
              <a:gd name="connsiteY82" fmla="*/ 2802198 h 4794329"/>
              <a:gd name="connsiteX83" fmla="*/ 5536425 w 8334627"/>
              <a:gd name="connsiteY83" fmla="*/ 80515 h 4794329"/>
              <a:gd name="connsiteX84" fmla="*/ 5685290 w 8334627"/>
              <a:gd name="connsiteY84" fmla="*/ 18853 h 4794329"/>
              <a:gd name="connsiteX85" fmla="*/ 5025413 w 8334627"/>
              <a:gd name="connsiteY85" fmla="*/ 0 h 4794329"/>
              <a:gd name="connsiteX86" fmla="*/ 5174278 w 8334627"/>
              <a:gd name="connsiteY86" fmla="*/ 61662 h 4794329"/>
              <a:gd name="connsiteX87" fmla="*/ 5174278 w 8334627"/>
              <a:gd name="connsiteY87" fmla="*/ 359392 h 4794329"/>
              <a:gd name="connsiteX88" fmla="*/ 3192598 w 8334627"/>
              <a:gd name="connsiteY88" fmla="*/ 2341071 h 4794329"/>
              <a:gd name="connsiteX89" fmla="*/ 2894867 w 8334627"/>
              <a:gd name="connsiteY89" fmla="*/ 2341071 h 4794329"/>
              <a:gd name="connsiteX90" fmla="*/ 2894869 w 8334627"/>
              <a:gd name="connsiteY90" fmla="*/ 2341071 h 4794329"/>
              <a:gd name="connsiteX91" fmla="*/ 2894869 w 8334627"/>
              <a:gd name="connsiteY91" fmla="*/ 2043341 h 4794329"/>
              <a:gd name="connsiteX92" fmla="*/ 4876548 w 8334627"/>
              <a:gd name="connsiteY92" fmla="*/ 61662 h 4794329"/>
              <a:gd name="connsiteX93" fmla="*/ 5025413 w 8334627"/>
              <a:gd name="connsiteY93" fmla="*/ 0 h 4794329"/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0 w 8328384"/>
              <a:gd name="connsiteY27" fmla="*/ 1576410 h 4794329"/>
              <a:gd name="connsiteX28" fmla="*/ 677527 w 8328384"/>
              <a:gd name="connsiteY28" fmla="*/ 2253937 h 4794329"/>
              <a:gd name="connsiteX29" fmla="*/ 0 w 8328384"/>
              <a:gd name="connsiteY29" fmla="*/ 1576410 h 4794329"/>
              <a:gd name="connsiteX30" fmla="*/ 7665818 w 8328384"/>
              <a:gd name="connsiteY30" fmla="*/ 717042 h 4794329"/>
              <a:gd name="connsiteX31" fmla="*/ 7814683 w 8328384"/>
              <a:gd name="connsiteY31" fmla="*/ 778704 h 4794329"/>
              <a:gd name="connsiteX32" fmla="*/ 7814683 w 8328384"/>
              <a:gd name="connsiteY32" fmla="*/ 1076435 h 4794329"/>
              <a:gd name="connsiteX33" fmla="*/ 4739492 w 8328384"/>
              <a:gd name="connsiteY33" fmla="*/ 4151624 h 4794329"/>
              <a:gd name="connsiteX34" fmla="*/ 4441762 w 8328384"/>
              <a:gd name="connsiteY34" fmla="*/ 4151624 h 4794329"/>
              <a:gd name="connsiteX35" fmla="*/ 4441763 w 8328384"/>
              <a:gd name="connsiteY35" fmla="*/ 4151624 h 4794329"/>
              <a:gd name="connsiteX36" fmla="*/ 4441763 w 8328384"/>
              <a:gd name="connsiteY36" fmla="*/ 3853894 h 4794329"/>
              <a:gd name="connsiteX37" fmla="*/ 7516953 w 8328384"/>
              <a:gd name="connsiteY37" fmla="*/ 778704 h 4794329"/>
              <a:gd name="connsiteX38" fmla="*/ 7665818 w 8328384"/>
              <a:gd name="connsiteY38" fmla="*/ 717042 h 4794329"/>
              <a:gd name="connsiteX39" fmla="*/ 7109580 w 8328384"/>
              <a:gd name="connsiteY39" fmla="*/ 598413 h 4794329"/>
              <a:gd name="connsiteX40" fmla="*/ 7258445 w 8328384"/>
              <a:gd name="connsiteY40" fmla="*/ 660075 h 4794329"/>
              <a:gd name="connsiteX41" fmla="*/ 7258445 w 8328384"/>
              <a:gd name="connsiteY41" fmla="*/ 957805 h 4794329"/>
              <a:gd name="connsiteX42" fmla="*/ 3512618 w 8328384"/>
              <a:gd name="connsiteY42" fmla="*/ 4703631 h 4794329"/>
              <a:gd name="connsiteX43" fmla="*/ 3214888 w 8328384"/>
              <a:gd name="connsiteY43" fmla="*/ 4703631 h 4794329"/>
              <a:gd name="connsiteX44" fmla="*/ 3214889 w 8328384"/>
              <a:gd name="connsiteY44" fmla="*/ 4703631 h 4794329"/>
              <a:gd name="connsiteX45" fmla="*/ 3214889 w 8328384"/>
              <a:gd name="connsiteY45" fmla="*/ 4405901 h 4794329"/>
              <a:gd name="connsiteX46" fmla="*/ 6960715 w 8328384"/>
              <a:gd name="connsiteY46" fmla="*/ 660075 h 4794329"/>
              <a:gd name="connsiteX47" fmla="*/ 7109580 w 8328384"/>
              <a:gd name="connsiteY47" fmla="*/ 598413 h 4794329"/>
              <a:gd name="connsiteX48" fmla="*/ 5839303 w 8328384"/>
              <a:gd name="connsiteY48" fmla="*/ 530016 h 4794329"/>
              <a:gd name="connsiteX49" fmla="*/ 5988168 w 8328384"/>
              <a:gd name="connsiteY49" fmla="*/ 591677 h 4794329"/>
              <a:gd name="connsiteX50" fmla="*/ 5988168 w 8328384"/>
              <a:gd name="connsiteY50" fmla="*/ 889408 h 4794329"/>
              <a:gd name="connsiteX51" fmla="*/ 2912977 w 8328384"/>
              <a:gd name="connsiteY51" fmla="*/ 3964597 h 4794329"/>
              <a:gd name="connsiteX52" fmla="*/ 2615248 w 8328384"/>
              <a:gd name="connsiteY52" fmla="*/ 3964597 h 4794329"/>
              <a:gd name="connsiteX53" fmla="*/ 2615249 w 8328384"/>
              <a:gd name="connsiteY53" fmla="*/ 3964597 h 4794329"/>
              <a:gd name="connsiteX54" fmla="*/ 2615249 w 8328384"/>
              <a:gd name="connsiteY54" fmla="*/ 3666867 h 4794329"/>
              <a:gd name="connsiteX55" fmla="*/ 5690438 w 8328384"/>
              <a:gd name="connsiteY55" fmla="*/ 591677 h 4794329"/>
              <a:gd name="connsiteX56" fmla="*/ 5839303 w 8328384"/>
              <a:gd name="connsiteY56" fmla="*/ 530016 h 4794329"/>
              <a:gd name="connsiteX57" fmla="*/ 6693121 w 8328384"/>
              <a:gd name="connsiteY57" fmla="*/ 347526 h 4794329"/>
              <a:gd name="connsiteX58" fmla="*/ 6841986 w 8328384"/>
              <a:gd name="connsiteY58" fmla="*/ 409188 h 4794329"/>
              <a:gd name="connsiteX59" fmla="*/ 6841986 w 8328384"/>
              <a:gd name="connsiteY59" fmla="*/ 706919 h 4794329"/>
              <a:gd name="connsiteX60" fmla="*/ 3766795 w 8328384"/>
              <a:gd name="connsiteY60" fmla="*/ 3782108 h 4794329"/>
              <a:gd name="connsiteX61" fmla="*/ 3469065 w 8328384"/>
              <a:gd name="connsiteY61" fmla="*/ 3782108 h 4794329"/>
              <a:gd name="connsiteX62" fmla="*/ 3469066 w 8328384"/>
              <a:gd name="connsiteY62" fmla="*/ 3782108 h 4794329"/>
              <a:gd name="connsiteX63" fmla="*/ 3469066 w 8328384"/>
              <a:gd name="connsiteY63" fmla="*/ 3484378 h 4794329"/>
              <a:gd name="connsiteX64" fmla="*/ 6544256 w 8328384"/>
              <a:gd name="connsiteY64" fmla="*/ 409188 h 4794329"/>
              <a:gd name="connsiteX65" fmla="*/ 6693121 w 8328384"/>
              <a:gd name="connsiteY65" fmla="*/ 347526 h 4794329"/>
              <a:gd name="connsiteX66" fmla="*/ 4217989 w 8328384"/>
              <a:gd name="connsiteY66" fmla="*/ 126303 h 4794329"/>
              <a:gd name="connsiteX67" fmla="*/ 4366854 w 8328384"/>
              <a:gd name="connsiteY67" fmla="*/ 187965 h 4794329"/>
              <a:gd name="connsiteX68" fmla="*/ 4366854 w 8328384"/>
              <a:gd name="connsiteY68" fmla="*/ 485695 h 4794329"/>
              <a:gd name="connsiteX69" fmla="*/ 3108136 w 8328384"/>
              <a:gd name="connsiteY69" fmla="*/ 1744412 h 4794329"/>
              <a:gd name="connsiteX70" fmla="*/ 2810405 w 8328384"/>
              <a:gd name="connsiteY70" fmla="*/ 1744412 h 4794329"/>
              <a:gd name="connsiteX71" fmla="*/ 2810407 w 8328384"/>
              <a:gd name="connsiteY71" fmla="*/ 1744412 h 4794329"/>
              <a:gd name="connsiteX72" fmla="*/ 2810407 w 8328384"/>
              <a:gd name="connsiteY72" fmla="*/ 1446682 h 4794329"/>
              <a:gd name="connsiteX73" fmla="*/ 4069124 w 8328384"/>
              <a:gd name="connsiteY73" fmla="*/ 187965 h 4794329"/>
              <a:gd name="connsiteX74" fmla="*/ 4217989 w 8328384"/>
              <a:gd name="connsiteY74" fmla="*/ 126303 h 4794329"/>
              <a:gd name="connsiteX75" fmla="*/ 5679047 w 8328384"/>
              <a:gd name="connsiteY75" fmla="*/ 18853 h 4794329"/>
              <a:gd name="connsiteX76" fmla="*/ 5827912 w 8328384"/>
              <a:gd name="connsiteY76" fmla="*/ 80515 h 4794329"/>
              <a:gd name="connsiteX77" fmla="*/ 5827912 w 8328384"/>
              <a:gd name="connsiteY77" fmla="*/ 378245 h 4794329"/>
              <a:gd name="connsiteX78" fmla="*/ 3106228 w 8328384"/>
              <a:gd name="connsiteY78" fmla="*/ 3099928 h 4794329"/>
              <a:gd name="connsiteX79" fmla="*/ 2808498 w 8328384"/>
              <a:gd name="connsiteY79" fmla="*/ 3099928 h 4794329"/>
              <a:gd name="connsiteX80" fmla="*/ 2808499 w 8328384"/>
              <a:gd name="connsiteY80" fmla="*/ 3099928 h 4794329"/>
              <a:gd name="connsiteX81" fmla="*/ 2808499 w 8328384"/>
              <a:gd name="connsiteY81" fmla="*/ 2802198 h 4794329"/>
              <a:gd name="connsiteX82" fmla="*/ 5530182 w 8328384"/>
              <a:gd name="connsiteY82" fmla="*/ 80515 h 4794329"/>
              <a:gd name="connsiteX83" fmla="*/ 5679047 w 8328384"/>
              <a:gd name="connsiteY83" fmla="*/ 18853 h 4794329"/>
              <a:gd name="connsiteX84" fmla="*/ 5019170 w 8328384"/>
              <a:gd name="connsiteY84" fmla="*/ 0 h 4794329"/>
              <a:gd name="connsiteX85" fmla="*/ 5168035 w 8328384"/>
              <a:gd name="connsiteY85" fmla="*/ 61662 h 4794329"/>
              <a:gd name="connsiteX86" fmla="*/ 5168035 w 8328384"/>
              <a:gd name="connsiteY86" fmla="*/ 359392 h 4794329"/>
              <a:gd name="connsiteX87" fmla="*/ 3186355 w 8328384"/>
              <a:gd name="connsiteY87" fmla="*/ 2341071 h 4794329"/>
              <a:gd name="connsiteX88" fmla="*/ 2888624 w 8328384"/>
              <a:gd name="connsiteY88" fmla="*/ 2341071 h 4794329"/>
              <a:gd name="connsiteX89" fmla="*/ 2888626 w 8328384"/>
              <a:gd name="connsiteY89" fmla="*/ 2341071 h 4794329"/>
              <a:gd name="connsiteX90" fmla="*/ 2888626 w 8328384"/>
              <a:gd name="connsiteY90" fmla="*/ 2043341 h 4794329"/>
              <a:gd name="connsiteX91" fmla="*/ 4870305 w 8328384"/>
              <a:gd name="connsiteY91" fmla="*/ 61662 h 4794329"/>
              <a:gd name="connsiteX92" fmla="*/ 5019170 w 8328384"/>
              <a:gd name="connsiteY92" fmla="*/ 0 h 4794329"/>
              <a:gd name="connsiteX0" fmla="*/ 4633897 w 5774797"/>
              <a:gd name="connsiteY0" fmla="*/ 3202389 h 4794329"/>
              <a:gd name="connsiteX1" fmla="*/ 4782762 w 5774797"/>
              <a:gd name="connsiteY1" fmla="*/ 3264051 h 4794329"/>
              <a:gd name="connsiteX2" fmla="*/ 4782762 w 5774797"/>
              <a:gd name="connsiteY2" fmla="*/ 3561781 h 4794329"/>
              <a:gd name="connsiteX3" fmla="*/ 4122323 w 5774797"/>
              <a:gd name="connsiteY3" fmla="*/ 4222219 h 4794329"/>
              <a:gd name="connsiteX4" fmla="*/ 3824593 w 5774797"/>
              <a:gd name="connsiteY4" fmla="*/ 4222219 h 4794329"/>
              <a:gd name="connsiteX5" fmla="*/ 3824594 w 5774797"/>
              <a:gd name="connsiteY5" fmla="*/ 4222219 h 4794329"/>
              <a:gd name="connsiteX6" fmla="*/ 3824594 w 5774797"/>
              <a:gd name="connsiteY6" fmla="*/ 3924488 h 4794329"/>
              <a:gd name="connsiteX7" fmla="*/ 4485032 w 5774797"/>
              <a:gd name="connsiteY7" fmla="*/ 3264051 h 4794329"/>
              <a:gd name="connsiteX8" fmla="*/ 4633897 w 5774797"/>
              <a:gd name="connsiteY8" fmla="*/ 3202389 h 4794329"/>
              <a:gd name="connsiteX9" fmla="*/ 4600666 w 5774797"/>
              <a:gd name="connsiteY9" fmla="*/ 1896653 h 4794329"/>
              <a:gd name="connsiteX10" fmla="*/ 4749531 w 5774797"/>
              <a:gd name="connsiteY10" fmla="*/ 1958315 h 4794329"/>
              <a:gd name="connsiteX11" fmla="*/ 4749531 w 5774797"/>
              <a:gd name="connsiteY11" fmla="*/ 2256046 h 4794329"/>
              <a:gd name="connsiteX12" fmla="*/ 2272908 w 5774797"/>
              <a:gd name="connsiteY12" fmla="*/ 4732667 h 4794329"/>
              <a:gd name="connsiteX13" fmla="*/ 1975178 w 5774797"/>
              <a:gd name="connsiteY13" fmla="*/ 4732667 h 4794329"/>
              <a:gd name="connsiteX14" fmla="*/ 1975180 w 5774797"/>
              <a:gd name="connsiteY14" fmla="*/ 4732667 h 4794329"/>
              <a:gd name="connsiteX15" fmla="*/ 1975180 w 5774797"/>
              <a:gd name="connsiteY15" fmla="*/ 4434937 h 4794329"/>
              <a:gd name="connsiteX16" fmla="*/ 4451801 w 5774797"/>
              <a:gd name="connsiteY16" fmla="*/ 1958315 h 4794329"/>
              <a:gd name="connsiteX17" fmla="*/ 4600666 w 5774797"/>
              <a:gd name="connsiteY17" fmla="*/ 1896653 h 4794329"/>
              <a:gd name="connsiteX18" fmla="*/ 5564270 w 5774797"/>
              <a:gd name="connsiteY18" fmla="*/ 1606041 h 4794329"/>
              <a:gd name="connsiteX19" fmla="*/ 5713135 w 5774797"/>
              <a:gd name="connsiteY19" fmla="*/ 1667703 h 4794329"/>
              <a:gd name="connsiteX20" fmla="*/ 5713135 w 5774797"/>
              <a:gd name="connsiteY20" fmla="*/ 1965433 h 4794329"/>
              <a:gd name="connsiteX21" fmla="*/ 3828060 w 5774797"/>
              <a:gd name="connsiteY21" fmla="*/ 3850507 h 4794329"/>
              <a:gd name="connsiteX22" fmla="*/ 3530330 w 5774797"/>
              <a:gd name="connsiteY22" fmla="*/ 3850507 h 4794329"/>
              <a:gd name="connsiteX23" fmla="*/ 3530331 w 5774797"/>
              <a:gd name="connsiteY23" fmla="*/ 3850507 h 4794329"/>
              <a:gd name="connsiteX24" fmla="*/ 3530331 w 5774797"/>
              <a:gd name="connsiteY24" fmla="*/ 3552777 h 4794329"/>
              <a:gd name="connsiteX25" fmla="*/ 5415405 w 5774797"/>
              <a:gd name="connsiteY25" fmla="*/ 1667703 h 4794329"/>
              <a:gd name="connsiteX26" fmla="*/ 5564270 w 5774797"/>
              <a:gd name="connsiteY26" fmla="*/ 1606041 h 4794329"/>
              <a:gd name="connsiteX27" fmla="*/ 5112231 w 5774797"/>
              <a:gd name="connsiteY27" fmla="*/ 717042 h 4794329"/>
              <a:gd name="connsiteX28" fmla="*/ 5261096 w 5774797"/>
              <a:gd name="connsiteY28" fmla="*/ 778704 h 4794329"/>
              <a:gd name="connsiteX29" fmla="*/ 5261096 w 5774797"/>
              <a:gd name="connsiteY29" fmla="*/ 1076435 h 4794329"/>
              <a:gd name="connsiteX30" fmla="*/ 2185905 w 5774797"/>
              <a:gd name="connsiteY30" fmla="*/ 4151624 h 4794329"/>
              <a:gd name="connsiteX31" fmla="*/ 1888175 w 5774797"/>
              <a:gd name="connsiteY31" fmla="*/ 4151624 h 4794329"/>
              <a:gd name="connsiteX32" fmla="*/ 1888176 w 5774797"/>
              <a:gd name="connsiteY32" fmla="*/ 4151624 h 4794329"/>
              <a:gd name="connsiteX33" fmla="*/ 1888176 w 5774797"/>
              <a:gd name="connsiteY33" fmla="*/ 3853894 h 4794329"/>
              <a:gd name="connsiteX34" fmla="*/ 4963366 w 5774797"/>
              <a:gd name="connsiteY34" fmla="*/ 778704 h 4794329"/>
              <a:gd name="connsiteX35" fmla="*/ 5112231 w 5774797"/>
              <a:gd name="connsiteY35" fmla="*/ 717042 h 4794329"/>
              <a:gd name="connsiteX36" fmla="*/ 4555993 w 5774797"/>
              <a:gd name="connsiteY36" fmla="*/ 598413 h 4794329"/>
              <a:gd name="connsiteX37" fmla="*/ 4704858 w 5774797"/>
              <a:gd name="connsiteY37" fmla="*/ 660075 h 4794329"/>
              <a:gd name="connsiteX38" fmla="*/ 4704858 w 5774797"/>
              <a:gd name="connsiteY38" fmla="*/ 957805 h 4794329"/>
              <a:gd name="connsiteX39" fmla="*/ 959031 w 5774797"/>
              <a:gd name="connsiteY39" fmla="*/ 4703631 h 4794329"/>
              <a:gd name="connsiteX40" fmla="*/ 661301 w 5774797"/>
              <a:gd name="connsiteY40" fmla="*/ 4703631 h 4794329"/>
              <a:gd name="connsiteX41" fmla="*/ 661302 w 5774797"/>
              <a:gd name="connsiteY41" fmla="*/ 4703631 h 4794329"/>
              <a:gd name="connsiteX42" fmla="*/ 661302 w 5774797"/>
              <a:gd name="connsiteY42" fmla="*/ 4405901 h 4794329"/>
              <a:gd name="connsiteX43" fmla="*/ 4407128 w 5774797"/>
              <a:gd name="connsiteY43" fmla="*/ 660075 h 4794329"/>
              <a:gd name="connsiteX44" fmla="*/ 4555993 w 5774797"/>
              <a:gd name="connsiteY44" fmla="*/ 598413 h 4794329"/>
              <a:gd name="connsiteX45" fmla="*/ 3285716 w 5774797"/>
              <a:gd name="connsiteY45" fmla="*/ 530016 h 4794329"/>
              <a:gd name="connsiteX46" fmla="*/ 3434581 w 5774797"/>
              <a:gd name="connsiteY46" fmla="*/ 591677 h 4794329"/>
              <a:gd name="connsiteX47" fmla="*/ 3434581 w 5774797"/>
              <a:gd name="connsiteY47" fmla="*/ 889408 h 4794329"/>
              <a:gd name="connsiteX48" fmla="*/ 359390 w 5774797"/>
              <a:gd name="connsiteY48" fmla="*/ 3964597 h 4794329"/>
              <a:gd name="connsiteX49" fmla="*/ 61661 w 5774797"/>
              <a:gd name="connsiteY49" fmla="*/ 3964597 h 4794329"/>
              <a:gd name="connsiteX50" fmla="*/ 61662 w 5774797"/>
              <a:gd name="connsiteY50" fmla="*/ 3964597 h 4794329"/>
              <a:gd name="connsiteX51" fmla="*/ 61662 w 5774797"/>
              <a:gd name="connsiteY51" fmla="*/ 3666867 h 4794329"/>
              <a:gd name="connsiteX52" fmla="*/ 3136851 w 5774797"/>
              <a:gd name="connsiteY52" fmla="*/ 591677 h 4794329"/>
              <a:gd name="connsiteX53" fmla="*/ 3285716 w 5774797"/>
              <a:gd name="connsiteY53" fmla="*/ 530016 h 4794329"/>
              <a:gd name="connsiteX54" fmla="*/ 4139534 w 5774797"/>
              <a:gd name="connsiteY54" fmla="*/ 347526 h 4794329"/>
              <a:gd name="connsiteX55" fmla="*/ 4288399 w 5774797"/>
              <a:gd name="connsiteY55" fmla="*/ 409188 h 4794329"/>
              <a:gd name="connsiteX56" fmla="*/ 4288399 w 5774797"/>
              <a:gd name="connsiteY56" fmla="*/ 706919 h 4794329"/>
              <a:gd name="connsiteX57" fmla="*/ 1213208 w 5774797"/>
              <a:gd name="connsiteY57" fmla="*/ 3782108 h 4794329"/>
              <a:gd name="connsiteX58" fmla="*/ 915478 w 5774797"/>
              <a:gd name="connsiteY58" fmla="*/ 3782108 h 4794329"/>
              <a:gd name="connsiteX59" fmla="*/ 915479 w 5774797"/>
              <a:gd name="connsiteY59" fmla="*/ 3782108 h 4794329"/>
              <a:gd name="connsiteX60" fmla="*/ 915479 w 5774797"/>
              <a:gd name="connsiteY60" fmla="*/ 3484378 h 4794329"/>
              <a:gd name="connsiteX61" fmla="*/ 3990669 w 5774797"/>
              <a:gd name="connsiteY61" fmla="*/ 409188 h 4794329"/>
              <a:gd name="connsiteX62" fmla="*/ 4139534 w 5774797"/>
              <a:gd name="connsiteY62" fmla="*/ 347526 h 4794329"/>
              <a:gd name="connsiteX63" fmla="*/ 1664402 w 5774797"/>
              <a:gd name="connsiteY63" fmla="*/ 126303 h 4794329"/>
              <a:gd name="connsiteX64" fmla="*/ 1813267 w 5774797"/>
              <a:gd name="connsiteY64" fmla="*/ 187965 h 4794329"/>
              <a:gd name="connsiteX65" fmla="*/ 1813267 w 5774797"/>
              <a:gd name="connsiteY65" fmla="*/ 485695 h 4794329"/>
              <a:gd name="connsiteX66" fmla="*/ 554549 w 5774797"/>
              <a:gd name="connsiteY66" fmla="*/ 1744412 h 4794329"/>
              <a:gd name="connsiteX67" fmla="*/ 256818 w 5774797"/>
              <a:gd name="connsiteY67" fmla="*/ 1744412 h 4794329"/>
              <a:gd name="connsiteX68" fmla="*/ 256820 w 5774797"/>
              <a:gd name="connsiteY68" fmla="*/ 1744412 h 4794329"/>
              <a:gd name="connsiteX69" fmla="*/ 256820 w 5774797"/>
              <a:gd name="connsiteY69" fmla="*/ 1446682 h 4794329"/>
              <a:gd name="connsiteX70" fmla="*/ 1515537 w 5774797"/>
              <a:gd name="connsiteY70" fmla="*/ 187965 h 4794329"/>
              <a:gd name="connsiteX71" fmla="*/ 1664402 w 5774797"/>
              <a:gd name="connsiteY71" fmla="*/ 126303 h 4794329"/>
              <a:gd name="connsiteX72" fmla="*/ 3125460 w 5774797"/>
              <a:gd name="connsiteY72" fmla="*/ 18853 h 4794329"/>
              <a:gd name="connsiteX73" fmla="*/ 3274325 w 5774797"/>
              <a:gd name="connsiteY73" fmla="*/ 80515 h 4794329"/>
              <a:gd name="connsiteX74" fmla="*/ 3274325 w 5774797"/>
              <a:gd name="connsiteY74" fmla="*/ 378245 h 4794329"/>
              <a:gd name="connsiteX75" fmla="*/ 552641 w 5774797"/>
              <a:gd name="connsiteY75" fmla="*/ 3099928 h 4794329"/>
              <a:gd name="connsiteX76" fmla="*/ 254911 w 5774797"/>
              <a:gd name="connsiteY76" fmla="*/ 3099928 h 4794329"/>
              <a:gd name="connsiteX77" fmla="*/ 254912 w 5774797"/>
              <a:gd name="connsiteY77" fmla="*/ 3099928 h 4794329"/>
              <a:gd name="connsiteX78" fmla="*/ 254912 w 5774797"/>
              <a:gd name="connsiteY78" fmla="*/ 2802198 h 4794329"/>
              <a:gd name="connsiteX79" fmla="*/ 2976595 w 5774797"/>
              <a:gd name="connsiteY79" fmla="*/ 80515 h 4794329"/>
              <a:gd name="connsiteX80" fmla="*/ 3125460 w 5774797"/>
              <a:gd name="connsiteY80" fmla="*/ 18853 h 4794329"/>
              <a:gd name="connsiteX81" fmla="*/ 2465583 w 5774797"/>
              <a:gd name="connsiteY81" fmla="*/ 0 h 4794329"/>
              <a:gd name="connsiteX82" fmla="*/ 2614448 w 5774797"/>
              <a:gd name="connsiteY82" fmla="*/ 61662 h 4794329"/>
              <a:gd name="connsiteX83" fmla="*/ 2614448 w 5774797"/>
              <a:gd name="connsiteY83" fmla="*/ 359392 h 4794329"/>
              <a:gd name="connsiteX84" fmla="*/ 632768 w 5774797"/>
              <a:gd name="connsiteY84" fmla="*/ 2341071 h 4794329"/>
              <a:gd name="connsiteX85" fmla="*/ 335037 w 5774797"/>
              <a:gd name="connsiteY85" fmla="*/ 2341071 h 4794329"/>
              <a:gd name="connsiteX86" fmla="*/ 335039 w 5774797"/>
              <a:gd name="connsiteY86" fmla="*/ 2341071 h 4794329"/>
              <a:gd name="connsiteX87" fmla="*/ 335039 w 5774797"/>
              <a:gd name="connsiteY87" fmla="*/ 2043341 h 4794329"/>
              <a:gd name="connsiteX88" fmla="*/ 2316718 w 5774797"/>
              <a:gd name="connsiteY88" fmla="*/ 61662 h 4794329"/>
              <a:gd name="connsiteX89" fmla="*/ 2465583 w 5774797"/>
              <a:gd name="connsiteY89" fmla="*/ 0 h 479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5774797" h="4794329">
                <a:moveTo>
                  <a:pt x="4633897" y="3202389"/>
                </a:moveTo>
                <a:cubicBezTo>
                  <a:pt x="4687776" y="3202389"/>
                  <a:pt x="4741654" y="3222943"/>
                  <a:pt x="4782762" y="3264051"/>
                </a:cubicBezTo>
                <a:cubicBezTo>
                  <a:pt x="4864978" y="3346267"/>
                  <a:pt x="4864978" y="3479565"/>
                  <a:pt x="4782762" y="3561781"/>
                </a:cubicBezTo>
                <a:lnTo>
                  <a:pt x="4122323" y="4222219"/>
                </a:lnTo>
                <a:cubicBezTo>
                  <a:pt x="4040107" y="4304435"/>
                  <a:pt x="3906809" y="4304435"/>
                  <a:pt x="3824593" y="4222219"/>
                </a:cubicBezTo>
                <a:lnTo>
                  <a:pt x="3824594" y="4222219"/>
                </a:lnTo>
                <a:cubicBezTo>
                  <a:pt x="3742378" y="4140003"/>
                  <a:pt x="3742378" y="4006704"/>
                  <a:pt x="3824594" y="3924488"/>
                </a:cubicBezTo>
                <a:lnTo>
                  <a:pt x="4485032" y="3264051"/>
                </a:lnTo>
                <a:cubicBezTo>
                  <a:pt x="4526140" y="3222943"/>
                  <a:pt x="4580018" y="3202389"/>
                  <a:pt x="4633897" y="3202389"/>
                </a:cubicBezTo>
                <a:close/>
                <a:moveTo>
                  <a:pt x="4600666" y="1896653"/>
                </a:moveTo>
                <a:cubicBezTo>
                  <a:pt x="4654544" y="1896653"/>
                  <a:pt x="4708423" y="1917207"/>
                  <a:pt x="4749531" y="1958315"/>
                </a:cubicBezTo>
                <a:cubicBezTo>
                  <a:pt x="4831747" y="2040531"/>
                  <a:pt x="4831747" y="2173830"/>
                  <a:pt x="4749531" y="2256046"/>
                </a:cubicBezTo>
                <a:lnTo>
                  <a:pt x="2272908" y="4732667"/>
                </a:lnTo>
                <a:cubicBezTo>
                  <a:pt x="2190692" y="4814883"/>
                  <a:pt x="2057394" y="4814883"/>
                  <a:pt x="1975178" y="4732667"/>
                </a:cubicBezTo>
                <a:lnTo>
                  <a:pt x="1975180" y="4732667"/>
                </a:lnTo>
                <a:cubicBezTo>
                  <a:pt x="1892964" y="4650451"/>
                  <a:pt x="1892964" y="4517153"/>
                  <a:pt x="1975180" y="4434937"/>
                </a:cubicBezTo>
                <a:lnTo>
                  <a:pt x="4451801" y="1958315"/>
                </a:lnTo>
                <a:cubicBezTo>
                  <a:pt x="4492909" y="1917207"/>
                  <a:pt x="4546787" y="1896653"/>
                  <a:pt x="4600666" y="1896653"/>
                </a:cubicBezTo>
                <a:close/>
                <a:moveTo>
                  <a:pt x="5564270" y="1606041"/>
                </a:moveTo>
                <a:cubicBezTo>
                  <a:pt x="5618148" y="1606041"/>
                  <a:pt x="5672027" y="1626595"/>
                  <a:pt x="5713135" y="1667703"/>
                </a:cubicBezTo>
                <a:cubicBezTo>
                  <a:pt x="5795351" y="1749919"/>
                  <a:pt x="5795351" y="1883217"/>
                  <a:pt x="5713135" y="1965433"/>
                </a:cubicBezTo>
                <a:lnTo>
                  <a:pt x="3828060" y="3850507"/>
                </a:lnTo>
                <a:cubicBezTo>
                  <a:pt x="3745844" y="3932723"/>
                  <a:pt x="3612546" y="3932723"/>
                  <a:pt x="3530330" y="3850507"/>
                </a:cubicBezTo>
                <a:lnTo>
                  <a:pt x="3530331" y="3850507"/>
                </a:lnTo>
                <a:cubicBezTo>
                  <a:pt x="3448115" y="3768291"/>
                  <a:pt x="3448115" y="3634993"/>
                  <a:pt x="3530331" y="3552777"/>
                </a:cubicBezTo>
                <a:lnTo>
                  <a:pt x="5415405" y="1667703"/>
                </a:lnTo>
                <a:cubicBezTo>
                  <a:pt x="5456513" y="1626595"/>
                  <a:pt x="5510391" y="1606041"/>
                  <a:pt x="5564270" y="1606041"/>
                </a:cubicBezTo>
                <a:close/>
                <a:moveTo>
                  <a:pt x="5112231" y="717042"/>
                </a:moveTo>
                <a:cubicBezTo>
                  <a:pt x="5166109" y="717042"/>
                  <a:pt x="5219988" y="737596"/>
                  <a:pt x="5261096" y="778704"/>
                </a:cubicBezTo>
                <a:cubicBezTo>
                  <a:pt x="5343312" y="860920"/>
                  <a:pt x="5343312" y="994218"/>
                  <a:pt x="5261096" y="1076435"/>
                </a:cubicBezTo>
                <a:lnTo>
                  <a:pt x="2185905" y="4151624"/>
                </a:lnTo>
                <a:cubicBezTo>
                  <a:pt x="2103689" y="4233840"/>
                  <a:pt x="1970391" y="4233840"/>
                  <a:pt x="1888175" y="4151624"/>
                </a:cubicBezTo>
                <a:lnTo>
                  <a:pt x="1888176" y="4151624"/>
                </a:lnTo>
                <a:cubicBezTo>
                  <a:pt x="1805960" y="4069408"/>
                  <a:pt x="1805960" y="3936110"/>
                  <a:pt x="1888176" y="3853894"/>
                </a:cubicBezTo>
                <a:lnTo>
                  <a:pt x="4963366" y="778704"/>
                </a:lnTo>
                <a:cubicBezTo>
                  <a:pt x="5004474" y="737596"/>
                  <a:pt x="5058352" y="717042"/>
                  <a:pt x="5112231" y="717042"/>
                </a:cubicBezTo>
                <a:close/>
                <a:moveTo>
                  <a:pt x="4555993" y="598413"/>
                </a:moveTo>
                <a:cubicBezTo>
                  <a:pt x="4609872" y="598413"/>
                  <a:pt x="4663750" y="618967"/>
                  <a:pt x="4704858" y="660075"/>
                </a:cubicBezTo>
                <a:cubicBezTo>
                  <a:pt x="4787074" y="742291"/>
                  <a:pt x="4787074" y="875589"/>
                  <a:pt x="4704858" y="957805"/>
                </a:cubicBezTo>
                <a:lnTo>
                  <a:pt x="959031" y="4703631"/>
                </a:lnTo>
                <a:cubicBezTo>
                  <a:pt x="876815" y="4785847"/>
                  <a:pt x="743517" y="4785847"/>
                  <a:pt x="661301" y="4703631"/>
                </a:cubicBezTo>
                <a:lnTo>
                  <a:pt x="661302" y="4703631"/>
                </a:lnTo>
                <a:cubicBezTo>
                  <a:pt x="579087" y="4621415"/>
                  <a:pt x="579087" y="4488117"/>
                  <a:pt x="661302" y="4405901"/>
                </a:cubicBezTo>
                <a:lnTo>
                  <a:pt x="4407128" y="660075"/>
                </a:lnTo>
                <a:cubicBezTo>
                  <a:pt x="4448236" y="618967"/>
                  <a:pt x="4502115" y="598413"/>
                  <a:pt x="4555993" y="598413"/>
                </a:cubicBezTo>
                <a:close/>
                <a:moveTo>
                  <a:pt x="3285716" y="530016"/>
                </a:moveTo>
                <a:cubicBezTo>
                  <a:pt x="3339595" y="530015"/>
                  <a:pt x="3393473" y="550569"/>
                  <a:pt x="3434581" y="591677"/>
                </a:cubicBezTo>
                <a:cubicBezTo>
                  <a:pt x="3516797" y="673894"/>
                  <a:pt x="3516797" y="807191"/>
                  <a:pt x="3434581" y="889408"/>
                </a:cubicBezTo>
                <a:lnTo>
                  <a:pt x="359390" y="3964597"/>
                </a:lnTo>
                <a:cubicBezTo>
                  <a:pt x="277175" y="4046813"/>
                  <a:pt x="143876" y="4046813"/>
                  <a:pt x="61661" y="3964597"/>
                </a:cubicBezTo>
                <a:lnTo>
                  <a:pt x="61662" y="3964597"/>
                </a:lnTo>
                <a:cubicBezTo>
                  <a:pt x="-20554" y="3882381"/>
                  <a:pt x="-20554" y="3749083"/>
                  <a:pt x="61662" y="3666867"/>
                </a:cubicBezTo>
                <a:lnTo>
                  <a:pt x="3136851" y="591677"/>
                </a:lnTo>
                <a:cubicBezTo>
                  <a:pt x="3177959" y="550569"/>
                  <a:pt x="3231837" y="530015"/>
                  <a:pt x="3285716" y="530016"/>
                </a:cubicBezTo>
                <a:close/>
                <a:moveTo>
                  <a:pt x="4139534" y="347526"/>
                </a:moveTo>
                <a:cubicBezTo>
                  <a:pt x="4193413" y="347526"/>
                  <a:pt x="4247291" y="368080"/>
                  <a:pt x="4288399" y="409188"/>
                </a:cubicBezTo>
                <a:cubicBezTo>
                  <a:pt x="4370615" y="491405"/>
                  <a:pt x="4370615" y="624702"/>
                  <a:pt x="4288399" y="706919"/>
                </a:cubicBezTo>
                <a:lnTo>
                  <a:pt x="1213208" y="3782108"/>
                </a:lnTo>
                <a:cubicBezTo>
                  <a:pt x="1130992" y="3864324"/>
                  <a:pt x="997694" y="3864324"/>
                  <a:pt x="915478" y="3782108"/>
                </a:cubicBezTo>
                <a:lnTo>
                  <a:pt x="915479" y="3782108"/>
                </a:lnTo>
                <a:cubicBezTo>
                  <a:pt x="833263" y="3699892"/>
                  <a:pt x="833263" y="3566594"/>
                  <a:pt x="915479" y="3484378"/>
                </a:cubicBezTo>
                <a:lnTo>
                  <a:pt x="3990669" y="409188"/>
                </a:lnTo>
                <a:cubicBezTo>
                  <a:pt x="4031777" y="368080"/>
                  <a:pt x="4085655" y="347526"/>
                  <a:pt x="4139534" y="347526"/>
                </a:cubicBezTo>
                <a:close/>
                <a:moveTo>
                  <a:pt x="1664402" y="126303"/>
                </a:moveTo>
                <a:cubicBezTo>
                  <a:pt x="1718280" y="126303"/>
                  <a:pt x="1772159" y="146856"/>
                  <a:pt x="1813267" y="187965"/>
                </a:cubicBezTo>
                <a:cubicBezTo>
                  <a:pt x="1895483" y="270181"/>
                  <a:pt x="1895483" y="403479"/>
                  <a:pt x="1813267" y="485695"/>
                </a:cubicBezTo>
                <a:lnTo>
                  <a:pt x="554549" y="1744412"/>
                </a:lnTo>
                <a:cubicBezTo>
                  <a:pt x="472333" y="1826628"/>
                  <a:pt x="339035" y="1826628"/>
                  <a:pt x="256818" y="1744412"/>
                </a:cubicBezTo>
                <a:lnTo>
                  <a:pt x="256820" y="1744412"/>
                </a:lnTo>
                <a:cubicBezTo>
                  <a:pt x="174605" y="1662196"/>
                  <a:pt x="174605" y="1528898"/>
                  <a:pt x="256820" y="1446682"/>
                </a:cubicBezTo>
                <a:lnTo>
                  <a:pt x="1515537" y="187965"/>
                </a:lnTo>
                <a:cubicBezTo>
                  <a:pt x="1556645" y="146856"/>
                  <a:pt x="1610523" y="126303"/>
                  <a:pt x="1664402" y="126303"/>
                </a:cubicBezTo>
                <a:close/>
                <a:moveTo>
                  <a:pt x="3125460" y="18853"/>
                </a:moveTo>
                <a:cubicBezTo>
                  <a:pt x="3179339" y="18853"/>
                  <a:pt x="3233217" y="39407"/>
                  <a:pt x="3274325" y="80515"/>
                </a:cubicBezTo>
                <a:cubicBezTo>
                  <a:pt x="3356541" y="162731"/>
                  <a:pt x="3356541" y="296029"/>
                  <a:pt x="3274325" y="378245"/>
                </a:cubicBezTo>
                <a:lnTo>
                  <a:pt x="552641" y="3099928"/>
                </a:lnTo>
                <a:cubicBezTo>
                  <a:pt x="470425" y="3182144"/>
                  <a:pt x="337126" y="3182144"/>
                  <a:pt x="254911" y="3099928"/>
                </a:cubicBezTo>
                <a:lnTo>
                  <a:pt x="254912" y="3099928"/>
                </a:lnTo>
                <a:cubicBezTo>
                  <a:pt x="172696" y="3017712"/>
                  <a:pt x="172696" y="2884414"/>
                  <a:pt x="254912" y="2802198"/>
                </a:cubicBezTo>
                <a:lnTo>
                  <a:pt x="2976595" y="80515"/>
                </a:lnTo>
                <a:cubicBezTo>
                  <a:pt x="3017703" y="39407"/>
                  <a:pt x="3071581" y="18853"/>
                  <a:pt x="3125460" y="18853"/>
                </a:cubicBezTo>
                <a:close/>
                <a:moveTo>
                  <a:pt x="2465583" y="0"/>
                </a:moveTo>
                <a:cubicBezTo>
                  <a:pt x="2519461" y="0"/>
                  <a:pt x="2573340" y="20554"/>
                  <a:pt x="2614448" y="61662"/>
                </a:cubicBezTo>
                <a:cubicBezTo>
                  <a:pt x="2696664" y="143878"/>
                  <a:pt x="2696664" y="277176"/>
                  <a:pt x="2614448" y="359392"/>
                </a:cubicBezTo>
                <a:lnTo>
                  <a:pt x="632768" y="2341071"/>
                </a:lnTo>
                <a:cubicBezTo>
                  <a:pt x="550552" y="2423287"/>
                  <a:pt x="417253" y="2423287"/>
                  <a:pt x="335037" y="2341071"/>
                </a:cubicBezTo>
                <a:lnTo>
                  <a:pt x="335039" y="2341071"/>
                </a:lnTo>
                <a:cubicBezTo>
                  <a:pt x="252822" y="2258855"/>
                  <a:pt x="252822" y="2125557"/>
                  <a:pt x="335039" y="2043341"/>
                </a:cubicBezTo>
                <a:lnTo>
                  <a:pt x="2316718" y="61662"/>
                </a:lnTo>
                <a:cubicBezTo>
                  <a:pt x="2357826" y="20554"/>
                  <a:pt x="2411704" y="0"/>
                  <a:pt x="2465583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20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32" hasCustomPrompt="1"/>
          </p:nvPr>
        </p:nvSpPr>
        <p:spPr>
          <a:xfrm flipH="1">
            <a:off x="1067518" y="1334529"/>
            <a:ext cx="6653055" cy="5523471"/>
          </a:xfrm>
          <a:custGeom>
            <a:avLst/>
            <a:gdLst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677527 w 8328384"/>
              <a:gd name="connsiteY27" fmla="*/ 898884 h 4794329"/>
              <a:gd name="connsiteX28" fmla="*/ 1028254 w 8328384"/>
              <a:gd name="connsiteY28" fmla="*/ 898884 h 4794329"/>
              <a:gd name="connsiteX29" fmla="*/ 1705781 w 8328384"/>
              <a:gd name="connsiteY29" fmla="*/ 1576410 h 4794329"/>
              <a:gd name="connsiteX30" fmla="*/ 1028254 w 8328384"/>
              <a:gd name="connsiteY30" fmla="*/ 2253937 h 4794329"/>
              <a:gd name="connsiteX31" fmla="*/ 677527 w 8328384"/>
              <a:gd name="connsiteY31" fmla="*/ 2253937 h 4794329"/>
              <a:gd name="connsiteX32" fmla="*/ 0 w 8328384"/>
              <a:gd name="connsiteY32" fmla="*/ 1576410 h 4794329"/>
              <a:gd name="connsiteX33" fmla="*/ 677527 w 8328384"/>
              <a:gd name="connsiteY33" fmla="*/ 898884 h 4794329"/>
              <a:gd name="connsiteX34" fmla="*/ 7665818 w 8328384"/>
              <a:gd name="connsiteY34" fmla="*/ 717042 h 4794329"/>
              <a:gd name="connsiteX35" fmla="*/ 7814683 w 8328384"/>
              <a:gd name="connsiteY35" fmla="*/ 778704 h 4794329"/>
              <a:gd name="connsiteX36" fmla="*/ 7814683 w 8328384"/>
              <a:gd name="connsiteY36" fmla="*/ 1076435 h 4794329"/>
              <a:gd name="connsiteX37" fmla="*/ 4739492 w 8328384"/>
              <a:gd name="connsiteY37" fmla="*/ 4151624 h 4794329"/>
              <a:gd name="connsiteX38" fmla="*/ 4441762 w 8328384"/>
              <a:gd name="connsiteY38" fmla="*/ 4151624 h 4794329"/>
              <a:gd name="connsiteX39" fmla="*/ 4441763 w 8328384"/>
              <a:gd name="connsiteY39" fmla="*/ 4151624 h 4794329"/>
              <a:gd name="connsiteX40" fmla="*/ 4441763 w 8328384"/>
              <a:gd name="connsiteY40" fmla="*/ 3853894 h 4794329"/>
              <a:gd name="connsiteX41" fmla="*/ 7516953 w 8328384"/>
              <a:gd name="connsiteY41" fmla="*/ 778704 h 4794329"/>
              <a:gd name="connsiteX42" fmla="*/ 7665818 w 8328384"/>
              <a:gd name="connsiteY42" fmla="*/ 717042 h 4794329"/>
              <a:gd name="connsiteX43" fmla="*/ 7109580 w 8328384"/>
              <a:gd name="connsiteY43" fmla="*/ 598413 h 4794329"/>
              <a:gd name="connsiteX44" fmla="*/ 7258445 w 8328384"/>
              <a:gd name="connsiteY44" fmla="*/ 660075 h 4794329"/>
              <a:gd name="connsiteX45" fmla="*/ 7258445 w 8328384"/>
              <a:gd name="connsiteY45" fmla="*/ 957805 h 4794329"/>
              <a:gd name="connsiteX46" fmla="*/ 3512618 w 8328384"/>
              <a:gd name="connsiteY46" fmla="*/ 4703631 h 4794329"/>
              <a:gd name="connsiteX47" fmla="*/ 3214888 w 8328384"/>
              <a:gd name="connsiteY47" fmla="*/ 4703631 h 4794329"/>
              <a:gd name="connsiteX48" fmla="*/ 3214889 w 8328384"/>
              <a:gd name="connsiteY48" fmla="*/ 4703631 h 4794329"/>
              <a:gd name="connsiteX49" fmla="*/ 3214889 w 8328384"/>
              <a:gd name="connsiteY49" fmla="*/ 4405901 h 4794329"/>
              <a:gd name="connsiteX50" fmla="*/ 6960715 w 8328384"/>
              <a:gd name="connsiteY50" fmla="*/ 660075 h 4794329"/>
              <a:gd name="connsiteX51" fmla="*/ 7109580 w 8328384"/>
              <a:gd name="connsiteY51" fmla="*/ 598413 h 4794329"/>
              <a:gd name="connsiteX52" fmla="*/ 5839303 w 8328384"/>
              <a:gd name="connsiteY52" fmla="*/ 530016 h 4794329"/>
              <a:gd name="connsiteX53" fmla="*/ 5988168 w 8328384"/>
              <a:gd name="connsiteY53" fmla="*/ 591677 h 4794329"/>
              <a:gd name="connsiteX54" fmla="*/ 5988168 w 8328384"/>
              <a:gd name="connsiteY54" fmla="*/ 889408 h 4794329"/>
              <a:gd name="connsiteX55" fmla="*/ 2912977 w 8328384"/>
              <a:gd name="connsiteY55" fmla="*/ 3964597 h 4794329"/>
              <a:gd name="connsiteX56" fmla="*/ 2615248 w 8328384"/>
              <a:gd name="connsiteY56" fmla="*/ 3964597 h 4794329"/>
              <a:gd name="connsiteX57" fmla="*/ 2615249 w 8328384"/>
              <a:gd name="connsiteY57" fmla="*/ 3964597 h 4794329"/>
              <a:gd name="connsiteX58" fmla="*/ 2615249 w 8328384"/>
              <a:gd name="connsiteY58" fmla="*/ 3666867 h 4794329"/>
              <a:gd name="connsiteX59" fmla="*/ 5690438 w 8328384"/>
              <a:gd name="connsiteY59" fmla="*/ 591677 h 4794329"/>
              <a:gd name="connsiteX60" fmla="*/ 5839303 w 8328384"/>
              <a:gd name="connsiteY60" fmla="*/ 530016 h 4794329"/>
              <a:gd name="connsiteX61" fmla="*/ 6693121 w 8328384"/>
              <a:gd name="connsiteY61" fmla="*/ 347526 h 4794329"/>
              <a:gd name="connsiteX62" fmla="*/ 6841986 w 8328384"/>
              <a:gd name="connsiteY62" fmla="*/ 409188 h 4794329"/>
              <a:gd name="connsiteX63" fmla="*/ 6841986 w 8328384"/>
              <a:gd name="connsiteY63" fmla="*/ 706919 h 4794329"/>
              <a:gd name="connsiteX64" fmla="*/ 3766795 w 8328384"/>
              <a:gd name="connsiteY64" fmla="*/ 3782108 h 4794329"/>
              <a:gd name="connsiteX65" fmla="*/ 3469065 w 8328384"/>
              <a:gd name="connsiteY65" fmla="*/ 3782108 h 4794329"/>
              <a:gd name="connsiteX66" fmla="*/ 3469066 w 8328384"/>
              <a:gd name="connsiteY66" fmla="*/ 3782108 h 4794329"/>
              <a:gd name="connsiteX67" fmla="*/ 3469066 w 8328384"/>
              <a:gd name="connsiteY67" fmla="*/ 3484378 h 4794329"/>
              <a:gd name="connsiteX68" fmla="*/ 6544256 w 8328384"/>
              <a:gd name="connsiteY68" fmla="*/ 409188 h 4794329"/>
              <a:gd name="connsiteX69" fmla="*/ 6693121 w 8328384"/>
              <a:gd name="connsiteY69" fmla="*/ 347526 h 4794329"/>
              <a:gd name="connsiteX70" fmla="*/ 4217989 w 8328384"/>
              <a:gd name="connsiteY70" fmla="*/ 126303 h 4794329"/>
              <a:gd name="connsiteX71" fmla="*/ 4366854 w 8328384"/>
              <a:gd name="connsiteY71" fmla="*/ 187965 h 4794329"/>
              <a:gd name="connsiteX72" fmla="*/ 4366854 w 8328384"/>
              <a:gd name="connsiteY72" fmla="*/ 485695 h 4794329"/>
              <a:gd name="connsiteX73" fmla="*/ 3108136 w 8328384"/>
              <a:gd name="connsiteY73" fmla="*/ 1744412 h 4794329"/>
              <a:gd name="connsiteX74" fmla="*/ 2810405 w 8328384"/>
              <a:gd name="connsiteY74" fmla="*/ 1744412 h 4794329"/>
              <a:gd name="connsiteX75" fmla="*/ 2810407 w 8328384"/>
              <a:gd name="connsiteY75" fmla="*/ 1744412 h 4794329"/>
              <a:gd name="connsiteX76" fmla="*/ 2810407 w 8328384"/>
              <a:gd name="connsiteY76" fmla="*/ 1446682 h 4794329"/>
              <a:gd name="connsiteX77" fmla="*/ 4069124 w 8328384"/>
              <a:gd name="connsiteY77" fmla="*/ 187965 h 4794329"/>
              <a:gd name="connsiteX78" fmla="*/ 4217989 w 8328384"/>
              <a:gd name="connsiteY78" fmla="*/ 126303 h 4794329"/>
              <a:gd name="connsiteX79" fmla="*/ 5679047 w 8328384"/>
              <a:gd name="connsiteY79" fmla="*/ 18853 h 4794329"/>
              <a:gd name="connsiteX80" fmla="*/ 5827912 w 8328384"/>
              <a:gd name="connsiteY80" fmla="*/ 80515 h 4794329"/>
              <a:gd name="connsiteX81" fmla="*/ 5827912 w 8328384"/>
              <a:gd name="connsiteY81" fmla="*/ 378245 h 4794329"/>
              <a:gd name="connsiteX82" fmla="*/ 3106228 w 8328384"/>
              <a:gd name="connsiteY82" fmla="*/ 3099928 h 4794329"/>
              <a:gd name="connsiteX83" fmla="*/ 2808498 w 8328384"/>
              <a:gd name="connsiteY83" fmla="*/ 3099928 h 4794329"/>
              <a:gd name="connsiteX84" fmla="*/ 2808499 w 8328384"/>
              <a:gd name="connsiteY84" fmla="*/ 3099928 h 4794329"/>
              <a:gd name="connsiteX85" fmla="*/ 2808499 w 8328384"/>
              <a:gd name="connsiteY85" fmla="*/ 2802198 h 4794329"/>
              <a:gd name="connsiteX86" fmla="*/ 5530182 w 8328384"/>
              <a:gd name="connsiteY86" fmla="*/ 80515 h 4794329"/>
              <a:gd name="connsiteX87" fmla="*/ 5679047 w 8328384"/>
              <a:gd name="connsiteY87" fmla="*/ 18853 h 4794329"/>
              <a:gd name="connsiteX88" fmla="*/ 5019170 w 8328384"/>
              <a:gd name="connsiteY88" fmla="*/ 0 h 4794329"/>
              <a:gd name="connsiteX89" fmla="*/ 5168035 w 8328384"/>
              <a:gd name="connsiteY89" fmla="*/ 61662 h 4794329"/>
              <a:gd name="connsiteX90" fmla="*/ 5168035 w 8328384"/>
              <a:gd name="connsiteY90" fmla="*/ 359392 h 4794329"/>
              <a:gd name="connsiteX91" fmla="*/ 3186355 w 8328384"/>
              <a:gd name="connsiteY91" fmla="*/ 2341071 h 4794329"/>
              <a:gd name="connsiteX92" fmla="*/ 2888624 w 8328384"/>
              <a:gd name="connsiteY92" fmla="*/ 2341071 h 4794329"/>
              <a:gd name="connsiteX93" fmla="*/ 2888626 w 8328384"/>
              <a:gd name="connsiteY93" fmla="*/ 2341071 h 4794329"/>
              <a:gd name="connsiteX94" fmla="*/ 2888626 w 8328384"/>
              <a:gd name="connsiteY94" fmla="*/ 2043341 h 4794329"/>
              <a:gd name="connsiteX95" fmla="*/ 4870305 w 8328384"/>
              <a:gd name="connsiteY95" fmla="*/ 61662 h 4794329"/>
              <a:gd name="connsiteX96" fmla="*/ 5019170 w 8328384"/>
              <a:gd name="connsiteY96" fmla="*/ 0 h 4794329"/>
              <a:gd name="connsiteX0" fmla="*/ 7193726 w 8334626"/>
              <a:gd name="connsiteY0" fmla="*/ 3202389 h 4794329"/>
              <a:gd name="connsiteX1" fmla="*/ 7342591 w 8334626"/>
              <a:gd name="connsiteY1" fmla="*/ 3264051 h 4794329"/>
              <a:gd name="connsiteX2" fmla="*/ 7342591 w 8334626"/>
              <a:gd name="connsiteY2" fmla="*/ 3561781 h 4794329"/>
              <a:gd name="connsiteX3" fmla="*/ 6682152 w 8334626"/>
              <a:gd name="connsiteY3" fmla="*/ 4222219 h 4794329"/>
              <a:gd name="connsiteX4" fmla="*/ 6384422 w 8334626"/>
              <a:gd name="connsiteY4" fmla="*/ 4222219 h 4794329"/>
              <a:gd name="connsiteX5" fmla="*/ 6384423 w 8334626"/>
              <a:gd name="connsiteY5" fmla="*/ 4222219 h 4794329"/>
              <a:gd name="connsiteX6" fmla="*/ 6384423 w 8334626"/>
              <a:gd name="connsiteY6" fmla="*/ 3924488 h 4794329"/>
              <a:gd name="connsiteX7" fmla="*/ 7044861 w 8334626"/>
              <a:gd name="connsiteY7" fmla="*/ 3264051 h 4794329"/>
              <a:gd name="connsiteX8" fmla="*/ 7193726 w 8334626"/>
              <a:gd name="connsiteY8" fmla="*/ 3202389 h 4794329"/>
              <a:gd name="connsiteX9" fmla="*/ 7160495 w 8334626"/>
              <a:gd name="connsiteY9" fmla="*/ 1896653 h 4794329"/>
              <a:gd name="connsiteX10" fmla="*/ 7309360 w 8334626"/>
              <a:gd name="connsiteY10" fmla="*/ 1958315 h 4794329"/>
              <a:gd name="connsiteX11" fmla="*/ 7309360 w 8334626"/>
              <a:gd name="connsiteY11" fmla="*/ 2256046 h 4794329"/>
              <a:gd name="connsiteX12" fmla="*/ 4832737 w 8334626"/>
              <a:gd name="connsiteY12" fmla="*/ 4732667 h 4794329"/>
              <a:gd name="connsiteX13" fmla="*/ 4535007 w 8334626"/>
              <a:gd name="connsiteY13" fmla="*/ 4732667 h 4794329"/>
              <a:gd name="connsiteX14" fmla="*/ 4535009 w 8334626"/>
              <a:gd name="connsiteY14" fmla="*/ 4732667 h 4794329"/>
              <a:gd name="connsiteX15" fmla="*/ 4535009 w 8334626"/>
              <a:gd name="connsiteY15" fmla="*/ 4434937 h 4794329"/>
              <a:gd name="connsiteX16" fmla="*/ 7011630 w 8334626"/>
              <a:gd name="connsiteY16" fmla="*/ 1958315 h 4794329"/>
              <a:gd name="connsiteX17" fmla="*/ 7160495 w 8334626"/>
              <a:gd name="connsiteY17" fmla="*/ 1896653 h 4794329"/>
              <a:gd name="connsiteX18" fmla="*/ 8124099 w 8334626"/>
              <a:gd name="connsiteY18" fmla="*/ 1606041 h 4794329"/>
              <a:gd name="connsiteX19" fmla="*/ 8272964 w 8334626"/>
              <a:gd name="connsiteY19" fmla="*/ 1667703 h 4794329"/>
              <a:gd name="connsiteX20" fmla="*/ 8272964 w 8334626"/>
              <a:gd name="connsiteY20" fmla="*/ 1965433 h 4794329"/>
              <a:gd name="connsiteX21" fmla="*/ 6387889 w 8334626"/>
              <a:gd name="connsiteY21" fmla="*/ 3850507 h 4794329"/>
              <a:gd name="connsiteX22" fmla="*/ 6090159 w 8334626"/>
              <a:gd name="connsiteY22" fmla="*/ 3850507 h 4794329"/>
              <a:gd name="connsiteX23" fmla="*/ 6090160 w 8334626"/>
              <a:gd name="connsiteY23" fmla="*/ 3850507 h 4794329"/>
              <a:gd name="connsiteX24" fmla="*/ 6090160 w 8334626"/>
              <a:gd name="connsiteY24" fmla="*/ 3552777 h 4794329"/>
              <a:gd name="connsiteX25" fmla="*/ 7975234 w 8334626"/>
              <a:gd name="connsiteY25" fmla="*/ 1667703 h 4794329"/>
              <a:gd name="connsiteX26" fmla="*/ 8124099 w 8334626"/>
              <a:gd name="connsiteY26" fmla="*/ 1606041 h 4794329"/>
              <a:gd name="connsiteX27" fmla="*/ 6242 w 8334626"/>
              <a:gd name="connsiteY27" fmla="*/ 1576410 h 4794329"/>
              <a:gd name="connsiteX28" fmla="*/ 1034496 w 8334626"/>
              <a:gd name="connsiteY28" fmla="*/ 898884 h 4794329"/>
              <a:gd name="connsiteX29" fmla="*/ 1712023 w 8334626"/>
              <a:gd name="connsiteY29" fmla="*/ 1576410 h 4794329"/>
              <a:gd name="connsiteX30" fmla="*/ 1034496 w 8334626"/>
              <a:gd name="connsiteY30" fmla="*/ 2253937 h 4794329"/>
              <a:gd name="connsiteX31" fmla="*/ 683769 w 8334626"/>
              <a:gd name="connsiteY31" fmla="*/ 2253937 h 4794329"/>
              <a:gd name="connsiteX32" fmla="*/ 6242 w 8334626"/>
              <a:gd name="connsiteY32" fmla="*/ 1576410 h 4794329"/>
              <a:gd name="connsiteX33" fmla="*/ 7672060 w 8334626"/>
              <a:gd name="connsiteY33" fmla="*/ 717042 h 4794329"/>
              <a:gd name="connsiteX34" fmla="*/ 7820925 w 8334626"/>
              <a:gd name="connsiteY34" fmla="*/ 778704 h 4794329"/>
              <a:gd name="connsiteX35" fmla="*/ 7820925 w 8334626"/>
              <a:gd name="connsiteY35" fmla="*/ 1076435 h 4794329"/>
              <a:gd name="connsiteX36" fmla="*/ 4745734 w 8334626"/>
              <a:gd name="connsiteY36" fmla="*/ 4151624 h 4794329"/>
              <a:gd name="connsiteX37" fmla="*/ 4448004 w 8334626"/>
              <a:gd name="connsiteY37" fmla="*/ 4151624 h 4794329"/>
              <a:gd name="connsiteX38" fmla="*/ 4448005 w 8334626"/>
              <a:gd name="connsiteY38" fmla="*/ 4151624 h 4794329"/>
              <a:gd name="connsiteX39" fmla="*/ 4448005 w 8334626"/>
              <a:gd name="connsiteY39" fmla="*/ 3853894 h 4794329"/>
              <a:gd name="connsiteX40" fmla="*/ 7523195 w 8334626"/>
              <a:gd name="connsiteY40" fmla="*/ 778704 h 4794329"/>
              <a:gd name="connsiteX41" fmla="*/ 7672060 w 8334626"/>
              <a:gd name="connsiteY41" fmla="*/ 717042 h 4794329"/>
              <a:gd name="connsiteX42" fmla="*/ 7115822 w 8334626"/>
              <a:gd name="connsiteY42" fmla="*/ 598413 h 4794329"/>
              <a:gd name="connsiteX43" fmla="*/ 7264687 w 8334626"/>
              <a:gd name="connsiteY43" fmla="*/ 660075 h 4794329"/>
              <a:gd name="connsiteX44" fmla="*/ 7264687 w 8334626"/>
              <a:gd name="connsiteY44" fmla="*/ 957805 h 4794329"/>
              <a:gd name="connsiteX45" fmla="*/ 3518860 w 8334626"/>
              <a:gd name="connsiteY45" fmla="*/ 4703631 h 4794329"/>
              <a:gd name="connsiteX46" fmla="*/ 3221130 w 8334626"/>
              <a:gd name="connsiteY46" fmla="*/ 4703631 h 4794329"/>
              <a:gd name="connsiteX47" fmla="*/ 3221131 w 8334626"/>
              <a:gd name="connsiteY47" fmla="*/ 4703631 h 4794329"/>
              <a:gd name="connsiteX48" fmla="*/ 3221131 w 8334626"/>
              <a:gd name="connsiteY48" fmla="*/ 4405901 h 4794329"/>
              <a:gd name="connsiteX49" fmla="*/ 6966957 w 8334626"/>
              <a:gd name="connsiteY49" fmla="*/ 660075 h 4794329"/>
              <a:gd name="connsiteX50" fmla="*/ 7115822 w 8334626"/>
              <a:gd name="connsiteY50" fmla="*/ 598413 h 4794329"/>
              <a:gd name="connsiteX51" fmla="*/ 5845545 w 8334626"/>
              <a:gd name="connsiteY51" fmla="*/ 530016 h 4794329"/>
              <a:gd name="connsiteX52" fmla="*/ 5994410 w 8334626"/>
              <a:gd name="connsiteY52" fmla="*/ 591677 h 4794329"/>
              <a:gd name="connsiteX53" fmla="*/ 5994410 w 8334626"/>
              <a:gd name="connsiteY53" fmla="*/ 889408 h 4794329"/>
              <a:gd name="connsiteX54" fmla="*/ 2919219 w 8334626"/>
              <a:gd name="connsiteY54" fmla="*/ 3964597 h 4794329"/>
              <a:gd name="connsiteX55" fmla="*/ 2621490 w 8334626"/>
              <a:gd name="connsiteY55" fmla="*/ 3964597 h 4794329"/>
              <a:gd name="connsiteX56" fmla="*/ 2621491 w 8334626"/>
              <a:gd name="connsiteY56" fmla="*/ 3964597 h 4794329"/>
              <a:gd name="connsiteX57" fmla="*/ 2621491 w 8334626"/>
              <a:gd name="connsiteY57" fmla="*/ 3666867 h 4794329"/>
              <a:gd name="connsiteX58" fmla="*/ 5696680 w 8334626"/>
              <a:gd name="connsiteY58" fmla="*/ 591677 h 4794329"/>
              <a:gd name="connsiteX59" fmla="*/ 5845545 w 8334626"/>
              <a:gd name="connsiteY59" fmla="*/ 530016 h 4794329"/>
              <a:gd name="connsiteX60" fmla="*/ 6699363 w 8334626"/>
              <a:gd name="connsiteY60" fmla="*/ 347526 h 4794329"/>
              <a:gd name="connsiteX61" fmla="*/ 6848228 w 8334626"/>
              <a:gd name="connsiteY61" fmla="*/ 409188 h 4794329"/>
              <a:gd name="connsiteX62" fmla="*/ 6848228 w 8334626"/>
              <a:gd name="connsiteY62" fmla="*/ 706919 h 4794329"/>
              <a:gd name="connsiteX63" fmla="*/ 3773037 w 8334626"/>
              <a:gd name="connsiteY63" fmla="*/ 3782108 h 4794329"/>
              <a:gd name="connsiteX64" fmla="*/ 3475307 w 8334626"/>
              <a:gd name="connsiteY64" fmla="*/ 3782108 h 4794329"/>
              <a:gd name="connsiteX65" fmla="*/ 3475308 w 8334626"/>
              <a:gd name="connsiteY65" fmla="*/ 3782108 h 4794329"/>
              <a:gd name="connsiteX66" fmla="*/ 3475308 w 8334626"/>
              <a:gd name="connsiteY66" fmla="*/ 3484378 h 4794329"/>
              <a:gd name="connsiteX67" fmla="*/ 6550498 w 8334626"/>
              <a:gd name="connsiteY67" fmla="*/ 409188 h 4794329"/>
              <a:gd name="connsiteX68" fmla="*/ 6699363 w 8334626"/>
              <a:gd name="connsiteY68" fmla="*/ 347526 h 4794329"/>
              <a:gd name="connsiteX69" fmla="*/ 4224231 w 8334626"/>
              <a:gd name="connsiteY69" fmla="*/ 126303 h 4794329"/>
              <a:gd name="connsiteX70" fmla="*/ 4373096 w 8334626"/>
              <a:gd name="connsiteY70" fmla="*/ 187965 h 4794329"/>
              <a:gd name="connsiteX71" fmla="*/ 4373096 w 8334626"/>
              <a:gd name="connsiteY71" fmla="*/ 485695 h 4794329"/>
              <a:gd name="connsiteX72" fmla="*/ 3114378 w 8334626"/>
              <a:gd name="connsiteY72" fmla="*/ 1744412 h 4794329"/>
              <a:gd name="connsiteX73" fmla="*/ 2816647 w 8334626"/>
              <a:gd name="connsiteY73" fmla="*/ 1744412 h 4794329"/>
              <a:gd name="connsiteX74" fmla="*/ 2816649 w 8334626"/>
              <a:gd name="connsiteY74" fmla="*/ 1744412 h 4794329"/>
              <a:gd name="connsiteX75" fmla="*/ 2816649 w 8334626"/>
              <a:gd name="connsiteY75" fmla="*/ 1446682 h 4794329"/>
              <a:gd name="connsiteX76" fmla="*/ 4075366 w 8334626"/>
              <a:gd name="connsiteY76" fmla="*/ 187965 h 4794329"/>
              <a:gd name="connsiteX77" fmla="*/ 4224231 w 8334626"/>
              <a:gd name="connsiteY77" fmla="*/ 126303 h 4794329"/>
              <a:gd name="connsiteX78" fmla="*/ 5685289 w 8334626"/>
              <a:gd name="connsiteY78" fmla="*/ 18853 h 4794329"/>
              <a:gd name="connsiteX79" fmla="*/ 5834154 w 8334626"/>
              <a:gd name="connsiteY79" fmla="*/ 80515 h 4794329"/>
              <a:gd name="connsiteX80" fmla="*/ 5834154 w 8334626"/>
              <a:gd name="connsiteY80" fmla="*/ 378245 h 4794329"/>
              <a:gd name="connsiteX81" fmla="*/ 3112470 w 8334626"/>
              <a:gd name="connsiteY81" fmla="*/ 3099928 h 4794329"/>
              <a:gd name="connsiteX82" fmla="*/ 2814740 w 8334626"/>
              <a:gd name="connsiteY82" fmla="*/ 3099928 h 4794329"/>
              <a:gd name="connsiteX83" fmla="*/ 2814741 w 8334626"/>
              <a:gd name="connsiteY83" fmla="*/ 3099928 h 4794329"/>
              <a:gd name="connsiteX84" fmla="*/ 2814741 w 8334626"/>
              <a:gd name="connsiteY84" fmla="*/ 2802198 h 4794329"/>
              <a:gd name="connsiteX85" fmla="*/ 5536424 w 8334626"/>
              <a:gd name="connsiteY85" fmla="*/ 80515 h 4794329"/>
              <a:gd name="connsiteX86" fmla="*/ 5685289 w 8334626"/>
              <a:gd name="connsiteY86" fmla="*/ 18853 h 4794329"/>
              <a:gd name="connsiteX87" fmla="*/ 5025412 w 8334626"/>
              <a:gd name="connsiteY87" fmla="*/ 0 h 4794329"/>
              <a:gd name="connsiteX88" fmla="*/ 5174277 w 8334626"/>
              <a:gd name="connsiteY88" fmla="*/ 61662 h 4794329"/>
              <a:gd name="connsiteX89" fmla="*/ 5174277 w 8334626"/>
              <a:gd name="connsiteY89" fmla="*/ 359392 h 4794329"/>
              <a:gd name="connsiteX90" fmla="*/ 3192597 w 8334626"/>
              <a:gd name="connsiteY90" fmla="*/ 2341071 h 4794329"/>
              <a:gd name="connsiteX91" fmla="*/ 2894866 w 8334626"/>
              <a:gd name="connsiteY91" fmla="*/ 2341071 h 4794329"/>
              <a:gd name="connsiteX92" fmla="*/ 2894868 w 8334626"/>
              <a:gd name="connsiteY92" fmla="*/ 2341071 h 4794329"/>
              <a:gd name="connsiteX93" fmla="*/ 2894868 w 8334626"/>
              <a:gd name="connsiteY93" fmla="*/ 2043341 h 4794329"/>
              <a:gd name="connsiteX94" fmla="*/ 4876547 w 8334626"/>
              <a:gd name="connsiteY94" fmla="*/ 61662 h 4794329"/>
              <a:gd name="connsiteX95" fmla="*/ 5025412 w 8334626"/>
              <a:gd name="connsiteY95" fmla="*/ 0 h 4794329"/>
              <a:gd name="connsiteX0" fmla="*/ 7223556 w 8364456"/>
              <a:gd name="connsiteY0" fmla="*/ 3202389 h 4794329"/>
              <a:gd name="connsiteX1" fmla="*/ 7372421 w 8364456"/>
              <a:gd name="connsiteY1" fmla="*/ 3264051 h 4794329"/>
              <a:gd name="connsiteX2" fmla="*/ 7372421 w 8364456"/>
              <a:gd name="connsiteY2" fmla="*/ 3561781 h 4794329"/>
              <a:gd name="connsiteX3" fmla="*/ 6711982 w 8364456"/>
              <a:gd name="connsiteY3" fmla="*/ 4222219 h 4794329"/>
              <a:gd name="connsiteX4" fmla="*/ 6414252 w 8364456"/>
              <a:gd name="connsiteY4" fmla="*/ 4222219 h 4794329"/>
              <a:gd name="connsiteX5" fmla="*/ 6414253 w 8364456"/>
              <a:gd name="connsiteY5" fmla="*/ 4222219 h 4794329"/>
              <a:gd name="connsiteX6" fmla="*/ 6414253 w 8364456"/>
              <a:gd name="connsiteY6" fmla="*/ 3924488 h 4794329"/>
              <a:gd name="connsiteX7" fmla="*/ 7074691 w 8364456"/>
              <a:gd name="connsiteY7" fmla="*/ 3264051 h 4794329"/>
              <a:gd name="connsiteX8" fmla="*/ 7223556 w 8364456"/>
              <a:gd name="connsiteY8" fmla="*/ 3202389 h 4794329"/>
              <a:gd name="connsiteX9" fmla="*/ 7190325 w 8364456"/>
              <a:gd name="connsiteY9" fmla="*/ 1896653 h 4794329"/>
              <a:gd name="connsiteX10" fmla="*/ 7339190 w 8364456"/>
              <a:gd name="connsiteY10" fmla="*/ 1958315 h 4794329"/>
              <a:gd name="connsiteX11" fmla="*/ 7339190 w 8364456"/>
              <a:gd name="connsiteY11" fmla="*/ 2256046 h 4794329"/>
              <a:gd name="connsiteX12" fmla="*/ 4862567 w 8364456"/>
              <a:gd name="connsiteY12" fmla="*/ 4732667 h 4794329"/>
              <a:gd name="connsiteX13" fmla="*/ 4564837 w 8364456"/>
              <a:gd name="connsiteY13" fmla="*/ 4732667 h 4794329"/>
              <a:gd name="connsiteX14" fmla="*/ 4564839 w 8364456"/>
              <a:gd name="connsiteY14" fmla="*/ 4732667 h 4794329"/>
              <a:gd name="connsiteX15" fmla="*/ 4564839 w 8364456"/>
              <a:gd name="connsiteY15" fmla="*/ 4434937 h 4794329"/>
              <a:gd name="connsiteX16" fmla="*/ 7041460 w 8364456"/>
              <a:gd name="connsiteY16" fmla="*/ 1958315 h 4794329"/>
              <a:gd name="connsiteX17" fmla="*/ 7190325 w 8364456"/>
              <a:gd name="connsiteY17" fmla="*/ 1896653 h 4794329"/>
              <a:gd name="connsiteX18" fmla="*/ 8153929 w 8364456"/>
              <a:gd name="connsiteY18" fmla="*/ 1606041 h 4794329"/>
              <a:gd name="connsiteX19" fmla="*/ 8302794 w 8364456"/>
              <a:gd name="connsiteY19" fmla="*/ 1667703 h 4794329"/>
              <a:gd name="connsiteX20" fmla="*/ 8302794 w 8364456"/>
              <a:gd name="connsiteY20" fmla="*/ 1965433 h 4794329"/>
              <a:gd name="connsiteX21" fmla="*/ 6417719 w 8364456"/>
              <a:gd name="connsiteY21" fmla="*/ 3850507 h 4794329"/>
              <a:gd name="connsiteX22" fmla="*/ 6119989 w 8364456"/>
              <a:gd name="connsiteY22" fmla="*/ 3850507 h 4794329"/>
              <a:gd name="connsiteX23" fmla="*/ 6119990 w 8364456"/>
              <a:gd name="connsiteY23" fmla="*/ 3850507 h 4794329"/>
              <a:gd name="connsiteX24" fmla="*/ 6119990 w 8364456"/>
              <a:gd name="connsiteY24" fmla="*/ 3552777 h 4794329"/>
              <a:gd name="connsiteX25" fmla="*/ 8005064 w 8364456"/>
              <a:gd name="connsiteY25" fmla="*/ 1667703 h 4794329"/>
              <a:gd name="connsiteX26" fmla="*/ 8153929 w 8364456"/>
              <a:gd name="connsiteY26" fmla="*/ 1606041 h 4794329"/>
              <a:gd name="connsiteX27" fmla="*/ 36072 w 8364456"/>
              <a:gd name="connsiteY27" fmla="*/ 1576410 h 4794329"/>
              <a:gd name="connsiteX28" fmla="*/ 1741853 w 8364456"/>
              <a:gd name="connsiteY28" fmla="*/ 1576410 h 4794329"/>
              <a:gd name="connsiteX29" fmla="*/ 1064326 w 8364456"/>
              <a:gd name="connsiteY29" fmla="*/ 2253937 h 4794329"/>
              <a:gd name="connsiteX30" fmla="*/ 713599 w 8364456"/>
              <a:gd name="connsiteY30" fmla="*/ 2253937 h 4794329"/>
              <a:gd name="connsiteX31" fmla="*/ 36072 w 8364456"/>
              <a:gd name="connsiteY31" fmla="*/ 1576410 h 4794329"/>
              <a:gd name="connsiteX32" fmla="*/ 7701890 w 8364456"/>
              <a:gd name="connsiteY32" fmla="*/ 717042 h 4794329"/>
              <a:gd name="connsiteX33" fmla="*/ 7850755 w 8364456"/>
              <a:gd name="connsiteY33" fmla="*/ 778704 h 4794329"/>
              <a:gd name="connsiteX34" fmla="*/ 7850755 w 8364456"/>
              <a:gd name="connsiteY34" fmla="*/ 1076435 h 4794329"/>
              <a:gd name="connsiteX35" fmla="*/ 4775564 w 8364456"/>
              <a:gd name="connsiteY35" fmla="*/ 4151624 h 4794329"/>
              <a:gd name="connsiteX36" fmla="*/ 4477834 w 8364456"/>
              <a:gd name="connsiteY36" fmla="*/ 4151624 h 4794329"/>
              <a:gd name="connsiteX37" fmla="*/ 4477835 w 8364456"/>
              <a:gd name="connsiteY37" fmla="*/ 4151624 h 4794329"/>
              <a:gd name="connsiteX38" fmla="*/ 4477835 w 8364456"/>
              <a:gd name="connsiteY38" fmla="*/ 3853894 h 4794329"/>
              <a:gd name="connsiteX39" fmla="*/ 7553025 w 8364456"/>
              <a:gd name="connsiteY39" fmla="*/ 778704 h 4794329"/>
              <a:gd name="connsiteX40" fmla="*/ 7701890 w 8364456"/>
              <a:gd name="connsiteY40" fmla="*/ 717042 h 4794329"/>
              <a:gd name="connsiteX41" fmla="*/ 7145652 w 8364456"/>
              <a:gd name="connsiteY41" fmla="*/ 598413 h 4794329"/>
              <a:gd name="connsiteX42" fmla="*/ 7294517 w 8364456"/>
              <a:gd name="connsiteY42" fmla="*/ 660075 h 4794329"/>
              <a:gd name="connsiteX43" fmla="*/ 7294517 w 8364456"/>
              <a:gd name="connsiteY43" fmla="*/ 957805 h 4794329"/>
              <a:gd name="connsiteX44" fmla="*/ 3548690 w 8364456"/>
              <a:gd name="connsiteY44" fmla="*/ 4703631 h 4794329"/>
              <a:gd name="connsiteX45" fmla="*/ 3250960 w 8364456"/>
              <a:gd name="connsiteY45" fmla="*/ 4703631 h 4794329"/>
              <a:gd name="connsiteX46" fmla="*/ 3250961 w 8364456"/>
              <a:gd name="connsiteY46" fmla="*/ 4703631 h 4794329"/>
              <a:gd name="connsiteX47" fmla="*/ 3250961 w 8364456"/>
              <a:gd name="connsiteY47" fmla="*/ 4405901 h 4794329"/>
              <a:gd name="connsiteX48" fmla="*/ 6996787 w 8364456"/>
              <a:gd name="connsiteY48" fmla="*/ 660075 h 4794329"/>
              <a:gd name="connsiteX49" fmla="*/ 7145652 w 8364456"/>
              <a:gd name="connsiteY49" fmla="*/ 598413 h 4794329"/>
              <a:gd name="connsiteX50" fmla="*/ 5875375 w 8364456"/>
              <a:gd name="connsiteY50" fmla="*/ 530016 h 4794329"/>
              <a:gd name="connsiteX51" fmla="*/ 6024240 w 8364456"/>
              <a:gd name="connsiteY51" fmla="*/ 591677 h 4794329"/>
              <a:gd name="connsiteX52" fmla="*/ 6024240 w 8364456"/>
              <a:gd name="connsiteY52" fmla="*/ 889408 h 4794329"/>
              <a:gd name="connsiteX53" fmla="*/ 2949049 w 8364456"/>
              <a:gd name="connsiteY53" fmla="*/ 3964597 h 4794329"/>
              <a:gd name="connsiteX54" fmla="*/ 2651320 w 8364456"/>
              <a:gd name="connsiteY54" fmla="*/ 3964597 h 4794329"/>
              <a:gd name="connsiteX55" fmla="*/ 2651321 w 8364456"/>
              <a:gd name="connsiteY55" fmla="*/ 3964597 h 4794329"/>
              <a:gd name="connsiteX56" fmla="*/ 2651321 w 8364456"/>
              <a:gd name="connsiteY56" fmla="*/ 3666867 h 4794329"/>
              <a:gd name="connsiteX57" fmla="*/ 5726510 w 8364456"/>
              <a:gd name="connsiteY57" fmla="*/ 591677 h 4794329"/>
              <a:gd name="connsiteX58" fmla="*/ 5875375 w 8364456"/>
              <a:gd name="connsiteY58" fmla="*/ 530016 h 4794329"/>
              <a:gd name="connsiteX59" fmla="*/ 6729193 w 8364456"/>
              <a:gd name="connsiteY59" fmla="*/ 347526 h 4794329"/>
              <a:gd name="connsiteX60" fmla="*/ 6878058 w 8364456"/>
              <a:gd name="connsiteY60" fmla="*/ 409188 h 4794329"/>
              <a:gd name="connsiteX61" fmla="*/ 6878058 w 8364456"/>
              <a:gd name="connsiteY61" fmla="*/ 706919 h 4794329"/>
              <a:gd name="connsiteX62" fmla="*/ 3802867 w 8364456"/>
              <a:gd name="connsiteY62" fmla="*/ 3782108 h 4794329"/>
              <a:gd name="connsiteX63" fmla="*/ 3505137 w 8364456"/>
              <a:gd name="connsiteY63" fmla="*/ 3782108 h 4794329"/>
              <a:gd name="connsiteX64" fmla="*/ 3505138 w 8364456"/>
              <a:gd name="connsiteY64" fmla="*/ 3782108 h 4794329"/>
              <a:gd name="connsiteX65" fmla="*/ 3505138 w 8364456"/>
              <a:gd name="connsiteY65" fmla="*/ 3484378 h 4794329"/>
              <a:gd name="connsiteX66" fmla="*/ 6580328 w 8364456"/>
              <a:gd name="connsiteY66" fmla="*/ 409188 h 4794329"/>
              <a:gd name="connsiteX67" fmla="*/ 6729193 w 8364456"/>
              <a:gd name="connsiteY67" fmla="*/ 347526 h 4794329"/>
              <a:gd name="connsiteX68" fmla="*/ 4254061 w 8364456"/>
              <a:gd name="connsiteY68" fmla="*/ 126303 h 4794329"/>
              <a:gd name="connsiteX69" fmla="*/ 4402926 w 8364456"/>
              <a:gd name="connsiteY69" fmla="*/ 187965 h 4794329"/>
              <a:gd name="connsiteX70" fmla="*/ 4402926 w 8364456"/>
              <a:gd name="connsiteY70" fmla="*/ 485695 h 4794329"/>
              <a:gd name="connsiteX71" fmla="*/ 3144208 w 8364456"/>
              <a:gd name="connsiteY71" fmla="*/ 1744412 h 4794329"/>
              <a:gd name="connsiteX72" fmla="*/ 2846477 w 8364456"/>
              <a:gd name="connsiteY72" fmla="*/ 1744412 h 4794329"/>
              <a:gd name="connsiteX73" fmla="*/ 2846479 w 8364456"/>
              <a:gd name="connsiteY73" fmla="*/ 1744412 h 4794329"/>
              <a:gd name="connsiteX74" fmla="*/ 2846479 w 8364456"/>
              <a:gd name="connsiteY74" fmla="*/ 1446682 h 4794329"/>
              <a:gd name="connsiteX75" fmla="*/ 4105196 w 8364456"/>
              <a:gd name="connsiteY75" fmla="*/ 187965 h 4794329"/>
              <a:gd name="connsiteX76" fmla="*/ 4254061 w 8364456"/>
              <a:gd name="connsiteY76" fmla="*/ 126303 h 4794329"/>
              <a:gd name="connsiteX77" fmla="*/ 5715119 w 8364456"/>
              <a:gd name="connsiteY77" fmla="*/ 18853 h 4794329"/>
              <a:gd name="connsiteX78" fmla="*/ 5863984 w 8364456"/>
              <a:gd name="connsiteY78" fmla="*/ 80515 h 4794329"/>
              <a:gd name="connsiteX79" fmla="*/ 5863984 w 8364456"/>
              <a:gd name="connsiteY79" fmla="*/ 378245 h 4794329"/>
              <a:gd name="connsiteX80" fmla="*/ 3142300 w 8364456"/>
              <a:gd name="connsiteY80" fmla="*/ 3099928 h 4794329"/>
              <a:gd name="connsiteX81" fmla="*/ 2844570 w 8364456"/>
              <a:gd name="connsiteY81" fmla="*/ 3099928 h 4794329"/>
              <a:gd name="connsiteX82" fmla="*/ 2844571 w 8364456"/>
              <a:gd name="connsiteY82" fmla="*/ 3099928 h 4794329"/>
              <a:gd name="connsiteX83" fmla="*/ 2844571 w 8364456"/>
              <a:gd name="connsiteY83" fmla="*/ 2802198 h 4794329"/>
              <a:gd name="connsiteX84" fmla="*/ 5566254 w 8364456"/>
              <a:gd name="connsiteY84" fmla="*/ 80515 h 4794329"/>
              <a:gd name="connsiteX85" fmla="*/ 5715119 w 8364456"/>
              <a:gd name="connsiteY85" fmla="*/ 18853 h 4794329"/>
              <a:gd name="connsiteX86" fmla="*/ 5055242 w 8364456"/>
              <a:gd name="connsiteY86" fmla="*/ 0 h 4794329"/>
              <a:gd name="connsiteX87" fmla="*/ 5204107 w 8364456"/>
              <a:gd name="connsiteY87" fmla="*/ 61662 h 4794329"/>
              <a:gd name="connsiteX88" fmla="*/ 5204107 w 8364456"/>
              <a:gd name="connsiteY88" fmla="*/ 359392 h 4794329"/>
              <a:gd name="connsiteX89" fmla="*/ 3222427 w 8364456"/>
              <a:gd name="connsiteY89" fmla="*/ 2341071 h 4794329"/>
              <a:gd name="connsiteX90" fmla="*/ 2924696 w 8364456"/>
              <a:gd name="connsiteY90" fmla="*/ 2341071 h 4794329"/>
              <a:gd name="connsiteX91" fmla="*/ 2924698 w 8364456"/>
              <a:gd name="connsiteY91" fmla="*/ 2341071 h 4794329"/>
              <a:gd name="connsiteX92" fmla="*/ 2924698 w 8364456"/>
              <a:gd name="connsiteY92" fmla="*/ 2043341 h 4794329"/>
              <a:gd name="connsiteX93" fmla="*/ 4906377 w 8364456"/>
              <a:gd name="connsiteY93" fmla="*/ 61662 h 4794329"/>
              <a:gd name="connsiteX94" fmla="*/ 5055242 w 8364456"/>
              <a:gd name="connsiteY94" fmla="*/ 0 h 4794329"/>
              <a:gd name="connsiteX0" fmla="*/ 7193727 w 8334627"/>
              <a:gd name="connsiteY0" fmla="*/ 3202389 h 4794329"/>
              <a:gd name="connsiteX1" fmla="*/ 7342592 w 8334627"/>
              <a:gd name="connsiteY1" fmla="*/ 3264051 h 4794329"/>
              <a:gd name="connsiteX2" fmla="*/ 7342592 w 8334627"/>
              <a:gd name="connsiteY2" fmla="*/ 3561781 h 4794329"/>
              <a:gd name="connsiteX3" fmla="*/ 6682153 w 8334627"/>
              <a:gd name="connsiteY3" fmla="*/ 4222219 h 4794329"/>
              <a:gd name="connsiteX4" fmla="*/ 6384423 w 8334627"/>
              <a:gd name="connsiteY4" fmla="*/ 4222219 h 4794329"/>
              <a:gd name="connsiteX5" fmla="*/ 6384424 w 8334627"/>
              <a:gd name="connsiteY5" fmla="*/ 4222219 h 4794329"/>
              <a:gd name="connsiteX6" fmla="*/ 6384424 w 8334627"/>
              <a:gd name="connsiteY6" fmla="*/ 3924488 h 4794329"/>
              <a:gd name="connsiteX7" fmla="*/ 7044862 w 8334627"/>
              <a:gd name="connsiteY7" fmla="*/ 3264051 h 4794329"/>
              <a:gd name="connsiteX8" fmla="*/ 7193727 w 8334627"/>
              <a:gd name="connsiteY8" fmla="*/ 3202389 h 4794329"/>
              <a:gd name="connsiteX9" fmla="*/ 7160496 w 8334627"/>
              <a:gd name="connsiteY9" fmla="*/ 1896653 h 4794329"/>
              <a:gd name="connsiteX10" fmla="*/ 7309361 w 8334627"/>
              <a:gd name="connsiteY10" fmla="*/ 1958315 h 4794329"/>
              <a:gd name="connsiteX11" fmla="*/ 7309361 w 8334627"/>
              <a:gd name="connsiteY11" fmla="*/ 2256046 h 4794329"/>
              <a:gd name="connsiteX12" fmla="*/ 4832738 w 8334627"/>
              <a:gd name="connsiteY12" fmla="*/ 4732667 h 4794329"/>
              <a:gd name="connsiteX13" fmla="*/ 4535008 w 8334627"/>
              <a:gd name="connsiteY13" fmla="*/ 4732667 h 4794329"/>
              <a:gd name="connsiteX14" fmla="*/ 4535010 w 8334627"/>
              <a:gd name="connsiteY14" fmla="*/ 4732667 h 4794329"/>
              <a:gd name="connsiteX15" fmla="*/ 4535010 w 8334627"/>
              <a:gd name="connsiteY15" fmla="*/ 4434937 h 4794329"/>
              <a:gd name="connsiteX16" fmla="*/ 7011631 w 8334627"/>
              <a:gd name="connsiteY16" fmla="*/ 1958315 h 4794329"/>
              <a:gd name="connsiteX17" fmla="*/ 7160496 w 8334627"/>
              <a:gd name="connsiteY17" fmla="*/ 1896653 h 4794329"/>
              <a:gd name="connsiteX18" fmla="*/ 8124100 w 8334627"/>
              <a:gd name="connsiteY18" fmla="*/ 1606041 h 4794329"/>
              <a:gd name="connsiteX19" fmla="*/ 8272965 w 8334627"/>
              <a:gd name="connsiteY19" fmla="*/ 1667703 h 4794329"/>
              <a:gd name="connsiteX20" fmla="*/ 8272965 w 8334627"/>
              <a:gd name="connsiteY20" fmla="*/ 1965433 h 4794329"/>
              <a:gd name="connsiteX21" fmla="*/ 6387890 w 8334627"/>
              <a:gd name="connsiteY21" fmla="*/ 3850507 h 4794329"/>
              <a:gd name="connsiteX22" fmla="*/ 6090160 w 8334627"/>
              <a:gd name="connsiteY22" fmla="*/ 3850507 h 4794329"/>
              <a:gd name="connsiteX23" fmla="*/ 6090161 w 8334627"/>
              <a:gd name="connsiteY23" fmla="*/ 3850507 h 4794329"/>
              <a:gd name="connsiteX24" fmla="*/ 6090161 w 8334627"/>
              <a:gd name="connsiteY24" fmla="*/ 3552777 h 4794329"/>
              <a:gd name="connsiteX25" fmla="*/ 7975235 w 8334627"/>
              <a:gd name="connsiteY25" fmla="*/ 1667703 h 4794329"/>
              <a:gd name="connsiteX26" fmla="*/ 8124100 w 8334627"/>
              <a:gd name="connsiteY26" fmla="*/ 1606041 h 4794329"/>
              <a:gd name="connsiteX27" fmla="*/ 6243 w 8334627"/>
              <a:gd name="connsiteY27" fmla="*/ 1576410 h 4794329"/>
              <a:gd name="connsiteX28" fmla="*/ 1034497 w 8334627"/>
              <a:gd name="connsiteY28" fmla="*/ 2253937 h 4794329"/>
              <a:gd name="connsiteX29" fmla="*/ 683770 w 8334627"/>
              <a:gd name="connsiteY29" fmla="*/ 2253937 h 4794329"/>
              <a:gd name="connsiteX30" fmla="*/ 6243 w 8334627"/>
              <a:gd name="connsiteY30" fmla="*/ 1576410 h 4794329"/>
              <a:gd name="connsiteX31" fmla="*/ 7672061 w 8334627"/>
              <a:gd name="connsiteY31" fmla="*/ 717042 h 4794329"/>
              <a:gd name="connsiteX32" fmla="*/ 7820926 w 8334627"/>
              <a:gd name="connsiteY32" fmla="*/ 778704 h 4794329"/>
              <a:gd name="connsiteX33" fmla="*/ 7820926 w 8334627"/>
              <a:gd name="connsiteY33" fmla="*/ 1076435 h 4794329"/>
              <a:gd name="connsiteX34" fmla="*/ 4745735 w 8334627"/>
              <a:gd name="connsiteY34" fmla="*/ 4151624 h 4794329"/>
              <a:gd name="connsiteX35" fmla="*/ 4448005 w 8334627"/>
              <a:gd name="connsiteY35" fmla="*/ 4151624 h 4794329"/>
              <a:gd name="connsiteX36" fmla="*/ 4448006 w 8334627"/>
              <a:gd name="connsiteY36" fmla="*/ 4151624 h 4794329"/>
              <a:gd name="connsiteX37" fmla="*/ 4448006 w 8334627"/>
              <a:gd name="connsiteY37" fmla="*/ 3853894 h 4794329"/>
              <a:gd name="connsiteX38" fmla="*/ 7523196 w 8334627"/>
              <a:gd name="connsiteY38" fmla="*/ 778704 h 4794329"/>
              <a:gd name="connsiteX39" fmla="*/ 7672061 w 8334627"/>
              <a:gd name="connsiteY39" fmla="*/ 717042 h 4794329"/>
              <a:gd name="connsiteX40" fmla="*/ 7115823 w 8334627"/>
              <a:gd name="connsiteY40" fmla="*/ 598413 h 4794329"/>
              <a:gd name="connsiteX41" fmla="*/ 7264688 w 8334627"/>
              <a:gd name="connsiteY41" fmla="*/ 660075 h 4794329"/>
              <a:gd name="connsiteX42" fmla="*/ 7264688 w 8334627"/>
              <a:gd name="connsiteY42" fmla="*/ 957805 h 4794329"/>
              <a:gd name="connsiteX43" fmla="*/ 3518861 w 8334627"/>
              <a:gd name="connsiteY43" fmla="*/ 4703631 h 4794329"/>
              <a:gd name="connsiteX44" fmla="*/ 3221131 w 8334627"/>
              <a:gd name="connsiteY44" fmla="*/ 4703631 h 4794329"/>
              <a:gd name="connsiteX45" fmla="*/ 3221132 w 8334627"/>
              <a:gd name="connsiteY45" fmla="*/ 4703631 h 4794329"/>
              <a:gd name="connsiteX46" fmla="*/ 3221132 w 8334627"/>
              <a:gd name="connsiteY46" fmla="*/ 4405901 h 4794329"/>
              <a:gd name="connsiteX47" fmla="*/ 6966958 w 8334627"/>
              <a:gd name="connsiteY47" fmla="*/ 660075 h 4794329"/>
              <a:gd name="connsiteX48" fmla="*/ 7115823 w 8334627"/>
              <a:gd name="connsiteY48" fmla="*/ 598413 h 4794329"/>
              <a:gd name="connsiteX49" fmla="*/ 5845546 w 8334627"/>
              <a:gd name="connsiteY49" fmla="*/ 530016 h 4794329"/>
              <a:gd name="connsiteX50" fmla="*/ 5994411 w 8334627"/>
              <a:gd name="connsiteY50" fmla="*/ 591677 h 4794329"/>
              <a:gd name="connsiteX51" fmla="*/ 5994411 w 8334627"/>
              <a:gd name="connsiteY51" fmla="*/ 889408 h 4794329"/>
              <a:gd name="connsiteX52" fmla="*/ 2919220 w 8334627"/>
              <a:gd name="connsiteY52" fmla="*/ 3964597 h 4794329"/>
              <a:gd name="connsiteX53" fmla="*/ 2621491 w 8334627"/>
              <a:gd name="connsiteY53" fmla="*/ 3964597 h 4794329"/>
              <a:gd name="connsiteX54" fmla="*/ 2621492 w 8334627"/>
              <a:gd name="connsiteY54" fmla="*/ 3964597 h 4794329"/>
              <a:gd name="connsiteX55" fmla="*/ 2621492 w 8334627"/>
              <a:gd name="connsiteY55" fmla="*/ 3666867 h 4794329"/>
              <a:gd name="connsiteX56" fmla="*/ 5696681 w 8334627"/>
              <a:gd name="connsiteY56" fmla="*/ 591677 h 4794329"/>
              <a:gd name="connsiteX57" fmla="*/ 5845546 w 8334627"/>
              <a:gd name="connsiteY57" fmla="*/ 530016 h 4794329"/>
              <a:gd name="connsiteX58" fmla="*/ 6699364 w 8334627"/>
              <a:gd name="connsiteY58" fmla="*/ 347526 h 4794329"/>
              <a:gd name="connsiteX59" fmla="*/ 6848229 w 8334627"/>
              <a:gd name="connsiteY59" fmla="*/ 409188 h 4794329"/>
              <a:gd name="connsiteX60" fmla="*/ 6848229 w 8334627"/>
              <a:gd name="connsiteY60" fmla="*/ 706919 h 4794329"/>
              <a:gd name="connsiteX61" fmla="*/ 3773038 w 8334627"/>
              <a:gd name="connsiteY61" fmla="*/ 3782108 h 4794329"/>
              <a:gd name="connsiteX62" fmla="*/ 3475308 w 8334627"/>
              <a:gd name="connsiteY62" fmla="*/ 3782108 h 4794329"/>
              <a:gd name="connsiteX63" fmla="*/ 3475309 w 8334627"/>
              <a:gd name="connsiteY63" fmla="*/ 3782108 h 4794329"/>
              <a:gd name="connsiteX64" fmla="*/ 3475309 w 8334627"/>
              <a:gd name="connsiteY64" fmla="*/ 3484378 h 4794329"/>
              <a:gd name="connsiteX65" fmla="*/ 6550499 w 8334627"/>
              <a:gd name="connsiteY65" fmla="*/ 409188 h 4794329"/>
              <a:gd name="connsiteX66" fmla="*/ 6699364 w 8334627"/>
              <a:gd name="connsiteY66" fmla="*/ 347526 h 4794329"/>
              <a:gd name="connsiteX67" fmla="*/ 4224232 w 8334627"/>
              <a:gd name="connsiteY67" fmla="*/ 126303 h 4794329"/>
              <a:gd name="connsiteX68" fmla="*/ 4373097 w 8334627"/>
              <a:gd name="connsiteY68" fmla="*/ 187965 h 4794329"/>
              <a:gd name="connsiteX69" fmla="*/ 4373097 w 8334627"/>
              <a:gd name="connsiteY69" fmla="*/ 485695 h 4794329"/>
              <a:gd name="connsiteX70" fmla="*/ 3114379 w 8334627"/>
              <a:gd name="connsiteY70" fmla="*/ 1744412 h 4794329"/>
              <a:gd name="connsiteX71" fmla="*/ 2816648 w 8334627"/>
              <a:gd name="connsiteY71" fmla="*/ 1744412 h 4794329"/>
              <a:gd name="connsiteX72" fmla="*/ 2816650 w 8334627"/>
              <a:gd name="connsiteY72" fmla="*/ 1744412 h 4794329"/>
              <a:gd name="connsiteX73" fmla="*/ 2816650 w 8334627"/>
              <a:gd name="connsiteY73" fmla="*/ 1446682 h 4794329"/>
              <a:gd name="connsiteX74" fmla="*/ 4075367 w 8334627"/>
              <a:gd name="connsiteY74" fmla="*/ 187965 h 4794329"/>
              <a:gd name="connsiteX75" fmla="*/ 4224232 w 8334627"/>
              <a:gd name="connsiteY75" fmla="*/ 126303 h 4794329"/>
              <a:gd name="connsiteX76" fmla="*/ 5685290 w 8334627"/>
              <a:gd name="connsiteY76" fmla="*/ 18853 h 4794329"/>
              <a:gd name="connsiteX77" fmla="*/ 5834155 w 8334627"/>
              <a:gd name="connsiteY77" fmla="*/ 80515 h 4794329"/>
              <a:gd name="connsiteX78" fmla="*/ 5834155 w 8334627"/>
              <a:gd name="connsiteY78" fmla="*/ 378245 h 4794329"/>
              <a:gd name="connsiteX79" fmla="*/ 3112471 w 8334627"/>
              <a:gd name="connsiteY79" fmla="*/ 3099928 h 4794329"/>
              <a:gd name="connsiteX80" fmla="*/ 2814741 w 8334627"/>
              <a:gd name="connsiteY80" fmla="*/ 3099928 h 4794329"/>
              <a:gd name="connsiteX81" fmla="*/ 2814742 w 8334627"/>
              <a:gd name="connsiteY81" fmla="*/ 3099928 h 4794329"/>
              <a:gd name="connsiteX82" fmla="*/ 2814742 w 8334627"/>
              <a:gd name="connsiteY82" fmla="*/ 2802198 h 4794329"/>
              <a:gd name="connsiteX83" fmla="*/ 5536425 w 8334627"/>
              <a:gd name="connsiteY83" fmla="*/ 80515 h 4794329"/>
              <a:gd name="connsiteX84" fmla="*/ 5685290 w 8334627"/>
              <a:gd name="connsiteY84" fmla="*/ 18853 h 4794329"/>
              <a:gd name="connsiteX85" fmla="*/ 5025413 w 8334627"/>
              <a:gd name="connsiteY85" fmla="*/ 0 h 4794329"/>
              <a:gd name="connsiteX86" fmla="*/ 5174278 w 8334627"/>
              <a:gd name="connsiteY86" fmla="*/ 61662 h 4794329"/>
              <a:gd name="connsiteX87" fmla="*/ 5174278 w 8334627"/>
              <a:gd name="connsiteY87" fmla="*/ 359392 h 4794329"/>
              <a:gd name="connsiteX88" fmla="*/ 3192598 w 8334627"/>
              <a:gd name="connsiteY88" fmla="*/ 2341071 h 4794329"/>
              <a:gd name="connsiteX89" fmla="*/ 2894867 w 8334627"/>
              <a:gd name="connsiteY89" fmla="*/ 2341071 h 4794329"/>
              <a:gd name="connsiteX90" fmla="*/ 2894869 w 8334627"/>
              <a:gd name="connsiteY90" fmla="*/ 2341071 h 4794329"/>
              <a:gd name="connsiteX91" fmla="*/ 2894869 w 8334627"/>
              <a:gd name="connsiteY91" fmla="*/ 2043341 h 4794329"/>
              <a:gd name="connsiteX92" fmla="*/ 4876548 w 8334627"/>
              <a:gd name="connsiteY92" fmla="*/ 61662 h 4794329"/>
              <a:gd name="connsiteX93" fmla="*/ 5025413 w 8334627"/>
              <a:gd name="connsiteY93" fmla="*/ 0 h 4794329"/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0 w 8328384"/>
              <a:gd name="connsiteY27" fmla="*/ 1576410 h 4794329"/>
              <a:gd name="connsiteX28" fmla="*/ 677527 w 8328384"/>
              <a:gd name="connsiteY28" fmla="*/ 2253937 h 4794329"/>
              <a:gd name="connsiteX29" fmla="*/ 0 w 8328384"/>
              <a:gd name="connsiteY29" fmla="*/ 1576410 h 4794329"/>
              <a:gd name="connsiteX30" fmla="*/ 7665818 w 8328384"/>
              <a:gd name="connsiteY30" fmla="*/ 717042 h 4794329"/>
              <a:gd name="connsiteX31" fmla="*/ 7814683 w 8328384"/>
              <a:gd name="connsiteY31" fmla="*/ 778704 h 4794329"/>
              <a:gd name="connsiteX32" fmla="*/ 7814683 w 8328384"/>
              <a:gd name="connsiteY32" fmla="*/ 1076435 h 4794329"/>
              <a:gd name="connsiteX33" fmla="*/ 4739492 w 8328384"/>
              <a:gd name="connsiteY33" fmla="*/ 4151624 h 4794329"/>
              <a:gd name="connsiteX34" fmla="*/ 4441762 w 8328384"/>
              <a:gd name="connsiteY34" fmla="*/ 4151624 h 4794329"/>
              <a:gd name="connsiteX35" fmla="*/ 4441763 w 8328384"/>
              <a:gd name="connsiteY35" fmla="*/ 4151624 h 4794329"/>
              <a:gd name="connsiteX36" fmla="*/ 4441763 w 8328384"/>
              <a:gd name="connsiteY36" fmla="*/ 3853894 h 4794329"/>
              <a:gd name="connsiteX37" fmla="*/ 7516953 w 8328384"/>
              <a:gd name="connsiteY37" fmla="*/ 778704 h 4794329"/>
              <a:gd name="connsiteX38" fmla="*/ 7665818 w 8328384"/>
              <a:gd name="connsiteY38" fmla="*/ 717042 h 4794329"/>
              <a:gd name="connsiteX39" fmla="*/ 7109580 w 8328384"/>
              <a:gd name="connsiteY39" fmla="*/ 598413 h 4794329"/>
              <a:gd name="connsiteX40" fmla="*/ 7258445 w 8328384"/>
              <a:gd name="connsiteY40" fmla="*/ 660075 h 4794329"/>
              <a:gd name="connsiteX41" fmla="*/ 7258445 w 8328384"/>
              <a:gd name="connsiteY41" fmla="*/ 957805 h 4794329"/>
              <a:gd name="connsiteX42" fmla="*/ 3512618 w 8328384"/>
              <a:gd name="connsiteY42" fmla="*/ 4703631 h 4794329"/>
              <a:gd name="connsiteX43" fmla="*/ 3214888 w 8328384"/>
              <a:gd name="connsiteY43" fmla="*/ 4703631 h 4794329"/>
              <a:gd name="connsiteX44" fmla="*/ 3214889 w 8328384"/>
              <a:gd name="connsiteY44" fmla="*/ 4703631 h 4794329"/>
              <a:gd name="connsiteX45" fmla="*/ 3214889 w 8328384"/>
              <a:gd name="connsiteY45" fmla="*/ 4405901 h 4794329"/>
              <a:gd name="connsiteX46" fmla="*/ 6960715 w 8328384"/>
              <a:gd name="connsiteY46" fmla="*/ 660075 h 4794329"/>
              <a:gd name="connsiteX47" fmla="*/ 7109580 w 8328384"/>
              <a:gd name="connsiteY47" fmla="*/ 598413 h 4794329"/>
              <a:gd name="connsiteX48" fmla="*/ 5839303 w 8328384"/>
              <a:gd name="connsiteY48" fmla="*/ 530016 h 4794329"/>
              <a:gd name="connsiteX49" fmla="*/ 5988168 w 8328384"/>
              <a:gd name="connsiteY49" fmla="*/ 591677 h 4794329"/>
              <a:gd name="connsiteX50" fmla="*/ 5988168 w 8328384"/>
              <a:gd name="connsiteY50" fmla="*/ 889408 h 4794329"/>
              <a:gd name="connsiteX51" fmla="*/ 2912977 w 8328384"/>
              <a:gd name="connsiteY51" fmla="*/ 3964597 h 4794329"/>
              <a:gd name="connsiteX52" fmla="*/ 2615248 w 8328384"/>
              <a:gd name="connsiteY52" fmla="*/ 3964597 h 4794329"/>
              <a:gd name="connsiteX53" fmla="*/ 2615249 w 8328384"/>
              <a:gd name="connsiteY53" fmla="*/ 3964597 h 4794329"/>
              <a:gd name="connsiteX54" fmla="*/ 2615249 w 8328384"/>
              <a:gd name="connsiteY54" fmla="*/ 3666867 h 4794329"/>
              <a:gd name="connsiteX55" fmla="*/ 5690438 w 8328384"/>
              <a:gd name="connsiteY55" fmla="*/ 591677 h 4794329"/>
              <a:gd name="connsiteX56" fmla="*/ 5839303 w 8328384"/>
              <a:gd name="connsiteY56" fmla="*/ 530016 h 4794329"/>
              <a:gd name="connsiteX57" fmla="*/ 6693121 w 8328384"/>
              <a:gd name="connsiteY57" fmla="*/ 347526 h 4794329"/>
              <a:gd name="connsiteX58" fmla="*/ 6841986 w 8328384"/>
              <a:gd name="connsiteY58" fmla="*/ 409188 h 4794329"/>
              <a:gd name="connsiteX59" fmla="*/ 6841986 w 8328384"/>
              <a:gd name="connsiteY59" fmla="*/ 706919 h 4794329"/>
              <a:gd name="connsiteX60" fmla="*/ 3766795 w 8328384"/>
              <a:gd name="connsiteY60" fmla="*/ 3782108 h 4794329"/>
              <a:gd name="connsiteX61" fmla="*/ 3469065 w 8328384"/>
              <a:gd name="connsiteY61" fmla="*/ 3782108 h 4794329"/>
              <a:gd name="connsiteX62" fmla="*/ 3469066 w 8328384"/>
              <a:gd name="connsiteY62" fmla="*/ 3782108 h 4794329"/>
              <a:gd name="connsiteX63" fmla="*/ 3469066 w 8328384"/>
              <a:gd name="connsiteY63" fmla="*/ 3484378 h 4794329"/>
              <a:gd name="connsiteX64" fmla="*/ 6544256 w 8328384"/>
              <a:gd name="connsiteY64" fmla="*/ 409188 h 4794329"/>
              <a:gd name="connsiteX65" fmla="*/ 6693121 w 8328384"/>
              <a:gd name="connsiteY65" fmla="*/ 347526 h 4794329"/>
              <a:gd name="connsiteX66" fmla="*/ 4217989 w 8328384"/>
              <a:gd name="connsiteY66" fmla="*/ 126303 h 4794329"/>
              <a:gd name="connsiteX67" fmla="*/ 4366854 w 8328384"/>
              <a:gd name="connsiteY67" fmla="*/ 187965 h 4794329"/>
              <a:gd name="connsiteX68" fmla="*/ 4366854 w 8328384"/>
              <a:gd name="connsiteY68" fmla="*/ 485695 h 4794329"/>
              <a:gd name="connsiteX69" fmla="*/ 3108136 w 8328384"/>
              <a:gd name="connsiteY69" fmla="*/ 1744412 h 4794329"/>
              <a:gd name="connsiteX70" fmla="*/ 2810405 w 8328384"/>
              <a:gd name="connsiteY70" fmla="*/ 1744412 h 4794329"/>
              <a:gd name="connsiteX71" fmla="*/ 2810407 w 8328384"/>
              <a:gd name="connsiteY71" fmla="*/ 1744412 h 4794329"/>
              <a:gd name="connsiteX72" fmla="*/ 2810407 w 8328384"/>
              <a:gd name="connsiteY72" fmla="*/ 1446682 h 4794329"/>
              <a:gd name="connsiteX73" fmla="*/ 4069124 w 8328384"/>
              <a:gd name="connsiteY73" fmla="*/ 187965 h 4794329"/>
              <a:gd name="connsiteX74" fmla="*/ 4217989 w 8328384"/>
              <a:gd name="connsiteY74" fmla="*/ 126303 h 4794329"/>
              <a:gd name="connsiteX75" fmla="*/ 5679047 w 8328384"/>
              <a:gd name="connsiteY75" fmla="*/ 18853 h 4794329"/>
              <a:gd name="connsiteX76" fmla="*/ 5827912 w 8328384"/>
              <a:gd name="connsiteY76" fmla="*/ 80515 h 4794329"/>
              <a:gd name="connsiteX77" fmla="*/ 5827912 w 8328384"/>
              <a:gd name="connsiteY77" fmla="*/ 378245 h 4794329"/>
              <a:gd name="connsiteX78" fmla="*/ 3106228 w 8328384"/>
              <a:gd name="connsiteY78" fmla="*/ 3099928 h 4794329"/>
              <a:gd name="connsiteX79" fmla="*/ 2808498 w 8328384"/>
              <a:gd name="connsiteY79" fmla="*/ 3099928 h 4794329"/>
              <a:gd name="connsiteX80" fmla="*/ 2808499 w 8328384"/>
              <a:gd name="connsiteY80" fmla="*/ 3099928 h 4794329"/>
              <a:gd name="connsiteX81" fmla="*/ 2808499 w 8328384"/>
              <a:gd name="connsiteY81" fmla="*/ 2802198 h 4794329"/>
              <a:gd name="connsiteX82" fmla="*/ 5530182 w 8328384"/>
              <a:gd name="connsiteY82" fmla="*/ 80515 h 4794329"/>
              <a:gd name="connsiteX83" fmla="*/ 5679047 w 8328384"/>
              <a:gd name="connsiteY83" fmla="*/ 18853 h 4794329"/>
              <a:gd name="connsiteX84" fmla="*/ 5019170 w 8328384"/>
              <a:gd name="connsiteY84" fmla="*/ 0 h 4794329"/>
              <a:gd name="connsiteX85" fmla="*/ 5168035 w 8328384"/>
              <a:gd name="connsiteY85" fmla="*/ 61662 h 4794329"/>
              <a:gd name="connsiteX86" fmla="*/ 5168035 w 8328384"/>
              <a:gd name="connsiteY86" fmla="*/ 359392 h 4794329"/>
              <a:gd name="connsiteX87" fmla="*/ 3186355 w 8328384"/>
              <a:gd name="connsiteY87" fmla="*/ 2341071 h 4794329"/>
              <a:gd name="connsiteX88" fmla="*/ 2888624 w 8328384"/>
              <a:gd name="connsiteY88" fmla="*/ 2341071 h 4794329"/>
              <a:gd name="connsiteX89" fmla="*/ 2888626 w 8328384"/>
              <a:gd name="connsiteY89" fmla="*/ 2341071 h 4794329"/>
              <a:gd name="connsiteX90" fmla="*/ 2888626 w 8328384"/>
              <a:gd name="connsiteY90" fmla="*/ 2043341 h 4794329"/>
              <a:gd name="connsiteX91" fmla="*/ 4870305 w 8328384"/>
              <a:gd name="connsiteY91" fmla="*/ 61662 h 4794329"/>
              <a:gd name="connsiteX92" fmla="*/ 5019170 w 8328384"/>
              <a:gd name="connsiteY92" fmla="*/ 0 h 4794329"/>
              <a:gd name="connsiteX0" fmla="*/ 4633897 w 5774797"/>
              <a:gd name="connsiteY0" fmla="*/ 3202389 h 4794329"/>
              <a:gd name="connsiteX1" fmla="*/ 4782762 w 5774797"/>
              <a:gd name="connsiteY1" fmla="*/ 3264051 h 4794329"/>
              <a:gd name="connsiteX2" fmla="*/ 4782762 w 5774797"/>
              <a:gd name="connsiteY2" fmla="*/ 3561781 h 4794329"/>
              <a:gd name="connsiteX3" fmla="*/ 4122323 w 5774797"/>
              <a:gd name="connsiteY3" fmla="*/ 4222219 h 4794329"/>
              <a:gd name="connsiteX4" fmla="*/ 3824593 w 5774797"/>
              <a:gd name="connsiteY4" fmla="*/ 4222219 h 4794329"/>
              <a:gd name="connsiteX5" fmla="*/ 3824594 w 5774797"/>
              <a:gd name="connsiteY5" fmla="*/ 4222219 h 4794329"/>
              <a:gd name="connsiteX6" fmla="*/ 3824594 w 5774797"/>
              <a:gd name="connsiteY6" fmla="*/ 3924488 h 4794329"/>
              <a:gd name="connsiteX7" fmla="*/ 4485032 w 5774797"/>
              <a:gd name="connsiteY7" fmla="*/ 3264051 h 4794329"/>
              <a:gd name="connsiteX8" fmla="*/ 4633897 w 5774797"/>
              <a:gd name="connsiteY8" fmla="*/ 3202389 h 4794329"/>
              <a:gd name="connsiteX9" fmla="*/ 4600666 w 5774797"/>
              <a:gd name="connsiteY9" fmla="*/ 1896653 h 4794329"/>
              <a:gd name="connsiteX10" fmla="*/ 4749531 w 5774797"/>
              <a:gd name="connsiteY10" fmla="*/ 1958315 h 4794329"/>
              <a:gd name="connsiteX11" fmla="*/ 4749531 w 5774797"/>
              <a:gd name="connsiteY11" fmla="*/ 2256046 h 4794329"/>
              <a:gd name="connsiteX12" fmla="*/ 2272908 w 5774797"/>
              <a:gd name="connsiteY12" fmla="*/ 4732667 h 4794329"/>
              <a:gd name="connsiteX13" fmla="*/ 1975178 w 5774797"/>
              <a:gd name="connsiteY13" fmla="*/ 4732667 h 4794329"/>
              <a:gd name="connsiteX14" fmla="*/ 1975180 w 5774797"/>
              <a:gd name="connsiteY14" fmla="*/ 4732667 h 4794329"/>
              <a:gd name="connsiteX15" fmla="*/ 1975180 w 5774797"/>
              <a:gd name="connsiteY15" fmla="*/ 4434937 h 4794329"/>
              <a:gd name="connsiteX16" fmla="*/ 4451801 w 5774797"/>
              <a:gd name="connsiteY16" fmla="*/ 1958315 h 4794329"/>
              <a:gd name="connsiteX17" fmla="*/ 4600666 w 5774797"/>
              <a:gd name="connsiteY17" fmla="*/ 1896653 h 4794329"/>
              <a:gd name="connsiteX18" fmla="*/ 5564270 w 5774797"/>
              <a:gd name="connsiteY18" fmla="*/ 1606041 h 4794329"/>
              <a:gd name="connsiteX19" fmla="*/ 5713135 w 5774797"/>
              <a:gd name="connsiteY19" fmla="*/ 1667703 h 4794329"/>
              <a:gd name="connsiteX20" fmla="*/ 5713135 w 5774797"/>
              <a:gd name="connsiteY20" fmla="*/ 1965433 h 4794329"/>
              <a:gd name="connsiteX21" fmla="*/ 3828060 w 5774797"/>
              <a:gd name="connsiteY21" fmla="*/ 3850507 h 4794329"/>
              <a:gd name="connsiteX22" fmla="*/ 3530330 w 5774797"/>
              <a:gd name="connsiteY22" fmla="*/ 3850507 h 4794329"/>
              <a:gd name="connsiteX23" fmla="*/ 3530331 w 5774797"/>
              <a:gd name="connsiteY23" fmla="*/ 3850507 h 4794329"/>
              <a:gd name="connsiteX24" fmla="*/ 3530331 w 5774797"/>
              <a:gd name="connsiteY24" fmla="*/ 3552777 h 4794329"/>
              <a:gd name="connsiteX25" fmla="*/ 5415405 w 5774797"/>
              <a:gd name="connsiteY25" fmla="*/ 1667703 h 4794329"/>
              <a:gd name="connsiteX26" fmla="*/ 5564270 w 5774797"/>
              <a:gd name="connsiteY26" fmla="*/ 1606041 h 4794329"/>
              <a:gd name="connsiteX27" fmla="*/ 5112231 w 5774797"/>
              <a:gd name="connsiteY27" fmla="*/ 717042 h 4794329"/>
              <a:gd name="connsiteX28" fmla="*/ 5261096 w 5774797"/>
              <a:gd name="connsiteY28" fmla="*/ 778704 h 4794329"/>
              <a:gd name="connsiteX29" fmla="*/ 5261096 w 5774797"/>
              <a:gd name="connsiteY29" fmla="*/ 1076435 h 4794329"/>
              <a:gd name="connsiteX30" fmla="*/ 2185905 w 5774797"/>
              <a:gd name="connsiteY30" fmla="*/ 4151624 h 4794329"/>
              <a:gd name="connsiteX31" fmla="*/ 1888175 w 5774797"/>
              <a:gd name="connsiteY31" fmla="*/ 4151624 h 4794329"/>
              <a:gd name="connsiteX32" fmla="*/ 1888176 w 5774797"/>
              <a:gd name="connsiteY32" fmla="*/ 4151624 h 4794329"/>
              <a:gd name="connsiteX33" fmla="*/ 1888176 w 5774797"/>
              <a:gd name="connsiteY33" fmla="*/ 3853894 h 4794329"/>
              <a:gd name="connsiteX34" fmla="*/ 4963366 w 5774797"/>
              <a:gd name="connsiteY34" fmla="*/ 778704 h 4794329"/>
              <a:gd name="connsiteX35" fmla="*/ 5112231 w 5774797"/>
              <a:gd name="connsiteY35" fmla="*/ 717042 h 4794329"/>
              <a:gd name="connsiteX36" fmla="*/ 4555993 w 5774797"/>
              <a:gd name="connsiteY36" fmla="*/ 598413 h 4794329"/>
              <a:gd name="connsiteX37" fmla="*/ 4704858 w 5774797"/>
              <a:gd name="connsiteY37" fmla="*/ 660075 h 4794329"/>
              <a:gd name="connsiteX38" fmla="*/ 4704858 w 5774797"/>
              <a:gd name="connsiteY38" fmla="*/ 957805 h 4794329"/>
              <a:gd name="connsiteX39" fmla="*/ 959031 w 5774797"/>
              <a:gd name="connsiteY39" fmla="*/ 4703631 h 4794329"/>
              <a:gd name="connsiteX40" fmla="*/ 661301 w 5774797"/>
              <a:gd name="connsiteY40" fmla="*/ 4703631 h 4794329"/>
              <a:gd name="connsiteX41" fmla="*/ 661302 w 5774797"/>
              <a:gd name="connsiteY41" fmla="*/ 4703631 h 4794329"/>
              <a:gd name="connsiteX42" fmla="*/ 661302 w 5774797"/>
              <a:gd name="connsiteY42" fmla="*/ 4405901 h 4794329"/>
              <a:gd name="connsiteX43" fmla="*/ 4407128 w 5774797"/>
              <a:gd name="connsiteY43" fmla="*/ 660075 h 4794329"/>
              <a:gd name="connsiteX44" fmla="*/ 4555993 w 5774797"/>
              <a:gd name="connsiteY44" fmla="*/ 598413 h 4794329"/>
              <a:gd name="connsiteX45" fmla="*/ 3285716 w 5774797"/>
              <a:gd name="connsiteY45" fmla="*/ 530016 h 4794329"/>
              <a:gd name="connsiteX46" fmla="*/ 3434581 w 5774797"/>
              <a:gd name="connsiteY46" fmla="*/ 591677 h 4794329"/>
              <a:gd name="connsiteX47" fmla="*/ 3434581 w 5774797"/>
              <a:gd name="connsiteY47" fmla="*/ 889408 h 4794329"/>
              <a:gd name="connsiteX48" fmla="*/ 359390 w 5774797"/>
              <a:gd name="connsiteY48" fmla="*/ 3964597 h 4794329"/>
              <a:gd name="connsiteX49" fmla="*/ 61661 w 5774797"/>
              <a:gd name="connsiteY49" fmla="*/ 3964597 h 4794329"/>
              <a:gd name="connsiteX50" fmla="*/ 61662 w 5774797"/>
              <a:gd name="connsiteY50" fmla="*/ 3964597 h 4794329"/>
              <a:gd name="connsiteX51" fmla="*/ 61662 w 5774797"/>
              <a:gd name="connsiteY51" fmla="*/ 3666867 h 4794329"/>
              <a:gd name="connsiteX52" fmla="*/ 3136851 w 5774797"/>
              <a:gd name="connsiteY52" fmla="*/ 591677 h 4794329"/>
              <a:gd name="connsiteX53" fmla="*/ 3285716 w 5774797"/>
              <a:gd name="connsiteY53" fmla="*/ 530016 h 4794329"/>
              <a:gd name="connsiteX54" fmla="*/ 4139534 w 5774797"/>
              <a:gd name="connsiteY54" fmla="*/ 347526 h 4794329"/>
              <a:gd name="connsiteX55" fmla="*/ 4288399 w 5774797"/>
              <a:gd name="connsiteY55" fmla="*/ 409188 h 4794329"/>
              <a:gd name="connsiteX56" fmla="*/ 4288399 w 5774797"/>
              <a:gd name="connsiteY56" fmla="*/ 706919 h 4794329"/>
              <a:gd name="connsiteX57" fmla="*/ 1213208 w 5774797"/>
              <a:gd name="connsiteY57" fmla="*/ 3782108 h 4794329"/>
              <a:gd name="connsiteX58" fmla="*/ 915478 w 5774797"/>
              <a:gd name="connsiteY58" fmla="*/ 3782108 h 4794329"/>
              <a:gd name="connsiteX59" fmla="*/ 915479 w 5774797"/>
              <a:gd name="connsiteY59" fmla="*/ 3782108 h 4794329"/>
              <a:gd name="connsiteX60" fmla="*/ 915479 w 5774797"/>
              <a:gd name="connsiteY60" fmla="*/ 3484378 h 4794329"/>
              <a:gd name="connsiteX61" fmla="*/ 3990669 w 5774797"/>
              <a:gd name="connsiteY61" fmla="*/ 409188 h 4794329"/>
              <a:gd name="connsiteX62" fmla="*/ 4139534 w 5774797"/>
              <a:gd name="connsiteY62" fmla="*/ 347526 h 4794329"/>
              <a:gd name="connsiteX63" fmla="*/ 1664402 w 5774797"/>
              <a:gd name="connsiteY63" fmla="*/ 126303 h 4794329"/>
              <a:gd name="connsiteX64" fmla="*/ 1813267 w 5774797"/>
              <a:gd name="connsiteY64" fmla="*/ 187965 h 4794329"/>
              <a:gd name="connsiteX65" fmla="*/ 1813267 w 5774797"/>
              <a:gd name="connsiteY65" fmla="*/ 485695 h 4794329"/>
              <a:gd name="connsiteX66" fmla="*/ 554549 w 5774797"/>
              <a:gd name="connsiteY66" fmla="*/ 1744412 h 4794329"/>
              <a:gd name="connsiteX67" fmla="*/ 256818 w 5774797"/>
              <a:gd name="connsiteY67" fmla="*/ 1744412 h 4794329"/>
              <a:gd name="connsiteX68" fmla="*/ 256820 w 5774797"/>
              <a:gd name="connsiteY68" fmla="*/ 1744412 h 4794329"/>
              <a:gd name="connsiteX69" fmla="*/ 256820 w 5774797"/>
              <a:gd name="connsiteY69" fmla="*/ 1446682 h 4794329"/>
              <a:gd name="connsiteX70" fmla="*/ 1515537 w 5774797"/>
              <a:gd name="connsiteY70" fmla="*/ 187965 h 4794329"/>
              <a:gd name="connsiteX71" fmla="*/ 1664402 w 5774797"/>
              <a:gd name="connsiteY71" fmla="*/ 126303 h 4794329"/>
              <a:gd name="connsiteX72" fmla="*/ 3125460 w 5774797"/>
              <a:gd name="connsiteY72" fmla="*/ 18853 h 4794329"/>
              <a:gd name="connsiteX73" fmla="*/ 3274325 w 5774797"/>
              <a:gd name="connsiteY73" fmla="*/ 80515 h 4794329"/>
              <a:gd name="connsiteX74" fmla="*/ 3274325 w 5774797"/>
              <a:gd name="connsiteY74" fmla="*/ 378245 h 4794329"/>
              <a:gd name="connsiteX75" fmla="*/ 552641 w 5774797"/>
              <a:gd name="connsiteY75" fmla="*/ 3099928 h 4794329"/>
              <a:gd name="connsiteX76" fmla="*/ 254911 w 5774797"/>
              <a:gd name="connsiteY76" fmla="*/ 3099928 h 4794329"/>
              <a:gd name="connsiteX77" fmla="*/ 254912 w 5774797"/>
              <a:gd name="connsiteY77" fmla="*/ 3099928 h 4794329"/>
              <a:gd name="connsiteX78" fmla="*/ 254912 w 5774797"/>
              <a:gd name="connsiteY78" fmla="*/ 2802198 h 4794329"/>
              <a:gd name="connsiteX79" fmla="*/ 2976595 w 5774797"/>
              <a:gd name="connsiteY79" fmla="*/ 80515 h 4794329"/>
              <a:gd name="connsiteX80" fmla="*/ 3125460 w 5774797"/>
              <a:gd name="connsiteY80" fmla="*/ 18853 h 4794329"/>
              <a:gd name="connsiteX81" fmla="*/ 2465583 w 5774797"/>
              <a:gd name="connsiteY81" fmla="*/ 0 h 4794329"/>
              <a:gd name="connsiteX82" fmla="*/ 2614448 w 5774797"/>
              <a:gd name="connsiteY82" fmla="*/ 61662 h 4794329"/>
              <a:gd name="connsiteX83" fmla="*/ 2614448 w 5774797"/>
              <a:gd name="connsiteY83" fmla="*/ 359392 h 4794329"/>
              <a:gd name="connsiteX84" fmla="*/ 632768 w 5774797"/>
              <a:gd name="connsiteY84" fmla="*/ 2341071 h 4794329"/>
              <a:gd name="connsiteX85" fmla="*/ 335037 w 5774797"/>
              <a:gd name="connsiteY85" fmla="*/ 2341071 h 4794329"/>
              <a:gd name="connsiteX86" fmla="*/ 335039 w 5774797"/>
              <a:gd name="connsiteY86" fmla="*/ 2341071 h 4794329"/>
              <a:gd name="connsiteX87" fmla="*/ 335039 w 5774797"/>
              <a:gd name="connsiteY87" fmla="*/ 2043341 h 4794329"/>
              <a:gd name="connsiteX88" fmla="*/ 2316718 w 5774797"/>
              <a:gd name="connsiteY88" fmla="*/ 61662 h 4794329"/>
              <a:gd name="connsiteX89" fmla="*/ 2465583 w 5774797"/>
              <a:gd name="connsiteY89" fmla="*/ 0 h 479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5774797" h="4794329">
                <a:moveTo>
                  <a:pt x="4633897" y="3202389"/>
                </a:moveTo>
                <a:cubicBezTo>
                  <a:pt x="4687776" y="3202389"/>
                  <a:pt x="4741654" y="3222943"/>
                  <a:pt x="4782762" y="3264051"/>
                </a:cubicBezTo>
                <a:cubicBezTo>
                  <a:pt x="4864978" y="3346267"/>
                  <a:pt x="4864978" y="3479565"/>
                  <a:pt x="4782762" y="3561781"/>
                </a:cubicBezTo>
                <a:lnTo>
                  <a:pt x="4122323" y="4222219"/>
                </a:lnTo>
                <a:cubicBezTo>
                  <a:pt x="4040107" y="4304435"/>
                  <a:pt x="3906809" y="4304435"/>
                  <a:pt x="3824593" y="4222219"/>
                </a:cubicBezTo>
                <a:lnTo>
                  <a:pt x="3824594" y="4222219"/>
                </a:lnTo>
                <a:cubicBezTo>
                  <a:pt x="3742378" y="4140003"/>
                  <a:pt x="3742378" y="4006704"/>
                  <a:pt x="3824594" y="3924488"/>
                </a:cubicBezTo>
                <a:lnTo>
                  <a:pt x="4485032" y="3264051"/>
                </a:lnTo>
                <a:cubicBezTo>
                  <a:pt x="4526140" y="3222943"/>
                  <a:pt x="4580018" y="3202389"/>
                  <a:pt x="4633897" y="3202389"/>
                </a:cubicBezTo>
                <a:close/>
                <a:moveTo>
                  <a:pt x="4600666" y="1896653"/>
                </a:moveTo>
                <a:cubicBezTo>
                  <a:pt x="4654544" y="1896653"/>
                  <a:pt x="4708423" y="1917207"/>
                  <a:pt x="4749531" y="1958315"/>
                </a:cubicBezTo>
                <a:cubicBezTo>
                  <a:pt x="4831747" y="2040531"/>
                  <a:pt x="4831747" y="2173830"/>
                  <a:pt x="4749531" y="2256046"/>
                </a:cubicBezTo>
                <a:lnTo>
                  <a:pt x="2272908" y="4732667"/>
                </a:lnTo>
                <a:cubicBezTo>
                  <a:pt x="2190692" y="4814883"/>
                  <a:pt x="2057394" y="4814883"/>
                  <a:pt x="1975178" y="4732667"/>
                </a:cubicBezTo>
                <a:lnTo>
                  <a:pt x="1975180" y="4732667"/>
                </a:lnTo>
                <a:cubicBezTo>
                  <a:pt x="1892964" y="4650451"/>
                  <a:pt x="1892964" y="4517153"/>
                  <a:pt x="1975180" y="4434937"/>
                </a:cubicBezTo>
                <a:lnTo>
                  <a:pt x="4451801" y="1958315"/>
                </a:lnTo>
                <a:cubicBezTo>
                  <a:pt x="4492909" y="1917207"/>
                  <a:pt x="4546787" y="1896653"/>
                  <a:pt x="4600666" y="1896653"/>
                </a:cubicBezTo>
                <a:close/>
                <a:moveTo>
                  <a:pt x="5564270" y="1606041"/>
                </a:moveTo>
                <a:cubicBezTo>
                  <a:pt x="5618148" y="1606041"/>
                  <a:pt x="5672027" y="1626595"/>
                  <a:pt x="5713135" y="1667703"/>
                </a:cubicBezTo>
                <a:cubicBezTo>
                  <a:pt x="5795351" y="1749919"/>
                  <a:pt x="5795351" y="1883217"/>
                  <a:pt x="5713135" y="1965433"/>
                </a:cubicBezTo>
                <a:lnTo>
                  <a:pt x="3828060" y="3850507"/>
                </a:lnTo>
                <a:cubicBezTo>
                  <a:pt x="3745844" y="3932723"/>
                  <a:pt x="3612546" y="3932723"/>
                  <a:pt x="3530330" y="3850507"/>
                </a:cubicBezTo>
                <a:lnTo>
                  <a:pt x="3530331" y="3850507"/>
                </a:lnTo>
                <a:cubicBezTo>
                  <a:pt x="3448115" y="3768291"/>
                  <a:pt x="3448115" y="3634993"/>
                  <a:pt x="3530331" y="3552777"/>
                </a:cubicBezTo>
                <a:lnTo>
                  <a:pt x="5415405" y="1667703"/>
                </a:lnTo>
                <a:cubicBezTo>
                  <a:pt x="5456513" y="1626595"/>
                  <a:pt x="5510391" y="1606041"/>
                  <a:pt x="5564270" y="1606041"/>
                </a:cubicBezTo>
                <a:close/>
                <a:moveTo>
                  <a:pt x="5112231" y="717042"/>
                </a:moveTo>
                <a:cubicBezTo>
                  <a:pt x="5166109" y="717042"/>
                  <a:pt x="5219988" y="737596"/>
                  <a:pt x="5261096" y="778704"/>
                </a:cubicBezTo>
                <a:cubicBezTo>
                  <a:pt x="5343312" y="860920"/>
                  <a:pt x="5343312" y="994218"/>
                  <a:pt x="5261096" y="1076435"/>
                </a:cubicBezTo>
                <a:lnTo>
                  <a:pt x="2185905" y="4151624"/>
                </a:lnTo>
                <a:cubicBezTo>
                  <a:pt x="2103689" y="4233840"/>
                  <a:pt x="1970391" y="4233840"/>
                  <a:pt x="1888175" y="4151624"/>
                </a:cubicBezTo>
                <a:lnTo>
                  <a:pt x="1888176" y="4151624"/>
                </a:lnTo>
                <a:cubicBezTo>
                  <a:pt x="1805960" y="4069408"/>
                  <a:pt x="1805960" y="3936110"/>
                  <a:pt x="1888176" y="3853894"/>
                </a:cubicBezTo>
                <a:lnTo>
                  <a:pt x="4963366" y="778704"/>
                </a:lnTo>
                <a:cubicBezTo>
                  <a:pt x="5004474" y="737596"/>
                  <a:pt x="5058352" y="717042"/>
                  <a:pt x="5112231" y="717042"/>
                </a:cubicBezTo>
                <a:close/>
                <a:moveTo>
                  <a:pt x="4555993" y="598413"/>
                </a:moveTo>
                <a:cubicBezTo>
                  <a:pt x="4609872" y="598413"/>
                  <a:pt x="4663750" y="618967"/>
                  <a:pt x="4704858" y="660075"/>
                </a:cubicBezTo>
                <a:cubicBezTo>
                  <a:pt x="4787074" y="742291"/>
                  <a:pt x="4787074" y="875589"/>
                  <a:pt x="4704858" y="957805"/>
                </a:cubicBezTo>
                <a:lnTo>
                  <a:pt x="959031" y="4703631"/>
                </a:lnTo>
                <a:cubicBezTo>
                  <a:pt x="876815" y="4785847"/>
                  <a:pt x="743517" y="4785847"/>
                  <a:pt x="661301" y="4703631"/>
                </a:cubicBezTo>
                <a:lnTo>
                  <a:pt x="661302" y="4703631"/>
                </a:lnTo>
                <a:cubicBezTo>
                  <a:pt x="579087" y="4621415"/>
                  <a:pt x="579087" y="4488117"/>
                  <a:pt x="661302" y="4405901"/>
                </a:cubicBezTo>
                <a:lnTo>
                  <a:pt x="4407128" y="660075"/>
                </a:lnTo>
                <a:cubicBezTo>
                  <a:pt x="4448236" y="618967"/>
                  <a:pt x="4502115" y="598413"/>
                  <a:pt x="4555993" y="598413"/>
                </a:cubicBezTo>
                <a:close/>
                <a:moveTo>
                  <a:pt x="3285716" y="530016"/>
                </a:moveTo>
                <a:cubicBezTo>
                  <a:pt x="3339595" y="530015"/>
                  <a:pt x="3393473" y="550569"/>
                  <a:pt x="3434581" y="591677"/>
                </a:cubicBezTo>
                <a:cubicBezTo>
                  <a:pt x="3516797" y="673894"/>
                  <a:pt x="3516797" y="807191"/>
                  <a:pt x="3434581" y="889408"/>
                </a:cubicBezTo>
                <a:lnTo>
                  <a:pt x="359390" y="3964597"/>
                </a:lnTo>
                <a:cubicBezTo>
                  <a:pt x="277175" y="4046813"/>
                  <a:pt x="143876" y="4046813"/>
                  <a:pt x="61661" y="3964597"/>
                </a:cubicBezTo>
                <a:lnTo>
                  <a:pt x="61662" y="3964597"/>
                </a:lnTo>
                <a:cubicBezTo>
                  <a:pt x="-20554" y="3882381"/>
                  <a:pt x="-20554" y="3749083"/>
                  <a:pt x="61662" y="3666867"/>
                </a:cubicBezTo>
                <a:lnTo>
                  <a:pt x="3136851" y="591677"/>
                </a:lnTo>
                <a:cubicBezTo>
                  <a:pt x="3177959" y="550569"/>
                  <a:pt x="3231837" y="530015"/>
                  <a:pt x="3285716" y="530016"/>
                </a:cubicBezTo>
                <a:close/>
                <a:moveTo>
                  <a:pt x="4139534" y="347526"/>
                </a:moveTo>
                <a:cubicBezTo>
                  <a:pt x="4193413" y="347526"/>
                  <a:pt x="4247291" y="368080"/>
                  <a:pt x="4288399" y="409188"/>
                </a:cubicBezTo>
                <a:cubicBezTo>
                  <a:pt x="4370615" y="491405"/>
                  <a:pt x="4370615" y="624702"/>
                  <a:pt x="4288399" y="706919"/>
                </a:cubicBezTo>
                <a:lnTo>
                  <a:pt x="1213208" y="3782108"/>
                </a:lnTo>
                <a:cubicBezTo>
                  <a:pt x="1130992" y="3864324"/>
                  <a:pt x="997694" y="3864324"/>
                  <a:pt x="915478" y="3782108"/>
                </a:cubicBezTo>
                <a:lnTo>
                  <a:pt x="915479" y="3782108"/>
                </a:lnTo>
                <a:cubicBezTo>
                  <a:pt x="833263" y="3699892"/>
                  <a:pt x="833263" y="3566594"/>
                  <a:pt x="915479" y="3484378"/>
                </a:cubicBezTo>
                <a:lnTo>
                  <a:pt x="3990669" y="409188"/>
                </a:lnTo>
                <a:cubicBezTo>
                  <a:pt x="4031777" y="368080"/>
                  <a:pt x="4085655" y="347526"/>
                  <a:pt x="4139534" y="347526"/>
                </a:cubicBezTo>
                <a:close/>
                <a:moveTo>
                  <a:pt x="1664402" y="126303"/>
                </a:moveTo>
                <a:cubicBezTo>
                  <a:pt x="1718280" y="126303"/>
                  <a:pt x="1772159" y="146856"/>
                  <a:pt x="1813267" y="187965"/>
                </a:cubicBezTo>
                <a:cubicBezTo>
                  <a:pt x="1895483" y="270181"/>
                  <a:pt x="1895483" y="403479"/>
                  <a:pt x="1813267" y="485695"/>
                </a:cubicBezTo>
                <a:lnTo>
                  <a:pt x="554549" y="1744412"/>
                </a:lnTo>
                <a:cubicBezTo>
                  <a:pt x="472333" y="1826628"/>
                  <a:pt x="339035" y="1826628"/>
                  <a:pt x="256818" y="1744412"/>
                </a:cubicBezTo>
                <a:lnTo>
                  <a:pt x="256820" y="1744412"/>
                </a:lnTo>
                <a:cubicBezTo>
                  <a:pt x="174605" y="1662196"/>
                  <a:pt x="174605" y="1528898"/>
                  <a:pt x="256820" y="1446682"/>
                </a:cubicBezTo>
                <a:lnTo>
                  <a:pt x="1515537" y="187965"/>
                </a:lnTo>
                <a:cubicBezTo>
                  <a:pt x="1556645" y="146856"/>
                  <a:pt x="1610523" y="126303"/>
                  <a:pt x="1664402" y="126303"/>
                </a:cubicBezTo>
                <a:close/>
                <a:moveTo>
                  <a:pt x="3125460" y="18853"/>
                </a:moveTo>
                <a:cubicBezTo>
                  <a:pt x="3179339" y="18853"/>
                  <a:pt x="3233217" y="39407"/>
                  <a:pt x="3274325" y="80515"/>
                </a:cubicBezTo>
                <a:cubicBezTo>
                  <a:pt x="3356541" y="162731"/>
                  <a:pt x="3356541" y="296029"/>
                  <a:pt x="3274325" y="378245"/>
                </a:cubicBezTo>
                <a:lnTo>
                  <a:pt x="552641" y="3099928"/>
                </a:lnTo>
                <a:cubicBezTo>
                  <a:pt x="470425" y="3182144"/>
                  <a:pt x="337126" y="3182144"/>
                  <a:pt x="254911" y="3099928"/>
                </a:cubicBezTo>
                <a:lnTo>
                  <a:pt x="254912" y="3099928"/>
                </a:lnTo>
                <a:cubicBezTo>
                  <a:pt x="172696" y="3017712"/>
                  <a:pt x="172696" y="2884414"/>
                  <a:pt x="254912" y="2802198"/>
                </a:cubicBezTo>
                <a:lnTo>
                  <a:pt x="2976595" y="80515"/>
                </a:lnTo>
                <a:cubicBezTo>
                  <a:pt x="3017703" y="39407"/>
                  <a:pt x="3071581" y="18853"/>
                  <a:pt x="3125460" y="18853"/>
                </a:cubicBezTo>
                <a:close/>
                <a:moveTo>
                  <a:pt x="2465583" y="0"/>
                </a:moveTo>
                <a:cubicBezTo>
                  <a:pt x="2519461" y="0"/>
                  <a:pt x="2573340" y="20554"/>
                  <a:pt x="2614448" y="61662"/>
                </a:cubicBezTo>
                <a:cubicBezTo>
                  <a:pt x="2696664" y="143878"/>
                  <a:pt x="2696664" y="277176"/>
                  <a:pt x="2614448" y="359392"/>
                </a:cubicBezTo>
                <a:lnTo>
                  <a:pt x="632768" y="2341071"/>
                </a:lnTo>
                <a:cubicBezTo>
                  <a:pt x="550552" y="2423287"/>
                  <a:pt x="417253" y="2423287"/>
                  <a:pt x="335037" y="2341071"/>
                </a:cubicBezTo>
                <a:lnTo>
                  <a:pt x="335039" y="2341071"/>
                </a:lnTo>
                <a:cubicBezTo>
                  <a:pt x="252822" y="2258855"/>
                  <a:pt x="252822" y="2125557"/>
                  <a:pt x="335039" y="2043341"/>
                </a:cubicBezTo>
                <a:lnTo>
                  <a:pt x="2316718" y="61662"/>
                </a:lnTo>
                <a:cubicBezTo>
                  <a:pt x="2357826" y="20554"/>
                  <a:pt x="2411704" y="0"/>
                  <a:pt x="2465583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4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-1" y="1893739"/>
            <a:ext cx="6116595" cy="2261030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0" name="Picture Placeholder 41"/>
          <p:cNvSpPr>
            <a:spLocks noGrp="1"/>
          </p:cNvSpPr>
          <p:nvPr>
            <p:ph type="pic" sz="quarter" idx="23" hasCustomPrompt="1"/>
          </p:nvPr>
        </p:nvSpPr>
        <p:spPr>
          <a:xfrm>
            <a:off x="6116594" y="1893739"/>
            <a:ext cx="6075405" cy="2261030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05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1064002" y="1134509"/>
            <a:ext cx="2834897" cy="2857996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 hasCustomPrompt="1"/>
          </p:nvPr>
        </p:nvSpPr>
        <p:spPr>
          <a:xfrm>
            <a:off x="4480302" y="1134509"/>
            <a:ext cx="2834897" cy="2857996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9" hasCustomPrompt="1"/>
          </p:nvPr>
        </p:nvSpPr>
        <p:spPr>
          <a:xfrm>
            <a:off x="7896602" y="1134509"/>
            <a:ext cx="2834897" cy="2857996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67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877519" y="1382517"/>
            <a:ext cx="2342890" cy="2361980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3596005" y="1382517"/>
            <a:ext cx="2342890" cy="2361980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6314491" y="1382517"/>
            <a:ext cx="2342890" cy="2361980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9032978" y="1382517"/>
            <a:ext cx="2342890" cy="2361980"/>
          </a:xfrm>
          <a:custGeom>
            <a:avLst/>
            <a:gdLst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6231952 w 7965698"/>
              <a:gd name="connsiteY13" fmla="*/ 3731400 h 4037604"/>
              <a:gd name="connsiteX14" fmla="*/ 5332154 w 7965698"/>
              <a:gd name="connsiteY14" fmla="*/ 2831602 h 4037604"/>
              <a:gd name="connsiteX15" fmla="*/ 6231952 w 7965698"/>
              <a:gd name="connsiteY15" fmla="*/ 1931804 h 4037604"/>
              <a:gd name="connsiteX16" fmla="*/ 431482 w 7965698"/>
              <a:gd name="connsiteY16" fmla="*/ 1 h 4037604"/>
              <a:gd name="connsiteX17" fmla="*/ 736587 w 7965698"/>
              <a:gd name="connsiteY17" fmla="*/ 126379 h 4037604"/>
              <a:gd name="connsiteX18" fmla="*/ 1199157 w 7965698"/>
              <a:gd name="connsiteY18" fmla="*/ 588950 h 4037604"/>
              <a:gd name="connsiteX19" fmla="*/ 1193799 w 7965698"/>
              <a:gd name="connsiteY19" fmla="*/ 533047 h 4037604"/>
              <a:gd name="connsiteX20" fmla="*/ 1320177 w 7965698"/>
              <a:gd name="connsiteY20" fmla="*/ 227942 h 4037604"/>
              <a:gd name="connsiteX21" fmla="*/ 1930386 w 7965698"/>
              <a:gd name="connsiteY21" fmla="*/ 227942 h 4037604"/>
              <a:gd name="connsiteX22" fmla="*/ 3758043 w 7965698"/>
              <a:gd name="connsiteY22" fmla="*/ 2055601 h 4037604"/>
              <a:gd name="connsiteX23" fmla="*/ 3758043 w 7965698"/>
              <a:gd name="connsiteY23" fmla="*/ 2665810 h 4037604"/>
              <a:gd name="connsiteX24" fmla="*/ 3758043 w 7965698"/>
              <a:gd name="connsiteY24" fmla="*/ 2665808 h 4037604"/>
              <a:gd name="connsiteX25" fmla="*/ 3452938 w 7965698"/>
              <a:gd name="connsiteY25" fmla="*/ 2792186 h 4037604"/>
              <a:gd name="connsiteX26" fmla="*/ 3397034 w 7965698"/>
              <a:gd name="connsiteY26" fmla="*/ 2786828 h 4037604"/>
              <a:gd name="connsiteX27" fmla="*/ 3691844 w 7965698"/>
              <a:gd name="connsiteY27" fmla="*/ 3081639 h 4037604"/>
              <a:gd name="connsiteX28" fmla="*/ 3691844 w 7965698"/>
              <a:gd name="connsiteY28" fmla="*/ 3691848 h 4037604"/>
              <a:gd name="connsiteX29" fmla="*/ 3691844 w 7965698"/>
              <a:gd name="connsiteY29" fmla="*/ 3691846 h 4037604"/>
              <a:gd name="connsiteX30" fmla="*/ 3081635 w 7965698"/>
              <a:gd name="connsiteY30" fmla="*/ 3691846 h 4037604"/>
              <a:gd name="connsiteX31" fmla="*/ 2839320 w 7965698"/>
              <a:gd name="connsiteY31" fmla="*/ 3449531 h 4037604"/>
              <a:gd name="connsiteX32" fmla="*/ 2861305 w 7965698"/>
              <a:gd name="connsiteY32" fmla="*/ 3523712 h 4037604"/>
              <a:gd name="connsiteX33" fmla="*/ 2742825 w 7965698"/>
              <a:gd name="connsiteY33" fmla="*/ 3911228 h 4037604"/>
              <a:gd name="connsiteX34" fmla="*/ 2742825 w 7965698"/>
              <a:gd name="connsiteY34" fmla="*/ 3911226 h 4037604"/>
              <a:gd name="connsiteX35" fmla="*/ 2132616 w 7965698"/>
              <a:gd name="connsiteY35" fmla="*/ 3911226 h 4037604"/>
              <a:gd name="connsiteX36" fmla="*/ 583577 w 7965698"/>
              <a:gd name="connsiteY36" fmla="*/ 2362188 h 4037604"/>
              <a:gd name="connsiteX37" fmla="*/ 583577 w 7965698"/>
              <a:gd name="connsiteY37" fmla="*/ 1751978 h 4037604"/>
              <a:gd name="connsiteX38" fmla="*/ 888682 w 7965698"/>
              <a:gd name="connsiteY38" fmla="*/ 1625600 h 4037604"/>
              <a:gd name="connsiteX39" fmla="*/ 971093 w 7965698"/>
              <a:gd name="connsiteY39" fmla="*/ 1633499 h 4037604"/>
              <a:gd name="connsiteX40" fmla="*/ 1045272 w 7965698"/>
              <a:gd name="connsiteY40" fmla="*/ 1655483 h 4037604"/>
              <a:gd name="connsiteX41" fmla="*/ 126378 w 7965698"/>
              <a:gd name="connsiteY41" fmla="*/ 736588 h 4037604"/>
              <a:gd name="connsiteX42" fmla="*/ 126378 w 7965698"/>
              <a:gd name="connsiteY42" fmla="*/ 126379 h 4037604"/>
              <a:gd name="connsiteX43" fmla="*/ 431482 w 7965698"/>
              <a:gd name="connsiteY43" fmla="*/ 1 h 4037604"/>
              <a:gd name="connsiteX44" fmla="*/ 2911192 w 7965698"/>
              <a:gd name="connsiteY44" fmla="*/ 0 h 4037604"/>
              <a:gd name="connsiteX45" fmla="*/ 3216296 w 7965698"/>
              <a:gd name="connsiteY45" fmla="*/ 126378 h 4037604"/>
              <a:gd name="connsiteX46" fmla="*/ 3878594 w 7965698"/>
              <a:gd name="connsiteY46" fmla="*/ 788677 h 4037604"/>
              <a:gd name="connsiteX47" fmla="*/ 3878594 w 7965698"/>
              <a:gd name="connsiteY47" fmla="*/ 1398886 h 4037604"/>
              <a:gd name="connsiteX48" fmla="*/ 3878594 w 7965698"/>
              <a:gd name="connsiteY48" fmla="*/ 1398885 h 4037604"/>
              <a:gd name="connsiteX49" fmla="*/ 3268385 w 7965698"/>
              <a:gd name="connsiteY49" fmla="*/ 1398885 h 4037604"/>
              <a:gd name="connsiteX50" fmla="*/ 2606088 w 7965698"/>
              <a:gd name="connsiteY50" fmla="*/ 736588 h 4037604"/>
              <a:gd name="connsiteX51" fmla="*/ 2606088 w 7965698"/>
              <a:gd name="connsiteY51" fmla="*/ 126378 h 4037604"/>
              <a:gd name="connsiteX52" fmla="*/ 2911192 w 7965698"/>
              <a:gd name="connsiteY52" fmla="*/ 0 h 4037604"/>
              <a:gd name="connsiteX0" fmla="*/ 585193 w 7965698"/>
              <a:gd name="connsiteY0" fmla="*/ 2704150 h 4037604"/>
              <a:gd name="connsiteX1" fmla="*/ 890297 w 7965698"/>
              <a:gd name="connsiteY1" fmla="*/ 2830528 h 4037604"/>
              <a:gd name="connsiteX2" fmla="*/ 1358096 w 7965698"/>
              <a:gd name="connsiteY2" fmla="*/ 3298329 h 4037604"/>
              <a:gd name="connsiteX3" fmla="*/ 1358096 w 7965698"/>
              <a:gd name="connsiteY3" fmla="*/ 3908538 h 4037604"/>
              <a:gd name="connsiteX4" fmla="*/ 1358096 w 7965698"/>
              <a:gd name="connsiteY4" fmla="*/ 3908536 h 4037604"/>
              <a:gd name="connsiteX5" fmla="*/ 747886 w 7965698"/>
              <a:gd name="connsiteY5" fmla="*/ 3908536 h 4037604"/>
              <a:gd name="connsiteX6" fmla="*/ 280088 w 7965698"/>
              <a:gd name="connsiteY6" fmla="*/ 3440738 h 4037604"/>
              <a:gd name="connsiteX7" fmla="*/ 280088 w 7965698"/>
              <a:gd name="connsiteY7" fmla="*/ 2830528 h 4037604"/>
              <a:gd name="connsiteX8" fmla="*/ 585193 w 7965698"/>
              <a:gd name="connsiteY8" fmla="*/ 2704150 h 4037604"/>
              <a:gd name="connsiteX9" fmla="*/ 6231952 w 7965698"/>
              <a:gd name="connsiteY9" fmla="*/ 1931804 h 4037604"/>
              <a:gd name="connsiteX10" fmla="*/ 7065900 w 7965698"/>
              <a:gd name="connsiteY10" fmla="*/ 1931804 h 4037604"/>
              <a:gd name="connsiteX11" fmla="*/ 7965698 w 7965698"/>
              <a:gd name="connsiteY11" fmla="*/ 2831602 h 4037604"/>
              <a:gd name="connsiteX12" fmla="*/ 7065900 w 7965698"/>
              <a:gd name="connsiteY12" fmla="*/ 3731400 h 4037604"/>
              <a:gd name="connsiteX13" fmla="*/ 5332154 w 7965698"/>
              <a:gd name="connsiteY13" fmla="*/ 2831602 h 4037604"/>
              <a:gd name="connsiteX14" fmla="*/ 6231952 w 7965698"/>
              <a:gd name="connsiteY14" fmla="*/ 1931804 h 4037604"/>
              <a:gd name="connsiteX15" fmla="*/ 431482 w 7965698"/>
              <a:gd name="connsiteY15" fmla="*/ 1 h 4037604"/>
              <a:gd name="connsiteX16" fmla="*/ 736587 w 7965698"/>
              <a:gd name="connsiteY16" fmla="*/ 126379 h 4037604"/>
              <a:gd name="connsiteX17" fmla="*/ 1199157 w 7965698"/>
              <a:gd name="connsiteY17" fmla="*/ 588950 h 4037604"/>
              <a:gd name="connsiteX18" fmla="*/ 1193799 w 7965698"/>
              <a:gd name="connsiteY18" fmla="*/ 533047 h 4037604"/>
              <a:gd name="connsiteX19" fmla="*/ 1320177 w 7965698"/>
              <a:gd name="connsiteY19" fmla="*/ 227942 h 4037604"/>
              <a:gd name="connsiteX20" fmla="*/ 1930386 w 7965698"/>
              <a:gd name="connsiteY20" fmla="*/ 227942 h 4037604"/>
              <a:gd name="connsiteX21" fmla="*/ 3758043 w 7965698"/>
              <a:gd name="connsiteY21" fmla="*/ 2055601 h 4037604"/>
              <a:gd name="connsiteX22" fmla="*/ 3758043 w 7965698"/>
              <a:gd name="connsiteY22" fmla="*/ 2665810 h 4037604"/>
              <a:gd name="connsiteX23" fmla="*/ 3758043 w 7965698"/>
              <a:gd name="connsiteY23" fmla="*/ 2665808 h 4037604"/>
              <a:gd name="connsiteX24" fmla="*/ 3452938 w 7965698"/>
              <a:gd name="connsiteY24" fmla="*/ 2792186 h 4037604"/>
              <a:gd name="connsiteX25" fmla="*/ 3397034 w 7965698"/>
              <a:gd name="connsiteY25" fmla="*/ 2786828 h 4037604"/>
              <a:gd name="connsiteX26" fmla="*/ 3691844 w 7965698"/>
              <a:gd name="connsiteY26" fmla="*/ 3081639 h 4037604"/>
              <a:gd name="connsiteX27" fmla="*/ 3691844 w 7965698"/>
              <a:gd name="connsiteY27" fmla="*/ 3691848 h 4037604"/>
              <a:gd name="connsiteX28" fmla="*/ 3691844 w 7965698"/>
              <a:gd name="connsiteY28" fmla="*/ 3691846 h 4037604"/>
              <a:gd name="connsiteX29" fmla="*/ 3081635 w 7965698"/>
              <a:gd name="connsiteY29" fmla="*/ 3691846 h 4037604"/>
              <a:gd name="connsiteX30" fmla="*/ 2839320 w 7965698"/>
              <a:gd name="connsiteY30" fmla="*/ 3449531 h 4037604"/>
              <a:gd name="connsiteX31" fmla="*/ 2861305 w 7965698"/>
              <a:gd name="connsiteY31" fmla="*/ 3523712 h 4037604"/>
              <a:gd name="connsiteX32" fmla="*/ 2742825 w 7965698"/>
              <a:gd name="connsiteY32" fmla="*/ 3911228 h 4037604"/>
              <a:gd name="connsiteX33" fmla="*/ 2742825 w 7965698"/>
              <a:gd name="connsiteY33" fmla="*/ 3911226 h 4037604"/>
              <a:gd name="connsiteX34" fmla="*/ 2132616 w 7965698"/>
              <a:gd name="connsiteY34" fmla="*/ 3911226 h 4037604"/>
              <a:gd name="connsiteX35" fmla="*/ 583577 w 7965698"/>
              <a:gd name="connsiteY35" fmla="*/ 2362188 h 4037604"/>
              <a:gd name="connsiteX36" fmla="*/ 583577 w 7965698"/>
              <a:gd name="connsiteY36" fmla="*/ 1751978 h 4037604"/>
              <a:gd name="connsiteX37" fmla="*/ 888682 w 7965698"/>
              <a:gd name="connsiteY37" fmla="*/ 1625600 h 4037604"/>
              <a:gd name="connsiteX38" fmla="*/ 971093 w 7965698"/>
              <a:gd name="connsiteY38" fmla="*/ 1633499 h 4037604"/>
              <a:gd name="connsiteX39" fmla="*/ 1045272 w 7965698"/>
              <a:gd name="connsiteY39" fmla="*/ 1655483 h 4037604"/>
              <a:gd name="connsiteX40" fmla="*/ 126378 w 7965698"/>
              <a:gd name="connsiteY40" fmla="*/ 736588 h 4037604"/>
              <a:gd name="connsiteX41" fmla="*/ 126378 w 7965698"/>
              <a:gd name="connsiteY41" fmla="*/ 126379 h 4037604"/>
              <a:gd name="connsiteX42" fmla="*/ 431482 w 7965698"/>
              <a:gd name="connsiteY42" fmla="*/ 1 h 4037604"/>
              <a:gd name="connsiteX43" fmla="*/ 2911192 w 7965698"/>
              <a:gd name="connsiteY43" fmla="*/ 0 h 4037604"/>
              <a:gd name="connsiteX44" fmla="*/ 3216296 w 7965698"/>
              <a:gd name="connsiteY44" fmla="*/ 126378 h 4037604"/>
              <a:gd name="connsiteX45" fmla="*/ 3878594 w 7965698"/>
              <a:gd name="connsiteY45" fmla="*/ 788677 h 4037604"/>
              <a:gd name="connsiteX46" fmla="*/ 3878594 w 7965698"/>
              <a:gd name="connsiteY46" fmla="*/ 1398886 h 4037604"/>
              <a:gd name="connsiteX47" fmla="*/ 3878594 w 7965698"/>
              <a:gd name="connsiteY47" fmla="*/ 1398885 h 4037604"/>
              <a:gd name="connsiteX48" fmla="*/ 3268385 w 7965698"/>
              <a:gd name="connsiteY48" fmla="*/ 1398885 h 4037604"/>
              <a:gd name="connsiteX49" fmla="*/ 2606088 w 7965698"/>
              <a:gd name="connsiteY49" fmla="*/ 736588 h 4037604"/>
              <a:gd name="connsiteX50" fmla="*/ 2606088 w 7965698"/>
              <a:gd name="connsiteY50" fmla="*/ 126378 h 4037604"/>
              <a:gd name="connsiteX51" fmla="*/ 2911192 w 7965698"/>
              <a:gd name="connsiteY51" fmla="*/ 0 h 4037604"/>
              <a:gd name="connsiteX0" fmla="*/ 585193 w 8033915"/>
              <a:gd name="connsiteY0" fmla="*/ 2704150 h 4037604"/>
              <a:gd name="connsiteX1" fmla="*/ 890297 w 8033915"/>
              <a:gd name="connsiteY1" fmla="*/ 2830528 h 4037604"/>
              <a:gd name="connsiteX2" fmla="*/ 1358096 w 8033915"/>
              <a:gd name="connsiteY2" fmla="*/ 3298329 h 4037604"/>
              <a:gd name="connsiteX3" fmla="*/ 1358096 w 8033915"/>
              <a:gd name="connsiteY3" fmla="*/ 3908538 h 4037604"/>
              <a:gd name="connsiteX4" fmla="*/ 1358096 w 8033915"/>
              <a:gd name="connsiteY4" fmla="*/ 3908536 h 4037604"/>
              <a:gd name="connsiteX5" fmla="*/ 747886 w 8033915"/>
              <a:gd name="connsiteY5" fmla="*/ 3908536 h 4037604"/>
              <a:gd name="connsiteX6" fmla="*/ 280088 w 8033915"/>
              <a:gd name="connsiteY6" fmla="*/ 3440738 h 4037604"/>
              <a:gd name="connsiteX7" fmla="*/ 280088 w 8033915"/>
              <a:gd name="connsiteY7" fmla="*/ 2830528 h 4037604"/>
              <a:gd name="connsiteX8" fmla="*/ 585193 w 8033915"/>
              <a:gd name="connsiteY8" fmla="*/ 2704150 h 4037604"/>
              <a:gd name="connsiteX9" fmla="*/ 6231952 w 8033915"/>
              <a:gd name="connsiteY9" fmla="*/ 1931804 h 4037604"/>
              <a:gd name="connsiteX10" fmla="*/ 7065900 w 8033915"/>
              <a:gd name="connsiteY10" fmla="*/ 1931804 h 4037604"/>
              <a:gd name="connsiteX11" fmla="*/ 7965698 w 8033915"/>
              <a:gd name="connsiteY11" fmla="*/ 2831602 h 4037604"/>
              <a:gd name="connsiteX12" fmla="*/ 5332154 w 8033915"/>
              <a:gd name="connsiteY12" fmla="*/ 2831602 h 4037604"/>
              <a:gd name="connsiteX13" fmla="*/ 6231952 w 8033915"/>
              <a:gd name="connsiteY13" fmla="*/ 1931804 h 4037604"/>
              <a:gd name="connsiteX14" fmla="*/ 431482 w 8033915"/>
              <a:gd name="connsiteY14" fmla="*/ 1 h 4037604"/>
              <a:gd name="connsiteX15" fmla="*/ 736587 w 8033915"/>
              <a:gd name="connsiteY15" fmla="*/ 126379 h 4037604"/>
              <a:gd name="connsiteX16" fmla="*/ 1199157 w 8033915"/>
              <a:gd name="connsiteY16" fmla="*/ 588950 h 4037604"/>
              <a:gd name="connsiteX17" fmla="*/ 1193799 w 8033915"/>
              <a:gd name="connsiteY17" fmla="*/ 533047 h 4037604"/>
              <a:gd name="connsiteX18" fmla="*/ 1320177 w 8033915"/>
              <a:gd name="connsiteY18" fmla="*/ 227942 h 4037604"/>
              <a:gd name="connsiteX19" fmla="*/ 1930386 w 8033915"/>
              <a:gd name="connsiteY19" fmla="*/ 227942 h 4037604"/>
              <a:gd name="connsiteX20" fmla="*/ 3758043 w 8033915"/>
              <a:gd name="connsiteY20" fmla="*/ 2055601 h 4037604"/>
              <a:gd name="connsiteX21" fmla="*/ 3758043 w 8033915"/>
              <a:gd name="connsiteY21" fmla="*/ 2665810 h 4037604"/>
              <a:gd name="connsiteX22" fmla="*/ 3758043 w 8033915"/>
              <a:gd name="connsiteY22" fmla="*/ 2665808 h 4037604"/>
              <a:gd name="connsiteX23" fmla="*/ 3452938 w 8033915"/>
              <a:gd name="connsiteY23" fmla="*/ 2792186 h 4037604"/>
              <a:gd name="connsiteX24" fmla="*/ 3397034 w 8033915"/>
              <a:gd name="connsiteY24" fmla="*/ 2786828 h 4037604"/>
              <a:gd name="connsiteX25" fmla="*/ 3691844 w 8033915"/>
              <a:gd name="connsiteY25" fmla="*/ 3081639 h 4037604"/>
              <a:gd name="connsiteX26" fmla="*/ 3691844 w 8033915"/>
              <a:gd name="connsiteY26" fmla="*/ 3691848 h 4037604"/>
              <a:gd name="connsiteX27" fmla="*/ 3691844 w 8033915"/>
              <a:gd name="connsiteY27" fmla="*/ 3691846 h 4037604"/>
              <a:gd name="connsiteX28" fmla="*/ 3081635 w 8033915"/>
              <a:gd name="connsiteY28" fmla="*/ 3691846 h 4037604"/>
              <a:gd name="connsiteX29" fmla="*/ 2839320 w 8033915"/>
              <a:gd name="connsiteY29" fmla="*/ 3449531 h 4037604"/>
              <a:gd name="connsiteX30" fmla="*/ 2861305 w 8033915"/>
              <a:gd name="connsiteY30" fmla="*/ 3523712 h 4037604"/>
              <a:gd name="connsiteX31" fmla="*/ 2742825 w 8033915"/>
              <a:gd name="connsiteY31" fmla="*/ 3911228 h 4037604"/>
              <a:gd name="connsiteX32" fmla="*/ 2742825 w 8033915"/>
              <a:gd name="connsiteY32" fmla="*/ 3911226 h 4037604"/>
              <a:gd name="connsiteX33" fmla="*/ 2132616 w 8033915"/>
              <a:gd name="connsiteY33" fmla="*/ 3911226 h 4037604"/>
              <a:gd name="connsiteX34" fmla="*/ 583577 w 8033915"/>
              <a:gd name="connsiteY34" fmla="*/ 2362188 h 4037604"/>
              <a:gd name="connsiteX35" fmla="*/ 583577 w 8033915"/>
              <a:gd name="connsiteY35" fmla="*/ 1751978 h 4037604"/>
              <a:gd name="connsiteX36" fmla="*/ 888682 w 8033915"/>
              <a:gd name="connsiteY36" fmla="*/ 1625600 h 4037604"/>
              <a:gd name="connsiteX37" fmla="*/ 971093 w 8033915"/>
              <a:gd name="connsiteY37" fmla="*/ 1633499 h 4037604"/>
              <a:gd name="connsiteX38" fmla="*/ 1045272 w 8033915"/>
              <a:gd name="connsiteY38" fmla="*/ 1655483 h 4037604"/>
              <a:gd name="connsiteX39" fmla="*/ 126378 w 8033915"/>
              <a:gd name="connsiteY39" fmla="*/ 736588 h 4037604"/>
              <a:gd name="connsiteX40" fmla="*/ 126378 w 8033915"/>
              <a:gd name="connsiteY40" fmla="*/ 126379 h 4037604"/>
              <a:gd name="connsiteX41" fmla="*/ 431482 w 8033915"/>
              <a:gd name="connsiteY41" fmla="*/ 1 h 4037604"/>
              <a:gd name="connsiteX42" fmla="*/ 2911192 w 8033915"/>
              <a:gd name="connsiteY42" fmla="*/ 0 h 4037604"/>
              <a:gd name="connsiteX43" fmla="*/ 3216296 w 8033915"/>
              <a:gd name="connsiteY43" fmla="*/ 126378 h 4037604"/>
              <a:gd name="connsiteX44" fmla="*/ 3878594 w 8033915"/>
              <a:gd name="connsiteY44" fmla="*/ 788677 h 4037604"/>
              <a:gd name="connsiteX45" fmla="*/ 3878594 w 8033915"/>
              <a:gd name="connsiteY45" fmla="*/ 1398886 h 4037604"/>
              <a:gd name="connsiteX46" fmla="*/ 3878594 w 8033915"/>
              <a:gd name="connsiteY46" fmla="*/ 1398885 h 4037604"/>
              <a:gd name="connsiteX47" fmla="*/ 3268385 w 8033915"/>
              <a:gd name="connsiteY47" fmla="*/ 1398885 h 4037604"/>
              <a:gd name="connsiteX48" fmla="*/ 2606088 w 8033915"/>
              <a:gd name="connsiteY48" fmla="*/ 736588 h 4037604"/>
              <a:gd name="connsiteX49" fmla="*/ 2606088 w 8033915"/>
              <a:gd name="connsiteY49" fmla="*/ 126378 h 4037604"/>
              <a:gd name="connsiteX50" fmla="*/ 2911192 w 8033915"/>
              <a:gd name="connsiteY50" fmla="*/ 0 h 4037604"/>
              <a:gd name="connsiteX0" fmla="*/ 585193 w 7065900"/>
              <a:gd name="connsiteY0" fmla="*/ 2704150 h 4037604"/>
              <a:gd name="connsiteX1" fmla="*/ 890297 w 7065900"/>
              <a:gd name="connsiteY1" fmla="*/ 2830528 h 4037604"/>
              <a:gd name="connsiteX2" fmla="*/ 1358096 w 7065900"/>
              <a:gd name="connsiteY2" fmla="*/ 3298329 h 4037604"/>
              <a:gd name="connsiteX3" fmla="*/ 1358096 w 7065900"/>
              <a:gd name="connsiteY3" fmla="*/ 3908538 h 4037604"/>
              <a:gd name="connsiteX4" fmla="*/ 1358096 w 7065900"/>
              <a:gd name="connsiteY4" fmla="*/ 3908536 h 4037604"/>
              <a:gd name="connsiteX5" fmla="*/ 747886 w 7065900"/>
              <a:gd name="connsiteY5" fmla="*/ 3908536 h 4037604"/>
              <a:gd name="connsiteX6" fmla="*/ 280088 w 7065900"/>
              <a:gd name="connsiteY6" fmla="*/ 3440738 h 4037604"/>
              <a:gd name="connsiteX7" fmla="*/ 280088 w 7065900"/>
              <a:gd name="connsiteY7" fmla="*/ 2830528 h 4037604"/>
              <a:gd name="connsiteX8" fmla="*/ 585193 w 7065900"/>
              <a:gd name="connsiteY8" fmla="*/ 2704150 h 4037604"/>
              <a:gd name="connsiteX9" fmla="*/ 6231952 w 7065900"/>
              <a:gd name="connsiteY9" fmla="*/ 1931804 h 4037604"/>
              <a:gd name="connsiteX10" fmla="*/ 7065900 w 7065900"/>
              <a:gd name="connsiteY10" fmla="*/ 1931804 h 4037604"/>
              <a:gd name="connsiteX11" fmla="*/ 5332154 w 7065900"/>
              <a:gd name="connsiteY11" fmla="*/ 2831602 h 4037604"/>
              <a:gd name="connsiteX12" fmla="*/ 6231952 w 7065900"/>
              <a:gd name="connsiteY12" fmla="*/ 1931804 h 4037604"/>
              <a:gd name="connsiteX13" fmla="*/ 431482 w 7065900"/>
              <a:gd name="connsiteY13" fmla="*/ 1 h 4037604"/>
              <a:gd name="connsiteX14" fmla="*/ 736587 w 7065900"/>
              <a:gd name="connsiteY14" fmla="*/ 126379 h 4037604"/>
              <a:gd name="connsiteX15" fmla="*/ 1199157 w 7065900"/>
              <a:gd name="connsiteY15" fmla="*/ 588950 h 4037604"/>
              <a:gd name="connsiteX16" fmla="*/ 1193799 w 7065900"/>
              <a:gd name="connsiteY16" fmla="*/ 533047 h 4037604"/>
              <a:gd name="connsiteX17" fmla="*/ 1320177 w 7065900"/>
              <a:gd name="connsiteY17" fmla="*/ 227942 h 4037604"/>
              <a:gd name="connsiteX18" fmla="*/ 1930386 w 7065900"/>
              <a:gd name="connsiteY18" fmla="*/ 227942 h 4037604"/>
              <a:gd name="connsiteX19" fmla="*/ 3758043 w 7065900"/>
              <a:gd name="connsiteY19" fmla="*/ 2055601 h 4037604"/>
              <a:gd name="connsiteX20" fmla="*/ 3758043 w 7065900"/>
              <a:gd name="connsiteY20" fmla="*/ 2665810 h 4037604"/>
              <a:gd name="connsiteX21" fmla="*/ 3758043 w 7065900"/>
              <a:gd name="connsiteY21" fmla="*/ 2665808 h 4037604"/>
              <a:gd name="connsiteX22" fmla="*/ 3452938 w 7065900"/>
              <a:gd name="connsiteY22" fmla="*/ 2792186 h 4037604"/>
              <a:gd name="connsiteX23" fmla="*/ 3397034 w 7065900"/>
              <a:gd name="connsiteY23" fmla="*/ 2786828 h 4037604"/>
              <a:gd name="connsiteX24" fmla="*/ 3691844 w 7065900"/>
              <a:gd name="connsiteY24" fmla="*/ 3081639 h 4037604"/>
              <a:gd name="connsiteX25" fmla="*/ 3691844 w 7065900"/>
              <a:gd name="connsiteY25" fmla="*/ 3691848 h 4037604"/>
              <a:gd name="connsiteX26" fmla="*/ 3691844 w 7065900"/>
              <a:gd name="connsiteY26" fmla="*/ 3691846 h 4037604"/>
              <a:gd name="connsiteX27" fmla="*/ 3081635 w 7065900"/>
              <a:gd name="connsiteY27" fmla="*/ 3691846 h 4037604"/>
              <a:gd name="connsiteX28" fmla="*/ 2839320 w 7065900"/>
              <a:gd name="connsiteY28" fmla="*/ 3449531 h 4037604"/>
              <a:gd name="connsiteX29" fmla="*/ 2861305 w 7065900"/>
              <a:gd name="connsiteY29" fmla="*/ 3523712 h 4037604"/>
              <a:gd name="connsiteX30" fmla="*/ 2742825 w 7065900"/>
              <a:gd name="connsiteY30" fmla="*/ 3911228 h 4037604"/>
              <a:gd name="connsiteX31" fmla="*/ 2742825 w 7065900"/>
              <a:gd name="connsiteY31" fmla="*/ 3911226 h 4037604"/>
              <a:gd name="connsiteX32" fmla="*/ 2132616 w 7065900"/>
              <a:gd name="connsiteY32" fmla="*/ 3911226 h 4037604"/>
              <a:gd name="connsiteX33" fmla="*/ 583577 w 7065900"/>
              <a:gd name="connsiteY33" fmla="*/ 2362188 h 4037604"/>
              <a:gd name="connsiteX34" fmla="*/ 583577 w 7065900"/>
              <a:gd name="connsiteY34" fmla="*/ 1751978 h 4037604"/>
              <a:gd name="connsiteX35" fmla="*/ 888682 w 7065900"/>
              <a:gd name="connsiteY35" fmla="*/ 1625600 h 4037604"/>
              <a:gd name="connsiteX36" fmla="*/ 971093 w 7065900"/>
              <a:gd name="connsiteY36" fmla="*/ 1633499 h 4037604"/>
              <a:gd name="connsiteX37" fmla="*/ 1045272 w 7065900"/>
              <a:gd name="connsiteY37" fmla="*/ 1655483 h 4037604"/>
              <a:gd name="connsiteX38" fmla="*/ 126378 w 7065900"/>
              <a:gd name="connsiteY38" fmla="*/ 736588 h 4037604"/>
              <a:gd name="connsiteX39" fmla="*/ 126378 w 7065900"/>
              <a:gd name="connsiteY39" fmla="*/ 126379 h 4037604"/>
              <a:gd name="connsiteX40" fmla="*/ 431482 w 7065900"/>
              <a:gd name="connsiteY40" fmla="*/ 1 h 4037604"/>
              <a:gd name="connsiteX41" fmla="*/ 2911192 w 7065900"/>
              <a:gd name="connsiteY41" fmla="*/ 0 h 4037604"/>
              <a:gd name="connsiteX42" fmla="*/ 3216296 w 7065900"/>
              <a:gd name="connsiteY42" fmla="*/ 126378 h 4037604"/>
              <a:gd name="connsiteX43" fmla="*/ 3878594 w 7065900"/>
              <a:gd name="connsiteY43" fmla="*/ 788677 h 4037604"/>
              <a:gd name="connsiteX44" fmla="*/ 3878594 w 7065900"/>
              <a:gd name="connsiteY44" fmla="*/ 1398886 h 4037604"/>
              <a:gd name="connsiteX45" fmla="*/ 3878594 w 7065900"/>
              <a:gd name="connsiteY45" fmla="*/ 1398885 h 4037604"/>
              <a:gd name="connsiteX46" fmla="*/ 3268385 w 7065900"/>
              <a:gd name="connsiteY46" fmla="*/ 1398885 h 4037604"/>
              <a:gd name="connsiteX47" fmla="*/ 2606088 w 7065900"/>
              <a:gd name="connsiteY47" fmla="*/ 736588 h 4037604"/>
              <a:gd name="connsiteX48" fmla="*/ 2606088 w 7065900"/>
              <a:gd name="connsiteY48" fmla="*/ 126378 h 4037604"/>
              <a:gd name="connsiteX49" fmla="*/ 2911192 w 7065900"/>
              <a:gd name="connsiteY49" fmla="*/ 0 h 4037604"/>
              <a:gd name="connsiteX0" fmla="*/ 585193 w 6231952"/>
              <a:gd name="connsiteY0" fmla="*/ 2704150 h 4037604"/>
              <a:gd name="connsiteX1" fmla="*/ 890297 w 6231952"/>
              <a:gd name="connsiteY1" fmla="*/ 2830528 h 4037604"/>
              <a:gd name="connsiteX2" fmla="*/ 1358096 w 6231952"/>
              <a:gd name="connsiteY2" fmla="*/ 3298329 h 4037604"/>
              <a:gd name="connsiteX3" fmla="*/ 1358096 w 6231952"/>
              <a:gd name="connsiteY3" fmla="*/ 3908538 h 4037604"/>
              <a:gd name="connsiteX4" fmla="*/ 1358096 w 6231952"/>
              <a:gd name="connsiteY4" fmla="*/ 3908536 h 4037604"/>
              <a:gd name="connsiteX5" fmla="*/ 747886 w 6231952"/>
              <a:gd name="connsiteY5" fmla="*/ 3908536 h 4037604"/>
              <a:gd name="connsiteX6" fmla="*/ 280088 w 6231952"/>
              <a:gd name="connsiteY6" fmla="*/ 3440738 h 4037604"/>
              <a:gd name="connsiteX7" fmla="*/ 280088 w 6231952"/>
              <a:gd name="connsiteY7" fmla="*/ 2830528 h 4037604"/>
              <a:gd name="connsiteX8" fmla="*/ 585193 w 6231952"/>
              <a:gd name="connsiteY8" fmla="*/ 2704150 h 4037604"/>
              <a:gd name="connsiteX9" fmla="*/ 6231952 w 6231952"/>
              <a:gd name="connsiteY9" fmla="*/ 1931804 h 4037604"/>
              <a:gd name="connsiteX10" fmla="*/ 5332154 w 6231952"/>
              <a:gd name="connsiteY10" fmla="*/ 2831602 h 4037604"/>
              <a:gd name="connsiteX11" fmla="*/ 6231952 w 6231952"/>
              <a:gd name="connsiteY11" fmla="*/ 1931804 h 4037604"/>
              <a:gd name="connsiteX12" fmla="*/ 431482 w 6231952"/>
              <a:gd name="connsiteY12" fmla="*/ 1 h 4037604"/>
              <a:gd name="connsiteX13" fmla="*/ 736587 w 6231952"/>
              <a:gd name="connsiteY13" fmla="*/ 126379 h 4037604"/>
              <a:gd name="connsiteX14" fmla="*/ 1199157 w 6231952"/>
              <a:gd name="connsiteY14" fmla="*/ 588950 h 4037604"/>
              <a:gd name="connsiteX15" fmla="*/ 1193799 w 6231952"/>
              <a:gd name="connsiteY15" fmla="*/ 533047 h 4037604"/>
              <a:gd name="connsiteX16" fmla="*/ 1320177 w 6231952"/>
              <a:gd name="connsiteY16" fmla="*/ 227942 h 4037604"/>
              <a:gd name="connsiteX17" fmla="*/ 1930386 w 6231952"/>
              <a:gd name="connsiteY17" fmla="*/ 227942 h 4037604"/>
              <a:gd name="connsiteX18" fmla="*/ 3758043 w 6231952"/>
              <a:gd name="connsiteY18" fmla="*/ 2055601 h 4037604"/>
              <a:gd name="connsiteX19" fmla="*/ 3758043 w 6231952"/>
              <a:gd name="connsiteY19" fmla="*/ 2665810 h 4037604"/>
              <a:gd name="connsiteX20" fmla="*/ 3758043 w 6231952"/>
              <a:gd name="connsiteY20" fmla="*/ 2665808 h 4037604"/>
              <a:gd name="connsiteX21" fmla="*/ 3452938 w 6231952"/>
              <a:gd name="connsiteY21" fmla="*/ 2792186 h 4037604"/>
              <a:gd name="connsiteX22" fmla="*/ 3397034 w 6231952"/>
              <a:gd name="connsiteY22" fmla="*/ 2786828 h 4037604"/>
              <a:gd name="connsiteX23" fmla="*/ 3691844 w 6231952"/>
              <a:gd name="connsiteY23" fmla="*/ 3081639 h 4037604"/>
              <a:gd name="connsiteX24" fmla="*/ 3691844 w 6231952"/>
              <a:gd name="connsiteY24" fmla="*/ 3691848 h 4037604"/>
              <a:gd name="connsiteX25" fmla="*/ 3691844 w 6231952"/>
              <a:gd name="connsiteY25" fmla="*/ 3691846 h 4037604"/>
              <a:gd name="connsiteX26" fmla="*/ 3081635 w 6231952"/>
              <a:gd name="connsiteY26" fmla="*/ 3691846 h 4037604"/>
              <a:gd name="connsiteX27" fmla="*/ 2839320 w 6231952"/>
              <a:gd name="connsiteY27" fmla="*/ 3449531 h 4037604"/>
              <a:gd name="connsiteX28" fmla="*/ 2861305 w 6231952"/>
              <a:gd name="connsiteY28" fmla="*/ 3523712 h 4037604"/>
              <a:gd name="connsiteX29" fmla="*/ 2742825 w 6231952"/>
              <a:gd name="connsiteY29" fmla="*/ 3911228 h 4037604"/>
              <a:gd name="connsiteX30" fmla="*/ 2742825 w 6231952"/>
              <a:gd name="connsiteY30" fmla="*/ 3911226 h 4037604"/>
              <a:gd name="connsiteX31" fmla="*/ 2132616 w 6231952"/>
              <a:gd name="connsiteY31" fmla="*/ 3911226 h 4037604"/>
              <a:gd name="connsiteX32" fmla="*/ 583577 w 6231952"/>
              <a:gd name="connsiteY32" fmla="*/ 2362188 h 4037604"/>
              <a:gd name="connsiteX33" fmla="*/ 583577 w 6231952"/>
              <a:gd name="connsiteY33" fmla="*/ 1751978 h 4037604"/>
              <a:gd name="connsiteX34" fmla="*/ 888682 w 6231952"/>
              <a:gd name="connsiteY34" fmla="*/ 1625600 h 4037604"/>
              <a:gd name="connsiteX35" fmla="*/ 971093 w 6231952"/>
              <a:gd name="connsiteY35" fmla="*/ 1633499 h 4037604"/>
              <a:gd name="connsiteX36" fmla="*/ 1045272 w 6231952"/>
              <a:gd name="connsiteY36" fmla="*/ 1655483 h 4037604"/>
              <a:gd name="connsiteX37" fmla="*/ 126378 w 6231952"/>
              <a:gd name="connsiteY37" fmla="*/ 736588 h 4037604"/>
              <a:gd name="connsiteX38" fmla="*/ 126378 w 6231952"/>
              <a:gd name="connsiteY38" fmla="*/ 126379 h 4037604"/>
              <a:gd name="connsiteX39" fmla="*/ 431482 w 6231952"/>
              <a:gd name="connsiteY39" fmla="*/ 1 h 4037604"/>
              <a:gd name="connsiteX40" fmla="*/ 2911192 w 6231952"/>
              <a:gd name="connsiteY40" fmla="*/ 0 h 4037604"/>
              <a:gd name="connsiteX41" fmla="*/ 3216296 w 6231952"/>
              <a:gd name="connsiteY41" fmla="*/ 126378 h 4037604"/>
              <a:gd name="connsiteX42" fmla="*/ 3878594 w 6231952"/>
              <a:gd name="connsiteY42" fmla="*/ 788677 h 4037604"/>
              <a:gd name="connsiteX43" fmla="*/ 3878594 w 6231952"/>
              <a:gd name="connsiteY43" fmla="*/ 1398886 h 4037604"/>
              <a:gd name="connsiteX44" fmla="*/ 3878594 w 6231952"/>
              <a:gd name="connsiteY44" fmla="*/ 1398885 h 4037604"/>
              <a:gd name="connsiteX45" fmla="*/ 3268385 w 6231952"/>
              <a:gd name="connsiteY45" fmla="*/ 1398885 h 4037604"/>
              <a:gd name="connsiteX46" fmla="*/ 2606088 w 6231952"/>
              <a:gd name="connsiteY46" fmla="*/ 736588 h 4037604"/>
              <a:gd name="connsiteX47" fmla="*/ 2606088 w 6231952"/>
              <a:gd name="connsiteY47" fmla="*/ 126378 h 4037604"/>
              <a:gd name="connsiteX48" fmla="*/ 2911192 w 6231952"/>
              <a:gd name="connsiteY48" fmla="*/ 0 h 4037604"/>
              <a:gd name="connsiteX0" fmla="*/ 585193 w 4004972"/>
              <a:gd name="connsiteY0" fmla="*/ 2704150 h 4037604"/>
              <a:gd name="connsiteX1" fmla="*/ 890297 w 4004972"/>
              <a:gd name="connsiteY1" fmla="*/ 2830528 h 4037604"/>
              <a:gd name="connsiteX2" fmla="*/ 1358096 w 4004972"/>
              <a:gd name="connsiteY2" fmla="*/ 3298329 h 4037604"/>
              <a:gd name="connsiteX3" fmla="*/ 1358096 w 4004972"/>
              <a:gd name="connsiteY3" fmla="*/ 3908538 h 4037604"/>
              <a:gd name="connsiteX4" fmla="*/ 1358096 w 4004972"/>
              <a:gd name="connsiteY4" fmla="*/ 3908536 h 4037604"/>
              <a:gd name="connsiteX5" fmla="*/ 747886 w 4004972"/>
              <a:gd name="connsiteY5" fmla="*/ 3908536 h 4037604"/>
              <a:gd name="connsiteX6" fmla="*/ 280088 w 4004972"/>
              <a:gd name="connsiteY6" fmla="*/ 3440738 h 4037604"/>
              <a:gd name="connsiteX7" fmla="*/ 280088 w 4004972"/>
              <a:gd name="connsiteY7" fmla="*/ 2830528 h 4037604"/>
              <a:gd name="connsiteX8" fmla="*/ 585193 w 4004972"/>
              <a:gd name="connsiteY8" fmla="*/ 2704150 h 4037604"/>
              <a:gd name="connsiteX9" fmla="*/ 431482 w 4004972"/>
              <a:gd name="connsiteY9" fmla="*/ 1 h 4037604"/>
              <a:gd name="connsiteX10" fmla="*/ 736587 w 4004972"/>
              <a:gd name="connsiteY10" fmla="*/ 126379 h 4037604"/>
              <a:gd name="connsiteX11" fmla="*/ 1199157 w 4004972"/>
              <a:gd name="connsiteY11" fmla="*/ 588950 h 4037604"/>
              <a:gd name="connsiteX12" fmla="*/ 1193799 w 4004972"/>
              <a:gd name="connsiteY12" fmla="*/ 533047 h 4037604"/>
              <a:gd name="connsiteX13" fmla="*/ 1320177 w 4004972"/>
              <a:gd name="connsiteY13" fmla="*/ 227942 h 4037604"/>
              <a:gd name="connsiteX14" fmla="*/ 1930386 w 4004972"/>
              <a:gd name="connsiteY14" fmla="*/ 227942 h 4037604"/>
              <a:gd name="connsiteX15" fmla="*/ 3758043 w 4004972"/>
              <a:gd name="connsiteY15" fmla="*/ 2055601 h 4037604"/>
              <a:gd name="connsiteX16" fmla="*/ 3758043 w 4004972"/>
              <a:gd name="connsiteY16" fmla="*/ 2665810 h 4037604"/>
              <a:gd name="connsiteX17" fmla="*/ 3758043 w 4004972"/>
              <a:gd name="connsiteY17" fmla="*/ 2665808 h 4037604"/>
              <a:gd name="connsiteX18" fmla="*/ 3452938 w 4004972"/>
              <a:gd name="connsiteY18" fmla="*/ 2792186 h 4037604"/>
              <a:gd name="connsiteX19" fmla="*/ 3397034 w 4004972"/>
              <a:gd name="connsiteY19" fmla="*/ 2786828 h 4037604"/>
              <a:gd name="connsiteX20" fmla="*/ 3691844 w 4004972"/>
              <a:gd name="connsiteY20" fmla="*/ 3081639 h 4037604"/>
              <a:gd name="connsiteX21" fmla="*/ 3691844 w 4004972"/>
              <a:gd name="connsiteY21" fmla="*/ 3691848 h 4037604"/>
              <a:gd name="connsiteX22" fmla="*/ 3691844 w 4004972"/>
              <a:gd name="connsiteY22" fmla="*/ 3691846 h 4037604"/>
              <a:gd name="connsiteX23" fmla="*/ 3081635 w 4004972"/>
              <a:gd name="connsiteY23" fmla="*/ 3691846 h 4037604"/>
              <a:gd name="connsiteX24" fmla="*/ 2839320 w 4004972"/>
              <a:gd name="connsiteY24" fmla="*/ 3449531 h 4037604"/>
              <a:gd name="connsiteX25" fmla="*/ 2861305 w 4004972"/>
              <a:gd name="connsiteY25" fmla="*/ 3523712 h 4037604"/>
              <a:gd name="connsiteX26" fmla="*/ 2742825 w 4004972"/>
              <a:gd name="connsiteY26" fmla="*/ 3911228 h 4037604"/>
              <a:gd name="connsiteX27" fmla="*/ 2742825 w 4004972"/>
              <a:gd name="connsiteY27" fmla="*/ 3911226 h 4037604"/>
              <a:gd name="connsiteX28" fmla="*/ 2132616 w 4004972"/>
              <a:gd name="connsiteY28" fmla="*/ 3911226 h 4037604"/>
              <a:gd name="connsiteX29" fmla="*/ 583577 w 4004972"/>
              <a:gd name="connsiteY29" fmla="*/ 2362188 h 4037604"/>
              <a:gd name="connsiteX30" fmla="*/ 583577 w 4004972"/>
              <a:gd name="connsiteY30" fmla="*/ 1751978 h 4037604"/>
              <a:gd name="connsiteX31" fmla="*/ 888682 w 4004972"/>
              <a:gd name="connsiteY31" fmla="*/ 1625600 h 4037604"/>
              <a:gd name="connsiteX32" fmla="*/ 971093 w 4004972"/>
              <a:gd name="connsiteY32" fmla="*/ 1633499 h 4037604"/>
              <a:gd name="connsiteX33" fmla="*/ 1045272 w 4004972"/>
              <a:gd name="connsiteY33" fmla="*/ 1655483 h 4037604"/>
              <a:gd name="connsiteX34" fmla="*/ 126378 w 4004972"/>
              <a:gd name="connsiteY34" fmla="*/ 736588 h 4037604"/>
              <a:gd name="connsiteX35" fmla="*/ 126378 w 4004972"/>
              <a:gd name="connsiteY35" fmla="*/ 126379 h 4037604"/>
              <a:gd name="connsiteX36" fmla="*/ 431482 w 4004972"/>
              <a:gd name="connsiteY36" fmla="*/ 1 h 4037604"/>
              <a:gd name="connsiteX37" fmla="*/ 2911192 w 4004972"/>
              <a:gd name="connsiteY37" fmla="*/ 0 h 4037604"/>
              <a:gd name="connsiteX38" fmla="*/ 3216296 w 4004972"/>
              <a:gd name="connsiteY38" fmla="*/ 126378 h 4037604"/>
              <a:gd name="connsiteX39" fmla="*/ 3878594 w 4004972"/>
              <a:gd name="connsiteY39" fmla="*/ 788677 h 4037604"/>
              <a:gd name="connsiteX40" fmla="*/ 3878594 w 4004972"/>
              <a:gd name="connsiteY40" fmla="*/ 1398886 h 4037604"/>
              <a:gd name="connsiteX41" fmla="*/ 3878594 w 4004972"/>
              <a:gd name="connsiteY41" fmla="*/ 1398885 h 4037604"/>
              <a:gd name="connsiteX42" fmla="*/ 3268385 w 4004972"/>
              <a:gd name="connsiteY42" fmla="*/ 1398885 h 4037604"/>
              <a:gd name="connsiteX43" fmla="*/ 2606088 w 4004972"/>
              <a:gd name="connsiteY43" fmla="*/ 736588 h 4037604"/>
              <a:gd name="connsiteX44" fmla="*/ 2606088 w 4004972"/>
              <a:gd name="connsiteY44" fmla="*/ 126378 h 4037604"/>
              <a:gd name="connsiteX45" fmla="*/ 2911192 w 4004972"/>
              <a:gd name="connsiteY45" fmla="*/ 0 h 403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04972" h="4037604">
                <a:moveTo>
                  <a:pt x="585193" y="2704150"/>
                </a:moveTo>
                <a:cubicBezTo>
                  <a:pt x="695619" y="2704150"/>
                  <a:pt x="806045" y="2746276"/>
                  <a:pt x="890297" y="2830528"/>
                </a:cubicBezTo>
                <a:lnTo>
                  <a:pt x="1358096" y="3298329"/>
                </a:lnTo>
                <a:cubicBezTo>
                  <a:pt x="1526600" y="3466833"/>
                  <a:pt x="1526600" y="3740033"/>
                  <a:pt x="1358096" y="3908538"/>
                </a:cubicBezTo>
                <a:lnTo>
                  <a:pt x="1358096" y="3908536"/>
                </a:lnTo>
                <a:cubicBezTo>
                  <a:pt x="1189591" y="4077040"/>
                  <a:pt x="916391" y="4077040"/>
                  <a:pt x="747886" y="3908536"/>
                </a:cubicBezTo>
                <a:lnTo>
                  <a:pt x="280088" y="3440738"/>
                </a:lnTo>
                <a:cubicBezTo>
                  <a:pt x="111584" y="3272233"/>
                  <a:pt x="111584" y="2999033"/>
                  <a:pt x="280088" y="2830528"/>
                </a:cubicBezTo>
                <a:cubicBezTo>
                  <a:pt x="364340" y="2746276"/>
                  <a:pt x="474766" y="2704150"/>
                  <a:pt x="585193" y="2704150"/>
                </a:cubicBezTo>
                <a:close/>
                <a:moveTo>
                  <a:pt x="431482" y="1"/>
                </a:moveTo>
                <a:cubicBezTo>
                  <a:pt x="541908" y="1"/>
                  <a:pt x="652335" y="42127"/>
                  <a:pt x="736587" y="126379"/>
                </a:cubicBezTo>
                <a:lnTo>
                  <a:pt x="1199157" y="588950"/>
                </a:lnTo>
                <a:lnTo>
                  <a:pt x="1193799" y="533047"/>
                </a:lnTo>
                <a:cubicBezTo>
                  <a:pt x="1193799" y="422621"/>
                  <a:pt x="1235925" y="312194"/>
                  <a:pt x="1320177" y="227942"/>
                </a:cubicBezTo>
                <a:cubicBezTo>
                  <a:pt x="1488682" y="59438"/>
                  <a:pt x="1761882" y="59438"/>
                  <a:pt x="1930386" y="227942"/>
                </a:cubicBezTo>
                <a:lnTo>
                  <a:pt x="3758043" y="2055601"/>
                </a:lnTo>
                <a:cubicBezTo>
                  <a:pt x="3926547" y="2224105"/>
                  <a:pt x="3926547" y="2497305"/>
                  <a:pt x="3758043" y="2665810"/>
                </a:cubicBezTo>
                <a:lnTo>
                  <a:pt x="3758043" y="2665808"/>
                </a:lnTo>
                <a:cubicBezTo>
                  <a:pt x="3673791" y="2750060"/>
                  <a:pt x="3563364" y="2792186"/>
                  <a:pt x="3452938" y="2792186"/>
                </a:cubicBezTo>
                <a:lnTo>
                  <a:pt x="3397034" y="2786828"/>
                </a:lnTo>
                <a:lnTo>
                  <a:pt x="3691844" y="3081639"/>
                </a:lnTo>
                <a:cubicBezTo>
                  <a:pt x="3860348" y="3250143"/>
                  <a:pt x="3860348" y="3523344"/>
                  <a:pt x="3691844" y="3691848"/>
                </a:cubicBezTo>
                <a:lnTo>
                  <a:pt x="3691844" y="3691846"/>
                </a:lnTo>
                <a:cubicBezTo>
                  <a:pt x="3523340" y="3860351"/>
                  <a:pt x="3250139" y="3860351"/>
                  <a:pt x="3081635" y="3691846"/>
                </a:cubicBezTo>
                <a:lnTo>
                  <a:pt x="2839320" y="3449531"/>
                </a:lnTo>
                <a:lnTo>
                  <a:pt x="2861305" y="3523712"/>
                </a:lnTo>
                <a:cubicBezTo>
                  <a:pt x="2887633" y="3659700"/>
                  <a:pt x="2848140" y="3805912"/>
                  <a:pt x="2742825" y="3911228"/>
                </a:cubicBezTo>
                <a:lnTo>
                  <a:pt x="2742825" y="3911226"/>
                </a:lnTo>
                <a:cubicBezTo>
                  <a:pt x="2574321" y="4079730"/>
                  <a:pt x="2301120" y="4079730"/>
                  <a:pt x="2132616" y="3911226"/>
                </a:cubicBezTo>
                <a:lnTo>
                  <a:pt x="583577" y="2362188"/>
                </a:lnTo>
                <a:cubicBezTo>
                  <a:pt x="415073" y="2193683"/>
                  <a:pt x="415073" y="1920483"/>
                  <a:pt x="583577" y="1751978"/>
                </a:cubicBezTo>
                <a:cubicBezTo>
                  <a:pt x="667830" y="1667726"/>
                  <a:pt x="778256" y="1625600"/>
                  <a:pt x="888682" y="1625600"/>
                </a:cubicBezTo>
                <a:cubicBezTo>
                  <a:pt x="916289" y="1625600"/>
                  <a:pt x="943895" y="1628233"/>
                  <a:pt x="971093" y="1633499"/>
                </a:cubicBezTo>
                <a:lnTo>
                  <a:pt x="1045272" y="1655483"/>
                </a:lnTo>
                <a:lnTo>
                  <a:pt x="126378" y="736588"/>
                </a:lnTo>
                <a:cubicBezTo>
                  <a:pt x="-42127" y="568084"/>
                  <a:pt x="-42127" y="294884"/>
                  <a:pt x="126378" y="126379"/>
                </a:cubicBezTo>
                <a:cubicBezTo>
                  <a:pt x="210630" y="42127"/>
                  <a:pt x="321056" y="1"/>
                  <a:pt x="431482" y="1"/>
                </a:cubicBezTo>
                <a:close/>
                <a:moveTo>
                  <a:pt x="2911192" y="0"/>
                </a:moveTo>
                <a:cubicBezTo>
                  <a:pt x="3021618" y="0"/>
                  <a:pt x="3132044" y="42126"/>
                  <a:pt x="3216296" y="126378"/>
                </a:cubicBezTo>
                <a:lnTo>
                  <a:pt x="3878594" y="788677"/>
                </a:lnTo>
                <a:cubicBezTo>
                  <a:pt x="4047098" y="957181"/>
                  <a:pt x="4047098" y="1230382"/>
                  <a:pt x="3878594" y="1398886"/>
                </a:cubicBezTo>
                <a:lnTo>
                  <a:pt x="3878594" y="1398885"/>
                </a:lnTo>
                <a:cubicBezTo>
                  <a:pt x="3710090" y="1567389"/>
                  <a:pt x="3436889" y="1567389"/>
                  <a:pt x="3268385" y="1398885"/>
                </a:cubicBezTo>
                <a:lnTo>
                  <a:pt x="2606088" y="736588"/>
                </a:lnTo>
                <a:cubicBezTo>
                  <a:pt x="2437583" y="568083"/>
                  <a:pt x="2437583" y="294883"/>
                  <a:pt x="2606088" y="126378"/>
                </a:cubicBezTo>
                <a:cubicBezTo>
                  <a:pt x="2690340" y="42126"/>
                  <a:pt x="2800766" y="0"/>
                  <a:pt x="2911192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2972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1236997" y="1159223"/>
            <a:ext cx="2743200" cy="2743200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 hasCustomPrompt="1"/>
          </p:nvPr>
        </p:nvSpPr>
        <p:spPr>
          <a:xfrm>
            <a:off x="4653297" y="1159223"/>
            <a:ext cx="2743200" cy="2743200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9" hasCustomPrompt="1"/>
          </p:nvPr>
        </p:nvSpPr>
        <p:spPr>
          <a:xfrm>
            <a:off x="8069597" y="1159223"/>
            <a:ext cx="2743200" cy="2743200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650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1195034" y="1006050"/>
            <a:ext cx="2061006" cy="2061006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1195034" y="3662753"/>
            <a:ext cx="2061006" cy="2061006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6113023" y="1006050"/>
            <a:ext cx="2061006" cy="2061006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6113023" y="3662753"/>
            <a:ext cx="2061006" cy="2061006"/>
          </a:xfrm>
          <a:prstGeom prst="ellipse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01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-2" y="0"/>
            <a:ext cx="6128953" cy="3484605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-2" y="3484605"/>
            <a:ext cx="6128953" cy="3484605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6128951" y="0"/>
            <a:ext cx="6128953" cy="3484605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6128951" y="3484605"/>
            <a:ext cx="6128953" cy="3484605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048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34" hasCustomPrompt="1"/>
          </p:nvPr>
        </p:nvSpPr>
        <p:spPr>
          <a:xfrm>
            <a:off x="-878444" y="385196"/>
            <a:ext cx="7393289" cy="7072723"/>
          </a:xfrm>
          <a:custGeom>
            <a:avLst/>
            <a:gdLst>
              <a:gd name="connsiteX0" fmla="*/ 7061699 w 11843796"/>
              <a:gd name="connsiteY0" fmla="*/ 5427269 h 7072723"/>
              <a:gd name="connsiteX1" fmla="*/ 7136236 w 11843796"/>
              <a:gd name="connsiteY1" fmla="*/ 5509281 h 7072723"/>
              <a:gd name="connsiteX2" fmla="*/ 7365417 w 11843796"/>
              <a:gd name="connsiteY2" fmla="*/ 5717575 h 7072723"/>
              <a:gd name="connsiteX3" fmla="*/ 7393289 w 11843796"/>
              <a:gd name="connsiteY3" fmla="*/ 5738417 h 7072723"/>
              <a:gd name="connsiteX4" fmla="*/ 7022700 w 11843796"/>
              <a:gd name="connsiteY4" fmla="*/ 6109006 h 7072723"/>
              <a:gd name="connsiteX5" fmla="*/ 6701331 w 11843796"/>
              <a:gd name="connsiteY5" fmla="*/ 6109006 h 7072723"/>
              <a:gd name="connsiteX6" fmla="*/ 6701331 w 11843796"/>
              <a:gd name="connsiteY6" fmla="*/ 5787637 h 7072723"/>
              <a:gd name="connsiteX7" fmla="*/ 6688898 w 11843796"/>
              <a:gd name="connsiteY7" fmla="*/ 4943984 h 7072723"/>
              <a:gd name="connsiteX8" fmla="*/ 6742159 w 11843796"/>
              <a:gd name="connsiteY8" fmla="*/ 5031655 h 7072723"/>
              <a:gd name="connsiteX9" fmla="*/ 6927943 w 11843796"/>
              <a:gd name="connsiteY9" fmla="*/ 5280101 h 7072723"/>
              <a:gd name="connsiteX10" fmla="*/ 6960118 w 11843796"/>
              <a:gd name="connsiteY10" fmla="*/ 5315502 h 7072723"/>
              <a:gd name="connsiteX11" fmla="*/ 5855194 w 11843796"/>
              <a:gd name="connsiteY11" fmla="*/ 6420425 h 7072723"/>
              <a:gd name="connsiteX12" fmla="*/ 5533825 w 11843796"/>
              <a:gd name="connsiteY12" fmla="*/ 6420425 h 7072723"/>
              <a:gd name="connsiteX13" fmla="*/ 5533825 w 11843796"/>
              <a:gd name="connsiteY13" fmla="*/ 6099056 h 7072723"/>
              <a:gd name="connsiteX14" fmla="*/ 6400541 w 11843796"/>
              <a:gd name="connsiteY14" fmla="*/ 4363059 h 7072723"/>
              <a:gd name="connsiteX15" fmla="*/ 6444608 w 11843796"/>
              <a:gd name="connsiteY15" fmla="*/ 4483458 h 7072723"/>
              <a:gd name="connsiteX16" fmla="*/ 6580507 w 11843796"/>
              <a:gd name="connsiteY16" fmla="*/ 4765567 h 7072723"/>
              <a:gd name="connsiteX17" fmla="*/ 6603282 w 11843796"/>
              <a:gd name="connsiteY17" fmla="*/ 4803056 h 7072723"/>
              <a:gd name="connsiteX18" fmla="*/ 4868999 w 11843796"/>
              <a:gd name="connsiteY18" fmla="*/ 6537339 h 7072723"/>
              <a:gd name="connsiteX19" fmla="*/ 4547629 w 11843796"/>
              <a:gd name="connsiteY19" fmla="*/ 6537339 h 7072723"/>
              <a:gd name="connsiteX20" fmla="*/ 4547629 w 11843796"/>
              <a:gd name="connsiteY20" fmla="*/ 6215970 h 7072723"/>
              <a:gd name="connsiteX21" fmla="*/ 6224109 w 11843796"/>
              <a:gd name="connsiteY21" fmla="*/ 3665036 h 7072723"/>
              <a:gd name="connsiteX22" fmla="*/ 6256560 w 11843796"/>
              <a:gd name="connsiteY22" fmla="*/ 3877668 h 7072723"/>
              <a:gd name="connsiteX23" fmla="*/ 6336085 w 11843796"/>
              <a:gd name="connsiteY23" fmla="*/ 4186951 h 7072723"/>
              <a:gd name="connsiteX24" fmla="*/ 6338455 w 11843796"/>
              <a:gd name="connsiteY24" fmla="*/ 4193427 h 7072723"/>
              <a:gd name="connsiteX25" fmla="*/ 3698522 w 11843796"/>
              <a:gd name="connsiteY25" fmla="*/ 6833359 h 7072723"/>
              <a:gd name="connsiteX26" fmla="*/ 3377155 w 11843796"/>
              <a:gd name="connsiteY26" fmla="*/ 6833359 h 7072723"/>
              <a:gd name="connsiteX27" fmla="*/ 3377155 w 11843796"/>
              <a:gd name="connsiteY27" fmla="*/ 6511990 h 7072723"/>
              <a:gd name="connsiteX28" fmla="*/ 6224730 w 11843796"/>
              <a:gd name="connsiteY28" fmla="*/ 2785416 h 7072723"/>
              <a:gd name="connsiteX29" fmla="*/ 6207656 w 11843796"/>
              <a:gd name="connsiteY29" fmla="*/ 2897293 h 7072723"/>
              <a:gd name="connsiteX30" fmla="*/ 6190994 w 11843796"/>
              <a:gd name="connsiteY30" fmla="*/ 3227262 h 7072723"/>
              <a:gd name="connsiteX31" fmla="*/ 6202272 w 11843796"/>
              <a:gd name="connsiteY31" fmla="*/ 3450612 h 7072723"/>
              <a:gd name="connsiteX32" fmla="*/ 2646717 w 11843796"/>
              <a:gd name="connsiteY32" fmla="*/ 7006166 h 7072723"/>
              <a:gd name="connsiteX33" fmla="*/ 2325349 w 11843796"/>
              <a:gd name="connsiteY33" fmla="*/ 7006166 h 7072723"/>
              <a:gd name="connsiteX34" fmla="*/ 2325349 w 11843796"/>
              <a:gd name="connsiteY34" fmla="*/ 6684797 h 7072723"/>
              <a:gd name="connsiteX35" fmla="*/ 6442127 w 11843796"/>
              <a:gd name="connsiteY35" fmla="*/ 1778000 h 7072723"/>
              <a:gd name="connsiteX36" fmla="*/ 6527639 w 11843796"/>
              <a:gd name="connsiteY36" fmla="*/ 1794640 h 7072723"/>
              <a:gd name="connsiteX37" fmla="*/ 6529201 w 11843796"/>
              <a:gd name="connsiteY37" fmla="*/ 1795461 h 7072723"/>
              <a:gd name="connsiteX38" fmla="*/ 6444608 w 11843796"/>
              <a:gd name="connsiteY38" fmla="*/ 1971066 h 7072723"/>
              <a:gd name="connsiteX39" fmla="*/ 6336085 w 11843796"/>
              <a:gd name="connsiteY39" fmla="*/ 2267573 h 7072723"/>
              <a:gd name="connsiteX40" fmla="*/ 6278946 w 11843796"/>
              <a:gd name="connsiteY40" fmla="*/ 2489793 h 7072723"/>
              <a:gd name="connsiteX41" fmla="*/ 1833512 w 11843796"/>
              <a:gd name="connsiteY41" fmla="*/ 6935227 h 7072723"/>
              <a:gd name="connsiteX42" fmla="*/ 1512143 w 11843796"/>
              <a:gd name="connsiteY42" fmla="*/ 6935227 h 7072723"/>
              <a:gd name="connsiteX43" fmla="*/ 1512143 w 11843796"/>
              <a:gd name="connsiteY43" fmla="*/ 6613858 h 7072723"/>
              <a:gd name="connsiteX44" fmla="*/ 6281443 w 11843796"/>
              <a:gd name="connsiteY44" fmla="*/ 1844558 h 7072723"/>
              <a:gd name="connsiteX45" fmla="*/ 6442127 w 11843796"/>
              <a:gd name="connsiteY45" fmla="*/ 1778000 h 7072723"/>
              <a:gd name="connsiteX46" fmla="*/ 1917115 w 11843796"/>
              <a:gd name="connsiteY46" fmla="*/ 1053647 h 7072723"/>
              <a:gd name="connsiteX47" fmla="*/ 2077799 w 11843796"/>
              <a:gd name="connsiteY47" fmla="*/ 1120204 h 7072723"/>
              <a:gd name="connsiteX48" fmla="*/ 2077799 w 11843796"/>
              <a:gd name="connsiteY48" fmla="*/ 1441573 h 7072723"/>
              <a:gd name="connsiteX49" fmla="*/ 921098 w 11843796"/>
              <a:gd name="connsiteY49" fmla="*/ 2598275 h 7072723"/>
              <a:gd name="connsiteX50" fmla="*/ 599729 w 11843796"/>
              <a:gd name="connsiteY50" fmla="*/ 2598275 h 7072723"/>
              <a:gd name="connsiteX51" fmla="*/ 599729 w 11843796"/>
              <a:gd name="connsiteY51" fmla="*/ 2276906 h 7072723"/>
              <a:gd name="connsiteX52" fmla="*/ 1756431 w 11843796"/>
              <a:gd name="connsiteY52" fmla="*/ 1120204 h 7072723"/>
              <a:gd name="connsiteX53" fmla="*/ 1917115 w 11843796"/>
              <a:gd name="connsiteY53" fmla="*/ 1053647 h 7072723"/>
              <a:gd name="connsiteX54" fmla="*/ 11725472 w 11843796"/>
              <a:gd name="connsiteY54" fmla="*/ 972968 h 7072723"/>
              <a:gd name="connsiteX55" fmla="*/ 11756353 w 11843796"/>
              <a:gd name="connsiteY55" fmla="*/ 989218 h 7072723"/>
              <a:gd name="connsiteX56" fmla="*/ 11792001 w 11843796"/>
              <a:gd name="connsiteY56" fmla="*/ 1018337 h 7072723"/>
              <a:gd name="connsiteX57" fmla="*/ 11841919 w 11843796"/>
              <a:gd name="connsiteY57" fmla="*/ 1093510 h 7072723"/>
              <a:gd name="connsiteX58" fmla="*/ 11843796 w 11843796"/>
              <a:gd name="connsiteY58" fmla="*/ 1103157 h 7072723"/>
              <a:gd name="connsiteX59" fmla="*/ 5572624 w 11843796"/>
              <a:gd name="connsiteY59" fmla="*/ 889000 h 7072723"/>
              <a:gd name="connsiteX60" fmla="*/ 5733309 w 11843796"/>
              <a:gd name="connsiteY60" fmla="*/ 955558 h 7072723"/>
              <a:gd name="connsiteX61" fmla="*/ 5733309 w 11843796"/>
              <a:gd name="connsiteY61" fmla="*/ 1276926 h 7072723"/>
              <a:gd name="connsiteX62" fmla="*/ 691679 w 11843796"/>
              <a:gd name="connsiteY62" fmla="*/ 6318556 h 7072723"/>
              <a:gd name="connsiteX63" fmla="*/ 370311 w 11843796"/>
              <a:gd name="connsiteY63" fmla="*/ 6318556 h 7072723"/>
              <a:gd name="connsiteX64" fmla="*/ 370311 w 11843796"/>
              <a:gd name="connsiteY64" fmla="*/ 5997187 h 7072723"/>
              <a:gd name="connsiteX65" fmla="*/ 5411940 w 11843796"/>
              <a:gd name="connsiteY65" fmla="*/ 955558 h 7072723"/>
              <a:gd name="connsiteX66" fmla="*/ 5572624 w 11843796"/>
              <a:gd name="connsiteY66" fmla="*/ 889000 h 7072723"/>
              <a:gd name="connsiteX67" fmla="*/ 6520609 w 11843796"/>
              <a:gd name="connsiteY67" fmla="*/ 812800 h 7072723"/>
              <a:gd name="connsiteX68" fmla="*/ 6681293 w 11843796"/>
              <a:gd name="connsiteY68" fmla="*/ 879357 h 7072723"/>
              <a:gd name="connsiteX69" fmla="*/ 6681293 w 11843796"/>
              <a:gd name="connsiteY69" fmla="*/ 1200726 h 7072723"/>
              <a:gd name="connsiteX70" fmla="*/ 1773014 w 11843796"/>
              <a:gd name="connsiteY70" fmla="*/ 6109006 h 7072723"/>
              <a:gd name="connsiteX71" fmla="*/ 1451645 w 11843796"/>
              <a:gd name="connsiteY71" fmla="*/ 6109006 h 7072723"/>
              <a:gd name="connsiteX72" fmla="*/ 1451645 w 11843796"/>
              <a:gd name="connsiteY72" fmla="*/ 5787637 h 7072723"/>
              <a:gd name="connsiteX73" fmla="*/ 6359924 w 11843796"/>
              <a:gd name="connsiteY73" fmla="*/ 879357 h 7072723"/>
              <a:gd name="connsiteX74" fmla="*/ 6520609 w 11843796"/>
              <a:gd name="connsiteY74" fmla="*/ 812800 h 7072723"/>
              <a:gd name="connsiteX75" fmla="*/ 3149016 w 11843796"/>
              <a:gd name="connsiteY75" fmla="*/ 685801 h 7072723"/>
              <a:gd name="connsiteX76" fmla="*/ 3309700 w 11843796"/>
              <a:gd name="connsiteY76" fmla="*/ 752358 h 7072723"/>
              <a:gd name="connsiteX77" fmla="*/ 3309700 w 11843796"/>
              <a:gd name="connsiteY77" fmla="*/ 1073727 h 7072723"/>
              <a:gd name="connsiteX78" fmla="*/ 819725 w 11843796"/>
              <a:gd name="connsiteY78" fmla="*/ 3563702 h 7072723"/>
              <a:gd name="connsiteX79" fmla="*/ 498357 w 11843796"/>
              <a:gd name="connsiteY79" fmla="*/ 3563702 h 7072723"/>
              <a:gd name="connsiteX80" fmla="*/ 498357 w 11843796"/>
              <a:gd name="connsiteY80" fmla="*/ 3242333 h 7072723"/>
              <a:gd name="connsiteX81" fmla="*/ 2988331 w 11843796"/>
              <a:gd name="connsiteY81" fmla="*/ 752358 h 7072723"/>
              <a:gd name="connsiteX82" fmla="*/ 3149016 w 11843796"/>
              <a:gd name="connsiteY82" fmla="*/ 685801 h 7072723"/>
              <a:gd name="connsiteX83" fmla="*/ 4660316 w 11843796"/>
              <a:gd name="connsiteY83" fmla="*/ 50800 h 7072723"/>
              <a:gd name="connsiteX84" fmla="*/ 4821001 w 11843796"/>
              <a:gd name="connsiteY84" fmla="*/ 117358 h 7072723"/>
              <a:gd name="connsiteX85" fmla="*/ 4821001 w 11843796"/>
              <a:gd name="connsiteY85" fmla="*/ 438726 h 7072723"/>
              <a:gd name="connsiteX86" fmla="*/ 387926 w 11843796"/>
              <a:gd name="connsiteY86" fmla="*/ 4871802 h 7072723"/>
              <a:gd name="connsiteX87" fmla="*/ 66558 w 11843796"/>
              <a:gd name="connsiteY87" fmla="*/ 4871802 h 7072723"/>
              <a:gd name="connsiteX88" fmla="*/ 66558 w 11843796"/>
              <a:gd name="connsiteY88" fmla="*/ 4550433 h 7072723"/>
              <a:gd name="connsiteX89" fmla="*/ 4499632 w 11843796"/>
              <a:gd name="connsiteY89" fmla="*/ 117358 h 7072723"/>
              <a:gd name="connsiteX90" fmla="*/ 4660316 w 11843796"/>
              <a:gd name="connsiteY90" fmla="*/ 50800 h 7072723"/>
              <a:gd name="connsiteX91" fmla="*/ 5585324 w 11843796"/>
              <a:gd name="connsiteY91" fmla="*/ 0 h 7072723"/>
              <a:gd name="connsiteX92" fmla="*/ 5746009 w 11843796"/>
              <a:gd name="connsiteY92" fmla="*/ 66558 h 7072723"/>
              <a:gd name="connsiteX93" fmla="*/ 5746009 w 11843796"/>
              <a:gd name="connsiteY93" fmla="*/ 387926 h 7072723"/>
              <a:gd name="connsiteX94" fmla="*/ 1047279 w 11843796"/>
              <a:gd name="connsiteY94" fmla="*/ 5086656 h 7072723"/>
              <a:gd name="connsiteX95" fmla="*/ 725911 w 11843796"/>
              <a:gd name="connsiteY95" fmla="*/ 5086656 h 7072723"/>
              <a:gd name="connsiteX96" fmla="*/ 725911 w 11843796"/>
              <a:gd name="connsiteY96" fmla="*/ 4765287 h 7072723"/>
              <a:gd name="connsiteX97" fmla="*/ 5424639 w 11843796"/>
              <a:gd name="connsiteY97" fmla="*/ 66558 h 7072723"/>
              <a:gd name="connsiteX98" fmla="*/ 5585324 w 11843796"/>
              <a:gd name="connsiteY98" fmla="*/ 0 h 7072723"/>
              <a:gd name="connsiteX0" fmla="*/ 7061699 w 11843796"/>
              <a:gd name="connsiteY0" fmla="*/ 5427269 h 7072723"/>
              <a:gd name="connsiteX1" fmla="*/ 7136236 w 11843796"/>
              <a:gd name="connsiteY1" fmla="*/ 5509281 h 7072723"/>
              <a:gd name="connsiteX2" fmla="*/ 7365417 w 11843796"/>
              <a:gd name="connsiteY2" fmla="*/ 5717575 h 7072723"/>
              <a:gd name="connsiteX3" fmla="*/ 7393289 w 11843796"/>
              <a:gd name="connsiteY3" fmla="*/ 5738417 h 7072723"/>
              <a:gd name="connsiteX4" fmla="*/ 7022700 w 11843796"/>
              <a:gd name="connsiteY4" fmla="*/ 6109006 h 7072723"/>
              <a:gd name="connsiteX5" fmla="*/ 6701331 w 11843796"/>
              <a:gd name="connsiteY5" fmla="*/ 6109006 h 7072723"/>
              <a:gd name="connsiteX6" fmla="*/ 6701331 w 11843796"/>
              <a:gd name="connsiteY6" fmla="*/ 5787637 h 7072723"/>
              <a:gd name="connsiteX7" fmla="*/ 7061699 w 11843796"/>
              <a:gd name="connsiteY7" fmla="*/ 5427269 h 7072723"/>
              <a:gd name="connsiteX8" fmla="*/ 6688898 w 11843796"/>
              <a:gd name="connsiteY8" fmla="*/ 4943984 h 7072723"/>
              <a:gd name="connsiteX9" fmla="*/ 6742159 w 11843796"/>
              <a:gd name="connsiteY9" fmla="*/ 5031655 h 7072723"/>
              <a:gd name="connsiteX10" fmla="*/ 6927943 w 11843796"/>
              <a:gd name="connsiteY10" fmla="*/ 5280101 h 7072723"/>
              <a:gd name="connsiteX11" fmla="*/ 6960118 w 11843796"/>
              <a:gd name="connsiteY11" fmla="*/ 5315502 h 7072723"/>
              <a:gd name="connsiteX12" fmla="*/ 5855194 w 11843796"/>
              <a:gd name="connsiteY12" fmla="*/ 6420425 h 7072723"/>
              <a:gd name="connsiteX13" fmla="*/ 5533825 w 11843796"/>
              <a:gd name="connsiteY13" fmla="*/ 6420425 h 7072723"/>
              <a:gd name="connsiteX14" fmla="*/ 5533825 w 11843796"/>
              <a:gd name="connsiteY14" fmla="*/ 6099056 h 7072723"/>
              <a:gd name="connsiteX15" fmla="*/ 6688898 w 11843796"/>
              <a:gd name="connsiteY15" fmla="*/ 4943984 h 7072723"/>
              <a:gd name="connsiteX16" fmla="*/ 6400541 w 11843796"/>
              <a:gd name="connsiteY16" fmla="*/ 4363059 h 7072723"/>
              <a:gd name="connsiteX17" fmla="*/ 6444608 w 11843796"/>
              <a:gd name="connsiteY17" fmla="*/ 4483458 h 7072723"/>
              <a:gd name="connsiteX18" fmla="*/ 6580507 w 11843796"/>
              <a:gd name="connsiteY18" fmla="*/ 4765567 h 7072723"/>
              <a:gd name="connsiteX19" fmla="*/ 6603282 w 11843796"/>
              <a:gd name="connsiteY19" fmla="*/ 4803056 h 7072723"/>
              <a:gd name="connsiteX20" fmla="*/ 4868999 w 11843796"/>
              <a:gd name="connsiteY20" fmla="*/ 6537339 h 7072723"/>
              <a:gd name="connsiteX21" fmla="*/ 4547629 w 11843796"/>
              <a:gd name="connsiteY21" fmla="*/ 6537339 h 7072723"/>
              <a:gd name="connsiteX22" fmla="*/ 4547629 w 11843796"/>
              <a:gd name="connsiteY22" fmla="*/ 6215970 h 7072723"/>
              <a:gd name="connsiteX23" fmla="*/ 6400541 w 11843796"/>
              <a:gd name="connsiteY23" fmla="*/ 4363059 h 7072723"/>
              <a:gd name="connsiteX24" fmla="*/ 6224109 w 11843796"/>
              <a:gd name="connsiteY24" fmla="*/ 3665036 h 7072723"/>
              <a:gd name="connsiteX25" fmla="*/ 6256560 w 11843796"/>
              <a:gd name="connsiteY25" fmla="*/ 3877668 h 7072723"/>
              <a:gd name="connsiteX26" fmla="*/ 6336085 w 11843796"/>
              <a:gd name="connsiteY26" fmla="*/ 4186951 h 7072723"/>
              <a:gd name="connsiteX27" fmla="*/ 6338455 w 11843796"/>
              <a:gd name="connsiteY27" fmla="*/ 4193427 h 7072723"/>
              <a:gd name="connsiteX28" fmla="*/ 3698522 w 11843796"/>
              <a:gd name="connsiteY28" fmla="*/ 6833359 h 7072723"/>
              <a:gd name="connsiteX29" fmla="*/ 3377155 w 11843796"/>
              <a:gd name="connsiteY29" fmla="*/ 6833359 h 7072723"/>
              <a:gd name="connsiteX30" fmla="*/ 3377155 w 11843796"/>
              <a:gd name="connsiteY30" fmla="*/ 6511990 h 7072723"/>
              <a:gd name="connsiteX31" fmla="*/ 6224109 w 11843796"/>
              <a:gd name="connsiteY31" fmla="*/ 3665036 h 7072723"/>
              <a:gd name="connsiteX32" fmla="*/ 6224730 w 11843796"/>
              <a:gd name="connsiteY32" fmla="*/ 2785416 h 7072723"/>
              <a:gd name="connsiteX33" fmla="*/ 6207656 w 11843796"/>
              <a:gd name="connsiteY33" fmla="*/ 2897293 h 7072723"/>
              <a:gd name="connsiteX34" fmla="*/ 6190994 w 11843796"/>
              <a:gd name="connsiteY34" fmla="*/ 3227262 h 7072723"/>
              <a:gd name="connsiteX35" fmla="*/ 6202272 w 11843796"/>
              <a:gd name="connsiteY35" fmla="*/ 3450612 h 7072723"/>
              <a:gd name="connsiteX36" fmla="*/ 2646717 w 11843796"/>
              <a:gd name="connsiteY36" fmla="*/ 7006166 h 7072723"/>
              <a:gd name="connsiteX37" fmla="*/ 2325349 w 11843796"/>
              <a:gd name="connsiteY37" fmla="*/ 7006166 h 7072723"/>
              <a:gd name="connsiteX38" fmla="*/ 2325349 w 11843796"/>
              <a:gd name="connsiteY38" fmla="*/ 6684797 h 7072723"/>
              <a:gd name="connsiteX39" fmla="*/ 6224730 w 11843796"/>
              <a:gd name="connsiteY39" fmla="*/ 2785416 h 7072723"/>
              <a:gd name="connsiteX40" fmla="*/ 6442127 w 11843796"/>
              <a:gd name="connsiteY40" fmla="*/ 1778000 h 7072723"/>
              <a:gd name="connsiteX41" fmla="*/ 6527639 w 11843796"/>
              <a:gd name="connsiteY41" fmla="*/ 1794640 h 7072723"/>
              <a:gd name="connsiteX42" fmla="*/ 6529201 w 11843796"/>
              <a:gd name="connsiteY42" fmla="*/ 1795461 h 7072723"/>
              <a:gd name="connsiteX43" fmla="*/ 6444608 w 11843796"/>
              <a:gd name="connsiteY43" fmla="*/ 1971066 h 7072723"/>
              <a:gd name="connsiteX44" fmla="*/ 6336085 w 11843796"/>
              <a:gd name="connsiteY44" fmla="*/ 2267573 h 7072723"/>
              <a:gd name="connsiteX45" fmla="*/ 6278946 w 11843796"/>
              <a:gd name="connsiteY45" fmla="*/ 2489793 h 7072723"/>
              <a:gd name="connsiteX46" fmla="*/ 1833512 w 11843796"/>
              <a:gd name="connsiteY46" fmla="*/ 6935227 h 7072723"/>
              <a:gd name="connsiteX47" fmla="*/ 1512143 w 11843796"/>
              <a:gd name="connsiteY47" fmla="*/ 6935227 h 7072723"/>
              <a:gd name="connsiteX48" fmla="*/ 1512143 w 11843796"/>
              <a:gd name="connsiteY48" fmla="*/ 6613858 h 7072723"/>
              <a:gd name="connsiteX49" fmla="*/ 6281443 w 11843796"/>
              <a:gd name="connsiteY49" fmla="*/ 1844558 h 7072723"/>
              <a:gd name="connsiteX50" fmla="*/ 6442127 w 11843796"/>
              <a:gd name="connsiteY50" fmla="*/ 1778000 h 7072723"/>
              <a:gd name="connsiteX51" fmla="*/ 1917115 w 11843796"/>
              <a:gd name="connsiteY51" fmla="*/ 1053647 h 7072723"/>
              <a:gd name="connsiteX52" fmla="*/ 2077799 w 11843796"/>
              <a:gd name="connsiteY52" fmla="*/ 1120204 h 7072723"/>
              <a:gd name="connsiteX53" fmla="*/ 2077799 w 11843796"/>
              <a:gd name="connsiteY53" fmla="*/ 1441573 h 7072723"/>
              <a:gd name="connsiteX54" fmla="*/ 921098 w 11843796"/>
              <a:gd name="connsiteY54" fmla="*/ 2598275 h 7072723"/>
              <a:gd name="connsiteX55" fmla="*/ 599729 w 11843796"/>
              <a:gd name="connsiteY55" fmla="*/ 2598275 h 7072723"/>
              <a:gd name="connsiteX56" fmla="*/ 599729 w 11843796"/>
              <a:gd name="connsiteY56" fmla="*/ 2276906 h 7072723"/>
              <a:gd name="connsiteX57" fmla="*/ 1756431 w 11843796"/>
              <a:gd name="connsiteY57" fmla="*/ 1120204 h 7072723"/>
              <a:gd name="connsiteX58" fmla="*/ 1917115 w 11843796"/>
              <a:gd name="connsiteY58" fmla="*/ 1053647 h 7072723"/>
              <a:gd name="connsiteX59" fmla="*/ 11725472 w 11843796"/>
              <a:gd name="connsiteY59" fmla="*/ 972968 h 7072723"/>
              <a:gd name="connsiteX60" fmla="*/ 11756353 w 11843796"/>
              <a:gd name="connsiteY60" fmla="*/ 989218 h 7072723"/>
              <a:gd name="connsiteX61" fmla="*/ 11841919 w 11843796"/>
              <a:gd name="connsiteY61" fmla="*/ 1093510 h 7072723"/>
              <a:gd name="connsiteX62" fmla="*/ 11843796 w 11843796"/>
              <a:gd name="connsiteY62" fmla="*/ 1103157 h 7072723"/>
              <a:gd name="connsiteX63" fmla="*/ 11725472 w 11843796"/>
              <a:gd name="connsiteY63" fmla="*/ 972968 h 7072723"/>
              <a:gd name="connsiteX64" fmla="*/ 5572624 w 11843796"/>
              <a:gd name="connsiteY64" fmla="*/ 889000 h 7072723"/>
              <a:gd name="connsiteX65" fmla="*/ 5733309 w 11843796"/>
              <a:gd name="connsiteY65" fmla="*/ 955558 h 7072723"/>
              <a:gd name="connsiteX66" fmla="*/ 5733309 w 11843796"/>
              <a:gd name="connsiteY66" fmla="*/ 1276926 h 7072723"/>
              <a:gd name="connsiteX67" fmla="*/ 691679 w 11843796"/>
              <a:gd name="connsiteY67" fmla="*/ 6318556 h 7072723"/>
              <a:gd name="connsiteX68" fmla="*/ 370311 w 11843796"/>
              <a:gd name="connsiteY68" fmla="*/ 6318556 h 7072723"/>
              <a:gd name="connsiteX69" fmla="*/ 370311 w 11843796"/>
              <a:gd name="connsiteY69" fmla="*/ 5997187 h 7072723"/>
              <a:gd name="connsiteX70" fmla="*/ 5411940 w 11843796"/>
              <a:gd name="connsiteY70" fmla="*/ 955558 h 7072723"/>
              <a:gd name="connsiteX71" fmla="*/ 5572624 w 11843796"/>
              <a:gd name="connsiteY71" fmla="*/ 889000 h 7072723"/>
              <a:gd name="connsiteX72" fmla="*/ 6520609 w 11843796"/>
              <a:gd name="connsiteY72" fmla="*/ 812800 h 7072723"/>
              <a:gd name="connsiteX73" fmla="*/ 6681293 w 11843796"/>
              <a:gd name="connsiteY73" fmla="*/ 879357 h 7072723"/>
              <a:gd name="connsiteX74" fmla="*/ 6681293 w 11843796"/>
              <a:gd name="connsiteY74" fmla="*/ 1200726 h 7072723"/>
              <a:gd name="connsiteX75" fmla="*/ 1773014 w 11843796"/>
              <a:gd name="connsiteY75" fmla="*/ 6109006 h 7072723"/>
              <a:gd name="connsiteX76" fmla="*/ 1451645 w 11843796"/>
              <a:gd name="connsiteY76" fmla="*/ 6109006 h 7072723"/>
              <a:gd name="connsiteX77" fmla="*/ 1451645 w 11843796"/>
              <a:gd name="connsiteY77" fmla="*/ 5787637 h 7072723"/>
              <a:gd name="connsiteX78" fmla="*/ 6359924 w 11843796"/>
              <a:gd name="connsiteY78" fmla="*/ 879357 h 7072723"/>
              <a:gd name="connsiteX79" fmla="*/ 6520609 w 11843796"/>
              <a:gd name="connsiteY79" fmla="*/ 812800 h 7072723"/>
              <a:gd name="connsiteX80" fmla="*/ 3149016 w 11843796"/>
              <a:gd name="connsiteY80" fmla="*/ 685801 h 7072723"/>
              <a:gd name="connsiteX81" fmla="*/ 3309700 w 11843796"/>
              <a:gd name="connsiteY81" fmla="*/ 752358 h 7072723"/>
              <a:gd name="connsiteX82" fmla="*/ 3309700 w 11843796"/>
              <a:gd name="connsiteY82" fmla="*/ 1073727 h 7072723"/>
              <a:gd name="connsiteX83" fmla="*/ 819725 w 11843796"/>
              <a:gd name="connsiteY83" fmla="*/ 3563702 h 7072723"/>
              <a:gd name="connsiteX84" fmla="*/ 498357 w 11843796"/>
              <a:gd name="connsiteY84" fmla="*/ 3563702 h 7072723"/>
              <a:gd name="connsiteX85" fmla="*/ 498357 w 11843796"/>
              <a:gd name="connsiteY85" fmla="*/ 3242333 h 7072723"/>
              <a:gd name="connsiteX86" fmla="*/ 2988331 w 11843796"/>
              <a:gd name="connsiteY86" fmla="*/ 752358 h 7072723"/>
              <a:gd name="connsiteX87" fmla="*/ 3149016 w 11843796"/>
              <a:gd name="connsiteY87" fmla="*/ 685801 h 7072723"/>
              <a:gd name="connsiteX88" fmla="*/ 4660316 w 11843796"/>
              <a:gd name="connsiteY88" fmla="*/ 50800 h 7072723"/>
              <a:gd name="connsiteX89" fmla="*/ 4821001 w 11843796"/>
              <a:gd name="connsiteY89" fmla="*/ 117358 h 7072723"/>
              <a:gd name="connsiteX90" fmla="*/ 4821001 w 11843796"/>
              <a:gd name="connsiteY90" fmla="*/ 438726 h 7072723"/>
              <a:gd name="connsiteX91" fmla="*/ 387926 w 11843796"/>
              <a:gd name="connsiteY91" fmla="*/ 4871802 h 7072723"/>
              <a:gd name="connsiteX92" fmla="*/ 66558 w 11843796"/>
              <a:gd name="connsiteY92" fmla="*/ 4871802 h 7072723"/>
              <a:gd name="connsiteX93" fmla="*/ 66558 w 11843796"/>
              <a:gd name="connsiteY93" fmla="*/ 4550433 h 7072723"/>
              <a:gd name="connsiteX94" fmla="*/ 4499632 w 11843796"/>
              <a:gd name="connsiteY94" fmla="*/ 117358 h 7072723"/>
              <a:gd name="connsiteX95" fmla="*/ 4660316 w 11843796"/>
              <a:gd name="connsiteY95" fmla="*/ 50800 h 7072723"/>
              <a:gd name="connsiteX96" fmla="*/ 5585324 w 11843796"/>
              <a:gd name="connsiteY96" fmla="*/ 0 h 7072723"/>
              <a:gd name="connsiteX97" fmla="*/ 5746009 w 11843796"/>
              <a:gd name="connsiteY97" fmla="*/ 66558 h 7072723"/>
              <a:gd name="connsiteX98" fmla="*/ 5746009 w 11843796"/>
              <a:gd name="connsiteY98" fmla="*/ 387926 h 7072723"/>
              <a:gd name="connsiteX99" fmla="*/ 1047279 w 11843796"/>
              <a:gd name="connsiteY99" fmla="*/ 5086656 h 7072723"/>
              <a:gd name="connsiteX100" fmla="*/ 725911 w 11843796"/>
              <a:gd name="connsiteY100" fmla="*/ 5086656 h 7072723"/>
              <a:gd name="connsiteX101" fmla="*/ 725911 w 11843796"/>
              <a:gd name="connsiteY101" fmla="*/ 4765287 h 7072723"/>
              <a:gd name="connsiteX102" fmla="*/ 5424639 w 11843796"/>
              <a:gd name="connsiteY102" fmla="*/ 66558 h 7072723"/>
              <a:gd name="connsiteX103" fmla="*/ 5585324 w 11843796"/>
              <a:gd name="connsiteY103" fmla="*/ 0 h 7072723"/>
              <a:gd name="connsiteX0" fmla="*/ 7061699 w 11841919"/>
              <a:gd name="connsiteY0" fmla="*/ 5427269 h 7072723"/>
              <a:gd name="connsiteX1" fmla="*/ 7136236 w 11841919"/>
              <a:gd name="connsiteY1" fmla="*/ 5509281 h 7072723"/>
              <a:gd name="connsiteX2" fmla="*/ 7365417 w 11841919"/>
              <a:gd name="connsiteY2" fmla="*/ 5717575 h 7072723"/>
              <a:gd name="connsiteX3" fmla="*/ 7393289 w 11841919"/>
              <a:gd name="connsiteY3" fmla="*/ 5738417 h 7072723"/>
              <a:gd name="connsiteX4" fmla="*/ 7022700 w 11841919"/>
              <a:gd name="connsiteY4" fmla="*/ 6109006 h 7072723"/>
              <a:gd name="connsiteX5" fmla="*/ 6701331 w 11841919"/>
              <a:gd name="connsiteY5" fmla="*/ 6109006 h 7072723"/>
              <a:gd name="connsiteX6" fmla="*/ 6701331 w 11841919"/>
              <a:gd name="connsiteY6" fmla="*/ 5787637 h 7072723"/>
              <a:gd name="connsiteX7" fmla="*/ 7061699 w 11841919"/>
              <a:gd name="connsiteY7" fmla="*/ 5427269 h 7072723"/>
              <a:gd name="connsiteX8" fmla="*/ 6688898 w 11841919"/>
              <a:gd name="connsiteY8" fmla="*/ 4943984 h 7072723"/>
              <a:gd name="connsiteX9" fmla="*/ 6742159 w 11841919"/>
              <a:gd name="connsiteY9" fmla="*/ 5031655 h 7072723"/>
              <a:gd name="connsiteX10" fmla="*/ 6927943 w 11841919"/>
              <a:gd name="connsiteY10" fmla="*/ 5280101 h 7072723"/>
              <a:gd name="connsiteX11" fmla="*/ 6960118 w 11841919"/>
              <a:gd name="connsiteY11" fmla="*/ 5315502 h 7072723"/>
              <a:gd name="connsiteX12" fmla="*/ 5855194 w 11841919"/>
              <a:gd name="connsiteY12" fmla="*/ 6420425 h 7072723"/>
              <a:gd name="connsiteX13" fmla="*/ 5533825 w 11841919"/>
              <a:gd name="connsiteY13" fmla="*/ 6420425 h 7072723"/>
              <a:gd name="connsiteX14" fmla="*/ 5533825 w 11841919"/>
              <a:gd name="connsiteY14" fmla="*/ 6099056 h 7072723"/>
              <a:gd name="connsiteX15" fmla="*/ 6688898 w 11841919"/>
              <a:gd name="connsiteY15" fmla="*/ 4943984 h 7072723"/>
              <a:gd name="connsiteX16" fmla="*/ 6400541 w 11841919"/>
              <a:gd name="connsiteY16" fmla="*/ 4363059 h 7072723"/>
              <a:gd name="connsiteX17" fmla="*/ 6444608 w 11841919"/>
              <a:gd name="connsiteY17" fmla="*/ 4483458 h 7072723"/>
              <a:gd name="connsiteX18" fmla="*/ 6580507 w 11841919"/>
              <a:gd name="connsiteY18" fmla="*/ 4765567 h 7072723"/>
              <a:gd name="connsiteX19" fmla="*/ 6603282 w 11841919"/>
              <a:gd name="connsiteY19" fmla="*/ 4803056 h 7072723"/>
              <a:gd name="connsiteX20" fmla="*/ 4868999 w 11841919"/>
              <a:gd name="connsiteY20" fmla="*/ 6537339 h 7072723"/>
              <a:gd name="connsiteX21" fmla="*/ 4547629 w 11841919"/>
              <a:gd name="connsiteY21" fmla="*/ 6537339 h 7072723"/>
              <a:gd name="connsiteX22" fmla="*/ 4547629 w 11841919"/>
              <a:gd name="connsiteY22" fmla="*/ 6215970 h 7072723"/>
              <a:gd name="connsiteX23" fmla="*/ 6400541 w 11841919"/>
              <a:gd name="connsiteY23" fmla="*/ 4363059 h 7072723"/>
              <a:gd name="connsiteX24" fmla="*/ 6224109 w 11841919"/>
              <a:gd name="connsiteY24" fmla="*/ 3665036 h 7072723"/>
              <a:gd name="connsiteX25" fmla="*/ 6256560 w 11841919"/>
              <a:gd name="connsiteY25" fmla="*/ 3877668 h 7072723"/>
              <a:gd name="connsiteX26" fmla="*/ 6336085 w 11841919"/>
              <a:gd name="connsiteY26" fmla="*/ 4186951 h 7072723"/>
              <a:gd name="connsiteX27" fmla="*/ 6338455 w 11841919"/>
              <a:gd name="connsiteY27" fmla="*/ 4193427 h 7072723"/>
              <a:gd name="connsiteX28" fmla="*/ 3698522 w 11841919"/>
              <a:gd name="connsiteY28" fmla="*/ 6833359 h 7072723"/>
              <a:gd name="connsiteX29" fmla="*/ 3377155 w 11841919"/>
              <a:gd name="connsiteY29" fmla="*/ 6833359 h 7072723"/>
              <a:gd name="connsiteX30" fmla="*/ 3377155 w 11841919"/>
              <a:gd name="connsiteY30" fmla="*/ 6511990 h 7072723"/>
              <a:gd name="connsiteX31" fmla="*/ 6224109 w 11841919"/>
              <a:gd name="connsiteY31" fmla="*/ 3665036 h 7072723"/>
              <a:gd name="connsiteX32" fmla="*/ 6224730 w 11841919"/>
              <a:gd name="connsiteY32" fmla="*/ 2785416 h 7072723"/>
              <a:gd name="connsiteX33" fmla="*/ 6207656 w 11841919"/>
              <a:gd name="connsiteY33" fmla="*/ 2897293 h 7072723"/>
              <a:gd name="connsiteX34" fmla="*/ 6190994 w 11841919"/>
              <a:gd name="connsiteY34" fmla="*/ 3227262 h 7072723"/>
              <a:gd name="connsiteX35" fmla="*/ 6202272 w 11841919"/>
              <a:gd name="connsiteY35" fmla="*/ 3450612 h 7072723"/>
              <a:gd name="connsiteX36" fmla="*/ 2646717 w 11841919"/>
              <a:gd name="connsiteY36" fmla="*/ 7006166 h 7072723"/>
              <a:gd name="connsiteX37" fmla="*/ 2325349 w 11841919"/>
              <a:gd name="connsiteY37" fmla="*/ 7006166 h 7072723"/>
              <a:gd name="connsiteX38" fmla="*/ 2325349 w 11841919"/>
              <a:gd name="connsiteY38" fmla="*/ 6684797 h 7072723"/>
              <a:gd name="connsiteX39" fmla="*/ 6224730 w 11841919"/>
              <a:gd name="connsiteY39" fmla="*/ 2785416 h 7072723"/>
              <a:gd name="connsiteX40" fmla="*/ 6442127 w 11841919"/>
              <a:gd name="connsiteY40" fmla="*/ 1778000 h 7072723"/>
              <a:gd name="connsiteX41" fmla="*/ 6527639 w 11841919"/>
              <a:gd name="connsiteY41" fmla="*/ 1794640 h 7072723"/>
              <a:gd name="connsiteX42" fmla="*/ 6529201 w 11841919"/>
              <a:gd name="connsiteY42" fmla="*/ 1795461 h 7072723"/>
              <a:gd name="connsiteX43" fmla="*/ 6444608 w 11841919"/>
              <a:gd name="connsiteY43" fmla="*/ 1971066 h 7072723"/>
              <a:gd name="connsiteX44" fmla="*/ 6336085 w 11841919"/>
              <a:gd name="connsiteY44" fmla="*/ 2267573 h 7072723"/>
              <a:gd name="connsiteX45" fmla="*/ 6278946 w 11841919"/>
              <a:gd name="connsiteY45" fmla="*/ 2489793 h 7072723"/>
              <a:gd name="connsiteX46" fmla="*/ 1833512 w 11841919"/>
              <a:gd name="connsiteY46" fmla="*/ 6935227 h 7072723"/>
              <a:gd name="connsiteX47" fmla="*/ 1512143 w 11841919"/>
              <a:gd name="connsiteY47" fmla="*/ 6935227 h 7072723"/>
              <a:gd name="connsiteX48" fmla="*/ 1512143 w 11841919"/>
              <a:gd name="connsiteY48" fmla="*/ 6613858 h 7072723"/>
              <a:gd name="connsiteX49" fmla="*/ 6281443 w 11841919"/>
              <a:gd name="connsiteY49" fmla="*/ 1844558 h 7072723"/>
              <a:gd name="connsiteX50" fmla="*/ 6442127 w 11841919"/>
              <a:gd name="connsiteY50" fmla="*/ 1778000 h 7072723"/>
              <a:gd name="connsiteX51" fmla="*/ 1917115 w 11841919"/>
              <a:gd name="connsiteY51" fmla="*/ 1053647 h 7072723"/>
              <a:gd name="connsiteX52" fmla="*/ 2077799 w 11841919"/>
              <a:gd name="connsiteY52" fmla="*/ 1120204 h 7072723"/>
              <a:gd name="connsiteX53" fmla="*/ 2077799 w 11841919"/>
              <a:gd name="connsiteY53" fmla="*/ 1441573 h 7072723"/>
              <a:gd name="connsiteX54" fmla="*/ 921098 w 11841919"/>
              <a:gd name="connsiteY54" fmla="*/ 2598275 h 7072723"/>
              <a:gd name="connsiteX55" fmla="*/ 599729 w 11841919"/>
              <a:gd name="connsiteY55" fmla="*/ 2598275 h 7072723"/>
              <a:gd name="connsiteX56" fmla="*/ 599729 w 11841919"/>
              <a:gd name="connsiteY56" fmla="*/ 2276906 h 7072723"/>
              <a:gd name="connsiteX57" fmla="*/ 1756431 w 11841919"/>
              <a:gd name="connsiteY57" fmla="*/ 1120204 h 7072723"/>
              <a:gd name="connsiteX58" fmla="*/ 1917115 w 11841919"/>
              <a:gd name="connsiteY58" fmla="*/ 1053647 h 7072723"/>
              <a:gd name="connsiteX59" fmla="*/ 11725472 w 11841919"/>
              <a:gd name="connsiteY59" fmla="*/ 972968 h 7072723"/>
              <a:gd name="connsiteX60" fmla="*/ 11756353 w 11841919"/>
              <a:gd name="connsiteY60" fmla="*/ 989218 h 7072723"/>
              <a:gd name="connsiteX61" fmla="*/ 11841919 w 11841919"/>
              <a:gd name="connsiteY61" fmla="*/ 1093510 h 7072723"/>
              <a:gd name="connsiteX62" fmla="*/ 11725472 w 11841919"/>
              <a:gd name="connsiteY62" fmla="*/ 972968 h 7072723"/>
              <a:gd name="connsiteX63" fmla="*/ 5572624 w 11841919"/>
              <a:gd name="connsiteY63" fmla="*/ 889000 h 7072723"/>
              <a:gd name="connsiteX64" fmla="*/ 5733309 w 11841919"/>
              <a:gd name="connsiteY64" fmla="*/ 955558 h 7072723"/>
              <a:gd name="connsiteX65" fmla="*/ 5733309 w 11841919"/>
              <a:gd name="connsiteY65" fmla="*/ 1276926 h 7072723"/>
              <a:gd name="connsiteX66" fmla="*/ 691679 w 11841919"/>
              <a:gd name="connsiteY66" fmla="*/ 6318556 h 7072723"/>
              <a:gd name="connsiteX67" fmla="*/ 370311 w 11841919"/>
              <a:gd name="connsiteY67" fmla="*/ 6318556 h 7072723"/>
              <a:gd name="connsiteX68" fmla="*/ 370311 w 11841919"/>
              <a:gd name="connsiteY68" fmla="*/ 5997187 h 7072723"/>
              <a:gd name="connsiteX69" fmla="*/ 5411940 w 11841919"/>
              <a:gd name="connsiteY69" fmla="*/ 955558 h 7072723"/>
              <a:gd name="connsiteX70" fmla="*/ 5572624 w 11841919"/>
              <a:gd name="connsiteY70" fmla="*/ 889000 h 7072723"/>
              <a:gd name="connsiteX71" fmla="*/ 6520609 w 11841919"/>
              <a:gd name="connsiteY71" fmla="*/ 812800 h 7072723"/>
              <a:gd name="connsiteX72" fmla="*/ 6681293 w 11841919"/>
              <a:gd name="connsiteY72" fmla="*/ 879357 h 7072723"/>
              <a:gd name="connsiteX73" fmla="*/ 6681293 w 11841919"/>
              <a:gd name="connsiteY73" fmla="*/ 1200726 h 7072723"/>
              <a:gd name="connsiteX74" fmla="*/ 1773014 w 11841919"/>
              <a:gd name="connsiteY74" fmla="*/ 6109006 h 7072723"/>
              <a:gd name="connsiteX75" fmla="*/ 1451645 w 11841919"/>
              <a:gd name="connsiteY75" fmla="*/ 6109006 h 7072723"/>
              <a:gd name="connsiteX76" fmla="*/ 1451645 w 11841919"/>
              <a:gd name="connsiteY76" fmla="*/ 5787637 h 7072723"/>
              <a:gd name="connsiteX77" fmla="*/ 6359924 w 11841919"/>
              <a:gd name="connsiteY77" fmla="*/ 879357 h 7072723"/>
              <a:gd name="connsiteX78" fmla="*/ 6520609 w 11841919"/>
              <a:gd name="connsiteY78" fmla="*/ 812800 h 7072723"/>
              <a:gd name="connsiteX79" fmla="*/ 3149016 w 11841919"/>
              <a:gd name="connsiteY79" fmla="*/ 685801 h 7072723"/>
              <a:gd name="connsiteX80" fmla="*/ 3309700 w 11841919"/>
              <a:gd name="connsiteY80" fmla="*/ 752358 h 7072723"/>
              <a:gd name="connsiteX81" fmla="*/ 3309700 w 11841919"/>
              <a:gd name="connsiteY81" fmla="*/ 1073727 h 7072723"/>
              <a:gd name="connsiteX82" fmla="*/ 819725 w 11841919"/>
              <a:gd name="connsiteY82" fmla="*/ 3563702 h 7072723"/>
              <a:gd name="connsiteX83" fmla="*/ 498357 w 11841919"/>
              <a:gd name="connsiteY83" fmla="*/ 3563702 h 7072723"/>
              <a:gd name="connsiteX84" fmla="*/ 498357 w 11841919"/>
              <a:gd name="connsiteY84" fmla="*/ 3242333 h 7072723"/>
              <a:gd name="connsiteX85" fmla="*/ 2988331 w 11841919"/>
              <a:gd name="connsiteY85" fmla="*/ 752358 h 7072723"/>
              <a:gd name="connsiteX86" fmla="*/ 3149016 w 11841919"/>
              <a:gd name="connsiteY86" fmla="*/ 685801 h 7072723"/>
              <a:gd name="connsiteX87" fmla="*/ 4660316 w 11841919"/>
              <a:gd name="connsiteY87" fmla="*/ 50800 h 7072723"/>
              <a:gd name="connsiteX88" fmla="*/ 4821001 w 11841919"/>
              <a:gd name="connsiteY88" fmla="*/ 117358 h 7072723"/>
              <a:gd name="connsiteX89" fmla="*/ 4821001 w 11841919"/>
              <a:gd name="connsiteY89" fmla="*/ 438726 h 7072723"/>
              <a:gd name="connsiteX90" fmla="*/ 387926 w 11841919"/>
              <a:gd name="connsiteY90" fmla="*/ 4871802 h 7072723"/>
              <a:gd name="connsiteX91" fmla="*/ 66558 w 11841919"/>
              <a:gd name="connsiteY91" fmla="*/ 4871802 h 7072723"/>
              <a:gd name="connsiteX92" fmla="*/ 66558 w 11841919"/>
              <a:gd name="connsiteY92" fmla="*/ 4550433 h 7072723"/>
              <a:gd name="connsiteX93" fmla="*/ 4499632 w 11841919"/>
              <a:gd name="connsiteY93" fmla="*/ 117358 h 7072723"/>
              <a:gd name="connsiteX94" fmla="*/ 4660316 w 11841919"/>
              <a:gd name="connsiteY94" fmla="*/ 50800 h 7072723"/>
              <a:gd name="connsiteX95" fmla="*/ 5585324 w 11841919"/>
              <a:gd name="connsiteY95" fmla="*/ 0 h 7072723"/>
              <a:gd name="connsiteX96" fmla="*/ 5746009 w 11841919"/>
              <a:gd name="connsiteY96" fmla="*/ 66558 h 7072723"/>
              <a:gd name="connsiteX97" fmla="*/ 5746009 w 11841919"/>
              <a:gd name="connsiteY97" fmla="*/ 387926 h 7072723"/>
              <a:gd name="connsiteX98" fmla="*/ 1047279 w 11841919"/>
              <a:gd name="connsiteY98" fmla="*/ 5086656 h 7072723"/>
              <a:gd name="connsiteX99" fmla="*/ 725911 w 11841919"/>
              <a:gd name="connsiteY99" fmla="*/ 5086656 h 7072723"/>
              <a:gd name="connsiteX100" fmla="*/ 725911 w 11841919"/>
              <a:gd name="connsiteY100" fmla="*/ 4765287 h 7072723"/>
              <a:gd name="connsiteX101" fmla="*/ 5424639 w 11841919"/>
              <a:gd name="connsiteY101" fmla="*/ 66558 h 7072723"/>
              <a:gd name="connsiteX102" fmla="*/ 5585324 w 11841919"/>
              <a:gd name="connsiteY102" fmla="*/ 0 h 7072723"/>
              <a:gd name="connsiteX0" fmla="*/ 7061699 w 11756353"/>
              <a:gd name="connsiteY0" fmla="*/ 5427269 h 7072723"/>
              <a:gd name="connsiteX1" fmla="*/ 7136236 w 11756353"/>
              <a:gd name="connsiteY1" fmla="*/ 5509281 h 7072723"/>
              <a:gd name="connsiteX2" fmla="*/ 7365417 w 11756353"/>
              <a:gd name="connsiteY2" fmla="*/ 5717575 h 7072723"/>
              <a:gd name="connsiteX3" fmla="*/ 7393289 w 11756353"/>
              <a:gd name="connsiteY3" fmla="*/ 5738417 h 7072723"/>
              <a:gd name="connsiteX4" fmla="*/ 7022700 w 11756353"/>
              <a:gd name="connsiteY4" fmla="*/ 6109006 h 7072723"/>
              <a:gd name="connsiteX5" fmla="*/ 6701331 w 11756353"/>
              <a:gd name="connsiteY5" fmla="*/ 6109006 h 7072723"/>
              <a:gd name="connsiteX6" fmla="*/ 6701331 w 11756353"/>
              <a:gd name="connsiteY6" fmla="*/ 5787637 h 7072723"/>
              <a:gd name="connsiteX7" fmla="*/ 7061699 w 11756353"/>
              <a:gd name="connsiteY7" fmla="*/ 5427269 h 7072723"/>
              <a:gd name="connsiteX8" fmla="*/ 6688898 w 11756353"/>
              <a:gd name="connsiteY8" fmla="*/ 4943984 h 7072723"/>
              <a:gd name="connsiteX9" fmla="*/ 6742159 w 11756353"/>
              <a:gd name="connsiteY9" fmla="*/ 5031655 h 7072723"/>
              <a:gd name="connsiteX10" fmla="*/ 6927943 w 11756353"/>
              <a:gd name="connsiteY10" fmla="*/ 5280101 h 7072723"/>
              <a:gd name="connsiteX11" fmla="*/ 6960118 w 11756353"/>
              <a:gd name="connsiteY11" fmla="*/ 5315502 h 7072723"/>
              <a:gd name="connsiteX12" fmla="*/ 5855194 w 11756353"/>
              <a:gd name="connsiteY12" fmla="*/ 6420425 h 7072723"/>
              <a:gd name="connsiteX13" fmla="*/ 5533825 w 11756353"/>
              <a:gd name="connsiteY13" fmla="*/ 6420425 h 7072723"/>
              <a:gd name="connsiteX14" fmla="*/ 5533825 w 11756353"/>
              <a:gd name="connsiteY14" fmla="*/ 6099056 h 7072723"/>
              <a:gd name="connsiteX15" fmla="*/ 6688898 w 11756353"/>
              <a:gd name="connsiteY15" fmla="*/ 4943984 h 7072723"/>
              <a:gd name="connsiteX16" fmla="*/ 6400541 w 11756353"/>
              <a:gd name="connsiteY16" fmla="*/ 4363059 h 7072723"/>
              <a:gd name="connsiteX17" fmla="*/ 6444608 w 11756353"/>
              <a:gd name="connsiteY17" fmla="*/ 4483458 h 7072723"/>
              <a:gd name="connsiteX18" fmla="*/ 6580507 w 11756353"/>
              <a:gd name="connsiteY18" fmla="*/ 4765567 h 7072723"/>
              <a:gd name="connsiteX19" fmla="*/ 6603282 w 11756353"/>
              <a:gd name="connsiteY19" fmla="*/ 4803056 h 7072723"/>
              <a:gd name="connsiteX20" fmla="*/ 4868999 w 11756353"/>
              <a:gd name="connsiteY20" fmla="*/ 6537339 h 7072723"/>
              <a:gd name="connsiteX21" fmla="*/ 4547629 w 11756353"/>
              <a:gd name="connsiteY21" fmla="*/ 6537339 h 7072723"/>
              <a:gd name="connsiteX22" fmla="*/ 4547629 w 11756353"/>
              <a:gd name="connsiteY22" fmla="*/ 6215970 h 7072723"/>
              <a:gd name="connsiteX23" fmla="*/ 6400541 w 11756353"/>
              <a:gd name="connsiteY23" fmla="*/ 4363059 h 7072723"/>
              <a:gd name="connsiteX24" fmla="*/ 6224109 w 11756353"/>
              <a:gd name="connsiteY24" fmla="*/ 3665036 h 7072723"/>
              <a:gd name="connsiteX25" fmla="*/ 6256560 w 11756353"/>
              <a:gd name="connsiteY25" fmla="*/ 3877668 h 7072723"/>
              <a:gd name="connsiteX26" fmla="*/ 6336085 w 11756353"/>
              <a:gd name="connsiteY26" fmla="*/ 4186951 h 7072723"/>
              <a:gd name="connsiteX27" fmla="*/ 6338455 w 11756353"/>
              <a:gd name="connsiteY27" fmla="*/ 4193427 h 7072723"/>
              <a:gd name="connsiteX28" fmla="*/ 3698522 w 11756353"/>
              <a:gd name="connsiteY28" fmla="*/ 6833359 h 7072723"/>
              <a:gd name="connsiteX29" fmla="*/ 3377155 w 11756353"/>
              <a:gd name="connsiteY29" fmla="*/ 6833359 h 7072723"/>
              <a:gd name="connsiteX30" fmla="*/ 3377155 w 11756353"/>
              <a:gd name="connsiteY30" fmla="*/ 6511990 h 7072723"/>
              <a:gd name="connsiteX31" fmla="*/ 6224109 w 11756353"/>
              <a:gd name="connsiteY31" fmla="*/ 3665036 h 7072723"/>
              <a:gd name="connsiteX32" fmla="*/ 6224730 w 11756353"/>
              <a:gd name="connsiteY32" fmla="*/ 2785416 h 7072723"/>
              <a:gd name="connsiteX33" fmla="*/ 6207656 w 11756353"/>
              <a:gd name="connsiteY33" fmla="*/ 2897293 h 7072723"/>
              <a:gd name="connsiteX34" fmla="*/ 6190994 w 11756353"/>
              <a:gd name="connsiteY34" fmla="*/ 3227262 h 7072723"/>
              <a:gd name="connsiteX35" fmla="*/ 6202272 w 11756353"/>
              <a:gd name="connsiteY35" fmla="*/ 3450612 h 7072723"/>
              <a:gd name="connsiteX36" fmla="*/ 2646717 w 11756353"/>
              <a:gd name="connsiteY36" fmla="*/ 7006166 h 7072723"/>
              <a:gd name="connsiteX37" fmla="*/ 2325349 w 11756353"/>
              <a:gd name="connsiteY37" fmla="*/ 7006166 h 7072723"/>
              <a:gd name="connsiteX38" fmla="*/ 2325349 w 11756353"/>
              <a:gd name="connsiteY38" fmla="*/ 6684797 h 7072723"/>
              <a:gd name="connsiteX39" fmla="*/ 6224730 w 11756353"/>
              <a:gd name="connsiteY39" fmla="*/ 2785416 h 7072723"/>
              <a:gd name="connsiteX40" fmla="*/ 6442127 w 11756353"/>
              <a:gd name="connsiteY40" fmla="*/ 1778000 h 7072723"/>
              <a:gd name="connsiteX41" fmla="*/ 6527639 w 11756353"/>
              <a:gd name="connsiteY41" fmla="*/ 1794640 h 7072723"/>
              <a:gd name="connsiteX42" fmla="*/ 6529201 w 11756353"/>
              <a:gd name="connsiteY42" fmla="*/ 1795461 h 7072723"/>
              <a:gd name="connsiteX43" fmla="*/ 6444608 w 11756353"/>
              <a:gd name="connsiteY43" fmla="*/ 1971066 h 7072723"/>
              <a:gd name="connsiteX44" fmla="*/ 6336085 w 11756353"/>
              <a:gd name="connsiteY44" fmla="*/ 2267573 h 7072723"/>
              <a:gd name="connsiteX45" fmla="*/ 6278946 w 11756353"/>
              <a:gd name="connsiteY45" fmla="*/ 2489793 h 7072723"/>
              <a:gd name="connsiteX46" fmla="*/ 1833512 w 11756353"/>
              <a:gd name="connsiteY46" fmla="*/ 6935227 h 7072723"/>
              <a:gd name="connsiteX47" fmla="*/ 1512143 w 11756353"/>
              <a:gd name="connsiteY47" fmla="*/ 6935227 h 7072723"/>
              <a:gd name="connsiteX48" fmla="*/ 1512143 w 11756353"/>
              <a:gd name="connsiteY48" fmla="*/ 6613858 h 7072723"/>
              <a:gd name="connsiteX49" fmla="*/ 6281443 w 11756353"/>
              <a:gd name="connsiteY49" fmla="*/ 1844558 h 7072723"/>
              <a:gd name="connsiteX50" fmla="*/ 6442127 w 11756353"/>
              <a:gd name="connsiteY50" fmla="*/ 1778000 h 7072723"/>
              <a:gd name="connsiteX51" fmla="*/ 1917115 w 11756353"/>
              <a:gd name="connsiteY51" fmla="*/ 1053647 h 7072723"/>
              <a:gd name="connsiteX52" fmla="*/ 2077799 w 11756353"/>
              <a:gd name="connsiteY52" fmla="*/ 1120204 h 7072723"/>
              <a:gd name="connsiteX53" fmla="*/ 2077799 w 11756353"/>
              <a:gd name="connsiteY53" fmla="*/ 1441573 h 7072723"/>
              <a:gd name="connsiteX54" fmla="*/ 921098 w 11756353"/>
              <a:gd name="connsiteY54" fmla="*/ 2598275 h 7072723"/>
              <a:gd name="connsiteX55" fmla="*/ 599729 w 11756353"/>
              <a:gd name="connsiteY55" fmla="*/ 2598275 h 7072723"/>
              <a:gd name="connsiteX56" fmla="*/ 599729 w 11756353"/>
              <a:gd name="connsiteY56" fmla="*/ 2276906 h 7072723"/>
              <a:gd name="connsiteX57" fmla="*/ 1756431 w 11756353"/>
              <a:gd name="connsiteY57" fmla="*/ 1120204 h 7072723"/>
              <a:gd name="connsiteX58" fmla="*/ 1917115 w 11756353"/>
              <a:gd name="connsiteY58" fmla="*/ 1053647 h 7072723"/>
              <a:gd name="connsiteX59" fmla="*/ 11725472 w 11756353"/>
              <a:gd name="connsiteY59" fmla="*/ 972968 h 7072723"/>
              <a:gd name="connsiteX60" fmla="*/ 11756353 w 11756353"/>
              <a:gd name="connsiteY60" fmla="*/ 989218 h 7072723"/>
              <a:gd name="connsiteX61" fmla="*/ 11725472 w 11756353"/>
              <a:gd name="connsiteY61" fmla="*/ 972968 h 7072723"/>
              <a:gd name="connsiteX62" fmla="*/ 5572624 w 11756353"/>
              <a:gd name="connsiteY62" fmla="*/ 889000 h 7072723"/>
              <a:gd name="connsiteX63" fmla="*/ 5733309 w 11756353"/>
              <a:gd name="connsiteY63" fmla="*/ 955558 h 7072723"/>
              <a:gd name="connsiteX64" fmla="*/ 5733309 w 11756353"/>
              <a:gd name="connsiteY64" fmla="*/ 1276926 h 7072723"/>
              <a:gd name="connsiteX65" fmla="*/ 691679 w 11756353"/>
              <a:gd name="connsiteY65" fmla="*/ 6318556 h 7072723"/>
              <a:gd name="connsiteX66" fmla="*/ 370311 w 11756353"/>
              <a:gd name="connsiteY66" fmla="*/ 6318556 h 7072723"/>
              <a:gd name="connsiteX67" fmla="*/ 370311 w 11756353"/>
              <a:gd name="connsiteY67" fmla="*/ 5997187 h 7072723"/>
              <a:gd name="connsiteX68" fmla="*/ 5411940 w 11756353"/>
              <a:gd name="connsiteY68" fmla="*/ 955558 h 7072723"/>
              <a:gd name="connsiteX69" fmla="*/ 5572624 w 11756353"/>
              <a:gd name="connsiteY69" fmla="*/ 889000 h 7072723"/>
              <a:gd name="connsiteX70" fmla="*/ 6520609 w 11756353"/>
              <a:gd name="connsiteY70" fmla="*/ 812800 h 7072723"/>
              <a:gd name="connsiteX71" fmla="*/ 6681293 w 11756353"/>
              <a:gd name="connsiteY71" fmla="*/ 879357 h 7072723"/>
              <a:gd name="connsiteX72" fmla="*/ 6681293 w 11756353"/>
              <a:gd name="connsiteY72" fmla="*/ 1200726 h 7072723"/>
              <a:gd name="connsiteX73" fmla="*/ 1773014 w 11756353"/>
              <a:gd name="connsiteY73" fmla="*/ 6109006 h 7072723"/>
              <a:gd name="connsiteX74" fmla="*/ 1451645 w 11756353"/>
              <a:gd name="connsiteY74" fmla="*/ 6109006 h 7072723"/>
              <a:gd name="connsiteX75" fmla="*/ 1451645 w 11756353"/>
              <a:gd name="connsiteY75" fmla="*/ 5787637 h 7072723"/>
              <a:gd name="connsiteX76" fmla="*/ 6359924 w 11756353"/>
              <a:gd name="connsiteY76" fmla="*/ 879357 h 7072723"/>
              <a:gd name="connsiteX77" fmla="*/ 6520609 w 11756353"/>
              <a:gd name="connsiteY77" fmla="*/ 812800 h 7072723"/>
              <a:gd name="connsiteX78" fmla="*/ 3149016 w 11756353"/>
              <a:gd name="connsiteY78" fmla="*/ 685801 h 7072723"/>
              <a:gd name="connsiteX79" fmla="*/ 3309700 w 11756353"/>
              <a:gd name="connsiteY79" fmla="*/ 752358 h 7072723"/>
              <a:gd name="connsiteX80" fmla="*/ 3309700 w 11756353"/>
              <a:gd name="connsiteY80" fmla="*/ 1073727 h 7072723"/>
              <a:gd name="connsiteX81" fmla="*/ 819725 w 11756353"/>
              <a:gd name="connsiteY81" fmla="*/ 3563702 h 7072723"/>
              <a:gd name="connsiteX82" fmla="*/ 498357 w 11756353"/>
              <a:gd name="connsiteY82" fmla="*/ 3563702 h 7072723"/>
              <a:gd name="connsiteX83" fmla="*/ 498357 w 11756353"/>
              <a:gd name="connsiteY83" fmla="*/ 3242333 h 7072723"/>
              <a:gd name="connsiteX84" fmla="*/ 2988331 w 11756353"/>
              <a:gd name="connsiteY84" fmla="*/ 752358 h 7072723"/>
              <a:gd name="connsiteX85" fmla="*/ 3149016 w 11756353"/>
              <a:gd name="connsiteY85" fmla="*/ 685801 h 7072723"/>
              <a:gd name="connsiteX86" fmla="*/ 4660316 w 11756353"/>
              <a:gd name="connsiteY86" fmla="*/ 50800 h 7072723"/>
              <a:gd name="connsiteX87" fmla="*/ 4821001 w 11756353"/>
              <a:gd name="connsiteY87" fmla="*/ 117358 h 7072723"/>
              <a:gd name="connsiteX88" fmla="*/ 4821001 w 11756353"/>
              <a:gd name="connsiteY88" fmla="*/ 438726 h 7072723"/>
              <a:gd name="connsiteX89" fmla="*/ 387926 w 11756353"/>
              <a:gd name="connsiteY89" fmla="*/ 4871802 h 7072723"/>
              <a:gd name="connsiteX90" fmla="*/ 66558 w 11756353"/>
              <a:gd name="connsiteY90" fmla="*/ 4871802 h 7072723"/>
              <a:gd name="connsiteX91" fmla="*/ 66558 w 11756353"/>
              <a:gd name="connsiteY91" fmla="*/ 4550433 h 7072723"/>
              <a:gd name="connsiteX92" fmla="*/ 4499632 w 11756353"/>
              <a:gd name="connsiteY92" fmla="*/ 117358 h 7072723"/>
              <a:gd name="connsiteX93" fmla="*/ 4660316 w 11756353"/>
              <a:gd name="connsiteY93" fmla="*/ 50800 h 7072723"/>
              <a:gd name="connsiteX94" fmla="*/ 5585324 w 11756353"/>
              <a:gd name="connsiteY94" fmla="*/ 0 h 7072723"/>
              <a:gd name="connsiteX95" fmla="*/ 5746009 w 11756353"/>
              <a:gd name="connsiteY95" fmla="*/ 66558 h 7072723"/>
              <a:gd name="connsiteX96" fmla="*/ 5746009 w 11756353"/>
              <a:gd name="connsiteY96" fmla="*/ 387926 h 7072723"/>
              <a:gd name="connsiteX97" fmla="*/ 1047279 w 11756353"/>
              <a:gd name="connsiteY97" fmla="*/ 5086656 h 7072723"/>
              <a:gd name="connsiteX98" fmla="*/ 725911 w 11756353"/>
              <a:gd name="connsiteY98" fmla="*/ 5086656 h 7072723"/>
              <a:gd name="connsiteX99" fmla="*/ 725911 w 11756353"/>
              <a:gd name="connsiteY99" fmla="*/ 4765287 h 7072723"/>
              <a:gd name="connsiteX100" fmla="*/ 5424639 w 11756353"/>
              <a:gd name="connsiteY100" fmla="*/ 66558 h 7072723"/>
              <a:gd name="connsiteX101" fmla="*/ 5585324 w 11756353"/>
              <a:gd name="connsiteY101" fmla="*/ 0 h 7072723"/>
              <a:gd name="connsiteX0" fmla="*/ 7061699 w 7393289"/>
              <a:gd name="connsiteY0" fmla="*/ 5427269 h 7072723"/>
              <a:gd name="connsiteX1" fmla="*/ 7136236 w 7393289"/>
              <a:gd name="connsiteY1" fmla="*/ 5509281 h 7072723"/>
              <a:gd name="connsiteX2" fmla="*/ 7365417 w 7393289"/>
              <a:gd name="connsiteY2" fmla="*/ 5717575 h 7072723"/>
              <a:gd name="connsiteX3" fmla="*/ 7393289 w 7393289"/>
              <a:gd name="connsiteY3" fmla="*/ 5738417 h 7072723"/>
              <a:gd name="connsiteX4" fmla="*/ 7022700 w 7393289"/>
              <a:gd name="connsiteY4" fmla="*/ 6109006 h 7072723"/>
              <a:gd name="connsiteX5" fmla="*/ 6701331 w 7393289"/>
              <a:gd name="connsiteY5" fmla="*/ 6109006 h 7072723"/>
              <a:gd name="connsiteX6" fmla="*/ 6701331 w 7393289"/>
              <a:gd name="connsiteY6" fmla="*/ 5787637 h 7072723"/>
              <a:gd name="connsiteX7" fmla="*/ 7061699 w 7393289"/>
              <a:gd name="connsiteY7" fmla="*/ 5427269 h 7072723"/>
              <a:gd name="connsiteX8" fmla="*/ 6688898 w 7393289"/>
              <a:gd name="connsiteY8" fmla="*/ 4943984 h 7072723"/>
              <a:gd name="connsiteX9" fmla="*/ 6742159 w 7393289"/>
              <a:gd name="connsiteY9" fmla="*/ 5031655 h 7072723"/>
              <a:gd name="connsiteX10" fmla="*/ 6927943 w 7393289"/>
              <a:gd name="connsiteY10" fmla="*/ 5280101 h 7072723"/>
              <a:gd name="connsiteX11" fmla="*/ 6960118 w 7393289"/>
              <a:gd name="connsiteY11" fmla="*/ 5315502 h 7072723"/>
              <a:gd name="connsiteX12" fmla="*/ 5855194 w 7393289"/>
              <a:gd name="connsiteY12" fmla="*/ 6420425 h 7072723"/>
              <a:gd name="connsiteX13" fmla="*/ 5533825 w 7393289"/>
              <a:gd name="connsiteY13" fmla="*/ 6420425 h 7072723"/>
              <a:gd name="connsiteX14" fmla="*/ 5533825 w 7393289"/>
              <a:gd name="connsiteY14" fmla="*/ 6099056 h 7072723"/>
              <a:gd name="connsiteX15" fmla="*/ 6688898 w 7393289"/>
              <a:gd name="connsiteY15" fmla="*/ 4943984 h 7072723"/>
              <a:gd name="connsiteX16" fmla="*/ 6400541 w 7393289"/>
              <a:gd name="connsiteY16" fmla="*/ 4363059 h 7072723"/>
              <a:gd name="connsiteX17" fmla="*/ 6444608 w 7393289"/>
              <a:gd name="connsiteY17" fmla="*/ 4483458 h 7072723"/>
              <a:gd name="connsiteX18" fmla="*/ 6580507 w 7393289"/>
              <a:gd name="connsiteY18" fmla="*/ 4765567 h 7072723"/>
              <a:gd name="connsiteX19" fmla="*/ 6603282 w 7393289"/>
              <a:gd name="connsiteY19" fmla="*/ 4803056 h 7072723"/>
              <a:gd name="connsiteX20" fmla="*/ 4868999 w 7393289"/>
              <a:gd name="connsiteY20" fmla="*/ 6537339 h 7072723"/>
              <a:gd name="connsiteX21" fmla="*/ 4547629 w 7393289"/>
              <a:gd name="connsiteY21" fmla="*/ 6537339 h 7072723"/>
              <a:gd name="connsiteX22" fmla="*/ 4547629 w 7393289"/>
              <a:gd name="connsiteY22" fmla="*/ 6215970 h 7072723"/>
              <a:gd name="connsiteX23" fmla="*/ 6400541 w 7393289"/>
              <a:gd name="connsiteY23" fmla="*/ 4363059 h 7072723"/>
              <a:gd name="connsiteX24" fmla="*/ 6224109 w 7393289"/>
              <a:gd name="connsiteY24" fmla="*/ 3665036 h 7072723"/>
              <a:gd name="connsiteX25" fmla="*/ 6256560 w 7393289"/>
              <a:gd name="connsiteY25" fmla="*/ 3877668 h 7072723"/>
              <a:gd name="connsiteX26" fmla="*/ 6336085 w 7393289"/>
              <a:gd name="connsiteY26" fmla="*/ 4186951 h 7072723"/>
              <a:gd name="connsiteX27" fmla="*/ 6338455 w 7393289"/>
              <a:gd name="connsiteY27" fmla="*/ 4193427 h 7072723"/>
              <a:gd name="connsiteX28" fmla="*/ 3698522 w 7393289"/>
              <a:gd name="connsiteY28" fmla="*/ 6833359 h 7072723"/>
              <a:gd name="connsiteX29" fmla="*/ 3377155 w 7393289"/>
              <a:gd name="connsiteY29" fmla="*/ 6833359 h 7072723"/>
              <a:gd name="connsiteX30" fmla="*/ 3377155 w 7393289"/>
              <a:gd name="connsiteY30" fmla="*/ 6511990 h 7072723"/>
              <a:gd name="connsiteX31" fmla="*/ 6224109 w 7393289"/>
              <a:gd name="connsiteY31" fmla="*/ 3665036 h 7072723"/>
              <a:gd name="connsiteX32" fmla="*/ 6224730 w 7393289"/>
              <a:gd name="connsiteY32" fmla="*/ 2785416 h 7072723"/>
              <a:gd name="connsiteX33" fmla="*/ 6207656 w 7393289"/>
              <a:gd name="connsiteY33" fmla="*/ 2897293 h 7072723"/>
              <a:gd name="connsiteX34" fmla="*/ 6190994 w 7393289"/>
              <a:gd name="connsiteY34" fmla="*/ 3227262 h 7072723"/>
              <a:gd name="connsiteX35" fmla="*/ 6202272 w 7393289"/>
              <a:gd name="connsiteY35" fmla="*/ 3450612 h 7072723"/>
              <a:gd name="connsiteX36" fmla="*/ 2646717 w 7393289"/>
              <a:gd name="connsiteY36" fmla="*/ 7006166 h 7072723"/>
              <a:gd name="connsiteX37" fmla="*/ 2325349 w 7393289"/>
              <a:gd name="connsiteY37" fmla="*/ 7006166 h 7072723"/>
              <a:gd name="connsiteX38" fmla="*/ 2325349 w 7393289"/>
              <a:gd name="connsiteY38" fmla="*/ 6684797 h 7072723"/>
              <a:gd name="connsiteX39" fmla="*/ 6224730 w 7393289"/>
              <a:gd name="connsiteY39" fmla="*/ 2785416 h 7072723"/>
              <a:gd name="connsiteX40" fmla="*/ 6442127 w 7393289"/>
              <a:gd name="connsiteY40" fmla="*/ 1778000 h 7072723"/>
              <a:gd name="connsiteX41" fmla="*/ 6527639 w 7393289"/>
              <a:gd name="connsiteY41" fmla="*/ 1794640 h 7072723"/>
              <a:gd name="connsiteX42" fmla="*/ 6529201 w 7393289"/>
              <a:gd name="connsiteY42" fmla="*/ 1795461 h 7072723"/>
              <a:gd name="connsiteX43" fmla="*/ 6444608 w 7393289"/>
              <a:gd name="connsiteY43" fmla="*/ 1971066 h 7072723"/>
              <a:gd name="connsiteX44" fmla="*/ 6336085 w 7393289"/>
              <a:gd name="connsiteY44" fmla="*/ 2267573 h 7072723"/>
              <a:gd name="connsiteX45" fmla="*/ 6278946 w 7393289"/>
              <a:gd name="connsiteY45" fmla="*/ 2489793 h 7072723"/>
              <a:gd name="connsiteX46" fmla="*/ 1833512 w 7393289"/>
              <a:gd name="connsiteY46" fmla="*/ 6935227 h 7072723"/>
              <a:gd name="connsiteX47" fmla="*/ 1512143 w 7393289"/>
              <a:gd name="connsiteY47" fmla="*/ 6935227 h 7072723"/>
              <a:gd name="connsiteX48" fmla="*/ 1512143 w 7393289"/>
              <a:gd name="connsiteY48" fmla="*/ 6613858 h 7072723"/>
              <a:gd name="connsiteX49" fmla="*/ 6281443 w 7393289"/>
              <a:gd name="connsiteY49" fmla="*/ 1844558 h 7072723"/>
              <a:gd name="connsiteX50" fmla="*/ 6442127 w 7393289"/>
              <a:gd name="connsiteY50" fmla="*/ 1778000 h 7072723"/>
              <a:gd name="connsiteX51" fmla="*/ 1917115 w 7393289"/>
              <a:gd name="connsiteY51" fmla="*/ 1053647 h 7072723"/>
              <a:gd name="connsiteX52" fmla="*/ 2077799 w 7393289"/>
              <a:gd name="connsiteY52" fmla="*/ 1120204 h 7072723"/>
              <a:gd name="connsiteX53" fmla="*/ 2077799 w 7393289"/>
              <a:gd name="connsiteY53" fmla="*/ 1441573 h 7072723"/>
              <a:gd name="connsiteX54" fmla="*/ 921098 w 7393289"/>
              <a:gd name="connsiteY54" fmla="*/ 2598275 h 7072723"/>
              <a:gd name="connsiteX55" fmla="*/ 599729 w 7393289"/>
              <a:gd name="connsiteY55" fmla="*/ 2598275 h 7072723"/>
              <a:gd name="connsiteX56" fmla="*/ 599729 w 7393289"/>
              <a:gd name="connsiteY56" fmla="*/ 2276906 h 7072723"/>
              <a:gd name="connsiteX57" fmla="*/ 1756431 w 7393289"/>
              <a:gd name="connsiteY57" fmla="*/ 1120204 h 7072723"/>
              <a:gd name="connsiteX58" fmla="*/ 1917115 w 7393289"/>
              <a:gd name="connsiteY58" fmla="*/ 1053647 h 7072723"/>
              <a:gd name="connsiteX59" fmla="*/ 5572624 w 7393289"/>
              <a:gd name="connsiteY59" fmla="*/ 889000 h 7072723"/>
              <a:gd name="connsiteX60" fmla="*/ 5733309 w 7393289"/>
              <a:gd name="connsiteY60" fmla="*/ 955558 h 7072723"/>
              <a:gd name="connsiteX61" fmla="*/ 5733309 w 7393289"/>
              <a:gd name="connsiteY61" fmla="*/ 1276926 h 7072723"/>
              <a:gd name="connsiteX62" fmla="*/ 691679 w 7393289"/>
              <a:gd name="connsiteY62" fmla="*/ 6318556 h 7072723"/>
              <a:gd name="connsiteX63" fmla="*/ 370311 w 7393289"/>
              <a:gd name="connsiteY63" fmla="*/ 6318556 h 7072723"/>
              <a:gd name="connsiteX64" fmla="*/ 370311 w 7393289"/>
              <a:gd name="connsiteY64" fmla="*/ 5997187 h 7072723"/>
              <a:gd name="connsiteX65" fmla="*/ 5411940 w 7393289"/>
              <a:gd name="connsiteY65" fmla="*/ 955558 h 7072723"/>
              <a:gd name="connsiteX66" fmla="*/ 5572624 w 7393289"/>
              <a:gd name="connsiteY66" fmla="*/ 889000 h 7072723"/>
              <a:gd name="connsiteX67" fmla="*/ 6520609 w 7393289"/>
              <a:gd name="connsiteY67" fmla="*/ 812800 h 7072723"/>
              <a:gd name="connsiteX68" fmla="*/ 6681293 w 7393289"/>
              <a:gd name="connsiteY68" fmla="*/ 879357 h 7072723"/>
              <a:gd name="connsiteX69" fmla="*/ 6681293 w 7393289"/>
              <a:gd name="connsiteY69" fmla="*/ 1200726 h 7072723"/>
              <a:gd name="connsiteX70" fmla="*/ 1773014 w 7393289"/>
              <a:gd name="connsiteY70" fmla="*/ 6109006 h 7072723"/>
              <a:gd name="connsiteX71" fmla="*/ 1451645 w 7393289"/>
              <a:gd name="connsiteY71" fmla="*/ 6109006 h 7072723"/>
              <a:gd name="connsiteX72" fmla="*/ 1451645 w 7393289"/>
              <a:gd name="connsiteY72" fmla="*/ 5787637 h 7072723"/>
              <a:gd name="connsiteX73" fmla="*/ 6359924 w 7393289"/>
              <a:gd name="connsiteY73" fmla="*/ 879357 h 7072723"/>
              <a:gd name="connsiteX74" fmla="*/ 6520609 w 7393289"/>
              <a:gd name="connsiteY74" fmla="*/ 812800 h 7072723"/>
              <a:gd name="connsiteX75" fmla="*/ 3149016 w 7393289"/>
              <a:gd name="connsiteY75" fmla="*/ 685801 h 7072723"/>
              <a:gd name="connsiteX76" fmla="*/ 3309700 w 7393289"/>
              <a:gd name="connsiteY76" fmla="*/ 752358 h 7072723"/>
              <a:gd name="connsiteX77" fmla="*/ 3309700 w 7393289"/>
              <a:gd name="connsiteY77" fmla="*/ 1073727 h 7072723"/>
              <a:gd name="connsiteX78" fmla="*/ 819725 w 7393289"/>
              <a:gd name="connsiteY78" fmla="*/ 3563702 h 7072723"/>
              <a:gd name="connsiteX79" fmla="*/ 498357 w 7393289"/>
              <a:gd name="connsiteY79" fmla="*/ 3563702 h 7072723"/>
              <a:gd name="connsiteX80" fmla="*/ 498357 w 7393289"/>
              <a:gd name="connsiteY80" fmla="*/ 3242333 h 7072723"/>
              <a:gd name="connsiteX81" fmla="*/ 2988331 w 7393289"/>
              <a:gd name="connsiteY81" fmla="*/ 752358 h 7072723"/>
              <a:gd name="connsiteX82" fmla="*/ 3149016 w 7393289"/>
              <a:gd name="connsiteY82" fmla="*/ 685801 h 7072723"/>
              <a:gd name="connsiteX83" fmla="*/ 4660316 w 7393289"/>
              <a:gd name="connsiteY83" fmla="*/ 50800 h 7072723"/>
              <a:gd name="connsiteX84" fmla="*/ 4821001 w 7393289"/>
              <a:gd name="connsiteY84" fmla="*/ 117358 h 7072723"/>
              <a:gd name="connsiteX85" fmla="*/ 4821001 w 7393289"/>
              <a:gd name="connsiteY85" fmla="*/ 438726 h 7072723"/>
              <a:gd name="connsiteX86" fmla="*/ 387926 w 7393289"/>
              <a:gd name="connsiteY86" fmla="*/ 4871802 h 7072723"/>
              <a:gd name="connsiteX87" fmla="*/ 66558 w 7393289"/>
              <a:gd name="connsiteY87" fmla="*/ 4871802 h 7072723"/>
              <a:gd name="connsiteX88" fmla="*/ 66558 w 7393289"/>
              <a:gd name="connsiteY88" fmla="*/ 4550433 h 7072723"/>
              <a:gd name="connsiteX89" fmla="*/ 4499632 w 7393289"/>
              <a:gd name="connsiteY89" fmla="*/ 117358 h 7072723"/>
              <a:gd name="connsiteX90" fmla="*/ 4660316 w 7393289"/>
              <a:gd name="connsiteY90" fmla="*/ 50800 h 7072723"/>
              <a:gd name="connsiteX91" fmla="*/ 5585324 w 7393289"/>
              <a:gd name="connsiteY91" fmla="*/ 0 h 7072723"/>
              <a:gd name="connsiteX92" fmla="*/ 5746009 w 7393289"/>
              <a:gd name="connsiteY92" fmla="*/ 66558 h 7072723"/>
              <a:gd name="connsiteX93" fmla="*/ 5746009 w 7393289"/>
              <a:gd name="connsiteY93" fmla="*/ 387926 h 7072723"/>
              <a:gd name="connsiteX94" fmla="*/ 1047279 w 7393289"/>
              <a:gd name="connsiteY94" fmla="*/ 5086656 h 7072723"/>
              <a:gd name="connsiteX95" fmla="*/ 725911 w 7393289"/>
              <a:gd name="connsiteY95" fmla="*/ 5086656 h 7072723"/>
              <a:gd name="connsiteX96" fmla="*/ 725911 w 7393289"/>
              <a:gd name="connsiteY96" fmla="*/ 4765287 h 7072723"/>
              <a:gd name="connsiteX97" fmla="*/ 5424639 w 7393289"/>
              <a:gd name="connsiteY97" fmla="*/ 66558 h 7072723"/>
              <a:gd name="connsiteX98" fmla="*/ 5585324 w 7393289"/>
              <a:gd name="connsiteY98" fmla="*/ 0 h 7072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393289" h="7072723">
                <a:moveTo>
                  <a:pt x="7061699" y="5427269"/>
                </a:moveTo>
                <a:lnTo>
                  <a:pt x="7136236" y="5509281"/>
                </a:lnTo>
                <a:cubicBezTo>
                  <a:pt x="7209239" y="5582284"/>
                  <a:pt x="7285722" y="5651805"/>
                  <a:pt x="7365417" y="5717575"/>
                </a:cubicBezTo>
                <a:lnTo>
                  <a:pt x="7393289" y="5738417"/>
                </a:lnTo>
                <a:lnTo>
                  <a:pt x="7022700" y="6109006"/>
                </a:lnTo>
                <a:cubicBezTo>
                  <a:pt x="6933956" y="6197749"/>
                  <a:pt x="6790074" y="6197749"/>
                  <a:pt x="6701331" y="6109006"/>
                </a:cubicBezTo>
                <a:cubicBezTo>
                  <a:pt x="6612588" y="6020263"/>
                  <a:pt x="6612588" y="5876381"/>
                  <a:pt x="6701331" y="5787637"/>
                </a:cubicBezTo>
                <a:lnTo>
                  <a:pt x="7061699" y="5427269"/>
                </a:lnTo>
                <a:close/>
                <a:moveTo>
                  <a:pt x="6688898" y="4943984"/>
                </a:moveTo>
                <a:lnTo>
                  <a:pt x="6742159" y="5031655"/>
                </a:lnTo>
                <a:cubicBezTo>
                  <a:pt x="6800155" y="5117501"/>
                  <a:pt x="6862173" y="5200406"/>
                  <a:pt x="6927943" y="5280101"/>
                </a:cubicBezTo>
                <a:lnTo>
                  <a:pt x="6960118" y="5315502"/>
                </a:lnTo>
                <a:lnTo>
                  <a:pt x="5855194" y="6420425"/>
                </a:lnTo>
                <a:cubicBezTo>
                  <a:pt x="5766451" y="6509168"/>
                  <a:pt x="5622570" y="6509168"/>
                  <a:pt x="5533825" y="6420425"/>
                </a:cubicBezTo>
                <a:cubicBezTo>
                  <a:pt x="5445083" y="6331682"/>
                  <a:pt x="5445083" y="6187800"/>
                  <a:pt x="5533825" y="6099056"/>
                </a:cubicBezTo>
                <a:lnTo>
                  <a:pt x="6688898" y="4943984"/>
                </a:lnTo>
                <a:close/>
                <a:moveTo>
                  <a:pt x="6400541" y="4363059"/>
                </a:moveTo>
                <a:lnTo>
                  <a:pt x="6444608" y="4483458"/>
                </a:lnTo>
                <a:cubicBezTo>
                  <a:pt x="6485435" y="4579984"/>
                  <a:pt x="6530824" y="4674111"/>
                  <a:pt x="6580507" y="4765567"/>
                </a:cubicBezTo>
                <a:lnTo>
                  <a:pt x="6603282" y="4803056"/>
                </a:lnTo>
                <a:lnTo>
                  <a:pt x="4868999" y="6537339"/>
                </a:lnTo>
                <a:cubicBezTo>
                  <a:pt x="4780255" y="6626082"/>
                  <a:pt x="4636373" y="6626082"/>
                  <a:pt x="4547629" y="6537339"/>
                </a:cubicBezTo>
                <a:cubicBezTo>
                  <a:pt x="4458886" y="6448596"/>
                  <a:pt x="4458886" y="6304714"/>
                  <a:pt x="4547629" y="6215970"/>
                </a:cubicBezTo>
                <a:lnTo>
                  <a:pt x="6400541" y="4363059"/>
                </a:lnTo>
                <a:close/>
                <a:moveTo>
                  <a:pt x="6224109" y="3665036"/>
                </a:moveTo>
                <a:lnTo>
                  <a:pt x="6256560" y="3877668"/>
                </a:lnTo>
                <a:cubicBezTo>
                  <a:pt x="6278055" y="3982712"/>
                  <a:pt x="6304653" y="4085896"/>
                  <a:pt x="6336085" y="4186951"/>
                </a:cubicBezTo>
                <a:lnTo>
                  <a:pt x="6338455" y="4193427"/>
                </a:lnTo>
                <a:lnTo>
                  <a:pt x="3698522" y="6833359"/>
                </a:lnTo>
                <a:cubicBezTo>
                  <a:pt x="3609780" y="6922102"/>
                  <a:pt x="3465898" y="6922102"/>
                  <a:pt x="3377155" y="6833359"/>
                </a:cubicBezTo>
                <a:cubicBezTo>
                  <a:pt x="3288412" y="6744616"/>
                  <a:pt x="3288412" y="6600734"/>
                  <a:pt x="3377155" y="6511990"/>
                </a:cubicBezTo>
                <a:lnTo>
                  <a:pt x="6224109" y="3665036"/>
                </a:lnTo>
                <a:close/>
                <a:moveTo>
                  <a:pt x="6224730" y="2785416"/>
                </a:moveTo>
                <a:lnTo>
                  <a:pt x="6207656" y="2897293"/>
                </a:lnTo>
                <a:cubicBezTo>
                  <a:pt x="6196638" y="3005785"/>
                  <a:pt x="6190994" y="3115864"/>
                  <a:pt x="6190994" y="3227262"/>
                </a:cubicBezTo>
                <a:lnTo>
                  <a:pt x="6202272" y="3450612"/>
                </a:lnTo>
                <a:lnTo>
                  <a:pt x="2646717" y="7006166"/>
                </a:lnTo>
                <a:cubicBezTo>
                  <a:pt x="2557974" y="7094909"/>
                  <a:pt x="2414092" y="7094909"/>
                  <a:pt x="2325349" y="7006166"/>
                </a:cubicBezTo>
                <a:cubicBezTo>
                  <a:pt x="2236605" y="6917423"/>
                  <a:pt x="2236605" y="6773541"/>
                  <a:pt x="2325349" y="6684797"/>
                </a:cubicBezTo>
                <a:lnTo>
                  <a:pt x="6224730" y="2785416"/>
                </a:lnTo>
                <a:close/>
                <a:moveTo>
                  <a:pt x="6442127" y="1778000"/>
                </a:moveTo>
                <a:cubicBezTo>
                  <a:pt x="6471206" y="1778000"/>
                  <a:pt x="6500284" y="1783547"/>
                  <a:pt x="6527639" y="1794640"/>
                </a:cubicBezTo>
                <a:lnTo>
                  <a:pt x="6529201" y="1795461"/>
                </a:lnTo>
                <a:lnTo>
                  <a:pt x="6444608" y="1971066"/>
                </a:lnTo>
                <a:cubicBezTo>
                  <a:pt x="6403781" y="2067592"/>
                  <a:pt x="6367516" y="2166518"/>
                  <a:pt x="6336085" y="2267573"/>
                </a:cubicBezTo>
                <a:lnTo>
                  <a:pt x="6278946" y="2489793"/>
                </a:lnTo>
                <a:lnTo>
                  <a:pt x="1833512" y="6935227"/>
                </a:lnTo>
                <a:cubicBezTo>
                  <a:pt x="1744769" y="7023970"/>
                  <a:pt x="1600886" y="7023970"/>
                  <a:pt x="1512143" y="6935227"/>
                </a:cubicBezTo>
                <a:cubicBezTo>
                  <a:pt x="1423400" y="6846484"/>
                  <a:pt x="1423400" y="6702602"/>
                  <a:pt x="1512143" y="6613858"/>
                </a:cubicBezTo>
                <a:lnTo>
                  <a:pt x="6281443" y="1844558"/>
                </a:lnTo>
                <a:cubicBezTo>
                  <a:pt x="6325815" y="1800186"/>
                  <a:pt x="6383971" y="1778000"/>
                  <a:pt x="6442127" y="1778000"/>
                </a:cubicBezTo>
                <a:close/>
                <a:moveTo>
                  <a:pt x="1917115" y="1053647"/>
                </a:moveTo>
                <a:cubicBezTo>
                  <a:pt x="1975271" y="1053647"/>
                  <a:pt x="2033428" y="1075833"/>
                  <a:pt x="2077799" y="1120204"/>
                </a:cubicBezTo>
                <a:cubicBezTo>
                  <a:pt x="2166543" y="1208948"/>
                  <a:pt x="2166543" y="1352830"/>
                  <a:pt x="2077799" y="1441573"/>
                </a:cubicBezTo>
                <a:lnTo>
                  <a:pt x="921098" y="2598275"/>
                </a:lnTo>
                <a:cubicBezTo>
                  <a:pt x="832354" y="2687018"/>
                  <a:pt x="688473" y="2687018"/>
                  <a:pt x="599729" y="2598275"/>
                </a:cubicBezTo>
                <a:cubicBezTo>
                  <a:pt x="510986" y="2509531"/>
                  <a:pt x="510986" y="2365649"/>
                  <a:pt x="599729" y="2276906"/>
                </a:cubicBezTo>
                <a:lnTo>
                  <a:pt x="1756431" y="1120204"/>
                </a:lnTo>
                <a:cubicBezTo>
                  <a:pt x="1800802" y="1075833"/>
                  <a:pt x="1858958" y="1053647"/>
                  <a:pt x="1917115" y="1053647"/>
                </a:cubicBezTo>
                <a:close/>
                <a:moveTo>
                  <a:pt x="5572624" y="889000"/>
                </a:moveTo>
                <a:cubicBezTo>
                  <a:pt x="5630781" y="889000"/>
                  <a:pt x="5688937" y="911186"/>
                  <a:pt x="5733309" y="955558"/>
                </a:cubicBezTo>
                <a:cubicBezTo>
                  <a:pt x="5822051" y="1044301"/>
                  <a:pt x="5822051" y="1188183"/>
                  <a:pt x="5733309" y="1276926"/>
                </a:cubicBezTo>
                <a:lnTo>
                  <a:pt x="691679" y="6318556"/>
                </a:lnTo>
                <a:cubicBezTo>
                  <a:pt x="602936" y="6407299"/>
                  <a:pt x="459054" y="6407299"/>
                  <a:pt x="370311" y="6318556"/>
                </a:cubicBezTo>
                <a:cubicBezTo>
                  <a:pt x="281567" y="6229813"/>
                  <a:pt x="281567" y="6085931"/>
                  <a:pt x="370311" y="5997187"/>
                </a:cubicBezTo>
                <a:lnTo>
                  <a:pt x="5411940" y="955558"/>
                </a:lnTo>
                <a:cubicBezTo>
                  <a:pt x="5456312" y="911186"/>
                  <a:pt x="5514468" y="889000"/>
                  <a:pt x="5572624" y="889000"/>
                </a:cubicBezTo>
                <a:close/>
                <a:moveTo>
                  <a:pt x="6520609" y="812800"/>
                </a:moveTo>
                <a:cubicBezTo>
                  <a:pt x="6578765" y="812800"/>
                  <a:pt x="6636922" y="834986"/>
                  <a:pt x="6681293" y="879357"/>
                </a:cubicBezTo>
                <a:cubicBezTo>
                  <a:pt x="6770036" y="968100"/>
                  <a:pt x="6770036" y="1111983"/>
                  <a:pt x="6681293" y="1200726"/>
                </a:cubicBezTo>
                <a:lnTo>
                  <a:pt x="1773014" y="6109006"/>
                </a:lnTo>
                <a:cubicBezTo>
                  <a:pt x="1684271" y="6197749"/>
                  <a:pt x="1540389" y="6197749"/>
                  <a:pt x="1451645" y="6109006"/>
                </a:cubicBezTo>
                <a:cubicBezTo>
                  <a:pt x="1362902" y="6020262"/>
                  <a:pt x="1362902" y="5876380"/>
                  <a:pt x="1451645" y="5787637"/>
                </a:cubicBezTo>
                <a:lnTo>
                  <a:pt x="6359924" y="879357"/>
                </a:lnTo>
                <a:cubicBezTo>
                  <a:pt x="6404296" y="834986"/>
                  <a:pt x="6462453" y="812800"/>
                  <a:pt x="6520609" y="812800"/>
                </a:cubicBezTo>
                <a:close/>
                <a:moveTo>
                  <a:pt x="3149016" y="685801"/>
                </a:moveTo>
                <a:cubicBezTo>
                  <a:pt x="3207172" y="685801"/>
                  <a:pt x="3265328" y="707987"/>
                  <a:pt x="3309700" y="752358"/>
                </a:cubicBezTo>
                <a:cubicBezTo>
                  <a:pt x="3398443" y="841102"/>
                  <a:pt x="3398443" y="984984"/>
                  <a:pt x="3309700" y="1073727"/>
                </a:cubicBezTo>
                <a:lnTo>
                  <a:pt x="819725" y="3563702"/>
                </a:lnTo>
                <a:cubicBezTo>
                  <a:pt x="730982" y="3652445"/>
                  <a:pt x="587100" y="3652445"/>
                  <a:pt x="498357" y="3563702"/>
                </a:cubicBezTo>
                <a:cubicBezTo>
                  <a:pt x="409613" y="3474958"/>
                  <a:pt x="409613" y="3331077"/>
                  <a:pt x="498357" y="3242333"/>
                </a:cubicBezTo>
                <a:lnTo>
                  <a:pt x="2988331" y="752358"/>
                </a:lnTo>
                <a:cubicBezTo>
                  <a:pt x="3032703" y="707987"/>
                  <a:pt x="3090859" y="685801"/>
                  <a:pt x="3149016" y="685801"/>
                </a:cubicBezTo>
                <a:close/>
                <a:moveTo>
                  <a:pt x="4660316" y="50800"/>
                </a:moveTo>
                <a:cubicBezTo>
                  <a:pt x="4718473" y="50800"/>
                  <a:pt x="4776629" y="72986"/>
                  <a:pt x="4821001" y="117358"/>
                </a:cubicBezTo>
                <a:cubicBezTo>
                  <a:pt x="4909744" y="206101"/>
                  <a:pt x="4909744" y="349983"/>
                  <a:pt x="4821001" y="438726"/>
                </a:cubicBezTo>
                <a:lnTo>
                  <a:pt x="387926" y="4871802"/>
                </a:lnTo>
                <a:cubicBezTo>
                  <a:pt x="299183" y="4960545"/>
                  <a:pt x="155301" y="4960545"/>
                  <a:pt x="66558" y="4871802"/>
                </a:cubicBezTo>
                <a:cubicBezTo>
                  <a:pt x="-22186" y="4783058"/>
                  <a:pt x="-22186" y="4639176"/>
                  <a:pt x="66558" y="4550433"/>
                </a:cubicBezTo>
                <a:lnTo>
                  <a:pt x="4499632" y="117358"/>
                </a:lnTo>
                <a:cubicBezTo>
                  <a:pt x="4544004" y="72986"/>
                  <a:pt x="4602162" y="50800"/>
                  <a:pt x="4660316" y="50800"/>
                </a:cubicBezTo>
                <a:close/>
                <a:moveTo>
                  <a:pt x="5585324" y="0"/>
                </a:moveTo>
                <a:cubicBezTo>
                  <a:pt x="5643481" y="0"/>
                  <a:pt x="5701637" y="22186"/>
                  <a:pt x="5746009" y="66558"/>
                </a:cubicBezTo>
                <a:cubicBezTo>
                  <a:pt x="5834751" y="155301"/>
                  <a:pt x="5834751" y="299183"/>
                  <a:pt x="5746009" y="387926"/>
                </a:cubicBezTo>
                <a:lnTo>
                  <a:pt x="1047279" y="5086656"/>
                </a:lnTo>
                <a:cubicBezTo>
                  <a:pt x="958536" y="5175399"/>
                  <a:pt x="814654" y="5175399"/>
                  <a:pt x="725911" y="5086656"/>
                </a:cubicBezTo>
                <a:cubicBezTo>
                  <a:pt x="637167" y="4997913"/>
                  <a:pt x="637167" y="4854030"/>
                  <a:pt x="725911" y="4765287"/>
                </a:cubicBezTo>
                <a:lnTo>
                  <a:pt x="5424639" y="66558"/>
                </a:lnTo>
                <a:cubicBezTo>
                  <a:pt x="5469011" y="22186"/>
                  <a:pt x="5527167" y="0"/>
                  <a:pt x="5585324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64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34" hasCustomPrompt="1"/>
          </p:nvPr>
        </p:nvSpPr>
        <p:spPr>
          <a:xfrm>
            <a:off x="517870" y="-109074"/>
            <a:ext cx="7393289" cy="7072723"/>
          </a:xfrm>
          <a:custGeom>
            <a:avLst/>
            <a:gdLst>
              <a:gd name="connsiteX0" fmla="*/ 7061699 w 11843796"/>
              <a:gd name="connsiteY0" fmla="*/ 5427269 h 7072723"/>
              <a:gd name="connsiteX1" fmla="*/ 7136236 w 11843796"/>
              <a:gd name="connsiteY1" fmla="*/ 5509281 h 7072723"/>
              <a:gd name="connsiteX2" fmla="*/ 7365417 w 11843796"/>
              <a:gd name="connsiteY2" fmla="*/ 5717575 h 7072723"/>
              <a:gd name="connsiteX3" fmla="*/ 7393289 w 11843796"/>
              <a:gd name="connsiteY3" fmla="*/ 5738417 h 7072723"/>
              <a:gd name="connsiteX4" fmla="*/ 7022700 w 11843796"/>
              <a:gd name="connsiteY4" fmla="*/ 6109006 h 7072723"/>
              <a:gd name="connsiteX5" fmla="*/ 6701331 w 11843796"/>
              <a:gd name="connsiteY5" fmla="*/ 6109006 h 7072723"/>
              <a:gd name="connsiteX6" fmla="*/ 6701331 w 11843796"/>
              <a:gd name="connsiteY6" fmla="*/ 5787637 h 7072723"/>
              <a:gd name="connsiteX7" fmla="*/ 6688898 w 11843796"/>
              <a:gd name="connsiteY7" fmla="*/ 4943984 h 7072723"/>
              <a:gd name="connsiteX8" fmla="*/ 6742159 w 11843796"/>
              <a:gd name="connsiteY8" fmla="*/ 5031655 h 7072723"/>
              <a:gd name="connsiteX9" fmla="*/ 6927943 w 11843796"/>
              <a:gd name="connsiteY9" fmla="*/ 5280101 h 7072723"/>
              <a:gd name="connsiteX10" fmla="*/ 6960118 w 11843796"/>
              <a:gd name="connsiteY10" fmla="*/ 5315502 h 7072723"/>
              <a:gd name="connsiteX11" fmla="*/ 5855194 w 11843796"/>
              <a:gd name="connsiteY11" fmla="*/ 6420425 h 7072723"/>
              <a:gd name="connsiteX12" fmla="*/ 5533825 w 11843796"/>
              <a:gd name="connsiteY12" fmla="*/ 6420425 h 7072723"/>
              <a:gd name="connsiteX13" fmla="*/ 5533825 w 11843796"/>
              <a:gd name="connsiteY13" fmla="*/ 6099056 h 7072723"/>
              <a:gd name="connsiteX14" fmla="*/ 6400541 w 11843796"/>
              <a:gd name="connsiteY14" fmla="*/ 4363059 h 7072723"/>
              <a:gd name="connsiteX15" fmla="*/ 6444608 w 11843796"/>
              <a:gd name="connsiteY15" fmla="*/ 4483458 h 7072723"/>
              <a:gd name="connsiteX16" fmla="*/ 6580507 w 11843796"/>
              <a:gd name="connsiteY16" fmla="*/ 4765567 h 7072723"/>
              <a:gd name="connsiteX17" fmla="*/ 6603282 w 11843796"/>
              <a:gd name="connsiteY17" fmla="*/ 4803056 h 7072723"/>
              <a:gd name="connsiteX18" fmla="*/ 4868999 w 11843796"/>
              <a:gd name="connsiteY18" fmla="*/ 6537339 h 7072723"/>
              <a:gd name="connsiteX19" fmla="*/ 4547629 w 11843796"/>
              <a:gd name="connsiteY19" fmla="*/ 6537339 h 7072723"/>
              <a:gd name="connsiteX20" fmla="*/ 4547629 w 11843796"/>
              <a:gd name="connsiteY20" fmla="*/ 6215970 h 7072723"/>
              <a:gd name="connsiteX21" fmla="*/ 6224109 w 11843796"/>
              <a:gd name="connsiteY21" fmla="*/ 3665036 h 7072723"/>
              <a:gd name="connsiteX22" fmla="*/ 6256560 w 11843796"/>
              <a:gd name="connsiteY22" fmla="*/ 3877668 h 7072723"/>
              <a:gd name="connsiteX23" fmla="*/ 6336085 w 11843796"/>
              <a:gd name="connsiteY23" fmla="*/ 4186951 h 7072723"/>
              <a:gd name="connsiteX24" fmla="*/ 6338455 w 11843796"/>
              <a:gd name="connsiteY24" fmla="*/ 4193427 h 7072723"/>
              <a:gd name="connsiteX25" fmla="*/ 3698522 w 11843796"/>
              <a:gd name="connsiteY25" fmla="*/ 6833359 h 7072723"/>
              <a:gd name="connsiteX26" fmla="*/ 3377155 w 11843796"/>
              <a:gd name="connsiteY26" fmla="*/ 6833359 h 7072723"/>
              <a:gd name="connsiteX27" fmla="*/ 3377155 w 11843796"/>
              <a:gd name="connsiteY27" fmla="*/ 6511990 h 7072723"/>
              <a:gd name="connsiteX28" fmla="*/ 6224730 w 11843796"/>
              <a:gd name="connsiteY28" fmla="*/ 2785416 h 7072723"/>
              <a:gd name="connsiteX29" fmla="*/ 6207656 w 11843796"/>
              <a:gd name="connsiteY29" fmla="*/ 2897293 h 7072723"/>
              <a:gd name="connsiteX30" fmla="*/ 6190994 w 11843796"/>
              <a:gd name="connsiteY30" fmla="*/ 3227262 h 7072723"/>
              <a:gd name="connsiteX31" fmla="*/ 6202272 w 11843796"/>
              <a:gd name="connsiteY31" fmla="*/ 3450612 h 7072723"/>
              <a:gd name="connsiteX32" fmla="*/ 2646717 w 11843796"/>
              <a:gd name="connsiteY32" fmla="*/ 7006166 h 7072723"/>
              <a:gd name="connsiteX33" fmla="*/ 2325349 w 11843796"/>
              <a:gd name="connsiteY33" fmla="*/ 7006166 h 7072723"/>
              <a:gd name="connsiteX34" fmla="*/ 2325349 w 11843796"/>
              <a:gd name="connsiteY34" fmla="*/ 6684797 h 7072723"/>
              <a:gd name="connsiteX35" fmla="*/ 6442127 w 11843796"/>
              <a:gd name="connsiteY35" fmla="*/ 1778000 h 7072723"/>
              <a:gd name="connsiteX36" fmla="*/ 6527639 w 11843796"/>
              <a:gd name="connsiteY36" fmla="*/ 1794640 h 7072723"/>
              <a:gd name="connsiteX37" fmla="*/ 6529201 w 11843796"/>
              <a:gd name="connsiteY37" fmla="*/ 1795461 h 7072723"/>
              <a:gd name="connsiteX38" fmla="*/ 6444608 w 11843796"/>
              <a:gd name="connsiteY38" fmla="*/ 1971066 h 7072723"/>
              <a:gd name="connsiteX39" fmla="*/ 6336085 w 11843796"/>
              <a:gd name="connsiteY39" fmla="*/ 2267573 h 7072723"/>
              <a:gd name="connsiteX40" fmla="*/ 6278946 w 11843796"/>
              <a:gd name="connsiteY40" fmla="*/ 2489793 h 7072723"/>
              <a:gd name="connsiteX41" fmla="*/ 1833512 w 11843796"/>
              <a:gd name="connsiteY41" fmla="*/ 6935227 h 7072723"/>
              <a:gd name="connsiteX42" fmla="*/ 1512143 w 11843796"/>
              <a:gd name="connsiteY42" fmla="*/ 6935227 h 7072723"/>
              <a:gd name="connsiteX43" fmla="*/ 1512143 w 11843796"/>
              <a:gd name="connsiteY43" fmla="*/ 6613858 h 7072723"/>
              <a:gd name="connsiteX44" fmla="*/ 6281443 w 11843796"/>
              <a:gd name="connsiteY44" fmla="*/ 1844558 h 7072723"/>
              <a:gd name="connsiteX45" fmla="*/ 6442127 w 11843796"/>
              <a:gd name="connsiteY45" fmla="*/ 1778000 h 7072723"/>
              <a:gd name="connsiteX46" fmla="*/ 1917115 w 11843796"/>
              <a:gd name="connsiteY46" fmla="*/ 1053647 h 7072723"/>
              <a:gd name="connsiteX47" fmla="*/ 2077799 w 11843796"/>
              <a:gd name="connsiteY47" fmla="*/ 1120204 h 7072723"/>
              <a:gd name="connsiteX48" fmla="*/ 2077799 w 11843796"/>
              <a:gd name="connsiteY48" fmla="*/ 1441573 h 7072723"/>
              <a:gd name="connsiteX49" fmla="*/ 921098 w 11843796"/>
              <a:gd name="connsiteY49" fmla="*/ 2598275 h 7072723"/>
              <a:gd name="connsiteX50" fmla="*/ 599729 w 11843796"/>
              <a:gd name="connsiteY50" fmla="*/ 2598275 h 7072723"/>
              <a:gd name="connsiteX51" fmla="*/ 599729 w 11843796"/>
              <a:gd name="connsiteY51" fmla="*/ 2276906 h 7072723"/>
              <a:gd name="connsiteX52" fmla="*/ 1756431 w 11843796"/>
              <a:gd name="connsiteY52" fmla="*/ 1120204 h 7072723"/>
              <a:gd name="connsiteX53" fmla="*/ 1917115 w 11843796"/>
              <a:gd name="connsiteY53" fmla="*/ 1053647 h 7072723"/>
              <a:gd name="connsiteX54" fmla="*/ 11725472 w 11843796"/>
              <a:gd name="connsiteY54" fmla="*/ 972968 h 7072723"/>
              <a:gd name="connsiteX55" fmla="*/ 11756353 w 11843796"/>
              <a:gd name="connsiteY55" fmla="*/ 989218 h 7072723"/>
              <a:gd name="connsiteX56" fmla="*/ 11792001 w 11843796"/>
              <a:gd name="connsiteY56" fmla="*/ 1018337 h 7072723"/>
              <a:gd name="connsiteX57" fmla="*/ 11841919 w 11843796"/>
              <a:gd name="connsiteY57" fmla="*/ 1093510 h 7072723"/>
              <a:gd name="connsiteX58" fmla="*/ 11843796 w 11843796"/>
              <a:gd name="connsiteY58" fmla="*/ 1103157 h 7072723"/>
              <a:gd name="connsiteX59" fmla="*/ 5572624 w 11843796"/>
              <a:gd name="connsiteY59" fmla="*/ 889000 h 7072723"/>
              <a:gd name="connsiteX60" fmla="*/ 5733309 w 11843796"/>
              <a:gd name="connsiteY60" fmla="*/ 955558 h 7072723"/>
              <a:gd name="connsiteX61" fmla="*/ 5733309 w 11843796"/>
              <a:gd name="connsiteY61" fmla="*/ 1276926 h 7072723"/>
              <a:gd name="connsiteX62" fmla="*/ 691679 w 11843796"/>
              <a:gd name="connsiteY62" fmla="*/ 6318556 h 7072723"/>
              <a:gd name="connsiteX63" fmla="*/ 370311 w 11843796"/>
              <a:gd name="connsiteY63" fmla="*/ 6318556 h 7072723"/>
              <a:gd name="connsiteX64" fmla="*/ 370311 w 11843796"/>
              <a:gd name="connsiteY64" fmla="*/ 5997187 h 7072723"/>
              <a:gd name="connsiteX65" fmla="*/ 5411940 w 11843796"/>
              <a:gd name="connsiteY65" fmla="*/ 955558 h 7072723"/>
              <a:gd name="connsiteX66" fmla="*/ 5572624 w 11843796"/>
              <a:gd name="connsiteY66" fmla="*/ 889000 h 7072723"/>
              <a:gd name="connsiteX67" fmla="*/ 6520609 w 11843796"/>
              <a:gd name="connsiteY67" fmla="*/ 812800 h 7072723"/>
              <a:gd name="connsiteX68" fmla="*/ 6681293 w 11843796"/>
              <a:gd name="connsiteY68" fmla="*/ 879357 h 7072723"/>
              <a:gd name="connsiteX69" fmla="*/ 6681293 w 11843796"/>
              <a:gd name="connsiteY69" fmla="*/ 1200726 h 7072723"/>
              <a:gd name="connsiteX70" fmla="*/ 1773014 w 11843796"/>
              <a:gd name="connsiteY70" fmla="*/ 6109006 h 7072723"/>
              <a:gd name="connsiteX71" fmla="*/ 1451645 w 11843796"/>
              <a:gd name="connsiteY71" fmla="*/ 6109006 h 7072723"/>
              <a:gd name="connsiteX72" fmla="*/ 1451645 w 11843796"/>
              <a:gd name="connsiteY72" fmla="*/ 5787637 h 7072723"/>
              <a:gd name="connsiteX73" fmla="*/ 6359924 w 11843796"/>
              <a:gd name="connsiteY73" fmla="*/ 879357 h 7072723"/>
              <a:gd name="connsiteX74" fmla="*/ 6520609 w 11843796"/>
              <a:gd name="connsiteY74" fmla="*/ 812800 h 7072723"/>
              <a:gd name="connsiteX75" fmla="*/ 3149016 w 11843796"/>
              <a:gd name="connsiteY75" fmla="*/ 685801 h 7072723"/>
              <a:gd name="connsiteX76" fmla="*/ 3309700 w 11843796"/>
              <a:gd name="connsiteY76" fmla="*/ 752358 h 7072723"/>
              <a:gd name="connsiteX77" fmla="*/ 3309700 w 11843796"/>
              <a:gd name="connsiteY77" fmla="*/ 1073727 h 7072723"/>
              <a:gd name="connsiteX78" fmla="*/ 819725 w 11843796"/>
              <a:gd name="connsiteY78" fmla="*/ 3563702 h 7072723"/>
              <a:gd name="connsiteX79" fmla="*/ 498357 w 11843796"/>
              <a:gd name="connsiteY79" fmla="*/ 3563702 h 7072723"/>
              <a:gd name="connsiteX80" fmla="*/ 498357 w 11843796"/>
              <a:gd name="connsiteY80" fmla="*/ 3242333 h 7072723"/>
              <a:gd name="connsiteX81" fmla="*/ 2988331 w 11843796"/>
              <a:gd name="connsiteY81" fmla="*/ 752358 h 7072723"/>
              <a:gd name="connsiteX82" fmla="*/ 3149016 w 11843796"/>
              <a:gd name="connsiteY82" fmla="*/ 685801 h 7072723"/>
              <a:gd name="connsiteX83" fmla="*/ 4660316 w 11843796"/>
              <a:gd name="connsiteY83" fmla="*/ 50800 h 7072723"/>
              <a:gd name="connsiteX84" fmla="*/ 4821001 w 11843796"/>
              <a:gd name="connsiteY84" fmla="*/ 117358 h 7072723"/>
              <a:gd name="connsiteX85" fmla="*/ 4821001 w 11843796"/>
              <a:gd name="connsiteY85" fmla="*/ 438726 h 7072723"/>
              <a:gd name="connsiteX86" fmla="*/ 387926 w 11843796"/>
              <a:gd name="connsiteY86" fmla="*/ 4871802 h 7072723"/>
              <a:gd name="connsiteX87" fmla="*/ 66558 w 11843796"/>
              <a:gd name="connsiteY87" fmla="*/ 4871802 h 7072723"/>
              <a:gd name="connsiteX88" fmla="*/ 66558 w 11843796"/>
              <a:gd name="connsiteY88" fmla="*/ 4550433 h 7072723"/>
              <a:gd name="connsiteX89" fmla="*/ 4499632 w 11843796"/>
              <a:gd name="connsiteY89" fmla="*/ 117358 h 7072723"/>
              <a:gd name="connsiteX90" fmla="*/ 4660316 w 11843796"/>
              <a:gd name="connsiteY90" fmla="*/ 50800 h 7072723"/>
              <a:gd name="connsiteX91" fmla="*/ 5585324 w 11843796"/>
              <a:gd name="connsiteY91" fmla="*/ 0 h 7072723"/>
              <a:gd name="connsiteX92" fmla="*/ 5746009 w 11843796"/>
              <a:gd name="connsiteY92" fmla="*/ 66558 h 7072723"/>
              <a:gd name="connsiteX93" fmla="*/ 5746009 w 11843796"/>
              <a:gd name="connsiteY93" fmla="*/ 387926 h 7072723"/>
              <a:gd name="connsiteX94" fmla="*/ 1047279 w 11843796"/>
              <a:gd name="connsiteY94" fmla="*/ 5086656 h 7072723"/>
              <a:gd name="connsiteX95" fmla="*/ 725911 w 11843796"/>
              <a:gd name="connsiteY95" fmla="*/ 5086656 h 7072723"/>
              <a:gd name="connsiteX96" fmla="*/ 725911 w 11843796"/>
              <a:gd name="connsiteY96" fmla="*/ 4765287 h 7072723"/>
              <a:gd name="connsiteX97" fmla="*/ 5424639 w 11843796"/>
              <a:gd name="connsiteY97" fmla="*/ 66558 h 7072723"/>
              <a:gd name="connsiteX98" fmla="*/ 5585324 w 11843796"/>
              <a:gd name="connsiteY98" fmla="*/ 0 h 7072723"/>
              <a:gd name="connsiteX0" fmla="*/ 7061699 w 11843796"/>
              <a:gd name="connsiteY0" fmla="*/ 5427269 h 7072723"/>
              <a:gd name="connsiteX1" fmla="*/ 7136236 w 11843796"/>
              <a:gd name="connsiteY1" fmla="*/ 5509281 h 7072723"/>
              <a:gd name="connsiteX2" fmla="*/ 7365417 w 11843796"/>
              <a:gd name="connsiteY2" fmla="*/ 5717575 h 7072723"/>
              <a:gd name="connsiteX3" fmla="*/ 7393289 w 11843796"/>
              <a:gd name="connsiteY3" fmla="*/ 5738417 h 7072723"/>
              <a:gd name="connsiteX4" fmla="*/ 7022700 w 11843796"/>
              <a:gd name="connsiteY4" fmla="*/ 6109006 h 7072723"/>
              <a:gd name="connsiteX5" fmla="*/ 6701331 w 11843796"/>
              <a:gd name="connsiteY5" fmla="*/ 6109006 h 7072723"/>
              <a:gd name="connsiteX6" fmla="*/ 6701331 w 11843796"/>
              <a:gd name="connsiteY6" fmla="*/ 5787637 h 7072723"/>
              <a:gd name="connsiteX7" fmla="*/ 7061699 w 11843796"/>
              <a:gd name="connsiteY7" fmla="*/ 5427269 h 7072723"/>
              <a:gd name="connsiteX8" fmla="*/ 6688898 w 11843796"/>
              <a:gd name="connsiteY8" fmla="*/ 4943984 h 7072723"/>
              <a:gd name="connsiteX9" fmla="*/ 6742159 w 11843796"/>
              <a:gd name="connsiteY9" fmla="*/ 5031655 h 7072723"/>
              <a:gd name="connsiteX10" fmla="*/ 6927943 w 11843796"/>
              <a:gd name="connsiteY10" fmla="*/ 5280101 h 7072723"/>
              <a:gd name="connsiteX11" fmla="*/ 6960118 w 11843796"/>
              <a:gd name="connsiteY11" fmla="*/ 5315502 h 7072723"/>
              <a:gd name="connsiteX12" fmla="*/ 5855194 w 11843796"/>
              <a:gd name="connsiteY12" fmla="*/ 6420425 h 7072723"/>
              <a:gd name="connsiteX13" fmla="*/ 5533825 w 11843796"/>
              <a:gd name="connsiteY13" fmla="*/ 6420425 h 7072723"/>
              <a:gd name="connsiteX14" fmla="*/ 5533825 w 11843796"/>
              <a:gd name="connsiteY14" fmla="*/ 6099056 h 7072723"/>
              <a:gd name="connsiteX15" fmla="*/ 6688898 w 11843796"/>
              <a:gd name="connsiteY15" fmla="*/ 4943984 h 7072723"/>
              <a:gd name="connsiteX16" fmla="*/ 6400541 w 11843796"/>
              <a:gd name="connsiteY16" fmla="*/ 4363059 h 7072723"/>
              <a:gd name="connsiteX17" fmla="*/ 6444608 w 11843796"/>
              <a:gd name="connsiteY17" fmla="*/ 4483458 h 7072723"/>
              <a:gd name="connsiteX18" fmla="*/ 6580507 w 11843796"/>
              <a:gd name="connsiteY18" fmla="*/ 4765567 h 7072723"/>
              <a:gd name="connsiteX19" fmla="*/ 6603282 w 11843796"/>
              <a:gd name="connsiteY19" fmla="*/ 4803056 h 7072723"/>
              <a:gd name="connsiteX20" fmla="*/ 4868999 w 11843796"/>
              <a:gd name="connsiteY20" fmla="*/ 6537339 h 7072723"/>
              <a:gd name="connsiteX21" fmla="*/ 4547629 w 11843796"/>
              <a:gd name="connsiteY21" fmla="*/ 6537339 h 7072723"/>
              <a:gd name="connsiteX22" fmla="*/ 4547629 w 11843796"/>
              <a:gd name="connsiteY22" fmla="*/ 6215970 h 7072723"/>
              <a:gd name="connsiteX23" fmla="*/ 6400541 w 11843796"/>
              <a:gd name="connsiteY23" fmla="*/ 4363059 h 7072723"/>
              <a:gd name="connsiteX24" fmla="*/ 6224109 w 11843796"/>
              <a:gd name="connsiteY24" fmla="*/ 3665036 h 7072723"/>
              <a:gd name="connsiteX25" fmla="*/ 6256560 w 11843796"/>
              <a:gd name="connsiteY25" fmla="*/ 3877668 h 7072723"/>
              <a:gd name="connsiteX26" fmla="*/ 6336085 w 11843796"/>
              <a:gd name="connsiteY26" fmla="*/ 4186951 h 7072723"/>
              <a:gd name="connsiteX27" fmla="*/ 6338455 w 11843796"/>
              <a:gd name="connsiteY27" fmla="*/ 4193427 h 7072723"/>
              <a:gd name="connsiteX28" fmla="*/ 3698522 w 11843796"/>
              <a:gd name="connsiteY28" fmla="*/ 6833359 h 7072723"/>
              <a:gd name="connsiteX29" fmla="*/ 3377155 w 11843796"/>
              <a:gd name="connsiteY29" fmla="*/ 6833359 h 7072723"/>
              <a:gd name="connsiteX30" fmla="*/ 3377155 w 11843796"/>
              <a:gd name="connsiteY30" fmla="*/ 6511990 h 7072723"/>
              <a:gd name="connsiteX31" fmla="*/ 6224109 w 11843796"/>
              <a:gd name="connsiteY31" fmla="*/ 3665036 h 7072723"/>
              <a:gd name="connsiteX32" fmla="*/ 6224730 w 11843796"/>
              <a:gd name="connsiteY32" fmla="*/ 2785416 h 7072723"/>
              <a:gd name="connsiteX33" fmla="*/ 6207656 w 11843796"/>
              <a:gd name="connsiteY33" fmla="*/ 2897293 h 7072723"/>
              <a:gd name="connsiteX34" fmla="*/ 6190994 w 11843796"/>
              <a:gd name="connsiteY34" fmla="*/ 3227262 h 7072723"/>
              <a:gd name="connsiteX35" fmla="*/ 6202272 w 11843796"/>
              <a:gd name="connsiteY35" fmla="*/ 3450612 h 7072723"/>
              <a:gd name="connsiteX36" fmla="*/ 2646717 w 11843796"/>
              <a:gd name="connsiteY36" fmla="*/ 7006166 h 7072723"/>
              <a:gd name="connsiteX37" fmla="*/ 2325349 w 11843796"/>
              <a:gd name="connsiteY37" fmla="*/ 7006166 h 7072723"/>
              <a:gd name="connsiteX38" fmla="*/ 2325349 w 11843796"/>
              <a:gd name="connsiteY38" fmla="*/ 6684797 h 7072723"/>
              <a:gd name="connsiteX39" fmla="*/ 6224730 w 11843796"/>
              <a:gd name="connsiteY39" fmla="*/ 2785416 h 7072723"/>
              <a:gd name="connsiteX40" fmla="*/ 6442127 w 11843796"/>
              <a:gd name="connsiteY40" fmla="*/ 1778000 h 7072723"/>
              <a:gd name="connsiteX41" fmla="*/ 6527639 w 11843796"/>
              <a:gd name="connsiteY41" fmla="*/ 1794640 h 7072723"/>
              <a:gd name="connsiteX42" fmla="*/ 6529201 w 11843796"/>
              <a:gd name="connsiteY42" fmla="*/ 1795461 h 7072723"/>
              <a:gd name="connsiteX43" fmla="*/ 6444608 w 11843796"/>
              <a:gd name="connsiteY43" fmla="*/ 1971066 h 7072723"/>
              <a:gd name="connsiteX44" fmla="*/ 6336085 w 11843796"/>
              <a:gd name="connsiteY44" fmla="*/ 2267573 h 7072723"/>
              <a:gd name="connsiteX45" fmla="*/ 6278946 w 11843796"/>
              <a:gd name="connsiteY45" fmla="*/ 2489793 h 7072723"/>
              <a:gd name="connsiteX46" fmla="*/ 1833512 w 11843796"/>
              <a:gd name="connsiteY46" fmla="*/ 6935227 h 7072723"/>
              <a:gd name="connsiteX47" fmla="*/ 1512143 w 11843796"/>
              <a:gd name="connsiteY47" fmla="*/ 6935227 h 7072723"/>
              <a:gd name="connsiteX48" fmla="*/ 1512143 w 11843796"/>
              <a:gd name="connsiteY48" fmla="*/ 6613858 h 7072723"/>
              <a:gd name="connsiteX49" fmla="*/ 6281443 w 11843796"/>
              <a:gd name="connsiteY49" fmla="*/ 1844558 h 7072723"/>
              <a:gd name="connsiteX50" fmla="*/ 6442127 w 11843796"/>
              <a:gd name="connsiteY50" fmla="*/ 1778000 h 7072723"/>
              <a:gd name="connsiteX51" fmla="*/ 1917115 w 11843796"/>
              <a:gd name="connsiteY51" fmla="*/ 1053647 h 7072723"/>
              <a:gd name="connsiteX52" fmla="*/ 2077799 w 11843796"/>
              <a:gd name="connsiteY52" fmla="*/ 1120204 h 7072723"/>
              <a:gd name="connsiteX53" fmla="*/ 2077799 w 11843796"/>
              <a:gd name="connsiteY53" fmla="*/ 1441573 h 7072723"/>
              <a:gd name="connsiteX54" fmla="*/ 921098 w 11843796"/>
              <a:gd name="connsiteY54" fmla="*/ 2598275 h 7072723"/>
              <a:gd name="connsiteX55" fmla="*/ 599729 w 11843796"/>
              <a:gd name="connsiteY55" fmla="*/ 2598275 h 7072723"/>
              <a:gd name="connsiteX56" fmla="*/ 599729 w 11843796"/>
              <a:gd name="connsiteY56" fmla="*/ 2276906 h 7072723"/>
              <a:gd name="connsiteX57" fmla="*/ 1756431 w 11843796"/>
              <a:gd name="connsiteY57" fmla="*/ 1120204 h 7072723"/>
              <a:gd name="connsiteX58" fmla="*/ 1917115 w 11843796"/>
              <a:gd name="connsiteY58" fmla="*/ 1053647 h 7072723"/>
              <a:gd name="connsiteX59" fmla="*/ 11725472 w 11843796"/>
              <a:gd name="connsiteY59" fmla="*/ 972968 h 7072723"/>
              <a:gd name="connsiteX60" fmla="*/ 11756353 w 11843796"/>
              <a:gd name="connsiteY60" fmla="*/ 989218 h 7072723"/>
              <a:gd name="connsiteX61" fmla="*/ 11841919 w 11843796"/>
              <a:gd name="connsiteY61" fmla="*/ 1093510 h 7072723"/>
              <a:gd name="connsiteX62" fmla="*/ 11843796 w 11843796"/>
              <a:gd name="connsiteY62" fmla="*/ 1103157 h 7072723"/>
              <a:gd name="connsiteX63" fmla="*/ 11725472 w 11843796"/>
              <a:gd name="connsiteY63" fmla="*/ 972968 h 7072723"/>
              <a:gd name="connsiteX64" fmla="*/ 5572624 w 11843796"/>
              <a:gd name="connsiteY64" fmla="*/ 889000 h 7072723"/>
              <a:gd name="connsiteX65" fmla="*/ 5733309 w 11843796"/>
              <a:gd name="connsiteY65" fmla="*/ 955558 h 7072723"/>
              <a:gd name="connsiteX66" fmla="*/ 5733309 w 11843796"/>
              <a:gd name="connsiteY66" fmla="*/ 1276926 h 7072723"/>
              <a:gd name="connsiteX67" fmla="*/ 691679 w 11843796"/>
              <a:gd name="connsiteY67" fmla="*/ 6318556 h 7072723"/>
              <a:gd name="connsiteX68" fmla="*/ 370311 w 11843796"/>
              <a:gd name="connsiteY68" fmla="*/ 6318556 h 7072723"/>
              <a:gd name="connsiteX69" fmla="*/ 370311 w 11843796"/>
              <a:gd name="connsiteY69" fmla="*/ 5997187 h 7072723"/>
              <a:gd name="connsiteX70" fmla="*/ 5411940 w 11843796"/>
              <a:gd name="connsiteY70" fmla="*/ 955558 h 7072723"/>
              <a:gd name="connsiteX71" fmla="*/ 5572624 w 11843796"/>
              <a:gd name="connsiteY71" fmla="*/ 889000 h 7072723"/>
              <a:gd name="connsiteX72" fmla="*/ 6520609 w 11843796"/>
              <a:gd name="connsiteY72" fmla="*/ 812800 h 7072723"/>
              <a:gd name="connsiteX73" fmla="*/ 6681293 w 11843796"/>
              <a:gd name="connsiteY73" fmla="*/ 879357 h 7072723"/>
              <a:gd name="connsiteX74" fmla="*/ 6681293 w 11843796"/>
              <a:gd name="connsiteY74" fmla="*/ 1200726 h 7072723"/>
              <a:gd name="connsiteX75" fmla="*/ 1773014 w 11843796"/>
              <a:gd name="connsiteY75" fmla="*/ 6109006 h 7072723"/>
              <a:gd name="connsiteX76" fmla="*/ 1451645 w 11843796"/>
              <a:gd name="connsiteY76" fmla="*/ 6109006 h 7072723"/>
              <a:gd name="connsiteX77" fmla="*/ 1451645 w 11843796"/>
              <a:gd name="connsiteY77" fmla="*/ 5787637 h 7072723"/>
              <a:gd name="connsiteX78" fmla="*/ 6359924 w 11843796"/>
              <a:gd name="connsiteY78" fmla="*/ 879357 h 7072723"/>
              <a:gd name="connsiteX79" fmla="*/ 6520609 w 11843796"/>
              <a:gd name="connsiteY79" fmla="*/ 812800 h 7072723"/>
              <a:gd name="connsiteX80" fmla="*/ 3149016 w 11843796"/>
              <a:gd name="connsiteY80" fmla="*/ 685801 h 7072723"/>
              <a:gd name="connsiteX81" fmla="*/ 3309700 w 11843796"/>
              <a:gd name="connsiteY81" fmla="*/ 752358 h 7072723"/>
              <a:gd name="connsiteX82" fmla="*/ 3309700 w 11843796"/>
              <a:gd name="connsiteY82" fmla="*/ 1073727 h 7072723"/>
              <a:gd name="connsiteX83" fmla="*/ 819725 w 11843796"/>
              <a:gd name="connsiteY83" fmla="*/ 3563702 h 7072723"/>
              <a:gd name="connsiteX84" fmla="*/ 498357 w 11843796"/>
              <a:gd name="connsiteY84" fmla="*/ 3563702 h 7072723"/>
              <a:gd name="connsiteX85" fmla="*/ 498357 w 11843796"/>
              <a:gd name="connsiteY85" fmla="*/ 3242333 h 7072723"/>
              <a:gd name="connsiteX86" fmla="*/ 2988331 w 11843796"/>
              <a:gd name="connsiteY86" fmla="*/ 752358 h 7072723"/>
              <a:gd name="connsiteX87" fmla="*/ 3149016 w 11843796"/>
              <a:gd name="connsiteY87" fmla="*/ 685801 h 7072723"/>
              <a:gd name="connsiteX88" fmla="*/ 4660316 w 11843796"/>
              <a:gd name="connsiteY88" fmla="*/ 50800 h 7072723"/>
              <a:gd name="connsiteX89" fmla="*/ 4821001 w 11843796"/>
              <a:gd name="connsiteY89" fmla="*/ 117358 h 7072723"/>
              <a:gd name="connsiteX90" fmla="*/ 4821001 w 11843796"/>
              <a:gd name="connsiteY90" fmla="*/ 438726 h 7072723"/>
              <a:gd name="connsiteX91" fmla="*/ 387926 w 11843796"/>
              <a:gd name="connsiteY91" fmla="*/ 4871802 h 7072723"/>
              <a:gd name="connsiteX92" fmla="*/ 66558 w 11843796"/>
              <a:gd name="connsiteY92" fmla="*/ 4871802 h 7072723"/>
              <a:gd name="connsiteX93" fmla="*/ 66558 w 11843796"/>
              <a:gd name="connsiteY93" fmla="*/ 4550433 h 7072723"/>
              <a:gd name="connsiteX94" fmla="*/ 4499632 w 11843796"/>
              <a:gd name="connsiteY94" fmla="*/ 117358 h 7072723"/>
              <a:gd name="connsiteX95" fmla="*/ 4660316 w 11843796"/>
              <a:gd name="connsiteY95" fmla="*/ 50800 h 7072723"/>
              <a:gd name="connsiteX96" fmla="*/ 5585324 w 11843796"/>
              <a:gd name="connsiteY96" fmla="*/ 0 h 7072723"/>
              <a:gd name="connsiteX97" fmla="*/ 5746009 w 11843796"/>
              <a:gd name="connsiteY97" fmla="*/ 66558 h 7072723"/>
              <a:gd name="connsiteX98" fmla="*/ 5746009 w 11843796"/>
              <a:gd name="connsiteY98" fmla="*/ 387926 h 7072723"/>
              <a:gd name="connsiteX99" fmla="*/ 1047279 w 11843796"/>
              <a:gd name="connsiteY99" fmla="*/ 5086656 h 7072723"/>
              <a:gd name="connsiteX100" fmla="*/ 725911 w 11843796"/>
              <a:gd name="connsiteY100" fmla="*/ 5086656 h 7072723"/>
              <a:gd name="connsiteX101" fmla="*/ 725911 w 11843796"/>
              <a:gd name="connsiteY101" fmla="*/ 4765287 h 7072723"/>
              <a:gd name="connsiteX102" fmla="*/ 5424639 w 11843796"/>
              <a:gd name="connsiteY102" fmla="*/ 66558 h 7072723"/>
              <a:gd name="connsiteX103" fmla="*/ 5585324 w 11843796"/>
              <a:gd name="connsiteY103" fmla="*/ 0 h 7072723"/>
              <a:gd name="connsiteX0" fmla="*/ 7061699 w 11841919"/>
              <a:gd name="connsiteY0" fmla="*/ 5427269 h 7072723"/>
              <a:gd name="connsiteX1" fmla="*/ 7136236 w 11841919"/>
              <a:gd name="connsiteY1" fmla="*/ 5509281 h 7072723"/>
              <a:gd name="connsiteX2" fmla="*/ 7365417 w 11841919"/>
              <a:gd name="connsiteY2" fmla="*/ 5717575 h 7072723"/>
              <a:gd name="connsiteX3" fmla="*/ 7393289 w 11841919"/>
              <a:gd name="connsiteY3" fmla="*/ 5738417 h 7072723"/>
              <a:gd name="connsiteX4" fmla="*/ 7022700 w 11841919"/>
              <a:gd name="connsiteY4" fmla="*/ 6109006 h 7072723"/>
              <a:gd name="connsiteX5" fmla="*/ 6701331 w 11841919"/>
              <a:gd name="connsiteY5" fmla="*/ 6109006 h 7072723"/>
              <a:gd name="connsiteX6" fmla="*/ 6701331 w 11841919"/>
              <a:gd name="connsiteY6" fmla="*/ 5787637 h 7072723"/>
              <a:gd name="connsiteX7" fmla="*/ 7061699 w 11841919"/>
              <a:gd name="connsiteY7" fmla="*/ 5427269 h 7072723"/>
              <a:gd name="connsiteX8" fmla="*/ 6688898 w 11841919"/>
              <a:gd name="connsiteY8" fmla="*/ 4943984 h 7072723"/>
              <a:gd name="connsiteX9" fmla="*/ 6742159 w 11841919"/>
              <a:gd name="connsiteY9" fmla="*/ 5031655 h 7072723"/>
              <a:gd name="connsiteX10" fmla="*/ 6927943 w 11841919"/>
              <a:gd name="connsiteY10" fmla="*/ 5280101 h 7072723"/>
              <a:gd name="connsiteX11" fmla="*/ 6960118 w 11841919"/>
              <a:gd name="connsiteY11" fmla="*/ 5315502 h 7072723"/>
              <a:gd name="connsiteX12" fmla="*/ 5855194 w 11841919"/>
              <a:gd name="connsiteY12" fmla="*/ 6420425 h 7072723"/>
              <a:gd name="connsiteX13" fmla="*/ 5533825 w 11841919"/>
              <a:gd name="connsiteY13" fmla="*/ 6420425 h 7072723"/>
              <a:gd name="connsiteX14" fmla="*/ 5533825 w 11841919"/>
              <a:gd name="connsiteY14" fmla="*/ 6099056 h 7072723"/>
              <a:gd name="connsiteX15" fmla="*/ 6688898 w 11841919"/>
              <a:gd name="connsiteY15" fmla="*/ 4943984 h 7072723"/>
              <a:gd name="connsiteX16" fmla="*/ 6400541 w 11841919"/>
              <a:gd name="connsiteY16" fmla="*/ 4363059 h 7072723"/>
              <a:gd name="connsiteX17" fmla="*/ 6444608 w 11841919"/>
              <a:gd name="connsiteY17" fmla="*/ 4483458 h 7072723"/>
              <a:gd name="connsiteX18" fmla="*/ 6580507 w 11841919"/>
              <a:gd name="connsiteY18" fmla="*/ 4765567 h 7072723"/>
              <a:gd name="connsiteX19" fmla="*/ 6603282 w 11841919"/>
              <a:gd name="connsiteY19" fmla="*/ 4803056 h 7072723"/>
              <a:gd name="connsiteX20" fmla="*/ 4868999 w 11841919"/>
              <a:gd name="connsiteY20" fmla="*/ 6537339 h 7072723"/>
              <a:gd name="connsiteX21" fmla="*/ 4547629 w 11841919"/>
              <a:gd name="connsiteY21" fmla="*/ 6537339 h 7072723"/>
              <a:gd name="connsiteX22" fmla="*/ 4547629 w 11841919"/>
              <a:gd name="connsiteY22" fmla="*/ 6215970 h 7072723"/>
              <a:gd name="connsiteX23" fmla="*/ 6400541 w 11841919"/>
              <a:gd name="connsiteY23" fmla="*/ 4363059 h 7072723"/>
              <a:gd name="connsiteX24" fmla="*/ 6224109 w 11841919"/>
              <a:gd name="connsiteY24" fmla="*/ 3665036 h 7072723"/>
              <a:gd name="connsiteX25" fmla="*/ 6256560 w 11841919"/>
              <a:gd name="connsiteY25" fmla="*/ 3877668 h 7072723"/>
              <a:gd name="connsiteX26" fmla="*/ 6336085 w 11841919"/>
              <a:gd name="connsiteY26" fmla="*/ 4186951 h 7072723"/>
              <a:gd name="connsiteX27" fmla="*/ 6338455 w 11841919"/>
              <a:gd name="connsiteY27" fmla="*/ 4193427 h 7072723"/>
              <a:gd name="connsiteX28" fmla="*/ 3698522 w 11841919"/>
              <a:gd name="connsiteY28" fmla="*/ 6833359 h 7072723"/>
              <a:gd name="connsiteX29" fmla="*/ 3377155 w 11841919"/>
              <a:gd name="connsiteY29" fmla="*/ 6833359 h 7072723"/>
              <a:gd name="connsiteX30" fmla="*/ 3377155 w 11841919"/>
              <a:gd name="connsiteY30" fmla="*/ 6511990 h 7072723"/>
              <a:gd name="connsiteX31" fmla="*/ 6224109 w 11841919"/>
              <a:gd name="connsiteY31" fmla="*/ 3665036 h 7072723"/>
              <a:gd name="connsiteX32" fmla="*/ 6224730 w 11841919"/>
              <a:gd name="connsiteY32" fmla="*/ 2785416 h 7072723"/>
              <a:gd name="connsiteX33" fmla="*/ 6207656 w 11841919"/>
              <a:gd name="connsiteY33" fmla="*/ 2897293 h 7072723"/>
              <a:gd name="connsiteX34" fmla="*/ 6190994 w 11841919"/>
              <a:gd name="connsiteY34" fmla="*/ 3227262 h 7072723"/>
              <a:gd name="connsiteX35" fmla="*/ 6202272 w 11841919"/>
              <a:gd name="connsiteY35" fmla="*/ 3450612 h 7072723"/>
              <a:gd name="connsiteX36" fmla="*/ 2646717 w 11841919"/>
              <a:gd name="connsiteY36" fmla="*/ 7006166 h 7072723"/>
              <a:gd name="connsiteX37" fmla="*/ 2325349 w 11841919"/>
              <a:gd name="connsiteY37" fmla="*/ 7006166 h 7072723"/>
              <a:gd name="connsiteX38" fmla="*/ 2325349 w 11841919"/>
              <a:gd name="connsiteY38" fmla="*/ 6684797 h 7072723"/>
              <a:gd name="connsiteX39" fmla="*/ 6224730 w 11841919"/>
              <a:gd name="connsiteY39" fmla="*/ 2785416 h 7072723"/>
              <a:gd name="connsiteX40" fmla="*/ 6442127 w 11841919"/>
              <a:gd name="connsiteY40" fmla="*/ 1778000 h 7072723"/>
              <a:gd name="connsiteX41" fmla="*/ 6527639 w 11841919"/>
              <a:gd name="connsiteY41" fmla="*/ 1794640 h 7072723"/>
              <a:gd name="connsiteX42" fmla="*/ 6529201 w 11841919"/>
              <a:gd name="connsiteY42" fmla="*/ 1795461 h 7072723"/>
              <a:gd name="connsiteX43" fmla="*/ 6444608 w 11841919"/>
              <a:gd name="connsiteY43" fmla="*/ 1971066 h 7072723"/>
              <a:gd name="connsiteX44" fmla="*/ 6336085 w 11841919"/>
              <a:gd name="connsiteY44" fmla="*/ 2267573 h 7072723"/>
              <a:gd name="connsiteX45" fmla="*/ 6278946 w 11841919"/>
              <a:gd name="connsiteY45" fmla="*/ 2489793 h 7072723"/>
              <a:gd name="connsiteX46" fmla="*/ 1833512 w 11841919"/>
              <a:gd name="connsiteY46" fmla="*/ 6935227 h 7072723"/>
              <a:gd name="connsiteX47" fmla="*/ 1512143 w 11841919"/>
              <a:gd name="connsiteY47" fmla="*/ 6935227 h 7072723"/>
              <a:gd name="connsiteX48" fmla="*/ 1512143 w 11841919"/>
              <a:gd name="connsiteY48" fmla="*/ 6613858 h 7072723"/>
              <a:gd name="connsiteX49" fmla="*/ 6281443 w 11841919"/>
              <a:gd name="connsiteY49" fmla="*/ 1844558 h 7072723"/>
              <a:gd name="connsiteX50" fmla="*/ 6442127 w 11841919"/>
              <a:gd name="connsiteY50" fmla="*/ 1778000 h 7072723"/>
              <a:gd name="connsiteX51" fmla="*/ 1917115 w 11841919"/>
              <a:gd name="connsiteY51" fmla="*/ 1053647 h 7072723"/>
              <a:gd name="connsiteX52" fmla="*/ 2077799 w 11841919"/>
              <a:gd name="connsiteY52" fmla="*/ 1120204 h 7072723"/>
              <a:gd name="connsiteX53" fmla="*/ 2077799 w 11841919"/>
              <a:gd name="connsiteY53" fmla="*/ 1441573 h 7072723"/>
              <a:gd name="connsiteX54" fmla="*/ 921098 w 11841919"/>
              <a:gd name="connsiteY54" fmla="*/ 2598275 h 7072723"/>
              <a:gd name="connsiteX55" fmla="*/ 599729 w 11841919"/>
              <a:gd name="connsiteY55" fmla="*/ 2598275 h 7072723"/>
              <a:gd name="connsiteX56" fmla="*/ 599729 w 11841919"/>
              <a:gd name="connsiteY56" fmla="*/ 2276906 h 7072723"/>
              <a:gd name="connsiteX57" fmla="*/ 1756431 w 11841919"/>
              <a:gd name="connsiteY57" fmla="*/ 1120204 h 7072723"/>
              <a:gd name="connsiteX58" fmla="*/ 1917115 w 11841919"/>
              <a:gd name="connsiteY58" fmla="*/ 1053647 h 7072723"/>
              <a:gd name="connsiteX59" fmla="*/ 11725472 w 11841919"/>
              <a:gd name="connsiteY59" fmla="*/ 972968 h 7072723"/>
              <a:gd name="connsiteX60" fmla="*/ 11756353 w 11841919"/>
              <a:gd name="connsiteY60" fmla="*/ 989218 h 7072723"/>
              <a:gd name="connsiteX61" fmla="*/ 11841919 w 11841919"/>
              <a:gd name="connsiteY61" fmla="*/ 1093510 h 7072723"/>
              <a:gd name="connsiteX62" fmla="*/ 11725472 w 11841919"/>
              <a:gd name="connsiteY62" fmla="*/ 972968 h 7072723"/>
              <a:gd name="connsiteX63" fmla="*/ 5572624 w 11841919"/>
              <a:gd name="connsiteY63" fmla="*/ 889000 h 7072723"/>
              <a:gd name="connsiteX64" fmla="*/ 5733309 w 11841919"/>
              <a:gd name="connsiteY64" fmla="*/ 955558 h 7072723"/>
              <a:gd name="connsiteX65" fmla="*/ 5733309 w 11841919"/>
              <a:gd name="connsiteY65" fmla="*/ 1276926 h 7072723"/>
              <a:gd name="connsiteX66" fmla="*/ 691679 w 11841919"/>
              <a:gd name="connsiteY66" fmla="*/ 6318556 h 7072723"/>
              <a:gd name="connsiteX67" fmla="*/ 370311 w 11841919"/>
              <a:gd name="connsiteY67" fmla="*/ 6318556 h 7072723"/>
              <a:gd name="connsiteX68" fmla="*/ 370311 w 11841919"/>
              <a:gd name="connsiteY68" fmla="*/ 5997187 h 7072723"/>
              <a:gd name="connsiteX69" fmla="*/ 5411940 w 11841919"/>
              <a:gd name="connsiteY69" fmla="*/ 955558 h 7072723"/>
              <a:gd name="connsiteX70" fmla="*/ 5572624 w 11841919"/>
              <a:gd name="connsiteY70" fmla="*/ 889000 h 7072723"/>
              <a:gd name="connsiteX71" fmla="*/ 6520609 w 11841919"/>
              <a:gd name="connsiteY71" fmla="*/ 812800 h 7072723"/>
              <a:gd name="connsiteX72" fmla="*/ 6681293 w 11841919"/>
              <a:gd name="connsiteY72" fmla="*/ 879357 h 7072723"/>
              <a:gd name="connsiteX73" fmla="*/ 6681293 w 11841919"/>
              <a:gd name="connsiteY73" fmla="*/ 1200726 h 7072723"/>
              <a:gd name="connsiteX74" fmla="*/ 1773014 w 11841919"/>
              <a:gd name="connsiteY74" fmla="*/ 6109006 h 7072723"/>
              <a:gd name="connsiteX75" fmla="*/ 1451645 w 11841919"/>
              <a:gd name="connsiteY75" fmla="*/ 6109006 h 7072723"/>
              <a:gd name="connsiteX76" fmla="*/ 1451645 w 11841919"/>
              <a:gd name="connsiteY76" fmla="*/ 5787637 h 7072723"/>
              <a:gd name="connsiteX77" fmla="*/ 6359924 w 11841919"/>
              <a:gd name="connsiteY77" fmla="*/ 879357 h 7072723"/>
              <a:gd name="connsiteX78" fmla="*/ 6520609 w 11841919"/>
              <a:gd name="connsiteY78" fmla="*/ 812800 h 7072723"/>
              <a:gd name="connsiteX79" fmla="*/ 3149016 w 11841919"/>
              <a:gd name="connsiteY79" fmla="*/ 685801 h 7072723"/>
              <a:gd name="connsiteX80" fmla="*/ 3309700 w 11841919"/>
              <a:gd name="connsiteY80" fmla="*/ 752358 h 7072723"/>
              <a:gd name="connsiteX81" fmla="*/ 3309700 w 11841919"/>
              <a:gd name="connsiteY81" fmla="*/ 1073727 h 7072723"/>
              <a:gd name="connsiteX82" fmla="*/ 819725 w 11841919"/>
              <a:gd name="connsiteY82" fmla="*/ 3563702 h 7072723"/>
              <a:gd name="connsiteX83" fmla="*/ 498357 w 11841919"/>
              <a:gd name="connsiteY83" fmla="*/ 3563702 h 7072723"/>
              <a:gd name="connsiteX84" fmla="*/ 498357 w 11841919"/>
              <a:gd name="connsiteY84" fmla="*/ 3242333 h 7072723"/>
              <a:gd name="connsiteX85" fmla="*/ 2988331 w 11841919"/>
              <a:gd name="connsiteY85" fmla="*/ 752358 h 7072723"/>
              <a:gd name="connsiteX86" fmla="*/ 3149016 w 11841919"/>
              <a:gd name="connsiteY86" fmla="*/ 685801 h 7072723"/>
              <a:gd name="connsiteX87" fmla="*/ 4660316 w 11841919"/>
              <a:gd name="connsiteY87" fmla="*/ 50800 h 7072723"/>
              <a:gd name="connsiteX88" fmla="*/ 4821001 w 11841919"/>
              <a:gd name="connsiteY88" fmla="*/ 117358 h 7072723"/>
              <a:gd name="connsiteX89" fmla="*/ 4821001 w 11841919"/>
              <a:gd name="connsiteY89" fmla="*/ 438726 h 7072723"/>
              <a:gd name="connsiteX90" fmla="*/ 387926 w 11841919"/>
              <a:gd name="connsiteY90" fmla="*/ 4871802 h 7072723"/>
              <a:gd name="connsiteX91" fmla="*/ 66558 w 11841919"/>
              <a:gd name="connsiteY91" fmla="*/ 4871802 h 7072723"/>
              <a:gd name="connsiteX92" fmla="*/ 66558 w 11841919"/>
              <a:gd name="connsiteY92" fmla="*/ 4550433 h 7072723"/>
              <a:gd name="connsiteX93" fmla="*/ 4499632 w 11841919"/>
              <a:gd name="connsiteY93" fmla="*/ 117358 h 7072723"/>
              <a:gd name="connsiteX94" fmla="*/ 4660316 w 11841919"/>
              <a:gd name="connsiteY94" fmla="*/ 50800 h 7072723"/>
              <a:gd name="connsiteX95" fmla="*/ 5585324 w 11841919"/>
              <a:gd name="connsiteY95" fmla="*/ 0 h 7072723"/>
              <a:gd name="connsiteX96" fmla="*/ 5746009 w 11841919"/>
              <a:gd name="connsiteY96" fmla="*/ 66558 h 7072723"/>
              <a:gd name="connsiteX97" fmla="*/ 5746009 w 11841919"/>
              <a:gd name="connsiteY97" fmla="*/ 387926 h 7072723"/>
              <a:gd name="connsiteX98" fmla="*/ 1047279 w 11841919"/>
              <a:gd name="connsiteY98" fmla="*/ 5086656 h 7072723"/>
              <a:gd name="connsiteX99" fmla="*/ 725911 w 11841919"/>
              <a:gd name="connsiteY99" fmla="*/ 5086656 h 7072723"/>
              <a:gd name="connsiteX100" fmla="*/ 725911 w 11841919"/>
              <a:gd name="connsiteY100" fmla="*/ 4765287 h 7072723"/>
              <a:gd name="connsiteX101" fmla="*/ 5424639 w 11841919"/>
              <a:gd name="connsiteY101" fmla="*/ 66558 h 7072723"/>
              <a:gd name="connsiteX102" fmla="*/ 5585324 w 11841919"/>
              <a:gd name="connsiteY102" fmla="*/ 0 h 7072723"/>
              <a:gd name="connsiteX0" fmla="*/ 7061699 w 11756353"/>
              <a:gd name="connsiteY0" fmla="*/ 5427269 h 7072723"/>
              <a:gd name="connsiteX1" fmla="*/ 7136236 w 11756353"/>
              <a:gd name="connsiteY1" fmla="*/ 5509281 h 7072723"/>
              <a:gd name="connsiteX2" fmla="*/ 7365417 w 11756353"/>
              <a:gd name="connsiteY2" fmla="*/ 5717575 h 7072723"/>
              <a:gd name="connsiteX3" fmla="*/ 7393289 w 11756353"/>
              <a:gd name="connsiteY3" fmla="*/ 5738417 h 7072723"/>
              <a:gd name="connsiteX4" fmla="*/ 7022700 w 11756353"/>
              <a:gd name="connsiteY4" fmla="*/ 6109006 h 7072723"/>
              <a:gd name="connsiteX5" fmla="*/ 6701331 w 11756353"/>
              <a:gd name="connsiteY5" fmla="*/ 6109006 h 7072723"/>
              <a:gd name="connsiteX6" fmla="*/ 6701331 w 11756353"/>
              <a:gd name="connsiteY6" fmla="*/ 5787637 h 7072723"/>
              <a:gd name="connsiteX7" fmla="*/ 7061699 w 11756353"/>
              <a:gd name="connsiteY7" fmla="*/ 5427269 h 7072723"/>
              <a:gd name="connsiteX8" fmla="*/ 6688898 w 11756353"/>
              <a:gd name="connsiteY8" fmla="*/ 4943984 h 7072723"/>
              <a:gd name="connsiteX9" fmla="*/ 6742159 w 11756353"/>
              <a:gd name="connsiteY9" fmla="*/ 5031655 h 7072723"/>
              <a:gd name="connsiteX10" fmla="*/ 6927943 w 11756353"/>
              <a:gd name="connsiteY10" fmla="*/ 5280101 h 7072723"/>
              <a:gd name="connsiteX11" fmla="*/ 6960118 w 11756353"/>
              <a:gd name="connsiteY11" fmla="*/ 5315502 h 7072723"/>
              <a:gd name="connsiteX12" fmla="*/ 5855194 w 11756353"/>
              <a:gd name="connsiteY12" fmla="*/ 6420425 h 7072723"/>
              <a:gd name="connsiteX13" fmla="*/ 5533825 w 11756353"/>
              <a:gd name="connsiteY13" fmla="*/ 6420425 h 7072723"/>
              <a:gd name="connsiteX14" fmla="*/ 5533825 w 11756353"/>
              <a:gd name="connsiteY14" fmla="*/ 6099056 h 7072723"/>
              <a:gd name="connsiteX15" fmla="*/ 6688898 w 11756353"/>
              <a:gd name="connsiteY15" fmla="*/ 4943984 h 7072723"/>
              <a:gd name="connsiteX16" fmla="*/ 6400541 w 11756353"/>
              <a:gd name="connsiteY16" fmla="*/ 4363059 h 7072723"/>
              <a:gd name="connsiteX17" fmla="*/ 6444608 w 11756353"/>
              <a:gd name="connsiteY17" fmla="*/ 4483458 h 7072723"/>
              <a:gd name="connsiteX18" fmla="*/ 6580507 w 11756353"/>
              <a:gd name="connsiteY18" fmla="*/ 4765567 h 7072723"/>
              <a:gd name="connsiteX19" fmla="*/ 6603282 w 11756353"/>
              <a:gd name="connsiteY19" fmla="*/ 4803056 h 7072723"/>
              <a:gd name="connsiteX20" fmla="*/ 4868999 w 11756353"/>
              <a:gd name="connsiteY20" fmla="*/ 6537339 h 7072723"/>
              <a:gd name="connsiteX21" fmla="*/ 4547629 w 11756353"/>
              <a:gd name="connsiteY21" fmla="*/ 6537339 h 7072723"/>
              <a:gd name="connsiteX22" fmla="*/ 4547629 w 11756353"/>
              <a:gd name="connsiteY22" fmla="*/ 6215970 h 7072723"/>
              <a:gd name="connsiteX23" fmla="*/ 6400541 w 11756353"/>
              <a:gd name="connsiteY23" fmla="*/ 4363059 h 7072723"/>
              <a:gd name="connsiteX24" fmla="*/ 6224109 w 11756353"/>
              <a:gd name="connsiteY24" fmla="*/ 3665036 h 7072723"/>
              <a:gd name="connsiteX25" fmla="*/ 6256560 w 11756353"/>
              <a:gd name="connsiteY25" fmla="*/ 3877668 h 7072723"/>
              <a:gd name="connsiteX26" fmla="*/ 6336085 w 11756353"/>
              <a:gd name="connsiteY26" fmla="*/ 4186951 h 7072723"/>
              <a:gd name="connsiteX27" fmla="*/ 6338455 w 11756353"/>
              <a:gd name="connsiteY27" fmla="*/ 4193427 h 7072723"/>
              <a:gd name="connsiteX28" fmla="*/ 3698522 w 11756353"/>
              <a:gd name="connsiteY28" fmla="*/ 6833359 h 7072723"/>
              <a:gd name="connsiteX29" fmla="*/ 3377155 w 11756353"/>
              <a:gd name="connsiteY29" fmla="*/ 6833359 h 7072723"/>
              <a:gd name="connsiteX30" fmla="*/ 3377155 w 11756353"/>
              <a:gd name="connsiteY30" fmla="*/ 6511990 h 7072723"/>
              <a:gd name="connsiteX31" fmla="*/ 6224109 w 11756353"/>
              <a:gd name="connsiteY31" fmla="*/ 3665036 h 7072723"/>
              <a:gd name="connsiteX32" fmla="*/ 6224730 w 11756353"/>
              <a:gd name="connsiteY32" fmla="*/ 2785416 h 7072723"/>
              <a:gd name="connsiteX33" fmla="*/ 6207656 w 11756353"/>
              <a:gd name="connsiteY33" fmla="*/ 2897293 h 7072723"/>
              <a:gd name="connsiteX34" fmla="*/ 6190994 w 11756353"/>
              <a:gd name="connsiteY34" fmla="*/ 3227262 h 7072723"/>
              <a:gd name="connsiteX35" fmla="*/ 6202272 w 11756353"/>
              <a:gd name="connsiteY35" fmla="*/ 3450612 h 7072723"/>
              <a:gd name="connsiteX36" fmla="*/ 2646717 w 11756353"/>
              <a:gd name="connsiteY36" fmla="*/ 7006166 h 7072723"/>
              <a:gd name="connsiteX37" fmla="*/ 2325349 w 11756353"/>
              <a:gd name="connsiteY37" fmla="*/ 7006166 h 7072723"/>
              <a:gd name="connsiteX38" fmla="*/ 2325349 w 11756353"/>
              <a:gd name="connsiteY38" fmla="*/ 6684797 h 7072723"/>
              <a:gd name="connsiteX39" fmla="*/ 6224730 w 11756353"/>
              <a:gd name="connsiteY39" fmla="*/ 2785416 h 7072723"/>
              <a:gd name="connsiteX40" fmla="*/ 6442127 w 11756353"/>
              <a:gd name="connsiteY40" fmla="*/ 1778000 h 7072723"/>
              <a:gd name="connsiteX41" fmla="*/ 6527639 w 11756353"/>
              <a:gd name="connsiteY41" fmla="*/ 1794640 h 7072723"/>
              <a:gd name="connsiteX42" fmla="*/ 6529201 w 11756353"/>
              <a:gd name="connsiteY42" fmla="*/ 1795461 h 7072723"/>
              <a:gd name="connsiteX43" fmla="*/ 6444608 w 11756353"/>
              <a:gd name="connsiteY43" fmla="*/ 1971066 h 7072723"/>
              <a:gd name="connsiteX44" fmla="*/ 6336085 w 11756353"/>
              <a:gd name="connsiteY44" fmla="*/ 2267573 h 7072723"/>
              <a:gd name="connsiteX45" fmla="*/ 6278946 w 11756353"/>
              <a:gd name="connsiteY45" fmla="*/ 2489793 h 7072723"/>
              <a:gd name="connsiteX46" fmla="*/ 1833512 w 11756353"/>
              <a:gd name="connsiteY46" fmla="*/ 6935227 h 7072723"/>
              <a:gd name="connsiteX47" fmla="*/ 1512143 w 11756353"/>
              <a:gd name="connsiteY47" fmla="*/ 6935227 h 7072723"/>
              <a:gd name="connsiteX48" fmla="*/ 1512143 w 11756353"/>
              <a:gd name="connsiteY48" fmla="*/ 6613858 h 7072723"/>
              <a:gd name="connsiteX49" fmla="*/ 6281443 w 11756353"/>
              <a:gd name="connsiteY49" fmla="*/ 1844558 h 7072723"/>
              <a:gd name="connsiteX50" fmla="*/ 6442127 w 11756353"/>
              <a:gd name="connsiteY50" fmla="*/ 1778000 h 7072723"/>
              <a:gd name="connsiteX51" fmla="*/ 1917115 w 11756353"/>
              <a:gd name="connsiteY51" fmla="*/ 1053647 h 7072723"/>
              <a:gd name="connsiteX52" fmla="*/ 2077799 w 11756353"/>
              <a:gd name="connsiteY52" fmla="*/ 1120204 h 7072723"/>
              <a:gd name="connsiteX53" fmla="*/ 2077799 w 11756353"/>
              <a:gd name="connsiteY53" fmla="*/ 1441573 h 7072723"/>
              <a:gd name="connsiteX54" fmla="*/ 921098 w 11756353"/>
              <a:gd name="connsiteY54" fmla="*/ 2598275 h 7072723"/>
              <a:gd name="connsiteX55" fmla="*/ 599729 w 11756353"/>
              <a:gd name="connsiteY55" fmla="*/ 2598275 h 7072723"/>
              <a:gd name="connsiteX56" fmla="*/ 599729 w 11756353"/>
              <a:gd name="connsiteY56" fmla="*/ 2276906 h 7072723"/>
              <a:gd name="connsiteX57" fmla="*/ 1756431 w 11756353"/>
              <a:gd name="connsiteY57" fmla="*/ 1120204 h 7072723"/>
              <a:gd name="connsiteX58" fmla="*/ 1917115 w 11756353"/>
              <a:gd name="connsiteY58" fmla="*/ 1053647 h 7072723"/>
              <a:gd name="connsiteX59" fmla="*/ 11725472 w 11756353"/>
              <a:gd name="connsiteY59" fmla="*/ 972968 h 7072723"/>
              <a:gd name="connsiteX60" fmla="*/ 11756353 w 11756353"/>
              <a:gd name="connsiteY60" fmla="*/ 989218 h 7072723"/>
              <a:gd name="connsiteX61" fmla="*/ 11725472 w 11756353"/>
              <a:gd name="connsiteY61" fmla="*/ 972968 h 7072723"/>
              <a:gd name="connsiteX62" fmla="*/ 5572624 w 11756353"/>
              <a:gd name="connsiteY62" fmla="*/ 889000 h 7072723"/>
              <a:gd name="connsiteX63" fmla="*/ 5733309 w 11756353"/>
              <a:gd name="connsiteY63" fmla="*/ 955558 h 7072723"/>
              <a:gd name="connsiteX64" fmla="*/ 5733309 w 11756353"/>
              <a:gd name="connsiteY64" fmla="*/ 1276926 h 7072723"/>
              <a:gd name="connsiteX65" fmla="*/ 691679 w 11756353"/>
              <a:gd name="connsiteY65" fmla="*/ 6318556 h 7072723"/>
              <a:gd name="connsiteX66" fmla="*/ 370311 w 11756353"/>
              <a:gd name="connsiteY66" fmla="*/ 6318556 h 7072723"/>
              <a:gd name="connsiteX67" fmla="*/ 370311 w 11756353"/>
              <a:gd name="connsiteY67" fmla="*/ 5997187 h 7072723"/>
              <a:gd name="connsiteX68" fmla="*/ 5411940 w 11756353"/>
              <a:gd name="connsiteY68" fmla="*/ 955558 h 7072723"/>
              <a:gd name="connsiteX69" fmla="*/ 5572624 w 11756353"/>
              <a:gd name="connsiteY69" fmla="*/ 889000 h 7072723"/>
              <a:gd name="connsiteX70" fmla="*/ 6520609 w 11756353"/>
              <a:gd name="connsiteY70" fmla="*/ 812800 h 7072723"/>
              <a:gd name="connsiteX71" fmla="*/ 6681293 w 11756353"/>
              <a:gd name="connsiteY71" fmla="*/ 879357 h 7072723"/>
              <a:gd name="connsiteX72" fmla="*/ 6681293 w 11756353"/>
              <a:gd name="connsiteY72" fmla="*/ 1200726 h 7072723"/>
              <a:gd name="connsiteX73" fmla="*/ 1773014 w 11756353"/>
              <a:gd name="connsiteY73" fmla="*/ 6109006 h 7072723"/>
              <a:gd name="connsiteX74" fmla="*/ 1451645 w 11756353"/>
              <a:gd name="connsiteY74" fmla="*/ 6109006 h 7072723"/>
              <a:gd name="connsiteX75" fmla="*/ 1451645 w 11756353"/>
              <a:gd name="connsiteY75" fmla="*/ 5787637 h 7072723"/>
              <a:gd name="connsiteX76" fmla="*/ 6359924 w 11756353"/>
              <a:gd name="connsiteY76" fmla="*/ 879357 h 7072723"/>
              <a:gd name="connsiteX77" fmla="*/ 6520609 w 11756353"/>
              <a:gd name="connsiteY77" fmla="*/ 812800 h 7072723"/>
              <a:gd name="connsiteX78" fmla="*/ 3149016 w 11756353"/>
              <a:gd name="connsiteY78" fmla="*/ 685801 h 7072723"/>
              <a:gd name="connsiteX79" fmla="*/ 3309700 w 11756353"/>
              <a:gd name="connsiteY79" fmla="*/ 752358 h 7072723"/>
              <a:gd name="connsiteX80" fmla="*/ 3309700 w 11756353"/>
              <a:gd name="connsiteY80" fmla="*/ 1073727 h 7072723"/>
              <a:gd name="connsiteX81" fmla="*/ 819725 w 11756353"/>
              <a:gd name="connsiteY81" fmla="*/ 3563702 h 7072723"/>
              <a:gd name="connsiteX82" fmla="*/ 498357 w 11756353"/>
              <a:gd name="connsiteY82" fmla="*/ 3563702 h 7072723"/>
              <a:gd name="connsiteX83" fmla="*/ 498357 w 11756353"/>
              <a:gd name="connsiteY83" fmla="*/ 3242333 h 7072723"/>
              <a:gd name="connsiteX84" fmla="*/ 2988331 w 11756353"/>
              <a:gd name="connsiteY84" fmla="*/ 752358 h 7072723"/>
              <a:gd name="connsiteX85" fmla="*/ 3149016 w 11756353"/>
              <a:gd name="connsiteY85" fmla="*/ 685801 h 7072723"/>
              <a:gd name="connsiteX86" fmla="*/ 4660316 w 11756353"/>
              <a:gd name="connsiteY86" fmla="*/ 50800 h 7072723"/>
              <a:gd name="connsiteX87" fmla="*/ 4821001 w 11756353"/>
              <a:gd name="connsiteY87" fmla="*/ 117358 h 7072723"/>
              <a:gd name="connsiteX88" fmla="*/ 4821001 w 11756353"/>
              <a:gd name="connsiteY88" fmla="*/ 438726 h 7072723"/>
              <a:gd name="connsiteX89" fmla="*/ 387926 w 11756353"/>
              <a:gd name="connsiteY89" fmla="*/ 4871802 h 7072723"/>
              <a:gd name="connsiteX90" fmla="*/ 66558 w 11756353"/>
              <a:gd name="connsiteY90" fmla="*/ 4871802 h 7072723"/>
              <a:gd name="connsiteX91" fmla="*/ 66558 w 11756353"/>
              <a:gd name="connsiteY91" fmla="*/ 4550433 h 7072723"/>
              <a:gd name="connsiteX92" fmla="*/ 4499632 w 11756353"/>
              <a:gd name="connsiteY92" fmla="*/ 117358 h 7072723"/>
              <a:gd name="connsiteX93" fmla="*/ 4660316 w 11756353"/>
              <a:gd name="connsiteY93" fmla="*/ 50800 h 7072723"/>
              <a:gd name="connsiteX94" fmla="*/ 5585324 w 11756353"/>
              <a:gd name="connsiteY94" fmla="*/ 0 h 7072723"/>
              <a:gd name="connsiteX95" fmla="*/ 5746009 w 11756353"/>
              <a:gd name="connsiteY95" fmla="*/ 66558 h 7072723"/>
              <a:gd name="connsiteX96" fmla="*/ 5746009 w 11756353"/>
              <a:gd name="connsiteY96" fmla="*/ 387926 h 7072723"/>
              <a:gd name="connsiteX97" fmla="*/ 1047279 w 11756353"/>
              <a:gd name="connsiteY97" fmla="*/ 5086656 h 7072723"/>
              <a:gd name="connsiteX98" fmla="*/ 725911 w 11756353"/>
              <a:gd name="connsiteY98" fmla="*/ 5086656 h 7072723"/>
              <a:gd name="connsiteX99" fmla="*/ 725911 w 11756353"/>
              <a:gd name="connsiteY99" fmla="*/ 4765287 h 7072723"/>
              <a:gd name="connsiteX100" fmla="*/ 5424639 w 11756353"/>
              <a:gd name="connsiteY100" fmla="*/ 66558 h 7072723"/>
              <a:gd name="connsiteX101" fmla="*/ 5585324 w 11756353"/>
              <a:gd name="connsiteY101" fmla="*/ 0 h 7072723"/>
              <a:gd name="connsiteX0" fmla="*/ 7061699 w 7393289"/>
              <a:gd name="connsiteY0" fmla="*/ 5427269 h 7072723"/>
              <a:gd name="connsiteX1" fmla="*/ 7136236 w 7393289"/>
              <a:gd name="connsiteY1" fmla="*/ 5509281 h 7072723"/>
              <a:gd name="connsiteX2" fmla="*/ 7365417 w 7393289"/>
              <a:gd name="connsiteY2" fmla="*/ 5717575 h 7072723"/>
              <a:gd name="connsiteX3" fmla="*/ 7393289 w 7393289"/>
              <a:gd name="connsiteY3" fmla="*/ 5738417 h 7072723"/>
              <a:gd name="connsiteX4" fmla="*/ 7022700 w 7393289"/>
              <a:gd name="connsiteY4" fmla="*/ 6109006 h 7072723"/>
              <a:gd name="connsiteX5" fmla="*/ 6701331 w 7393289"/>
              <a:gd name="connsiteY5" fmla="*/ 6109006 h 7072723"/>
              <a:gd name="connsiteX6" fmla="*/ 6701331 w 7393289"/>
              <a:gd name="connsiteY6" fmla="*/ 5787637 h 7072723"/>
              <a:gd name="connsiteX7" fmla="*/ 7061699 w 7393289"/>
              <a:gd name="connsiteY7" fmla="*/ 5427269 h 7072723"/>
              <a:gd name="connsiteX8" fmla="*/ 6688898 w 7393289"/>
              <a:gd name="connsiteY8" fmla="*/ 4943984 h 7072723"/>
              <a:gd name="connsiteX9" fmla="*/ 6742159 w 7393289"/>
              <a:gd name="connsiteY9" fmla="*/ 5031655 h 7072723"/>
              <a:gd name="connsiteX10" fmla="*/ 6927943 w 7393289"/>
              <a:gd name="connsiteY10" fmla="*/ 5280101 h 7072723"/>
              <a:gd name="connsiteX11" fmla="*/ 6960118 w 7393289"/>
              <a:gd name="connsiteY11" fmla="*/ 5315502 h 7072723"/>
              <a:gd name="connsiteX12" fmla="*/ 5855194 w 7393289"/>
              <a:gd name="connsiteY12" fmla="*/ 6420425 h 7072723"/>
              <a:gd name="connsiteX13" fmla="*/ 5533825 w 7393289"/>
              <a:gd name="connsiteY13" fmla="*/ 6420425 h 7072723"/>
              <a:gd name="connsiteX14" fmla="*/ 5533825 w 7393289"/>
              <a:gd name="connsiteY14" fmla="*/ 6099056 h 7072723"/>
              <a:gd name="connsiteX15" fmla="*/ 6688898 w 7393289"/>
              <a:gd name="connsiteY15" fmla="*/ 4943984 h 7072723"/>
              <a:gd name="connsiteX16" fmla="*/ 6400541 w 7393289"/>
              <a:gd name="connsiteY16" fmla="*/ 4363059 h 7072723"/>
              <a:gd name="connsiteX17" fmla="*/ 6444608 w 7393289"/>
              <a:gd name="connsiteY17" fmla="*/ 4483458 h 7072723"/>
              <a:gd name="connsiteX18" fmla="*/ 6580507 w 7393289"/>
              <a:gd name="connsiteY18" fmla="*/ 4765567 h 7072723"/>
              <a:gd name="connsiteX19" fmla="*/ 6603282 w 7393289"/>
              <a:gd name="connsiteY19" fmla="*/ 4803056 h 7072723"/>
              <a:gd name="connsiteX20" fmla="*/ 4868999 w 7393289"/>
              <a:gd name="connsiteY20" fmla="*/ 6537339 h 7072723"/>
              <a:gd name="connsiteX21" fmla="*/ 4547629 w 7393289"/>
              <a:gd name="connsiteY21" fmla="*/ 6537339 h 7072723"/>
              <a:gd name="connsiteX22" fmla="*/ 4547629 w 7393289"/>
              <a:gd name="connsiteY22" fmla="*/ 6215970 h 7072723"/>
              <a:gd name="connsiteX23" fmla="*/ 6400541 w 7393289"/>
              <a:gd name="connsiteY23" fmla="*/ 4363059 h 7072723"/>
              <a:gd name="connsiteX24" fmla="*/ 6224109 w 7393289"/>
              <a:gd name="connsiteY24" fmla="*/ 3665036 h 7072723"/>
              <a:gd name="connsiteX25" fmla="*/ 6256560 w 7393289"/>
              <a:gd name="connsiteY25" fmla="*/ 3877668 h 7072723"/>
              <a:gd name="connsiteX26" fmla="*/ 6336085 w 7393289"/>
              <a:gd name="connsiteY26" fmla="*/ 4186951 h 7072723"/>
              <a:gd name="connsiteX27" fmla="*/ 6338455 w 7393289"/>
              <a:gd name="connsiteY27" fmla="*/ 4193427 h 7072723"/>
              <a:gd name="connsiteX28" fmla="*/ 3698522 w 7393289"/>
              <a:gd name="connsiteY28" fmla="*/ 6833359 h 7072723"/>
              <a:gd name="connsiteX29" fmla="*/ 3377155 w 7393289"/>
              <a:gd name="connsiteY29" fmla="*/ 6833359 h 7072723"/>
              <a:gd name="connsiteX30" fmla="*/ 3377155 w 7393289"/>
              <a:gd name="connsiteY30" fmla="*/ 6511990 h 7072723"/>
              <a:gd name="connsiteX31" fmla="*/ 6224109 w 7393289"/>
              <a:gd name="connsiteY31" fmla="*/ 3665036 h 7072723"/>
              <a:gd name="connsiteX32" fmla="*/ 6224730 w 7393289"/>
              <a:gd name="connsiteY32" fmla="*/ 2785416 h 7072723"/>
              <a:gd name="connsiteX33" fmla="*/ 6207656 w 7393289"/>
              <a:gd name="connsiteY33" fmla="*/ 2897293 h 7072723"/>
              <a:gd name="connsiteX34" fmla="*/ 6190994 w 7393289"/>
              <a:gd name="connsiteY34" fmla="*/ 3227262 h 7072723"/>
              <a:gd name="connsiteX35" fmla="*/ 6202272 w 7393289"/>
              <a:gd name="connsiteY35" fmla="*/ 3450612 h 7072723"/>
              <a:gd name="connsiteX36" fmla="*/ 2646717 w 7393289"/>
              <a:gd name="connsiteY36" fmla="*/ 7006166 h 7072723"/>
              <a:gd name="connsiteX37" fmla="*/ 2325349 w 7393289"/>
              <a:gd name="connsiteY37" fmla="*/ 7006166 h 7072723"/>
              <a:gd name="connsiteX38" fmla="*/ 2325349 w 7393289"/>
              <a:gd name="connsiteY38" fmla="*/ 6684797 h 7072723"/>
              <a:gd name="connsiteX39" fmla="*/ 6224730 w 7393289"/>
              <a:gd name="connsiteY39" fmla="*/ 2785416 h 7072723"/>
              <a:gd name="connsiteX40" fmla="*/ 6442127 w 7393289"/>
              <a:gd name="connsiteY40" fmla="*/ 1778000 h 7072723"/>
              <a:gd name="connsiteX41" fmla="*/ 6527639 w 7393289"/>
              <a:gd name="connsiteY41" fmla="*/ 1794640 h 7072723"/>
              <a:gd name="connsiteX42" fmla="*/ 6529201 w 7393289"/>
              <a:gd name="connsiteY42" fmla="*/ 1795461 h 7072723"/>
              <a:gd name="connsiteX43" fmla="*/ 6444608 w 7393289"/>
              <a:gd name="connsiteY43" fmla="*/ 1971066 h 7072723"/>
              <a:gd name="connsiteX44" fmla="*/ 6336085 w 7393289"/>
              <a:gd name="connsiteY44" fmla="*/ 2267573 h 7072723"/>
              <a:gd name="connsiteX45" fmla="*/ 6278946 w 7393289"/>
              <a:gd name="connsiteY45" fmla="*/ 2489793 h 7072723"/>
              <a:gd name="connsiteX46" fmla="*/ 1833512 w 7393289"/>
              <a:gd name="connsiteY46" fmla="*/ 6935227 h 7072723"/>
              <a:gd name="connsiteX47" fmla="*/ 1512143 w 7393289"/>
              <a:gd name="connsiteY47" fmla="*/ 6935227 h 7072723"/>
              <a:gd name="connsiteX48" fmla="*/ 1512143 w 7393289"/>
              <a:gd name="connsiteY48" fmla="*/ 6613858 h 7072723"/>
              <a:gd name="connsiteX49" fmla="*/ 6281443 w 7393289"/>
              <a:gd name="connsiteY49" fmla="*/ 1844558 h 7072723"/>
              <a:gd name="connsiteX50" fmla="*/ 6442127 w 7393289"/>
              <a:gd name="connsiteY50" fmla="*/ 1778000 h 7072723"/>
              <a:gd name="connsiteX51" fmla="*/ 1917115 w 7393289"/>
              <a:gd name="connsiteY51" fmla="*/ 1053647 h 7072723"/>
              <a:gd name="connsiteX52" fmla="*/ 2077799 w 7393289"/>
              <a:gd name="connsiteY52" fmla="*/ 1120204 h 7072723"/>
              <a:gd name="connsiteX53" fmla="*/ 2077799 w 7393289"/>
              <a:gd name="connsiteY53" fmla="*/ 1441573 h 7072723"/>
              <a:gd name="connsiteX54" fmla="*/ 921098 w 7393289"/>
              <a:gd name="connsiteY54" fmla="*/ 2598275 h 7072723"/>
              <a:gd name="connsiteX55" fmla="*/ 599729 w 7393289"/>
              <a:gd name="connsiteY55" fmla="*/ 2598275 h 7072723"/>
              <a:gd name="connsiteX56" fmla="*/ 599729 w 7393289"/>
              <a:gd name="connsiteY56" fmla="*/ 2276906 h 7072723"/>
              <a:gd name="connsiteX57" fmla="*/ 1756431 w 7393289"/>
              <a:gd name="connsiteY57" fmla="*/ 1120204 h 7072723"/>
              <a:gd name="connsiteX58" fmla="*/ 1917115 w 7393289"/>
              <a:gd name="connsiteY58" fmla="*/ 1053647 h 7072723"/>
              <a:gd name="connsiteX59" fmla="*/ 5572624 w 7393289"/>
              <a:gd name="connsiteY59" fmla="*/ 889000 h 7072723"/>
              <a:gd name="connsiteX60" fmla="*/ 5733309 w 7393289"/>
              <a:gd name="connsiteY60" fmla="*/ 955558 h 7072723"/>
              <a:gd name="connsiteX61" fmla="*/ 5733309 w 7393289"/>
              <a:gd name="connsiteY61" fmla="*/ 1276926 h 7072723"/>
              <a:gd name="connsiteX62" fmla="*/ 691679 w 7393289"/>
              <a:gd name="connsiteY62" fmla="*/ 6318556 h 7072723"/>
              <a:gd name="connsiteX63" fmla="*/ 370311 w 7393289"/>
              <a:gd name="connsiteY63" fmla="*/ 6318556 h 7072723"/>
              <a:gd name="connsiteX64" fmla="*/ 370311 w 7393289"/>
              <a:gd name="connsiteY64" fmla="*/ 5997187 h 7072723"/>
              <a:gd name="connsiteX65" fmla="*/ 5411940 w 7393289"/>
              <a:gd name="connsiteY65" fmla="*/ 955558 h 7072723"/>
              <a:gd name="connsiteX66" fmla="*/ 5572624 w 7393289"/>
              <a:gd name="connsiteY66" fmla="*/ 889000 h 7072723"/>
              <a:gd name="connsiteX67" fmla="*/ 6520609 w 7393289"/>
              <a:gd name="connsiteY67" fmla="*/ 812800 h 7072723"/>
              <a:gd name="connsiteX68" fmla="*/ 6681293 w 7393289"/>
              <a:gd name="connsiteY68" fmla="*/ 879357 h 7072723"/>
              <a:gd name="connsiteX69" fmla="*/ 6681293 w 7393289"/>
              <a:gd name="connsiteY69" fmla="*/ 1200726 h 7072723"/>
              <a:gd name="connsiteX70" fmla="*/ 1773014 w 7393289"/>
              <a:gd name="connsiteY70" fmla="*/ 6109006 h 7072723"/>
              <a:gd name="connsiteX71" fmla="*/ 1451645 w 7393289"/>
              <a:gd name="connsiteY71" fmla="*/ 6109006 h 7072723"/>
              <a:gd name="connsiteX72" fmla="*/ 1451645 w 7393289"/>
              <a:gd name="connsiteY72" fmla="*/ 5787637 h 7072723"/>
              <a:gd name="connsiteX73" fmla="*/ 6359924 w 7393289"/>
              <a:gd name="connsiteY73" fmla="*/ 879357 h 7072723"/>
              <a:gd name="connsiteX74" fmla="*/ 6520609 w 7393289"/>
              <a:gd name="connsiteY74" fmla="*/ 812800 h 7072723"/>
              <a:gd name="connsiteX75" fmla="*/ 3149016 w 7393289"/>
              <a:gd name="connsiteY75" fmla="*/ 685801 h 7072723"/>
              <a:gd name="connsiteX76" fmla="*/ 3309700 w 7393289"/>
              <a:gd name="connsiteY76" fmla="*/ 752358 h 7072723"/>
              <a:gd name="connsiteX77" fmla="*/ 3309700 w 7393289"/>
              <a:gd name="connsiteY77" fmla="*/ 1073727 h 7072723"/>
              <a:gd name="connsiteX78" fmla="*/ 819725 w 7393289"/>
              <a:gd name="connsiteY78" fmla="*/ 3563702 h 7072723"/>
              <a:gd name="connsiteX79" fmla="*/ 498357 w 7393289"/>
              <a:gd name="connsiteY79" fmla="*/ 3563702 h 7072723"/>
              <a:gd name="connsiteX80" fmla="*/ 498357 w 7393289"/>
              <a:gd name="connsiteY80" fmla="*/ 3242333 h 7072723"/>
              <a:gd name="connsiteX81" fmla="*/ 2988331 w 7393289"/>
              <a:gd name="connsiteY81" fmla="*/ 752358 h 7072723"/>
              <a:gd name="connsiteX82" fmla="*/ 3149016 w 7393289"/>
              <a:gd name="connsiteY82" fmla="*/ 685801 h 7072723"/>
              <a:gd name="connsiteX83" fmla="*/ 4660316 w 7393289"/>
              <a:gd name="connsiteY83" fmla="*/ 50800 h 7072723"/>
              <a:gd name="connsiteX84" fmla="*/ 4821001 w 7393289"/>
              <a:gd name="connsiteY84" fmla="*/ 117358 h 7072723"/>
              <a:gd name="connsiteX85" fmla="*/ 4821001 w 7393289"/>
              <a:gd name="connsiteY85" fmla="*/ 438726 h 7072723"/>
              <a:gd name="connsiteX86" fmla="*/ 387926 w 7393289"/>
              <a:gd name="connsiteY86" fmla="*/ 4871802 h 7072723"/>
              <a:gd name="connsiteX87" fmla="*/ 66558 w 7393289"/>
              <a:gd name="connsiteY87" fmla="*/ 4871802 h 7072723"/>
              <a:gd name="connsiteX88" fmla="*/ 66558 w 7393289"/>
              <a:gd name="connsiteY88" fmla="*/ 4550433 h 7072723"/>
              <a:gd name="connsiteX89" fmla="*/ 4499632 w 7393289"/>
              <a:gd name="connsiteY89" fmla="*/ 117358 h 7072723"/>
              <a:gd name="connsiteX90" fmla="*/ 4660316 w 7393289"/>
              <a:gd name="connsiteY90" fmla="*/ 50800 h 7072723"/>
              <a:gd name="connsiteX91" fmla="*/ 5585324 w 7393289"/>
              <a:gd name="connsiteY91" fmla="*/ 0 h 7072723"/>
              <a:gd name="connsiteX92" fmla="*/ 5746009 w 7393289"/>
              <a:gd name="connsiteY92" fmla="*/ 66558 h 7072723"/>
              <a:gd name="connsiteX93" fmla="*/ 5746009 w 7393289"/>
              <a:gd name="connsiteY93" fmla="*/ 387926 h 7072723"/>
              <a:gd name="connsiteX94" fmla="*/ 1047279 w 7393289"/>
              <a:gd name="connsiteY94" fmla="*/ 5086656 h 7072723"/>
              <a:gd name="connsiteX95" fmla="*/ 725911 w 7393289"/>
              <a:gd name="connsiteY95" fmla="*/ 5086656 h 7072723"/>
              <a:gd name="connsiteX96" fmla="*/ 725911 w 7393289"/>
              <a:gd name="connsiteY96" fmla="*/ 4765287 h 7072723"/>
              <a:gd name="connsiteX97" fmla="*/ 5424639 w 7393289"/>
              <a:gd name="connsiteY97" fmla="*/ 66558 h 7072723"/>
              <a:gd name="connsiteX98" fmla="*/ 5585324 w 7393289"/>
              <a:gd name="connsiteY98" fmla="*/ 0 h 7072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393289" h="7072723">
                <a:moveTo>
                  <a:pt x="7061699" y="5427269"/>
                </a:moveTo>
                <a:lnTo>
                  <a:pt x="7136236" y="5509281"/>
                </a:lnTo>
                <a:cubicBezTo>
                  <a:pt x="7209239" y="5582284"/>
                  <a:pt x="7285722" y="5651805"/>
                  <a:pt x="7365417" y="5717575"/>
                </a:cubicBezTo>
                <a:lnTo>
                  <a:pt x="7393289" y="5738417"/>
                </a:lnTo>
                <a:lnTo>
                  <a:pt x="7022700" y="6109006"/>
                </a:lnTo>
                <a:cubicBezTo>
                  <a:pt x="6933956" y="6197749"/>
                  <a:pt x="6790074" y="6197749"/>
                  <a:pt x="6701331" y="6109006"/>
                </a:cubicBezTo>
                <a:cubicBezTo>
                  <a:pt x="6612588" y="6020263"/>
                  <a:pt x="6612588" y="5876381"/>
                  <a:pt x="6701331" y="5787637"/>
                </a:cubicBezTo>
                <a:lnTo>
                  <a:pt x="7061699" y="5427269"/>
                </a:lnTo>
                <a:close/>
                <a:moveTo>
                  <a:pt x="6688898" y="4943984"/>
                </a:moveTo>
                <a:lnTo>
                  <a:pt x="6742159" y="5031655"/>
                </a:lnTo>
                <a:cubicBezTo>
                  <a:pt x="6800155" y="5117501"/>
                  <a:pt x="6862173" y="5200406"/>
                  <a:pt x="6927943" y="5280101"/>
                </a:cubicBezTo>
                <a:lnTo>
                  <a:pt x="6960118" y="5315502"/>
                </a:lnTo>
                <a:lnTo>
                  <a:pt x="5855194" y="6420425"/>
                </a:lnTo>
                <a:cubicBezTo>
                  <a:pt x="5766451" y="6509168"/>
                  <a:pt x="5622570" y="6509168"/>
                  <a:pt x="5533825" y="6420425"/>
                </a:cubicBezTo>
                <a:cubicBezTo>
                  <a:pt x="5445083" y="6331682"/>
                  <a:pt x="5445083" y="6187800"/>
                  <a:pt x="5533825" y="6099056"/>
                </a:cubicBezTo>
                <a:lnTo>
                  <a:pt x="6688898" y="4943984"/>
                </a:lnTo>
                <a:close/>
                <a:moveTo>
                  <a:pt x="6400541" y="4363059"/>
                </a:moveTo>
                <a:lnTo>
                  <a:pt x="6444608" y="4483458"/>
                </a:lnTo>
                <a:cubicBezTo>
                  <a:pt x="6485435" y="4579984"/>
                  <a:pt x="6530824" y="4674111"/>
                  <a:pt x="6580507" y="4765567"/>
                </a:cubicBezTo>
                <a:lnTo>
                  <a:pt x="6603282" y="4803056"/>
                </a:lnTo>
                <a:lnTo>
                  <a:pt x="4868999" y="6537339"/>
                </a:lnTo>
                <a:cubicBezTo>
                  <a:pt x="4780255" y="6626082"/>
                  <a:pt x="4636373" y="6626082"/>
                  <a:pt x="4547629" y="6537339"/>
                </a:cubicBezTo>
                <a:cubicBezTo>
                  <a:pt x="4458886" y="6448596"/>
                  <a:pt x="4458886" y="6304714"/>
                  <a:pt x="4547629" y="6215970"/>
                </a:cubicBezTo>
                <a:lnTo>
                  <a:pt x="6400541" y="4363059"/>
                </a:lnTo>
                <a:close/>
                <a:moveTo>
                  <a:pt x="6224109" y="3665036"/>
                </a:moveTo>
                <a:lnTo>
                  <a:pt x="6256560" y="3877668"/>
                </a:lnTo>
                <a:cubicBezTo>
                  <a:pt x="6278055" y="3982712"/>
                  <a:pt x="6304653" y="4085896"/>
                  <a:pt x="6336085" y="4186951"/>
                </a:cubicBezTo>
                <a:lnTo>
                  <a:pt x="6338455" y="4193427"/>
                </a:lnTo>
                <a:lnTo>
                  <a:pt x="3698522" y="6833359"/>
                </a:lnTo>
                <a:cubicBezTo>
                  <a:pt x="3609780" y="6922102"/>
                  <a:pt x="3465898" y="6922102"/>
                  <a:pt x="3377155" y="6833359"/>
                </a:cubicBezTo>
                <a:cubicBezTo>
                  <a:pt x="3288412" y="6744616"/>
                  <a:pt x="3288412" y="6600734"/>
                  <a:pt x="3377155" y="6511990"/>
                </a:cubicBezTo>
                <a:lnTo>
                  <a:pt x="6224109" y="3665036"/>
                </a:lnTo>
                <a:close/>
                <a:moveTo>
                  <a:pt x="6224730" y="2785416"/>
                </a:moveTo>
                <a:lnTo>
                  <a:pt x="6207656" y="2897293"/>
                </a:lnTo>
                <a:cubicBezTo>
                  <a:pt x="6196638" y="3005785"/>
                  <a:pt x="6190994" y="3115864"/>
                  <a:pt x="6190994" y="3227262"/>
                </a:cubicBezTo>
                <a:lnTo>
                  <a:pt x="6202272" y="3450612"/>
                </a:lnTo>
                <a:lnTo>
                  <a:pt x="2646717" y="7006166"/>
                </a:lnTo>
                <a:cubicBezTo>
                  <a:pt x="2557974" y="7094909"/>
                  <a:pt x="2414092" y="7094909"/>
                  <a:pt x="2325349" y="7006166"/>
                </a:cubicBezTo>
                <a:cubicBezTo>
                  <a:pt x="2236605" y="6917423"/>
                  <a:pt x="2236605" y="6773541"/>
                  <a:pt x="2325349" y="6684797"/>
                </a:cubicBezTo>
                <a:lnTo>
                  <a:pt x="6224730" y="2785416"/>
                </a:lnTo>
                <a:close/>
                <a:moveTo>
                  <a:pt x="6442127" y="1778000"/>
                </a:moveTo>
                <a:cubicBezTo>
                  <a:pt x="6471206" y="1778000"/>
                  <a:pt x="6500284" y="1783547"/>
                  <a:pt x="6527639" y="1794640"/>
                </a:cubicBezTo>
                <a:lnTo>
                  <a:pt x="6529201" y="1795461"/>
                </a:lnTo>
                <a:lnTo>
                  <a:pt x="6444608" y="1971066"/>
                </a:lnTo>
                <a:cubicBezTo>
                  <a:pt x="6403781" y="2067592"/>
                  <a:pt x="6367516" y="2166518"/>
                  <a:pt x="6336085" y="2267573"/>
                </a:cubicBezTo>
                <a:lnTo>
                  <a:pt x="6278946" y="2489793"/>
                </a:lnTo>
                <a:lnTo>
                  <a:pt x="1833512" y="6935227"/>
                </a:lnTo>
                <a:cubicBezTo>
                  <a:pt x="1744769" y="7023970"/>
                  <a:pt x="1600886" y="7023970"/>
                  <a:pt x="1512143" y="6935227"/>
                </a:cubicBezTo>
                <a:cubicBezTo>
                  <a:pt x="1423400" y="6846484"/>
                  <a:pt x="1423400" y="6702602"/>
                  <a:pt x="1512143" y="6613858"/>
                </a:cubicBezTo>
                <a:lnTo>
                  <a:pt x="6281443" y="1844558"/>
                </a:lnTo>
                <a:cubicBezTo>
                  <a:pt x="6325815" y="1800186"/>
                  <a:pt x="6383971" y="1778000"/>
                  <a:pt x="6442127" y="1778000"/>
                </a:cubicBezTo>
                <a:close/>
                <a:moveTo>
                  <a:pt x="1917115" y="1053647"/>
                </a:moveTo>
                <a:cubicBezTo>
                  <a:pt x="1975271" y="1053647"/>
                  <a:pt x="2033428" y="1075833"/>
                  <a:pt x="2077799" y="1120204"/>
                </a:cubicBezTo>
                <a:cubicBezTo>
                  <a:pt x="2166543" y="1208948"/>
                  <a:pt x="2166543" y="1352830"/>
                  <a:pt x="2077799" y="1441573"/>
                </a:cubicBezTo>
                <a:lnTo>
                  <a:pt x="921098" y="2598275"/>
                </a:lnTo>
                <a:cubicBezTo>
                  <a:pt x="832354" y="2687018"/>
                  <a:pt x="688473" y="2687018"/>
                  <a:pt x="599729" y="2598275"/>
                </a:cubicBezTo>
                <a:cubicBezTo>
                  <a:pt x="510986" y="2509531"/>
                  <a:pt x="510986" y="2365649"/>
                  <a:pt x="599729" y="2276906"/>
                </a:cubicBezTo>
                <a:lnTo>
                  <a:pt x="1756431" y="1120204"/>
                </a:lnTo>
                <a:cubicBezTo>
                  <a:pt x="1800802" y="1075833"/>
                  <a:pt x="1858958" y="1053647"/>
                  <a:pt x="1917115" y="1053647"/>
                </a:cubicBezTo>
                <a:close/>
                <a:moveTo>
                  <a:pt x="5572624" y="889000"/>
                </a:moveTo>
                <a:cubicBezTo>
                  <a:pt x="5630781" y="889000"/>
                  <a:pt x="5688937" y="911186"/>
                  <a:pt x="5733309" y="955558"/>
                </a:cubicBezTo>
                <a:cubicBezTo>
                  <a:pt x="5822051" y="1044301"/>
                  <a:pt x="5822051" y="1188183"/>
                  <a:pt x="5733309" y="1276926"/>
                </a:cubicBezTo>
                <a:lnTo>
                  <a:pt x="691679" y="6318556"/>
                </a:lnTo>
                <a:cubicBezTo>
                  <a:pt x="602936" y="6407299"/>
                  <a:pt x="459054" y="6407299"/>
                  <a:pt x="370311" y="6318556"/>
                </a:cubicBezTo>
                <a:cubicBezTo>
                  <a:pt x="281567" y="6229813"/>
                  <a:pt x="281567" y="6085931"/>
                  <a:pt x="370311" y="5997187"/>
                </a:cubicBezTo>
                <a:lnTo>
                  <a:pt x="5411940" y="955558"/>
                </a:lnTo>
                <a:cubicBezTo>
                  <a:pt x="5456312" y="911186"/>
                  <a:pt x="5514468" y="889000"/>
                  <a:pt x="5572624" y="889000"/>
                </a:cubicBezTo>
                <a:close/>
                <a:moveTo>
                  <a:pt x="6520609" y="812800"/>
                </a:moveTo>
                <a:cubicBezTo>
                  <a:pt x="6578765" y="812800"/>
                  <a:pt x="6636922" y="834986"/>
                  <a:pt x="6681293" y="879357"/>
                </a:cubicBezTo>
                <a:cubicBezTo>
                  <a:pt x="6770036" y="968100"/>
                  <a:pt x="6770036" y="1111983"/>
                  <a:pt x="6681293" y="1200726"/>
                </a:cubicBezTo>
                <a:lnTo>
                  <a:pt x="1773014" y="6109006"/>
                </a:lnTo>
                <a:cubicBezTo>
                  <a:pt x="1684271" y="6197749"/>
                  <a:pt x="1540389" y="6197749"/>
                  <a:pt x="1451645" y="6109006"/>
                </a:cubicBezTo>
                <a:cubicBezTo>
                  <a:pt x="1362902" y="6020262"/>
                  <a:pt x="1362902" y="5876380"/>
                  <a:pt x="1451645" y="5787637"/>
                </a:cubicBezTo>
                <a:lnTo>
                  <a:pt x="6359924" y="879357"/>
                </a:lnTo>
                <a:cubicBezTo>
                  <a:pt x="6404296" y="834986"/>
                  <a:pt x="6462453" y="812800"/>
                  <a:pt x="6520609" y="812800"/>
                </a:cubicBezTo>
                <a:close/>
                <a:moveTo>
                  <a:pt x="3149016" y="685801"/>
                </a:moveTo>
                <a:cubicBezTo>
                  <a:pt x="3207172" y="685801"/>
                  <a:pt x="3265328" y="707987"/>
                  <a:pt x="3309700" y="752358"/>
                </a:cubicBezTo>
                <a:cubicBezTo>
                  <a:pt x="3398443" y="841102"/>
                  <a:pt x="3398443" y="984984"/>
                  <a:pt x="3309700" y="1073727"/>
                </a:cubicBezTo>
                <a:lnTo>
                  <a:pt x="819725" y="3563702"/>
                </a:lnTo>
                <a:cubicBezTo>
                  <a:pt x="730982" y="3652445"/>
                  <a:pt x="587100" y="3652445"/>
                  <a:pt x="498357" y="3563702"/>
                </a:cubicBezTo>
                <a:cubicBezTo>
                  <a:pt x="409613" y="3474958"/>
                  <a:pt x="409613" y="3331077"/>
                  <a:pt x="498357" y="3242333"/>
                </a:cubicBezTo>
                <a:lnTo>
                  <a:pt x="2988331" y="752358"/>
                </a:lnTo>
                <a:cubicBezTo>
                  <a:pt x="3032703" y="707987"/>
                  <a:pt x="3090859" y="685801"/>
                  <a:pt x="3149016" y="685801"/>
                </a:cubicBezTo>
                <a:close/>
                <a:moveTo>
                  <a:pt x="4660316" y="50800"/>
                </a:moveTo>
                <a:cubicBezTo>
                  <a:pt x="4718473" y="50800"/>
                  <a:pt x="4776629" y="72986"/>
                  <a:pt x="4821001" y="117358"/>
                </a:cubicBezTo>
                <a:cubicBezTo>
                  <a:pt x="4909744" y="206101"/>
                  <a:pt x="4909744" y="349983"/>
                  <a:pt x="4821001" y="438726"/>
                </a:cubicBezTo>
                <a:lnTo>
                  <a:pt x="387926" y="4871802"/>
                </a:lnTo>
                <a:cubicBezTo>
                  <a:pt x="299183" y="4960545"/>
                  <a:pt x="155301" y="4960545"/>
                  <a:pt x="66558" y="4871802"/>
                </a:cubicBezTo>
                <a:cubicBezTo>
                  <a:pt x="-22186" y="4783058"/>
                  <a:pt x="-22186" y="4639176"/>
                  <a:pt x="66558" y="4550433"/>
                </a:cubicBezTo>
                <a:lnTo>
                  <a:pt x="4499632" y="117358"/>
                </a:lnTo>
                <a:cubicBezTo>
                  <a:pt x="4544004" y="72986"/>
                  <a:pt x="4602162" y="50800"/>
                  <a:pt x="4660316" y="50800"/>
                </a:cubicBezTo>
                <a:close/>
                <a:moveTo>
                  <a:pt x="5585324" y="0"/>
                </a:moveTo>
                <a:cubicBezTo>
                  <a:pt x="5643481" y="0"/>
                  <a:pt x="5701637" y="22186"/>
                  <a:pt x="5746009" y="66558"/>
                </a:cubicBezTo>
                <a:cubicBezTo>
                  <a:pt x="5834751" y="155301"/>
                  <a:pt x="5834751" y="299183"/>
                  <a:pt x="5746009" y="387926"/>
                </a:cubicBezTo>
                <a:lnTo>
                  <a:pt x="1047279" y="5086656"/>
                </a:lnTo>
                <a:cubicBezTo>
                  <a:pt x="958536" y="5175399"/>
                  <a:pt x="814654" y="5175399"/>
                  <a:pt x="725911" y="5086656"/>
                </a:cubicBezTo>
                <a:cubicBezTo>
                  <a:pt x="637167" y="4997913"/>
                  <a:pt x="637167" y="4854030"/>
                  <a:pt x="725911" y="4765287"/>
                </a:cubicBezTo>
                <a:lnTo>
                  <a:pt x="5424639" y="66558"/>
                </a:lnTo>
                <a:cubicBezTo>
                  <a:pt x="5469011" y="22186"/>
                  <a:pt x="5527167" y="0"/>
                  <a:pt x="5585324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73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34" hasCustomPrompt="1"/>
          </p:nvPr>
        </p:nvSpPr>
        <p:spPr>
          <a:xfrm>
            <a:off x="-1039081" y="595261"/>
            <a:ext cx="7393289" cy="7072723"/>
          </a:xfrm>
          <a:custGeom>
            <a:avLst/>
            <a:gdLst>
              <a:gd name="connsiteX0" fmla="*/ 7061699 w 11843796"/>
              <a:gd name="connsiteY0" fmla="*/ 5427269 h 7072723"/>
              <a:gd name="connsiteX1" fmla="*/ 7136236 w 11843796"/>
              <a:gd name="connsiteY1" fmla="*/ 5509281 h 7072723"/>
              <a:gd name="connsiteX2" fmla="*/ 7365417 w 11843796"/>
              <a:gd name="connsiteY2" fmla="*/ 5717575 h 7072723"/>
              <a:gd name="connsiteX3" fmla="*/ 7393289 w 11843796"/>
              <a:gd name="connsiteY3" fmla="*/ 5738417 h 7072723"/>
              <a:gd name="connsiteX4" fmla="*/ 7022700 w 11843796"/>
              <a:gd name="connsiteY4" fmla="*/ 6109006 h 7072723"/>
              <a:gd name="connsiteX5" fmla="*/ 6701331 w 11843796"/>
              <a:gd name="connsiteY5" fmla="*/ 6109006 h 7072723"/>
              <a:gd name="connsiteX6" fmla="*/ 6701331 w 11843796"/>
              <a:gd name="connsiteY6" fmla="*/ 5787637 h 7072723"/>
              <a:gd name="connsiteX7" fmla="*/ 6688898 w 11843796"/>
              <a:gd name="connsiteY7" fmla="*/ 4943984 h 7072723"/>
              <a:gd name="connsiteX8" fmla="*/ 6742159 w 11843796"/>
              <a:gd name="connsiteY8" fmla="*/ 5031655 h 7072723"/>
              <a:gd name="connsiteX9" fmla="*/ 6927943 w 11843796"/>
              <a:gd name="connsiteY9" fmla="*/ 5280101 h 7072723"/>
              <a:gd name="connsiteX10" fmla="*/ 6960118 w 11843796"/>
              <a:gd name="connsiteY10" fmla="*/ 5315502 h 7072723"/>
              <a:gd name="connsiteX11" fmla="*/ 5855194 w 11843796"/>
              <a:gd name="connsiteY11" fmla="*/ 6420425 h 7072723"/>
              <a:gd name="connsiteX12" fmla="*/ 5533825 w 11843796"/>
              <a:gd name="connsiteY12" fmla="*/ 6420425 h 7072723"/>
              <a:gd name="connsiteX13" fmla="*/ 5533825 w 11843796"/>
              <a:gd name="connsiteY13" fmla="*/ 6099056 h 7072723"/>
              <a:gd name="connsiteX14" fmla="*/ 6400541 w 11843796"/>
              <a:gd name="connsiteY14" fmla="*/ 4363059 h 7072723"/>
              <a:gd name="connsiteX15" fmla="*/ 6444608 w 11843796"/>
              <a:gd name="connsiteY15" fmla="*/ 4483458 h 7072723"/>
              <a:gd name="connsiteX16" fmla="*/ 6580507 w 11843796"/>
              <a:gd name="connsiteY16" fmla="*/ 4765567 h 7072723"/>
              <a:gd name="connsiteX17" fmla="*/ 6603282 w 11843796"/>
              <a:gd name="connsiteY17" fmla="*/ 4803056 h 7072723"/>
              <a:gd name="connsiteX18" fmla="*/ 4868999 w 11843796"/>
              <a:gd name="connsiteY18" fmla="*/ 6537339 h 7072723"/>
              <a:gd name="connsiteX19" fmla="*/ 4547629 w 11843796"/>
              <a:gd name="connsiteY19" fmla="*/ 6537339 h 7072723"/>
              <a:gd name="connsiteX20" fmla="*/ 4547629 w 11843796"/>
              <a:gd name="connsiteY20" fmla="*/ 6215970 h 7072723"/>
              <a:gd name="connsiteX21" fmla="*/ 6224109 w 11843796"/>
              <a:gd name="connsiteY21" fmla="*/ 3665036 h 7072723"/>
              <a:gd name="connsiteX22" fmla="*/ 6256560 w 11843796"/>
              <a:gd name="connsiteY22" fmla="*/ 3877668 h 7072723"/>
              <a:gd name="connsiteX23" fmla="*/ 6336085 w 11843796"/>
              <a:gd name="connsiteY23" fmla="*/ 4186951 h 7072723"/>
              <a:gd name="connsiteX24" fmla="*/ 6338455 w 11843796"/>
              <a:gd name="connsiteY24" fmla="*/ 4193427 h 7072723"/>
              <a:gd name="connsiteX25" fmla="*/ 3698522 w 11843796"/>
              <a:gd name="connsiteY25" fmla="*/ 6833359 h 7072723"/>
              <a:gd name="connsiteX26" fmla="*/ 3377155 w 11843796"/>
              <a:gd name="connsiteY26" fmla="*/ 6833359 h 7072723"/>
              <a:gd name="connsiteX27" fmla="*/ 3377155 w 11843796"/>
              <a:gd name="connsiteY27" fmla="*/ 6511990 h 7072723"/>
              <a:gd name="connsiteX28" fmla="*/ 6224730 w 11843796"/>
              <a:gd name="connsiteY28" fmla="*/ 2785416 h 7072723"/>
              <a:gd name="connsiteX29" fmla="*/ 6207656 w 11843796"/>
              <a:gd name="connsiteY29" fmla="*/ 2897293 h 7072723"/>
              <a:gd name="connsiteX30" fmla="*/ 6190994 w 11843796"/>
              <a:gd name="connsiteY30" fmla="*/ 3227262 h 7072723"/>
              <a:gd name="connsiteX31" fmla="*/ 6202272 w 11843796"/>
              <a:gd name="connsiteY31" fmla="*/ 3450612 h 7072723"/>
              <a:gd name="connsiteX32" fmla="*/ 2646717 w 11843796"/>
              <a:gd name="connsiteY32" fmla="*/ 7006166 h 7072723"/>
              <a:gd name="connsiteX33" fmla="*/ 2325349 w 11843796"/>
              <a:gd name="connsiteY33" fmla="*/ 7006166 h 7072723"/>
              <a:gd name="connsiteX34" fmla="*/ 2325349 w 11843796"/>
              <a:gd name="connsiteY34" fmla="*/ 6684797 h 7072723"/>
              <a:gd name="connsiteX35" fmla="*/ 6442127 w 11843796"/>
              <a:gd name="connsiteY35" fmla="*/ 1778000 h 7072723"/>
              <a:gd name="connsiteX36" fmla="*/ 6527639 w 11843796"/>
              <a:gd name="connsiteY36" fmla="*/ 1794640 h 7072723"/>
              <a:gd name="connsiteX37" fmla="*/ 6529201 w 11843796"/>
              <a:gd name="connsiteY37" fmla="*/ 1795461 h 7072723"/>
              <a:gd name="connsiteX38" fmla="*/ 6444608 w 11843796"/>
              <a:gd name="connsiteY38" fmla="*/ 1971066 h 7072723"/>
              <a:gd name="connsiteX39" fmla="*/ 6336085 w 11843796"/>
              <a:gd name="connsiteY39" fmla="*/ 2267573 h 7072723"/>
              <a:gd name="connsiteX40" fmla="*/ 6278946 w 11843796"/>
              <a:gd name="connsiteY40" fmla="*/ 2489793 h 7072723"/>
              <a:gd name="connsiteX41" fmla="*/ 1833512 w 11843796"/>
              <a:gd name="connsiteY41" fmla="*/ 6935227 h 7072723"/>
              <a:gd name="connsiteX42" fmla="*/ 1512143 w 11843796"/>
              <a:gd name="connsiteY42" fmla="*/ 6935227 h 7072723"/>
              <a:gd name="connsiteX43" fmla="*/ 1512143 w 11843796"/>
              <a:gd name="connsiteY43" fmla="*/ 6613858 h 7072723"/>
              <a:gd name="connsiteX44" fmla="*/ 6281443 w 11843796"/>
              <a:gd name="connsiteY44" fmla="*/ 1844558 h 7072723"/>
              <a:gd name="connsiteX45" fmla="*/ 6442127 w 11843796"/>
              <a:gd name="connsiteY45" fmla="*/ 1778000 h 7072723"/>
              <a:gd name="connsiteX46" fmla="*/ 1917115 w 11843796"/>
              <a:gd name="connsiteY46" fmla="*/ 1053647 h 7072723"/>
              <a:gd name="connsiteX47" fmla="*/ 2077799 w 11843796"/>
              <a:gd name="connsiteY47" fmla="*/ 1120204 h 7072723"/>
              <a:gd name="connsiteX48" fmla="*/ 2077799 w 11843796"/>
              <a:gd name="connsiteY48" fmla="*/ 1441573 h 7072723"/>
              <a:gd name="connsiteX49" fmla="*/ 921098 w 11843796"/>
              <a:gd name="connsiteY49" fmla="*/ 2598275 h 7072723"/>
              <a:gd name="connsiteX50" fmla="*/ 599729 w 11843796"/>
              <a:gd name="connsiteY50" fmla="*/ 2598275 h 7072723"/>
              <a:gd name="connsiteX51" fmla="*/ 599729 w 11843796"/>
              <a:gd name="connsiteY51" fmla="*/ 2276906 h 7072723"/>
              <a:gd name="connsiteX52" fmla="*/ 1756431 w 11843796"/>
              <a:gd name="connsiteY52" fmla="*/ 1120204 h 7072723"/>
              <a:gd name="connsiteX53" fmla="*/ 1917115 w 11843796"/>
              <a:gd name="connsiteY53" fmla="*/ 1053647 h 7072723"/>
              <a:gd name="connsiteX54" fmla="*/ 11725472 w 11843796"/>
              <a:gd name="connsiteY54" fmla="*/ 972968 h 7072723"/>
              <a:gd name="connsiteX55" fmla="*/ 11756353 w 11843796"/>
              <a:gd name="connsiteY55" fmla="*/ 989218 h 7072723"/>
              <a:gd name="connsiteX56" fmla="*/ 11792001 w 11843796"/>
              <a:gd name="connsiteY56" fmla="*/ 1018337 h 7072723"/>
              <a:gd name="connsiteX57" fmla="*/ 11841919 w 11843796"/>
              <a:gd name="connsiteY57" fmla="*/ 1093510 h 7072723"/>
              <a:gd name="connsiteX58" fmla="*/ 11843796 w 11843796"/>
              <a:gd name="connsiteY58" fmla="*/ 1103157 h 7072723"/>
              <a:gd name="connsiteX59" fmla="*/ 5572624 w 11843796"/>
              <a:gd name="connsiteY59" fmla="*/ 889000 h 7072723"/>
              <a:gd name="connsiteX60" fmla="*/ 5733309 w 11843796"/>
              <a:gd name="connsiteY60" fmla="*/ 955558 h 7072723"/>
              <a:gd name="connsiteX61" fmla="*/ 5733309 w 11843796"/>
              <a:gd name="connsiteY61" fmla="*/ 1276926 h 7072723"/>
              <a:gd name="connsiteX62" fmla="*/ 691679 w 11843796"/>
              <a:gd name="connsiteY62" fmla="*/ 6318556 h 7072723"/>
              <a:gd name="connsiteX63" fmla="*/ 370311 w 11843796"/>
              <a:gd name="connsiteY63" fmla="*/ 6318556 h 7072723"/>
              <a:gd name="connsiteX64" fmla="*/ 370311 w 11843796"/>
              <a:gd name="connsiteY64" fmla="*/ 5997187 h 7072723"/>
              <a:gd name="connsiteX65" fmla="*/ 5411940 w 11843796"/>
              <a:gd name="connsiteY65" fmla="*/ 955558 h 7072723"/>
              <a:gd name="connsiteX66" fmla="*/ 5572624 w 11843796"/>
              <a:gd name="connsiteY66" fmla="*/ 889000 h 7072723"/>
              <a:gd name="connsiteX67" fmla="*/ 6520609 w 11843796"/>
              <a:gd name="connsiteY67" fmla="*/ 812800 h 7072723"/>
              <a:gd name="connsiteX68" fmla="*/ 6681293 w 11843796"/>
              <a:gd name="connsiteY68" fmla="*/ 879357 h 7072723"/>
              <a:gd name="connsiteX69" fmla="*/ 6681293 w 11843796"/>
              <a:gd name="connsiteY69" fmla="*/ 1200726 h 7072723"/>
              <a:gd name="connsiteX70" fmla="*/ 1773014 w 11843796"/>
              <a:gd name="connsiteY70" fmla="*/ 6109006 h 7072723"/>
              <a:gd name="connsiteX71" fmla="*/ 1451645 w 11843796"/>
              <a:gd name="connsiteY71" fmla="*/ 6109006 h 7072723"/>
              <a:gd name="connsiteX72" fmla="*/ 1451645 w 11843796"/>
              <a:gd name="connsiteY72" fmla="*/ 5787637 h 7072723"/>
              <a:gd name="connsiteX73" fmla="*/ 6359924 w 11843796"/>
              <a:gd name="connsiteY73" fmla="*/ 879357 h 7072723"/>
              <a:gd name="connsiteX74" fmla="*/ 6520609 w 11843796"/>
              <a:gd name="connsiteY74" fmla="*/ 812800 h 7072723"/>
              <a:gd name="connsiteX75" fmla="*/ 3149016 w 11843796"/>
              <a:gd name="connsiteY75" fmla="*/ 685801 h 7072723"/>
              <a:gd name="connsiteX76" fmla="*/ 3309700 w 11843796"/>
              <a:gd name="connsiteY76" fmla="*/ 752358 h 7072723"/>
              <a:gd name="connsiteX77" fmla="*/ 3309700 w 11843796"/>
              <a:gd name="connsiteY77" fmla="*/ 1073727 h 7072723"/>
              <a:gd name="connsiteX78" fmla="*/ 819725 w 11843796"/>
              <a:gd name="connsiteY78" fmla="*/ 3563702 h 7072723"/>
              <a:gd name="connsiteX79" fmla="*/ 498357 w 11843796"/>
              <a:gd name="connsiteY79" fmla="*/ 3563702 h 7072723"/>
              <a:gd name="connsiteX80" fmla="*/ 498357 w 11843796"/>
              <a:gd name="connsiteY80" fmla="*/ 3242333 h 7072723"/>
              <a:gd name="connsiteX81" fmla="*/ 2988331 w 11843796"/>
              <a:gd name="connsiteY81" fmla="*/ 752358 h 7072723"/>
              <a:gd name="connsiteX82" fmla="*/ 3149016 w 11843796"/>
              <a:gd name="connsiteY82" fmla="*/ 685801 h 7072723"/>
              <a:gd name="connsiteX83" fmla="*/ 4660316 w 11843796"/>
              <a:gd name="connsiteY83" fmla="*/ 50800 h 7072723"/>
              <a:gd name="connsiteX84" fmla="*/ 4821001 w 11843796"/>
              <a:gd name="connsiteY84" fmla="*/ 117358 h 7072723"/>
              <a:gd name="connsiteX85" fmla="*/ 4821001 w 11843796"/>
              <a:gd name="connsiteY85" fmla="*/ 438726 h 7072723"/>
              <a:gd name="connsiteX86" fmla="*/ 387926 w 11843796"/>
              <a:gd name="connsiteY86" fmla="*/ 4871802 h 7072723"/>
              <a:gd name="connsiteX87" fmla="*/ 66558 w 11843796"/>
              <a:gd name="connsiteY87" fmla="*/ 4871802 h 7072723"/>
              <a:gd name="connsiteX88" fmla="*/ 66558 w 11843796"/>
              <a:gd name="connsiteY88" fmla="*/ 4550433 h 7072723"/>
              <a:gd name="connsiteX89" fmla="*/ 4499632 w 11843796"/>
              <a:gd name="connsiteY89" fmla="*/ 117358 h 7072723"/>
              <a:gd name="connsiteX90" fmla="*/ 4660316 w 11843796"/>
              <a:gd name="connsiteY90" fmla="*/ 50800 h 7072723"/>
              <a:gd name="connsiteX91" fmla="*/ 5585324 w 11843796"/>
              <a:gd name="connsiteY91" fmla="*/ 0 h 7072723"/>
              <a:gd name="connsiteX92" fmla="*/ 5746009 w 11843796"/>
              <a:gd name="connsiteY92" fmla="*/ 66558 h 7072723"/>
              <a:gd name="connsiteX93" fmla="*/ 5746009 w 11843796"/>
              <a:gd name="connsiteY93" fmla="*/ 387926 h 7072723"/>
              <a:gd name="connsiteX94" fmla="*/ 1047279 w 11843796"/>
              <a:gd name="connsiteY94" fmla="*/ 5086656 h 7072723"/>
              <a:gd name="connsiteX95" fmla="*/ 725911 w 11843796"/>
              <a:gd name="connsiteY95" fmla="*/ 5086656 h 7072723"/>
              <a:gd name="connsiteX96" fmla="*/ 725911 w 11843796"/>
              <a:gd name="connsiteY96" fmla="*/ 4765287 h 7072723"/>
              <a:gd name="connsiteX97" fmla="*/ 5424639 w 11843796"/>
              <a:gd name="connsiteY97" fmla="*/ 66558 h 7072723"/>
              <a:gd name="connsiteX98" fmla="*/ 5585324 w 11843796"/>
              <a:gd name="connsiteY98" fmla="*/ 0 h 7072723"/>
              <a:gd name="connsiteX0" fmla="*/ 7061699 w 11843796"/>
              <a:gd name="connsiteY0" fmla="*/ 5427269 h 7072723"/>
              <a:gd name="connsiteX1" fmla="*/ 7136236 w 11843796"/>
              <a:gd name="connsiteY1" fmla="*/ 5509281 h 7072723"/>
              <a:gd name="connsiteX2" fmla="*/ 7365417 w 11843796"/>
              <a:gd name="connsiteY2" fmla="*/ 5717575 h 7072723"/>
              <a:gd name="connsiteX3" fmla="*/ 7393289 w 11843796"/>
              <a:gd name="connsiteY3" fmla="*/ 5738417 h 7072723"/>
              <a:gd name="connsiteX4" fmla="*/ 7022700 w 11843796"/>
              <a:gd name="connsiteY4" fmla="*/ 6109006 h 7072723"/>
              <a:gd name="connsiteX5" fmla="*/ 6701331 w 11843796"/>
              <a:gd name="connsiteY5" fmla="*/ 6109006 h 7072723"/>
              <a:gd name="connsiteX6" fmla="*/ 6701331 w 11843796"/>
              <a:gd name="connsiteY6" fmla="*/ 5787637 h 7072723"/>
              <a:gd name="connsiteX7" fmla="*/ 7061699 w 11843796"/>
              <a:gd name="connsiteY7" fmla="*/ 5427269 h 7072723"/>
              <a:gd name="connsiteX8" fmla="*/ 6688898 w 11843796"/>
              <a:gd name="connsiteY8" fmla="*/ 4943984 h 7072723"/>
              <a:gd name="connsiteX9" fmla="*/ 6742159 w 11843796"/>
              <a:gd name="connsiteY9" fmla="*/ 5031655 h 7072723"/>
              <a:gd name="connsiteX10" fmla="*/ 6927943 w 11843796"/>
              <a:gd name="connsiteY10" fmla="*/ 5280101 h 7072723"/>
              <a:gd name="connsiteX11" fmla="*/ 6960118 w 11843796"/>
              <a:gd name="connsiteY11" fmla="*/ 5315502 h 7072723"/>
              <a:gd name="connsiteX12" fmla="*/ 5855194 w 11843796"/>
              <a:gd name="connsiteY12" fmla="*/ 6420425 h 7072723"/>
              <a:gd name="connsiteX13" fmla="*/ 5533825 w 11843796"/>
              <a:gd name="connsiteY13" fmla="*/ 6420425 h 7072723"/>
              <a:gd name="connsiteX14" fmla="*/ 5533825 w 11843796"/>
              <a:gd name="connsiteY14" fmla="*/ 6099056 h 7072723"/>
              <a:gd name="connsiteX15" fmla="*/ 6688898 w 11843796"/>
              <a:gd name="connsiteY15" fmla="*/ 4943984 h 7072723"/>
              <a:gd name="connsiteX16" fmla="*/ 6400541 w 11843796"/>
              <a:gd name="connsiteY16" fmla="*/ 4363059 h 7072723"/>
              <a:gd name="connsiteX17" fmla="*/ 6444608 w 11843796"/>
              <a:gd name="connsiteY17" fmla="*/ 4483458 h 7072723"/>
              <a:gd name="connsiteX18" fmla="*/ 6580507 w 11843796"/>
              <a:gd name="connsiteY18" fmla="*/ 4765567 h 7072723"/>
              <a:gd name="connsiteX19" fmla="*/ 6603282 w 11843796"/>
              <a:gd name="connsiteY19" fmla="*/ 4803056 h 7072723"/>
              <a:gd name="connsiteX20" fmla="*/ 4868999 w 11843796"/>
              <a:gd name="connsiteY20" fmla="*/ 6537339 h 7072723"/>
              <a:gd name="connsiteX21" fmla="*/ 4547629 w 11843796"/>
              <a:gd name="connsiteY21" fmla="*/ 6537339 h 7072723"/>
              <a:gd name="connsiteX22" fmla="*/ 4547629 w 11843796"/>
              <a:gd name="connsiteY22" fmla="*/ 6215970 h 7072723"/>
              <a:gd name="connsiteX23" fmla="*/ 6400541 w 11843796"/>
              <a:gd name="connsiteY23" fmla="*/ 4363059 h 7072723"/>
              <a:gd name="connsiteX24" fmla="*/ 6224109 w 11843796"/>
              <a:gd name="connsiteY24" fmla="*/ 3665036 h 7072723"/>
              <a:gd name="connsiteX25" fmla="*/ 6256560 w 11843796"/>
              <a:gd name="connsiteY25" fmla="*/ 3877668 h 7072723"/>
              <a:gd name="connsiteX26" fmla="*/ 6336085 w 11843796"/>
              <a:gd name="connsiteY26" fmla="*/ 4186951 h 7072723"/>
              <a:gd name="connsiteX27" fmla="*/ 6338455 w 11843796"/>
              <a:gd name="connsiteY27" fmla="*/ 4193427 h 7072723"/>
              <a:gd name="connsiteX28" fmla="*/ 3698522 w 11843796"/>
              <a:gd name="connsiteY28" fmla="*/ 6833359 h 7072723"/>
              <a:gd name="connsiteX29" fmla="*/ 3377155 w 11843796"/>
              <a:gd name="connsiteY29" fmla="*/ 6833359 h 7072723"/>
              <a:gd name="connsiteX30" fmla="*/ 3377155 w 11843796"/>
              <a:gd name="connsiteY30" fmla="*/ 6511990 h 7072723"/>
              <a:gd name="connsiteX31" fmla="*/ 6224109 w 11843796"/>
              <a:gd name="connsiteY31" fmla="*/ 3665036 h 7072723"/>
              <a:gd name="connsiteX32" fmla="*/ 6224730 w 11843796"/>
              <a:gd name="connsiteY32" fmla="*/ 2785416 h 7072723"/>
              <a:gd name="connsiteX33" fmla="*/ 6207656 w 11843796"/>
              <a:gd name="connsiteY33" fmla="*/ 2897293 h 7072723"/>
              <a:gd name="connsiteX34" fmla="*/ 6190994 w 11843796"/>
              <a:gd name="connsiteY34" fmla="*/ 3227262 h 7072723"/>
              <a:gd name="connsiteX35" fmla="*/ 6202272 w 11843796"/>
              <a:gd name="connsiteY35" fmla="*/ 3450612 h 7072723"/>
              <a:gd name="connsiteX36" fmla="*/ 2646717 w 11843796"/>
              <a:gd name="connsiteY36" fmla="*/ 7006166 h 7072723"/>
              <a:gd name="connsiteX37" fmla="*/ 2325349 w 11843796"/>
              <a:gd name="connsiteY37" fmla="*/ 7006166 h 7072723"/>
              <a:gd name="connsiteX38" fmla="*/ 2325349 w 11843796"/>
              <a:gd name="connsiteY38" fmla="*/ 6684797 h 7072723"/>
              <a:gd name="connsiteX39" fmla="*/ 6224730 w 11843796"/>
              <a:gd name="connsiteY39" fmla="*/ 2785416 h 7072723"/>
              <a:gd name="connsiteX40" fmla="*/ 6442127 w 11843796"/>
              <a:gd name="connsiteY40" fmla="*/ 1778000 h 7072723"/>
              <a:gd name="connsiteX41" fmla="*/ 6527639 w 11843796"/>
              <a:gd name="connsiteY41" fmla="*/ 1794640 h 7072723"/>
              <a:gd name="connsiteX42" fmla="*/ 6529201 w 11843796"/>
              <a:gd name="connsiteY42" fmla="*/ 1795461 h 7072723"/>
              <a:gd name="connsiteX43" fmla="*/ 6444608 w 11843796"/>
              <a:gd name="connsiteY43" fmla="*/ 1971066 h 7072723"/>
              <a:gd name="connsiteX44" fmla="*/ 6336085 w 11843796"/>
              <a:gd name="connsiteY44" fmla="*/ 2267573 h 7072723"/>
              <a:gd name="connsiteX45" fmla="*/ 6278946 w 11843796"/>
              <a:gd name="connsiteY45" fmla="*/ 2489793 h 7072723"/>
              <a:gd name="connsiteX46" fmla="*/ 1833512 w 11843796"/>
              <a:gd name="connsiteY46" fmla="*/ 6935227 h 7072723"/>
              <a:gd name="connsiteX47" fmla="*/ 1512143 w 11843796"/>
              <a:gd name="connsiteY47" fmla="*/ 6935227 h 7072723"/>
              <a:gd name="connsiteX48" fmla="*/ 1512143 w 11843796"/>
              <a:gd name="connsiteY48" fmla="*/ 6613858 h 7072723"/>
              <a:gd name="connsiteX49" fmla="*/ 6281443 w 11843796"/>
              <a:gd name="connsiteY49" fmla="*/ 1844558 h 7072723"/>
              <a:gd name="connsiteX50" fmla="*/ 6442127 w 11843796"/>
              <a:gd name="connsiteY50" fmla="*/ 1778000 h 7072723"/>
              <a:gd name="connsiteX51" fmla="*/ 1917115 w 11843796"/>
              <a:gd name="connsiteY51" fmla="*/ 1053647 h 7072723"/>
              <a:gd name="connsiteX52" fmla="*/ 2077799 w 11843796"/>
              <a:gd name="connsiteY52" fmla="*/ 1120204 h 7072723"/>
              <a:gd name="connsiteX53" fmla="*/ 2077799 w 11843796"/>
              <a:gd name="connsiteY53" fmla="*/ 1441573 h 7072723"/>
              <a:gd name="connsiteX54" fmla="*/ 921098 w 11843796"/>
              <a:gd name="connsiteY54" fmla="*/ 2598275 h 7072723"/>
              <a:gd name="connsiteX55" fmla="*/ 599729 w 11843796"/>
              <a:gd name="connsiteY55" fmla="*/ 2598275 h 7072723"/>
              <a:gd name="connsiteX56" fmla="*/ 599729 w 11843796"/>
              <a:gd name="connsiteY56" fmla="*/ 2276906 h 7072723"/>
              <a:gd name="connsiteX57" fmla="*/ 1756431 w 11843796"/>
              <a:gd name="connsiteY57" fmla="*/ 1120204 h 7072723"/>
              <a:gd name="connsiteX58" fmla="*/ 1917115 w 11843796"/>
              <a:gd name="connsiteY58" fmla="*/ 1053647 h 7072723"/>
              <a:gd name="connsiteX59" fmla="*/ 11725472 w 11843796"/>
              <a:gd name="connsiteY59" fmla="*/ 972968 h 7072723"/>
              <a:gd name="connsiteX60" fmla="*/ 11756353 w 11843796"/>
              <a:gd name="connsiteY60" fmla="*/ 989218 h 7072723"/>
              <a:gd name="connsiteX61" fmla="*/ 11841919 w 11843796"/>
              <a:gd name="connsiteY61" fmla="*/ 1093510 h 7072723"/>
              <a:gd name="connsiteX62" fmla="*/ 11843796 w 11843796"/>
              <a:gd name="connsiteY62" fmla="*/ 1103157 h 7072723"/>
              <a:gd name="connsiteX63" fmla="*/ 11725472 w 11843796"/>
              <a:gd name="connsiteY63" fmla="*/ 972968 h 7072723"/>
              <a:gd name="connsiteX64" fmla="*/ 5572624 w 11843796"/>
              <a:gd name="connsiteY64" fmla="*/ 889000 h 7072723"/>
              <a:gd name="connsiteX65" fmla="*/ 5733309 w 11843796"/>
              <a:gd name="connsiteY65" fmla="*/ 955558 h 7072723"/>
              <a:gd name="connsiteX66" fmla="*/ 5733309 w 11843796"/>
              <a:gd name="connsiteY66" fmla="*/ 1276926 h 7072723"/>
              <a:gd name="connsiteX67" fmla="*/ 691679 w 11843796"/>
              <a:gd name="connsiteY67" fmla="*/ 6318556 h 7072723"/>
              <a:gd name="connsiteX68" fmla="*/ 370311 w 11843796"/>
              <a:gd name="connsiteY68" fmla="*/ 6318556 h 7072723"/>
              <a:gd name="connsiteX69" fmla="*/ 370311 w 11843796"/>
              <a:gd name="connsiteY69" fmla="*/ 5997187 h 7072723"/>
              <a:gd name="connsiteX70" fmla="*/ 5411940 w 11843796"/>
              <a:gd name="connsiteY70" fmla="*/ 955558 h 7072723"/>
              <a:gd name="connsiteX71" fmla="*/ 5572624 w 11843796"/>
              <a:gd name="connsiteY71" fmla="*/ 889000 h 7072723"/>
              <a:gd name="connsiteX72" fmla="*/ 6520609 w 11843796"/>
              <a:gd name="connsiteY72" fmla="*/ 812800 h 7072723"/>
              <a:gd name="connsiteX73" fmla="*/ 6681293 w 11843796"/>
              <a:gd name="connsiteY73" fmla="*/ 879357 h 7072723"/>
              <a:gd name="connsiteX74" fmla="*/ 6681293 w 11843796"/>
              <a:gd name="connsiteY74" fmla="*/ 1200726 h 7072723"/>
              <a:gd name="connsiteX75" fmla="*/ 1773014 w 11843796"/>
              <a:gd name="connsiteY75" fmla="*/ 6109006 h 7072723"/>
              <a:gd name="connsiteX76" fmla="*/ 1451645 w 11843796"/>
              <a:gd name="connsiteY76" fmla="*/ 6109006 h 7072723"/>
              <a:gd name="connsiteX77" fmla="*/ 1451645 w 11843796"/>
              <a:gd name="connsiteY77" fmla="*/ 5787637 h 7072723"/>
              <a:gd name="connsiteX78" fmla="*/ 6359924 w 11843796"/>
              <a:gd name="connsiteY78" fmla="*/ 879357 h 7072723"/>
              <a:gd name="connsiteX79" fmla="*/ 6520609 w 11843796"/>
              <a:gd name="connsiteY79" fmla="*/ 812800 h 7072723"/>
              <a:gd name="connsiteX80" fmla="*/ 3149016 w 11843796"/>
              <a:gd name="connsiteY80" fmla="*/ 685801 h 7072723"/>
              <a:gd name="connsiteX81" fmla="*/ 3309700 w 11843796"/>
              <a:gd name="connsiteY81" fmla="*/ 752358 h 7072723"/>
              <a:gd name="connsiteX82" fmla="*/ 3309700 w 11843796"/>
              <a:gd name="connsiteY82" fmla="*/ 1073727 h 7072723"/>
              <a:gd name="connsiteX83" fmla="*/ 819725 w 11843796"/>
              <a:gd name="connsiteY83" fmla="*/ 3563702 h 7072723"/>
              <a:gd name="connsiteX84" fmla="*/ 498357 w 11843796"/>
              <a:gd name="connsiteY84" fmla="*/ 3563702 h 7072723"/>
              <a:gd name="connsiteX85" fmla="*/ 498357 w 11843796"/>
              <a:gd name="connsiteY85" fmla="*/ 3242333 h 7072723"/>
              <a:gd name="connsiteX86" fmla="*/ 2988331 w 11843796"/>
              <a:gd name="connsiteY86" fmla="*/ 752358 h 7072723"/>
              <a:gd name="connsiteX87" fmla="*/ 3149016 w 11843796"/>
              <a:gd name="connsiteY87" fmla="*/ 685801 h 7072723"/>
              <a:gd name="connsiteX88" fmla="*/ 4660316 w 11843796"/>
              <a:gd name="connsiteY88" fmla="*/ 50800 h 7072723"/>
              <a:gd name="connsiteX89" fmla="*/ 4821001 w 11843796"/>
              <a:gd name="connsiteY89" fmla="*/ 117358 h 7072723"/>
              <a:gd name="connsiteX90" fmla="*/ 4821001 w 11843796"/>
              <a:gd name="connsiteY90" fmla="*/ 438726 h 7072723"/>
              <a:gd name="connsiteX91" fmla="*/ 387926 w 11843796"/>
              <a:gd name="connsiteY91" fmla="*/ 4871802 h 7072723"/>
              <a:gd name="connsiteX92" fmla="*/ 66558 w 11843796"/>
              <a:gd name="connsiteY92" fmla="*/ 4871802 h 7072723"/>
              <a:gd name="connsiteX93" fmla="*/ 66558 w 11843796"/>
              <a:gd name="connsiteY93" fmla="*/ 4550433 h 7072723"/>
              <a:gd name="connsiteX94" fmla="*/ 4499632 w 11843796"/>
              <a:gd name="connsiteY94" fmla="*/ 117358 h 7072723"/>
              <a:gd name="connsiteX95" fmla="*/ 4660316 w 11843796"/>
              <a:gd name="connsiteY95" fmla="*/ 50800 h 7072723"/>
              <a:gd name="connsiteX96" fmla="*/ 5585324 w 11843796"/>
              <a:gd name="connsiteY96" fmla="*/ 0 h 7072723"/>
              <a:gd name="connsiteX97" fmla="*/ 5746009 w 11843796"/>
              <a:gd name="connsiteY97" fmla="*/ 66558 h 7072723"/>
              <a:gd name="connsiteX98" fmla="*/ 5746009 w 11843796"/>
              <a:gd name="connsiteY98" fmla="*/ 387926 h 7072723"/>
              <a:gd name="connsiteX99" fmla="*/ 1047279 w 11843796"/>
              <a:gd name="connsiteY99" fmla="*/ 5086656 h 7072723"/>
              <a:gd name="connsiteX100" fmla="*/ 725911 w 11843796"/>
              <a:gd name="connsiteY100" fmla="*/ 5086656 h 7072723"/>
              <a:gd name="connsiteX101" fmla="*/ 725911 w 11843796"/>
              <a:gd name="connsiteY101" fmla="*/ 4765287 h 7072723"/>
              <a:gd name="connsiteX102" fmla="*/ 5424639 w 11843796"/>
              <a:gd name="connsiteY102" fmla="*/ 66558 h 7072723"/>
              <a:gd name="connsiteX103" fmla="*/ 5585324 w 11843796"/>
              <a:gd name="connsiteY103" fmla="*/ 0 h 7072723"/>
              <a:gd name="connsiteX0" fmla="*/ 7061699 w 11841919"/>
              <a:gd name="connsiteY0" fmla="*/ 5427269 h 7072723"/>
              <a:gd name="connsiteX1" fmla="*/ 7136236 w 11841919"/>
              <a:gd name="connsiteY1" fmla="*/ 5509281 h 7072723"/>
              <a:gd name="connsiteX2" fmla="*/ 7365417 w 11841919"/>
              <a:gd name="connsiteY2" fmla="*/ 5717575 h 7072723"/>
              <a:gd name="connsiteX3" fmla="*/ 7393289 w 11841919"/>
              <a:gd name="connsiteY3" fmla="*/ 5738417 h 7072723"/>
              <a:gd name="connsiteX4" fmla="*/ 7022700 w 11841919"/>
              <a:gd name="connsiteY4" fmla="*/ 6109006 h 7072723"/>
              <a:gd name="connsiteX5" fmla="*/ 6701331 w 11841919"/>
              <a:gd name="connsiteY5" fmla="*/ 6109006 h 7072723"/>
              <a:gd name="connsiteX6" fmla="*/ 6701331 w 11841919"/>
              <a:gd name="connsiteY6" fmla="*/ 5787637 h 7072723"/>
              <a:gd name="connsiteX7" fmla="*/ 7061699 w 11841919"/>
              <a:gd name="connsiteY7" fmla="*/ 5427269 h 7072723"/>
              <a:gd name="connsiteX8" fmla="*/ 6688898 w 11841919"/>
              <a:gd name="connsiteY8" fmla="*/ 4943984 h 7072723"/>
              <a:gd name="connsiteX9" fmla="*/ 6742159 w 11841919"/>
              <a:gd name="connsiteY9" fmla="*/ 5031655 h 7072723"/>
              <a:gd name="connsiteX10" fmla="*/ 6927943 w 11841919"/>
              <a:gd name="connsiteY10" fmla="*/ 5280101 h 7072723"/>
              <a:gd name="connsiteX11" fmla="*/ 6960118 w 11841919"/>
              <a:gd name="connsiteY11" fmla="*/ 5315502 h 7072723"/>
              <a:gd name="connsiteX12" fmla="*/ 5855194 w 11841919"/>
              <a:gd name="connsiteY12" fmla="*/ 6420425 h 7072723"/>
              <a:gd name="connsiteX13" fmla="*/ 5533825 w 11841919"/>
              <a:gd name="connsiteY13" fmla="*/ 6420425 h 7072723"/>
              <a:gd name="connsiteX14" fmla="*/ 5533825 w 11841919"/>
              <a:gd name="connsiteY14" fmla="*/ 6099056 h 7072723"/>
              <a:gd name="connsiteX15" fmla="*/ 6688898 w 11841919"/>
              <a:gd name="connsiteY15" fmla="*/ 4943984 h 7072723"/>
              <a:gd name="connsiteX16" fmla="*/ 6400541 w 11841919"/>
              <a:gd name="connsiteY16" fmla="*/ 4363059 h 7072723"/>
              <a:gd name="connsiteX17" fmla="*/ 6444608 w 11841919"/>
              <a:gd name="connsiteY17" fmla="*/ 4483458 h 7072723"/>
              <a:gd name="connsiteX18" fmla="*/ 6580507 w 11841919"/>
              <a:gd name="connsiteY18" fmla="*/ 4765567 h 7072723"/>
              <a:gd name="connsiteX19" fmla="*/ 6603282 w 11841919"/>
              <a:gd name="connsiteY19" fmla="*/ 4803056 h 7072723"/>
              <a:gd name="connsiteX20" fmla="*/ 4868999 w 11841919"/>
              <a:gd name="connsiteY20" fmla="*/ 6537339 h 7072723"/>
              <a:gd name="connsiteX21" fmla="*/ 4547629 w 11841919"/>
              <a:gd name="connsiteY21" fmla="*/ 6537339 h 7072723"/>
              <a:gd name="connsiteX22" fmla="*/ 4547629 w 11841919"/>
              <a:gd name="connsiteY22" fmla="*/ 6215970 h 7072723"/>
              <a:gd name="connsiteX23" fmla="*/ 6400541 w 11841919"/>
              <a:gd name="connsiteY23" fmla="*/ 4363059 h 7072723"/>
              <a:gd name="connsiteX24" fmla="*/ 6224109 w 11841919"/>
              <a:gd name="connsiteY24" fmla="*/ 3665036 h 7072723"/>
              <a:gd name="connsiteX25" fmla="*/ 6256560 w 11841919"/>
              <a:gd name="connsiteY25" fmla="*/ 3877668 h 7072723"/>
              <a:gd name="connsiteX26" fmla="*/ 6336085 w 11841919"/>
              <a:gd name="connsiteY26" fmla="*/ 4186951 h 7072723"/>
              <a:gd name="connsiteX27" fmla="*/ 6338455 w 11841919"/>
              <a:gd name="connsiteY27" fmla="*/ 4193427 h 7072723"/>
              <a:gd name="connsiteX28" fmla="*/ 3698522 w 11841919"/>
              <a:gd name="connsiteY28" fmla="*/ 6833359 h 7072723"/>
              <a:gd name="connsiteX29" fmla="*/ 3377155 w 11841919"/>
              <a:gd name="connsiteY29" fmla="*/ 6833359 h 7072723"/>
              <a:gd name="connsiteX30" fmla="*/ 3377155 w 11841919"/>
              <a:gd name="connsiteY30" fmla="*/ 6511990 h 7072723"/>
              <a:gd name="connsiteX31" fmla="*/ 6224109 w 11841919"/>
              <a:gd name="connsiteY31" fmla="*/ 3665036 h 7072723"/>
              <a:gd name="connsiteX32" fmla="*/ 6224730 w 11841919"/>
              <a:gd name="connsiteY32" fmla="*/ 2785416 h 7072723"/>
              <a:gd name="connsiteX33" fmla="*/ 6207656 w 11841919"/>
              <a:gd name="connsiteY33" fmla="*/ 2897293 h 7072723"/>
              <a:gd name="connsiteX34" fmla="*/ 6190994 w 11841919"/>
              <a:gd name="connsiteY34" fmla="*/ 3227262 h 7072723"/>
              <a:gd name="connsiteX35" fmla="*/ 6202272 w 11841919"/>
              <a:gd name="connsiteY35" fmla="*/ 3450612 h 7072723"/>
              <a:gd name="connsiteX36" fmla="*/ 2646717 w 11841919"/>
              <a:gd name="connsiteY36" fmla="*/ 7006166 h 7072723"/>
              <a:gd name="connsiteX37" fmla="*/ 2325349 w 11841919"/>
              <a:gd name="connsiteY37" fmla="*/ 7006166 h 7072723"/>
              <a:gd name="connsiteX38" fmla="*/ 2325349 w 11841919"/>
              <a:gd name="connsiteY38" fmla="*/ 6684797 h 7072723"/>
              <a:gd name="connsiteX39" fmla="*/ 6224730 w 11841919"/>
              <a:gd name="connsiteY39" fmla="*/ 2785416 h 7072723"/>
              <a:gd name="connsiteX40" fmla="*/ 6442127 w 11841919"/>
              <a:gd name="connsiteY40" fmla="*/ 1778000 h 7072723"/>
              <a:gd name="connsiteX41" fmla="*/ 6527639 w 11841919"/>
              <a:gd name="connsiteY41" fmla="*/ 1794640 h 7072723"/>
              <a:gd name="connsiteX42" fmla="*/ 6529201 w 11841919"/>
              <a:gd name="connsiteY42" fmla="*/ 1795461 h 7072723"/>
              <a:gd name="connsiteX43" fmla="*/ 6444608 w 11841919"/>
              <a:gd name="connsiteY43" fmla="*/ 1971066 h 7072723"/>
              <a:gd name="connsiteX44" fmla="*/ 6336085 w 11841919"/>
              <a:gd name="connsiteY44" fmla="*/ 2267573 h 7072723"/>
              <a:gd name="connsiteX45" fmla="*/ 6278946 w 11841919"/>
              <a:gd name="connsiteY45" fmla="*/ 2489793 h 7072723"/>
              <a:gd name="connsiteX46" fmla="*/ 1833512 w 11841919"/>
              <a:gd name="connsiteY46" fmla="*/ 6935227 h 7072723"/>
              <a:gd name="connsiteX47" fmla="*/ 1512143 w 11841919"/>
              <a:gd name="connsiteY47" fmla="*/ 6935227 h 7072723"/>
              <a:gd name="connsiteX48" fmla="*/ 1512143 w 11841919"/>
              <a:gd name="connsiteY48" fmla="*/ 6613858 h 7072723"/>
              <a:gd name="connsiteX49" fmla="*/ 6281443 w 11841919"/>
              <a:gd name="connsiteY49" fmla="*/ 1844558 h 7072723"/>
              <a:gd name="connsiteX50" fmla="*/ 6442127 w 11841919"/>
              <a:gd name="connsiteY50" fmla="*/ 1778000 h 7072723"/>
              <a:gd name="connsiteX51" fmla="*/ 1917115 w 11841919"/>
              <a:gd name="connsiteY51" fmla="*/ 1053647 h 7072723"/>
              <a:gd name="connsiteX52" fmla="*/ 2077799 w 11841919"/>
              <a:gd name="connsiteY52" fmla="*/ 1120204 h 7072723"/>
              <a:gd name="connsiteX53" fmla="*/ 2077799 w 11841919"/>
              <a:gd name="connsiteY53" fmla="*/ 1441573 h 7072723"/>
              <a:gd name="connsiteX54" fmla="*/ 921098 w 11841919"/>
              <a:gd name="connsiteY54" fmla="*/ 2598275 h 7072723"/>
              <a:gd name="connsiteX55" fmla="*/ 599729 w 11841919"/>
              <a:gd name="connsiteY55" fmla="*/ 2598275 h 7072723"/>
              <a:gd name="connsiteX56" fmla="*/ 599729 w 11841919"/>
              <a:gd name="connsiteY56" fmla="*/ 2276906 h 7072723"/>
              <a:gd name="connsiteX57" fmla="*/ 1756431 w 11841919"/>
              <a:gd name="connsiteY57" fmla="*/ 1120204 h 7072723"/>
              <a:gd name="connsiteX58" fmla="*/ 1917115 w 11841919"/>
              <a:gd name="connsiteY58" fmla="*/ 1053647 h 7072723"/>
              <a:gd name="connsiteX59" fmla="*/ 11725472 w 11841919"/>
              <a:gd name="connsiteY59" fmla="*/ 972968 h 7072723"/>
              <a:gd name="connsiteX60" fmla="*/ 11756353 w 11841919"/>
              <a:gd name="connsiteY60" fmla="*/ 989218 h 7072723"/>
              <a:gd name="connsiteX61" fmla="*/ 11841919 w 11841919"/>
              <a:gd name="connsiteY61" fmla="*/ 1093510 h 7072723"/>
              <a:gd name="connsiteX62" fmla="*/ 11725472 w 11841919"/>
              <a:gd name="connsiteY62" fmla="*/ 972968 h 7072723"/>
              <a:gd name="connsiteX63" fmla="*/ 5572624 w 11841919"/>
              <a:gd name="connsiteY63" fmla="*/ 889000 h 7072723"/>
              <a:gd name="connsiteX64" fmla="*/ 5733309 w 11841919"/>
              <a:gd name="connsiteY64" fmla="*/ 955558 h 7072723"/>
              <a:gd name="connsiteX65" fmla="*/ 5733309 w 11841919"/>
              <a:gd name="connsiteY65" fmla="*/ 1276926 h 7072723"/>
              <a:gd name="connsiteX66" fmla="*/ 691679 w 11841919"/>
              <a:gd name="connsiteY66" fmla="*/ 6318556 h 7072723"/>
              <a:gd name="connsiteX67" fmla="*/ 370311 w 11841919"/>
              <a:gd name="connsiteY67" fmla="*/ 6318556 h 7072723"/>
              <a:gd name="connsiteX68" fmla="*/ 370311 w 11841919"/>
              <a:gd name="connsiteY68" fmla="*/ 5997187 h 7072723"/>
              <a:gd name="connsiteX69" fmla="*/ 5411940 w 11841919"/>
              <a:gd name="connsiteY69" fmla="*/ 955558 h 7072723"/>
              <a:gd name="connsiteX70" fmla="*/ 5572624 w 11841919"/>
              <a:gd name="connsiteY70" fmla="*/ 889000 h 7072723"/>
              <a:gd name="connsiteX71" fmla="*/ 6520609 w 11841919"/>
              <a:gd name="connsiteY71" fmla="*/ 812800 h 7072723"/>
              <a:gd name="connsiteX72" fmla="*/ 6681293 w 11841919"/>
              <a:gd name="connsiteY72" fmla="*/ 879357 h 7072723"/>
              <a:gd name="connsiteX73" fmla="*/ 6681293 w 11841919"/>
              <a:gd name="connsiteY73" fmla="*/ 1200726 h 7072723"/>
              <a:gd name="connsiteX74" fmla="*/ 1773014 w 11841919"/>
              <a:gd name="connsiteY74" fmla="*/ 6109006 h 7072723"/>
              <a:gd name="connsiteX75" fmla="*/ 1451645 w 11841919"/>
              <a:gd name="connsiteY75" fmla="*/ 6109006 h 7072723"/>
              <a:gd name="connsiteX76" fmla="*/ 1451645 w 11841919"/>
              <a:gd name="connsiteY76" fmla="*/ 5787637 h 7072723"/>
              <a:gd name="connsiteX77" fmla="*/ 6359924 w 11841919"/>
              <a:gd name="connsiteY77" fmla="*/ 879357 h 7072723"/>
              <a:gd name="connsiteX78" fmla="*/ 6520609 w 11841919"/>
              <a:gd name="connsiteY78" fmla="*/ 812800 h 7072723"/>
              <a:gd name="connsiteX79" fmla="*/ 3149016 w 11841919"/>
              <a:gd name="connsiteY79" fmla="*/ 685801 h 7072723"/>
              <a:gd name="connsiteX80" fmla="*/ 3309700 w 11841919"/>
              <a:gd name="connsiteY80" fmla="*/ 752358 h 7072723"/>
              <a:gd name="connsiteX81" fmla="*/ 3309700 w 11841919"/>
              <a:gd name="connsiteY81" fmla="*/ 1073727 h 7072723"/>
              <a:gd name="connsiteX82" fmla="*/ 819725 w 11841919"/>
              <a:gd name="connsiteY82" fmla="*/ 3563702 h 7072723"/>
              <a:gd name="connsiteX83" fmla="*/ 498357 w 11841919"/>
              <a:gd name="connsiteY83" fmla="*/ 3563702 h 7072723"/>
              <a:gd name="connsiteX84" fmla="*/ 498357 w 11841919"/>
              <a:gd name="connsiteY84" fmla="*/ 3242333 h 7072723"/>
              <a:gd name="connsiteX85" fmla="*/ 2988331 w 11841919"/>
              <a:gd name="connsiteY85" fmla="*/ 752358 h 7072723"/>
              <a:gd name="connsiteX86" fmla="*/ 3149016 w 11841919"/>
              <a:gd name="connsiteY86" fmla="*/ 685801 h 7072723"/>
              <a:gd name="connsiteX87" fmla="*/ 4660316 w 11841919"/>
              <a:gd name="connsiteY87" fmla="*/ 50800 h 7072723"/>
              <a:gd name="connsiteX88" fmla="*/ 4821001 w 11841919"/>
              <a:gd name="connsiteY88" fmla="*/ 117358 h 7072723"/>
              <a:gd name="connsiteX89" fmla="*/ 4821001 w 11841919"/>
              <a:gd name="connsiteY89" fmla="*/ 438726 h 7072723"/>
              <a:gd name="connsiteX90" fmla="*/ 387926 w 11841919"/>
              <a:gd name="connsiteY90" fmla="*/ 4871802 h 7072723"/>
              <a:gd name="connsiteX91" fmla="*/ 66558 w 11841919"/>
              <a:gd name="connsiteY91" fmla="*/ 4871802 h 7072723"/>
              <a:gd name="connsiteX92" fmla="*/ 66558 w 11841919"/>
              <a:gd name="connsiteY92" fmla="*/ 4550433 h 7072723"/>
              <a:gd name="connsiteX93" fmla="*/ 4499632 w 11841919"/>
              <a:gd name="connsiteY93" fmla="*/ 117358 h 7072723"/>
              <a:gd name="connsiteX94" fmla="*/ 4660316 w 11841919"/>
              <a:gd name="connsiteY94" fmla="*/ 50800 h 7072723"/>
              <a:gd name="connsiteX95" fmla="*/ 5585324 w 11841919"/>
              <a:gd name="connsiteY95" fmla="*/ 0 h 7072723"/>
              <a:gd name="connsiteX96" fmla="*/ 5746009 w 11841919"/>
              <a:gd name="connsiteY96" fmla="*/ 66558 h 7072723"/>
              <a:gd name="connsiteX97" fmla="*/ 5746009 w 11841919"/>
              <a:gd name="connsiteY97" fmla="*/ 387926 h 7072723"/>
              <a:gd name="connsiteX98" fmla="*/ 1047279 w 11841919"/>
              <a:gd name="connsiteY98" fmla="*/ 5086656 h 7072723"/>
              <a:gd name="connsiteX99" fmla="*/ 725911 w 11841919"/>
              <a:gd name="connsiteY99" fmla="*/ 5086656 h 7072723"/>
              <a:gd name="connsiteX100" fmla="*/ 725911 w 11841919"/>
              <a:gd name="connsiteY100" fmla="*/ 4765287 h 7072723"/>
              <a:gd name="connsiteX101" fmla="*/ 5424639 w 11841919"/>
              <a:gd name="connsiteY101" fmla="*/ 66558 h 7072723"/>
              <a:gd name="connsiteX102" fmla="*/ 5585324 w 11841919"/>
              <a:gd name="connsiteY102" fmla="*/ 0 h 7072723"/>
              <a:gd name="connsiteX0" fmla="*/ 7061699 w 11756353"/>
              <a:gd name="connsiteY0" fmla="*/ 5427269 h 7072723"/>
              <a:gd name="connsiteX1" fmla="*/ 7136236 w 11756353"/>
              <a:gd name="connsiteY1" fmla="*/ 5509281 h 7072723"/>
              <a:gd name="connsiteX2" fmla="*/ 7365417 w 11756353"/>
              <a:gd name="connsiteY2" fmla="*/ 5717575 h 7072723"/>
              <a:gd name="connsiteX3" fmla="*/ 7393289 w 11756353"/>
              <a:gd name="connsiteY3" fmla="*/ 5738417 h 7072723"/>
              <a:gd name="connsiteX4" fmla="*/ 7022700 w 11756353"/>
              <a:gd name="connsiteY4" fmla="*/ 6109006 h 7072723"/>
              <a:gd name="connsiteX5" fmla="*/ 6701331 w 11756353"/>
              <a:gd name="connsiteY5" fmla="*/ 6109006 h 7072723"/>
              <a:gd name="connsiteX6" fmla="*/ 6701331 w 11756353"/>
              <a:gd name="connsiteY6" fmla="*/ 5787637 h 7072723"/>
              <a:gd name="connsiteX7" fmla="*/ 7061699 w 11756353"/>
              <a:gd name="connsiteY7" fmla="*/ 5427269 h 7072723"/>
              <a:gd name="connsiteX8" fmla="*/ 6688898 w 11756353"/>
              <a:gd name="connsiteY8" fmla="*/ 4943984 h 7072723"/>
              <a:gd name="connsiteX9" fmla="*/ 6742159 w 11756353"/>
              <a:gd name="connsiteY9" fmla="*/ 5031655 h 7072723"/>
              <a:gd name="connsiteX10" fmla="*/ 6927943 w 11756353"/>
              <a:gd name="connsiteY10" fmla="*/ 5280101 h 7072723"/>
              <a:gd name="connsiteX11" fmla="*/ 6960118 w 11756353"/>
              <a:gd name="connsiteY11" fmla="*/ 5315502 h 7072723"/>
              <a:gd name="connsiteX12" fmla="*/ 5855194 w 11756353"/>
              <a:gd name="connsiteY12" fmla="*/ 6420425 h 7072723"/>
              <a:gd name="connsiteX13" fmla="*/ 5533825 w 11756353"/>
              <a:gd name="connsiteY13" fmla="*/ 6420425 h 7072723"/>
              <a:gd name="connsiteX14" fmla="*/ 5533825 w 11756353"/>
              <a:gd name="connsiteY14" fmla="*/ 6099056 h 7072723"/>
              <a:gd name="connsiteX15" fmla="*/ 6688898 w 11756353"/>
              <a:gd name="connsiteY15" fmla="*/ 4943984 h 7072723"/>
              <a:gd name="connsiteX16" fmla="*/ 6400541 w 11756353"/>
              <a:gd name="connsiteY16" fmla="*/ 4363059 h 7072723"/>
              <a:gd name="connsiteX17" fmla="*/ 6444608 w 11756353"/>
              <a:gd name="connsiteY17" fmla="*/ 4483458 h 7072723"/>
              <a:gd name="connsiteX18" fmla="*/ 6580507 w 11756353"/>
              <a:gd name="connsiteY18" fmla="*/ 4765567 h 7072723"/>
              <a:gd name="connsiteX19" fmla="*/ 6603282 w 11756353"/>
              <a:gd name="connsiteY19" fmla="*/ 4803056 h 7072723"/>
              <a:gd name="connsiteX20" fmla="*/ 4868999 w 11756353"/>
              <a:gd name="connsiteY20" fmla="*/ 6537339 h 7072723"/>
              <a:gd name="connsiteX21" fmla="*/ 4547629 w 11756353"/>
              <a:gd name="connsiteY21" fmla="*/ 6537339 h 7072723"/>
              <a:gd name="connsiteX22" fmla="*/ 4547629 w 11756353"/>
              <a:gd name="connsiteY22" fmla="*/ 6215970 h 7072723"/>
              <a:gd name="connsiteX23" fmla="*/ 6400541 w 11756353"/>
              <a:gd name="connsiteY23" fmla="*/ 4363059 h 7072723"/>
              <a:gd name="connsiteX24" fmla="*/ 6224109 w 11756353"/>
              <a:gd name="connsiteY24" fmla="*/ 3665036 h 7072723"/>
              <a:gd name="connsiteX25" fmla="*/ 6256560 w 11756353"/>
              <a:gd name="connsiteY25" fmla="*/ 3877668 h 7072723"/>
              <a:gd name="connsiteX26" fmla="*/ 6336085 w 11756353"/>
              <a:gd name="connsiteY26" fmla="*/ 4186951 h 7072723"/>
              <a:gd name="connsiteX27" fmla="*/ 6338455 w 11756353"/>
              <a:gd name="connsiteY27" fmla="*/ 4193427 h 7072723"/>
              <a:gd name="connsiteX28" fmla="*/ 3698522 w 11756353"/>
              <a:gd name="connsiteY28" fmla="*/ 6833359 h 7072723"/>
              <a:gd name="connsiteX29" fmla="*/ 3377155 w 11756353"/>
              <a:gd name="connsiteY29" fmla="*/ 6833359 h 7072723"/>
              <a:gd name="connsiteX30" fmla="*/ 3377155 w 11756353"/>
              <a:gd name="connsiteY30" fmla="*/ 6511990 h 7072723"/>
              <a:gd name="connsiteX31" fmla="*/ 6224109 w 11756353"/>
              <a:gd name="connsiteY31" fmla="*/ 3665036 h 7072723"/>
              <a:gd name="connsiteX32" fmla="*/ 6224730 w 11756353"/>
              <a:gd name="connsiteY32" fmla="*/ 2785416 h 7072723"/>
              <a:gd name="connsiteX33" fmla="*/ 6207656 w 11756353"/>
              <a:gd name="connsiteY33" fmla="*/ 2897293 h 7072723"/>
              <a:gd name="connsiteX34" fmla="*/ 6190994 w 11756353"/>
              <a:gd name="connsiteY34" fmla="*/ 3227262 h 7072723"/>
              <a:gd name="connsiteX35" fmla="*/ 6202272 w 11756353"/>
              <a:gd name="connsiteY35" fmla="*/ 3450612 h 7072723"/>
              <a:gd name="connsiteX36" fmla="*/ 2646717 w 11756353"/>
              <a:gd name="connsiteY36" fmla="*/ 7006166 h 7072723"/>
              <a:gd name="connsiteX37" fmla="*/ 2325349 w 11756353"/>
              <a:gd name="connsiteY37" fmla="*/ 7006166 h 7072723"/>
              <a:gd name="connsiteX38" fmla="*/ 2325349 w 11756353"/>
              <a:gd name="connsiteY38" fmla="*/ 6684797 h 7072723"/>
              <a:gd name="connsiteX39" fmla="*/ 6224730 w 11756353"/>
              <a:gd name="connsiteY39" fmla="*/ 2785416 h 7072723"/>
              <a:gd name="connsiteX40" fmla="*/ 6442127 w 11756353"/>
              <a:gd name="connsiteY40" fmla="*/ 1778000 h 7072723"/>
              <a:gd name="connsiteX41" fmla="*/ 6527639 w 11756353"/>
              <a:gd name="connsiteY41" fmla="*/ 1794640 h 7072723"/>
              <a:gd name="connsiteX42" fmla="*/ 6529201 w 11756353"/>
              <a:gd name="connsiteY42" fmla="*/ 1795461 h 7072723"/>
              <a:gd name="connsiteX43" fmla="*/ 6444608 w 11756353"/>
              <a:gd name="connsiteY43" fmla="*/ 1971066 h 7072723"/>
              <a:gd name="connsiteX44" fmla="*/ 6336085 w 11756353"/>
              <a:gd name="connsiteY44" fmla="*/ 2267573 h 7072723"/>
              <a:gd name="connsiteX45" fmla="*/ 6278946 w 11756353"/>
              <a:gd name="connsiteY45" fmla="*/ 2489793 h 7072723"/>
              <a:gd name="connsiteX46" fmla="*/ 1833512 w 11756353"/>
              <a:gd name="connsiteY46" fmla="*/ 6935227 h 7072723"/>
              <a:gd name="connsiteX47" fmla="*/ 1512143 w 11756353"/>
              <a:gd name="connsiteY47" fmla="*/ 6935227 h 7072723"/>
              <a:gd name="connsiteX48" fmla="*/ 1512143 w 11756353"/>
              <a:gd name="connsiteY48" fmla="*/ 6613858 h 7072723"/>
              <a:gd name="connsiteX49" fmla="*/ 6281443 w 11756353"/>
              <a:gd name="connsiteY49" fmla="*/ 1844558 h 7072723"/>
              <a:gd name="connsiteX50" fmla="*/ 6442127 w 11756353"/>
              <a:gd name="connsiteY50" fmla="*/ 1778000 h 7072723"/>
              <a:gd name="connsiteX51" fmla="*/ 1917115 w 11756353"/>
              <a:gd name="connsiteY51" fmla="*/ 1053647 h 7072723"/>
              <a:gd name="connsiteX52" fmla="*/ 2077799 w 11756353"/>
              <a:gd name="connsiteY52" fmla="*/ 1120204 h 7072723"/>
              <a:gd name="connsiteX53" fmla="*/ 2077799 w 11756353"/>
              <a:gd name="connsiteY53" fmla="*/ 1441573 h 7072723"/>
              <a:gd name="connsiteX54" fmla="*/ 921098 w 11756353"/>
              <a:gd name="connsiteY54" fmla="*/ 2598275 h 7072723"/>
              <a:gd name="connsiteX55" fmla="*/ 599729 w 11756353"/>
              <a:gd name="connsiteY55" fmla="*/ 2598275 h 7072723"/>
              <a:gd name="connsiteX56" fmla="*/ 599729 w 11756353"/>
              <a:gd name="connsiteY56" fmla="*/ 2276906 h 7072723"/>
              <a:gd name="connsiteX57" fmla="*/ 1756431 w 11756353"/>
              <a:gd name="connsiteY57" fmla="*/ 1120204 h 7072723"/>
              <a:gd name="connsiteX58" fmla="*/ 1917115 w 11756353"/>
              <a:gd name="connsiteY58" fmla="*/ 1053647 h 7072723"/>
              <a:gd name="connsiteX59" fmla="*/ 11725472 w 11756353"/>
              <a:gd name="connsiteY59" fmla="*/ 972968 h 7072723"/>
              <a:gd name="connsiteX60" fmla="*/ 11756353 w 11756353"/>
              <a:gd name="connsiteY60" fmla="*/ 989218 h 7072723"/>
              <a:gd name="connsiteX61" fmla="*/ 11725472 w 11756353"/>
              <a:gd name="connsiteY61" fmla="*/ 972968 h 7072723"/>
              <a:gd name="connsiteX62" fmla="*/ 5572624 w 11756353"/>
              <a:gd name="connsiteY62" fmla="*/ 889000 h 7072723"/>
              <a:gd name="connsiteX63" fmla="*/ 5733309 w 11756353"/>
              <a:gd name="connsiteY63" fmla="*/ 955558 h 7072723"/>
              <a:gd name="connsiteX64" fmla="*/ 5733309 w 11756353"/>
              <a:gd name="connsiteY64" fmla="*/ 1276926 h 7072723"/>
              <a:gd name="connsiteX65" fmla="*/ 691679 w 11756353"/>
              <a:gd name="connsiteY65" fmla="*/ 6318556 h 7072723"/>
              <a:gd name="connsiteX66" fmla="*/ 370311 w 11756353"/>
              <a:gd name="connsiteY66" fmla="*/ 6318556 h 7072723"/>
              <a:gd name="connsiteX67" fmla="*/ 370311 w 11756353"/>
              <a:gd name="connsiteY67" fmla="*/ 5997187 h 7072723"/>
              <a:gd name="connsiteX68" fmla="*/ 5411940 w 11756353"/>
              <a:gd name="connsiteY68" fmla="*/ 955558 h 7072723"/>
              <a:gd name="connsiteX69" fmla="*/ 5572624 w 11756353"/>
              <a:gd name="connsiteY69" fmla="*/ 889000 h 7072723"/>
              <a:gd name="connsiteX70" fmla="*/ 6520609 w 11756353"/>
              <a:gd name="connsiteY70" fmla="*/ 812800 h 7072723"/>
              <a:gd name="connsiteX71" fmla="*/ 6681293 w 11756353"/>
              <a:gd name="connsiteY71" fmla="*/ 879357 h 7072723"/>
              <a:gd name="connsiteX72" fmla="*/ 6681293 w 11756353"/>
              <a:gd name="connsiteY72" fmla="*/ 1200726 h 7072723"/>
              <a:gd name="connsiteX73" fmla="*/ 1773014 w 11756353"/>
              <a:gd name="connsiteY73" fmla="*/ 6109006 h 7072723"/>
              <a:gd name="connsiteX74" fmla="*/ 1451645 w 11756353"/>
              <a:gd name="connsiteY74" fmla="*/ 6109006 h 7072723"/>
              <a:gd name="connsiteX75" fmla="*/ 1451645 w 11756353"/>
              <a:gd name="connsiteY75" fmla="*/ 5787637 h 7072723"/>
              <a:gd name="connsiteX76" fmla="*/ 6359924 w 11756353"/>
              <a:gd name="connsiteY76" fmla="*/ 879357 h 7072723"/>
              <a:gd name="connsiteX77" fmla="*/ 6520609 w 11756353"/>
              <a:gd name="connsiteY77" fmla="*/ 812800 h 7072723"/>
              <a:gd name="connsiteX78" fmla="*/ 3149016 w 11756353"/>
              <a:gd name="connsiteY78" fmla="*/ 685801 h 7072723"/>
              <a:gd name="connsiteX79" fmla="*/ 3309700 w 11756353"/>
              <a:gd name="connsiteY79" fmla="*/ 752358 h 7072723"/>
              <a:gd name="connsiteX80" fmla="*/ 3309700 w 11756353"/>
              <a:gd name="connsiteY80" fmla="*/ 1073727 h 7072723"/>
              <a:gd name="connsiteX81" fmla="*/ 819725 w 11756353"/>
              <a:gd name="connsiteY81" fmla="*/ 3563702 h 7072723"/>
              <a:gd name="connsiteX82" fmla="*/ 498357 w 11756353"/>
              <a:gd name="connsiteY82" fmla="*/ 3563702 h 7072723"/>
              <a:gd name="connsiteX83" fmla="*/ 498357 w 11756353"/>
              <a:gd name="connsiteY83" fmla="*/ 3242333 h 7072723"/>
              <a:gd name="connsiteX84" fmla="*/ 2988331 w 11756353"/>
              <a:gd name="connsiteY84" fmla="*/ 752358 h 7072723"/>
              <a:gd name="connsiteX85" fmla="*/ 3149016 w 11756353"/>
              <a:gd name="connsiteY85" fmla="*/ 685801 h 7072723"/>
              <a:gd name="connsiteX86" fmla="*/ 4660316 w 11756353"/>
              <a:gd name="connsiteY86" fmla="*/ 50800 h 7072723"/>
              <a:gd name="connsiteX87" fmla="*/ 4821001 w 11756353"/>
              <a:gd name="connsiteY87" fmla="*/ 117358 h 7072723"/>
              <a:gd name="connsiteX88" fmla="*/ 4821001 w 11756353"/>
              <a:gd name="connsiteY88" fmla="*/ 438726 h 7072723"/>
              <a:gd name="connsiteX89" fmla="*/ 387926 w 11756353"/>
              <a:gd name="connsiteY89" fmla="*/ 4871802 h 7072723"/>
              <a:gd name="connsiteX90" fmla="*/ 66558 w 11756353"/>
              <a:gd name="connsiteY90" fmla="*/ 4871802 h 7072723"/>
              <a:gd name="connsiteX91" fmla="*/ 66558 w 11756353"/>
              <a:gd name="connsiteY91" fmla="*/ 4550433 h 7072723"/>
              <a:gd name="connsiteX92" fmla="*/ 4499632 w 11756353"/>
              <a:gd name="connsiteY92" fmla="*/ 117358 h 7072723"/>
              <a:gd name="connsiteX93" fmla="*/ 4660316 w 11756353"/>
              <a:gd name="connsiteY93" fmla="*/ 50800 h 7072723"/>
              <a:gd name="connsiteX94" fmla="*/ 5585324 w 11756353"/>
              <a:gd name="connsiteY94" fmla="*/ 0 h 7072723"/>
              <a:gd name="connsiteX95" fmla="*/ 5746009 w 11756353"/>
              <a:gd name="connsiteY95" fmla="*/ 66558 h 7072723"/>
              <a:gd name="connsiteX96" fmla="*/ 5746009 w 11756353"/>
              <a:gd name="connsiteY96" fmla="*/ 387926 h 7072723"/>
              <a:gd name="connsiteX97" fmla="*/ 1047279 w 11756353"/>
              <a:gd name="connsiteY97" fmla="*/ 5086656 h 7072723"/>
              <a:gd name="connsiteX98" fmla="*/ 725911 w 11756353"/>
              <a:gd name="connsiteY98" fmla="*/ 5086656 h 7072723"/>
              <a:gd name="connsiteX99" fmla="*/ 725911 w 11756353"/>
              <a:gd name="connsiteY99" fmla="*/ 4765287 h 7072723"/>
              <a:gd name="connsiteX100" fmla="*/ 5424639 w 11756353"/>
              <a:gd name="connsiteY100" fmla="*/ 66558 h 7072723"/>
              <a:gd name="connsiteX101" fmla="*/ 5585324 w 11756353"/>
              <a:gd name="connsiteY101" fmla="*/ 0 h 7072723"/>
              <a:gd name="connsiteX0" fmla="*/ 7061699 w 7393289"/>
              <a:gd name="connsiteY0" fmla="*/ 5427269 h 7072723"/>
              <a:gd name="connsiteX1" fmla="*/ 7136236 w 7393289"/>
              <a:gd name="connsiteY1" fmla="*/ 5509281 h 7072723"/>
              <a:gd name="connsiteX2" fmla="*/ 7365417 w 7393289"/>
              <a:gd name="connsiteY2" fmla="*/ 5717575 h 7072723"/>
              <a:gd name="connsiteX3" fmla="*/ 7393289 w 7393289"/>
              <a:gd name="connsiteY3" fmla="*/ 5738417 h 7072723"/>
              <a:gd name="connsiteX4" fmla="*/ 7022700 w 7393289"/>
              <a:gd name="connsiteY4" fmla="*/ 6109006 h 7072723"/>
              <a:gd name="connsiteX5" fmla="*/ 6701331 w 7393289"/>
              <a:gd name="connsiteY5" fmla="*/ 6109006 h 7072723"/>
              <a:gd name="connsiteX6" fmla="*/ 6701331 w 7393289"/>
              <a:gd name="connsiteY6" fmla="*/ 5787637 h 7072723"/>
              <a:gd name="connsiteX7" fmla="*/ 7061699 w 7393289"/>
              <a:gd name="connsiteY7" fmla="*/ 5427269 h 7072723"/>
              <a:gd name="connsiteX8" fmla="*/ 6688898 w 7393289"/>
              <a:gd name="connsiteY8" fmla="*/ 4943984 h 7072723"/>
              <a:gd name="connsiteX9" fmla="*/ 6742159 w 7393289"/>
              <a:gd name="connsiteY9" fmla="*/ 5031655 h 7072723"/>
              <a:gd name="connsiteX10" fmla="*/ 6927943 w 7393289"/>
              <a:gd name="connsiteY10" fmla="*/ 5280101 h 7072723"/>
              <a:gd name="connsiteX11" fmla="*/ 6960118 w 7393289"/>
              <a:gd name="connsiteY11" fmla="*/ 5315502 h 7072723"/>
              <a:gd name="connsiteX12" fmla="*/ 5855194 w 7393289"/>
              <a:gd name="connsiteY12" fmla="*/ 6420425 h 7072723"/>
              <a:gd name="connsiteX13" fmla="*/ 5533825 w 7393289"/>
              <a:gd name="connsiteY13" fmla="*/ 6420425 h 7072723"/>
              <a:gd name="connsiteX14" fmla="*/ 5533825 w 7393289"/>
              <a:gd name="connsiteY14" fmla="*/ 6099056 h 7072723"/>
              <a:gd name="connsiteX15" fmla="*/ 6688898 w 7393289"/>
              <a:gd name="connsiteY15" fmla="*/ 4943984 h 7072723"/>
              <a:gd name="connsiteX16" fmla="*/ 6400541 w 7393289"/>
              <a:gd name="connsiteY16" fmla="*/ 4363059 h 7072723"/>
              <a:gd name="connsiteX17" fmla="*/ 6444608 w 7393289"/>
              <a:gd name="connsiteY17" fmla="*/ 4483458 h 7072723"/>
              <a:gd name="connsiteX18" fmla="*/ 6580507 w 7393289"/>
              <a:gd name="connsiteY18" fmla="*/ 4765567 h 7072723"/>
              <a:gd name="connsiteX19" fmla="*/ 6603282 w 7393289"/>
              <a:gd name="connsiteY19" fmla="*/ 4803056 h 7072723"/>
              <a:gd name="connsiteX20" fmla="*/ 4868999 w 7393289"/>
              <a:gd name="connsiteY20" fmla="*/ 6537339 h 7072723"/>
              <a:gd name="connsiteX21" fmla="*/ 4547629 w 7393289"/>
              <a:gd name="connsiteY21" fmla="*/ 6537339 h 7072723"/>
              <a:gd name="connsiteX22" fmla="*/ 4547629 w 7393289"/>
              <a:gd name="connsiteY22" fmla="*/ 6215970 h 7072723"/>
              <a:gd name="connsiteX23" fmla="*/ 6400541 w 7393289"/>
              <a:gd name="connsiteY23" fmla="*/ 4363059 h 7072723"/>
              <a:gd name="connsiteX24" fmla="*/ 6224109 w 7393289"/>
              <a:gd name="connsiteY24" fmla="*/ 3665036 h 7072723"/>
              <a:gd name="connsiteX25" fmla="*/ 6256560 w 7393289"/>
              <a:gd name="connsiteY25" fmla="*/ 3877668 h 7072723"/>
              <a:gd name="connsiteX26" fmla="*/ 6336085 w 7393289"/>
              <a:gd name="connsiteY26" fmla="*/ 4186951 h 7072723"/>
              <a:gd name="connsiteX27" fmla="*/ 6338455 w 7393289"/>
              <a:gd name="connsiteY27" fmla="*/ 4193427 h 7072723"/>
              <a:gd name="connsiteX28" fmla="*/ 3698522 w 7393289"/>
              <a:gd name="connsiteY28" fmla="*/ 6833359 h 7072723"/>
              <a:gd name="connsiteX29" fmla="*/ 3377155 w 7393289"/>
              <a:gd name="connsiteY29" fmla="*/ 6833359 h 7072723"/>
              <a:gd name="connsiteX30" fmla="*/ 3377155 w 7393289"/>
              <a:gd name="connsiteY30" fmla="*/ 6511990 h 7072723"/>
              <a:gd name="connsiteX31" fmla="*/ 6224109 w 7393289"/>
              <a:gd name="connsiteY31" fmla="*/ 3665036 h 7072723"/>
              <a:gd name="connsiteX32" fmla="*/ 6224730 w 7393289"/>
              <a:gd name="connsiteY32" fmla="*/ 2785416 h 7072723"/>
              <a:gd name="connsiteX33" fmla="*/ 6207656 w 7393289"/>
              <a:gd name="connsiteY33" fmla="*/ 2897293 h 7072723"/>
              <a:gd name="connsiteX34" fmla="*/ 6190994 w 7393289"/>
              <a:gd name="connsiteY34" fmla="*/ 3227262 h 7072723"/>
              <a:gd name="connsiteX35" fmla="*/ 6202272 w 7393289"/>
              <a:gd name="connsiteY35" fmla="*/ 3450612 h 7072723"/>
              <a:gd name="connsiteX36" fmla="*/ 2646717 w 7393289"/>
              <a:gd name="connsiteY36" fmla="*/ 7006166 h 7072723"/>
              <a:gd name="connsiteX37" fmla="*/ 2325349 w 7393289"/>
              <a:gd name="connsiteY37" fmla="*/ 7006166 h 7072723"/>
              <a:gd name="connsiteX38" fmla="*/ 2325349 w 7393289"/>
              <a:gd name="connsiteY38" fmla="*/ 6684797 h 7072723"/>
              <a:gd name="connsiteX39" fmla="*/ 6224730 w 7393289"/>
              <a:gd name="connsiteY39" fmla="*/ 2785416 h 7072723"/>
              <a:gd name="connsiteX40" fmla="*/ 6442127 w 7393289"/>
              <a:gd name="connsiteY40" fmla="*/ 1778000 h 7072723"/>
              <a:gd name="connsiteX41" fmla="*/ 6527639 w 7393289"/>
              <a:gd name="connsiteY41" fmla="*/ 1794640 h 7072723"/>
              <a:gd name="connsiteX42" fmla="*/ 6529201 w 7393289"/>
              <a:gd name="connsiteY42" fmla="*/ 1795461 h 7072723"/>
              <a:gd name="connsiteX43" fmla="*/ 6444608 w 7393289"/>
              <a:gd name="connsiteY43" fmla="*/ 1971066 h 7072723"/>
              <a:gd name="connsiteX44" fmla="*/ 6336085 w 7393289"/>
              <a:gd name="connsiteY44" fmla="*/ 2267573 h 7072723"/>
              <a:gd name="connsiteX45" fmla="*/ 6278946 w 7393289"/>
              <a:gd name="connsiteY45" fmla="*/ 2489793 h 7072723"/>
              <a:gd name="connsiteX46" fmla="*/ 1833512 w 7393289"/>
              <a:gd name="connsiteY46" fmla="*/ 6935227 h 7072723"/>
              <a:gd name="connsiteX47" fmla="*/ 1512143 w 7393289"/>
              <a:gd name="connsiteY47" fmla="*/ 6935227 h 7072723"/>
              <a:gd name="connsiteX48" fmla="*/ 1512143 w 7393289"/>
              <a:gd name="connsiteY48" fmla="*/ 6613858 h 7072723"/>
              <a:gd name="connsiteX49" fmla="*/ 6281443 w 7393289"/>
              <a:gd name="connsiteY49" fmla="*/ 1844558 h 7072723"/>
              <a:gd name="connsiteX50" fmla="*/ 6442127 w 7393289"/>
              <a:gd name="connsiteY50" fmla="*/ 1778000 h 7072723"/>
              <a:gd name="connsiteX51" fmla="*/ 1917115 w 7393289"/>
              <a:gd name="connsiteY51" fmla="*/ 1053647 h 7072723"/>
              <a:gd name="connsiteX52" fmla="*/ 2077799 w 7393289"/>
              <a:gd name="connsiteY52" fmla="*/ 1120204 h 7072723"/>
              <a:gd name="connsiteX53" fmla="*/ 2077799 w 7393289"/>
              <a:gd name="connsiteY53" fmla="*/ 1441573 h 7072723"/>
              <a:gd name="connsiteX54" fmla="*/ 921098 w 7393289"/>
              <a:gd name="connsiteY54" fmla="*/ 2598275 h 7072723"/>
              <a:gd name="connsiteX55" fmla="*/ 599729 w 7393289"/>
              <a:gd name="connsiteY55" fmla="*/ 2598275 h 7072723"/>
              <a:gd name="connsiteX56" fmla="*/ 599729 w 7393289"/>
              <a:gd name="connsiteY56" fmla="*/ 2276906 h 7072723"/>
              <a:gd name="connsiteX57" fmla="*/ 1756431 w 7393289"/>
              <a:gd name="connsiteY57" fmla="*/ 1120204 h 7072723"/>
              <a:gd name="connsiteX58" fmla="*/ 1917115 w 7393289"/>
              <a:gd name="connsiteY58" fmla="*/ 1053647 h 7072723"/>
              <a:gd name="connsiteX59" fmla="*/ 5572624 w 7393289"/>
              <a:gd name="connsiteY59" fmla="*/ 889000 h 7072723"/>
              <a:gd name="connsiteX60" fmla="*/ 5733309 w 7393289"/>
              <a:gd name="connsiteY60" fmla="*/ 955558 h 7072723"/>
              <a:gd name="connsiteX61" fmla="*/ 5733309 w 7393289"/>
              <a:gd name="connsiteY61" fmla="*/ 1276926 h 7072723"/>
              <a:gd name="connsiteX62" fmla="*/ 691679 w 7393289"/>
              <a:gd name="connsiteY62" fmla="*/ 6318556 h 7072723"/>
              <a:gd name="connsiteX63" fmla="*/ 370311 w 7393289"/>
              <a:gd name="connsiteY63" fmla="*/ 6318556 h 7072723"/>
              <a:gd name="connsiteX64" fmla="*/ 370311 w 7393289"/>
              <a:gd name="connsiteY64" fmla="*/ 5997187 h 7072723"/>
              <a:gd name="connsiteX65" fmla="*/ 5411940 w 7393289"/>
              <a:gd name="connsiteY65" fmla="*/ 955558 h 7072723"/>
              <a:gd name="connsiteX66" fmla="*/ 5572624 w 7393289"/>
              <a:gd name="connsiteY66" fmla="*/ 889000 h 7072723"/>
              <a:gd name="connsiteX67" fmla="*/ 6520609 w 7393289"/>
              <a:gd name="connsiteY67" fmla="*/ 812800 h 7072723"/>
              <a:gd name="connsiteX68" fmla="*/ 6681293 w 7393289"/>
              <a:gd name="connsiteY68" fmla="*/ 879357 h 7072723"/>
              <a:gd name="connsiteX69" fmla="*/ 6681293 w 7393289"/>
              <a:gd name="connsiteY69" fmla="*/ 1200726 h 7072723"/>
              <a:gd name="connsiteX70" fmla="*/ 1773014 w 7393289"/>
              <a:gd name="connsiteY70" fmla="*/ 6109006 h 7072723"/>
              <a:gd name="connsiteX71" fmla="*/ 1451645 w 7393289"/>
              <a:gd name="connsiteY71" fmla="*/ 6109006 h 7072723"/>
              <a:gd name="connsiteX72" fmla="*/ 1451645 w 7393289"/>
              <a:gd name="connsiteY72" fmla="*/ 5787637 h 7072723"/>
              <a:gd name="connsiteX73" fmla="*/ 6359924 w 7393289"/>
              <a:gd name="connsiteY73" fmla="*/ 879357 h 7072723"/>
              <a:gd name="connsiteX74" fmla="*/ 6520609 w 7393289"/>
              <a:gd name="connsiteY74" fmla="*/ 812800 h 7072723"/>
              <a:gd name="connsiteX75" fmla="*/ 3149016 w 7393289"/>
              <a:gd name="connsiteY75" fmla="*/ 685801 h 7072723"/>
              <a:gd name="connsiteX76" fmla="*/ 3309700 w 7393289"/>
              <a:gd name="connsiteY76" fmla="*/ 752358 h 7072723"/>
              <a:gd name="connsiteX77" fmla="*/ 3309700 w 7393289"/>
              <a:gd name="connsiteY77" fmla="*/ 1073727 h 7072723"/>
              <a:gd name="connsiteX78" fmla="*/ 819725 w 7393289"/>
              <a:gd name="connsiteY78" fmla="*/ 3563702 h 7072723"/>
              <a:gd name="connsiteX79" fmla="*/ 498357 w 7393289"/>
              <a:gd name="connsiteY79" fmla="*/ 3563702 h 7072723"/>
              <a:gd name="connsiteX80" fmla="*/ 498357 w 7393289"/>
              <a:gd name="connsiteY80" fmla="*/ 3242333 h 7072723"/>
              <a:gd name="connsiteX81" fmla="*/ 2988331 w 7393289"/>
              <a:gd name="connsiteY81" fmla="*/ 752358 h 7072723"/>
              <a:gd name="connsiteX82" fmla="*/ 3149016 w 7393289"/>
              <a:gd name="connsiteY82" fmla="*/ 685801 h 7072723"/>
              <a:gd name="connsiteX83" fmla="*/ 4660316 w 7393289"/>
              <a:gd name="connsiteY83" fmla="*/ 50800 h 7072723"/>
              <a:gd name="connsiteX84" fmla="*/ 4821001 w 7393289"/>
              <a:gd name="connsiteY84" fmla="*/ 117358 h 7072723"/>
              <a:gd name="connsiteX85" fmla="*/ 4821001 w 7393289"/>
              <a:gd name="connsiteY85" fmla="*/ 438726 h 7072723"/>
              <a:gd name="connsiteX86" fmla="*/ 387926 w 7393289"/>
              <a:gd name="connsiteY86" fmla="*/ 4871802 h 7072723"/>
              <a:gd name="connsiteX87" fmla="*/ 66558 w 7393289"/>
              <a:gd name="connsiteY87" fmla="*/ 4871802 h 7072723"/>
              <a:gd name="connsiteX88" fmla="*/ 66558 w 7393289"/>
              <a:gd name="connsiteY88" fmla="*/ 4550433 h 7072723"/>
              <a:gd name="connsiteX89" fmla="*/ 4499632 w 7393289"/>
              <a:gd name="connsiteY89" fmla="*/ 117358 h 7072723"/>
              <a:gd name="connsiteX90" fmla="*/ 4660316 w 7393289"/>
              <a:gd name="connsiteY90" fmla="*/ 50800 h 7072723"/>
              <a:gd name="connsiteX91" fmla="*/ 5585324 w 7393289"/>
              <a:gd name="connsiteY91" fmla="*/ 0 h 7072723"/>
              <a:gd name="connsiteX92" fmla="*/ 5746009 w 7393289"/>
              <a:gd name="connsiteY92" fmla="*/ 66558 h 7072723"/>
              <a:gd name="connsiteX93" fmla="*/ 5746009 w 7393289"/>
              <a:gd name="connsiteY93" fmla="*/ 387926 h 7072723"/>
              <a:gd name="connsiteX94" fmla="*/ 1047279 w 7393289"/>
              <a:gd name="connsiteY94" fmla="*/ 5086656 h 7072723"/>
              <a:gd name="connsiteX95" fmla="*/ 725911 w 7393289"/>
              <a:gd name="connsiteY95" fmla="*/ 5086656 h 7072723"/>
              <a:gd name="connsiteX96" fmla="*/ 725911 w 7393289"/>
              <a:gd name="connsiteY96" fmla="*/ 4765287 h 7072723"/>
              <a:gd name="connsiteX97" fmla="*/ 5424639 w 7393289"/>
              <a:gd name="connsiteY97" fmla="*/ 66558 h 7072723"/>
              <a:gd name="connsiteX98" fmla="*/ 5585324 w 7393289"/>
              <a:gd name="connsiteY98" fmla="*/ 0 h 7072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393289" h="7072723">
                <a:moveTo>
                  <a:pt x="7061699" y="5427269"/>
                </a:moveTo>
                <a:lnTo>
                  <a:pt x="7136236" y="5509281"/>
                </a:lnTo>
                <a:cubicBezTo>
                  <a:pt x="7209239" y="5582284"/>
                  <a:pt x="7285722" y="5651805"/>
                  <a:pt x="7365417" y="5717575"/>
                </a:cubicBezTo>
                <a:lnTo>
                  <a:pt x="7393289" y="5738417"/>
                </a:lnTo>
                <a:lnTo>
                  <a:pt x="7022700" y="6109006"/>
                </a:lnTo>
                <a:cubicBezTo>
                  <a:pt x="6933956" y="6197749"/>
                  <a:pt x="6790074" y="6197749"/>
                  <a:pt x="6701331" y="6109006"/>
                </a:cubicBezTo>
                <a:cubicBezTo>
                  <a:pt x="6612588" y="6020263"/>
                  <a:pt x="6612588" y="5876381"/>
                  <a:pt x="6701331" y="5787637"/>
                </a:cubicBezTo>
                <a:lnTo>
                  <a:pt x="7061699" y="5427269"/>
                </a:lnTo>
                <a:close/>
                <a:moveTo>
                  <a:pt x="6688898" y="4943984"/>
                </a:moveTo>
                <a:lnTo>
                  <a:pt x="6742159" y="5031655"/>
                </a:lnTo>
                <a:cubicBezTo>
                  <a:pt x="6800155" y="5117501"/>
                  <a:pt x="6862173" y="5200406"/>
                  <a:pt x="6927943" y="5280101"/>
                </a:cubicBezTo>
                <a:lnTo>
                  <a:pt x="6960118" y="5315502"/>
                </a:lnTo>
                <a:lnTo>
                  <a:pt x="5855194" y="6420425"/>
                </a:lnTo>
                <a:cubicBezTo>
                  <a:pt x="5766451" y="6509168"/>
                  <a:pt x="5622570" y="6509168"/>
                  <a:pt x="5533825" y="6420425"/>
                </a:cubicBezTo>
                <a:cubicBezTo>
                  <a:pt x="5445083" y="6331682"/>
                  <a:pt x="5445083" y="6187800"/>
                  <a:pt x="5533825" y="6099056"/>
                </a:cubicBezTo>
                <a:lnTo>
                  <a:pt x="6688898" y="4943984"/>
                </a:lnTo>
                <a:close/>
                <a:moveTo>
                  <a:pt x="6400541" y="4363059"/>
                </a:moveTo>
                <a:lnTo>
                  <a:pt x="6444608" y="4483458"/>
                </a:lnTo>
                <a:cubicBezTo>
                  <a:pt x="6485435" y="4579984"/>
                  <a:pt x="6530824" y="4674111"/>
                  <a:pt x="6580507" y="4765567"/>
                </a:cubicBezTo>
                <a:lnTo>
                  <a:pt x="6603282" y="4803056"/>
                </a:lnTo>
                <a:lnTo>
                  <a:pt x="4868999" y="6537339"/>
                </a:lnTo>
                <a:cubicBezTo>
                  <a:pt x="4780255" y="6626082"/>
                  <a:pt x="4636373" y="6626082"/>
                  <a:pt x="4547629" y="6537339"/>
                </a:cubicBezTo>
                <a:cubicBezTo>
                  <a:pt x="4458886" y="6448596"/>
                  <a:pt x="4458886" y="6304714"/>
                  <a:pt x="4547629" y="6215970"/>
                </a:cubicBezTo>
                <a:lnTo>
                  <a:pt x="6400541" y="4363059"/>
                </a:lnTo>
                <a:close/>
                <a:moveTo>
                  <a:pt x="6224109" y="3665036"/>
                </a:moveTo>
                <a:lnTo>
                  <a:pt x="6256560" y="3877668"/>
                </a:lnTo>
                <a:cubicBezTo>
                  <a:pt x="6278055" y="3982712"/>
                  <a:pt x="6304653" y="4085896"/>
                  <a:pt x="6336085" y="4186951"/>
                </a:cubicBezTo>
                <a:lnTo>
                  <a:pt x="6338455" y="4193427"/>
                </a:lnTo>
                <a:lnTo>
                  <a:pt x="3698522" y="6833359"/>
                </a:lnTo>
                <a:cubicBezTo>
                  <a:pt x="3609780" y="6922102"/>
                  <a:pt x="3465898" y="6922102"/>
                  <a:pt x="3377155" y="6833359"/>
                </a:cubicBezTo>
                <a:cubicBezTo>
                  <a:pt x="3288412" y="6744616"/>
                  <a:pt x="3288412" y="6600734"/>
                  <a:pt x="3377155" y="6511990"/>
                </a:cubicBezTo>
                <a:lnTo>
                  <a:pt x="6224109" y="3665036"/>
                </a:lnTo>
                <a:close/>
                <a:moveTo>
                  <a:pt x="6224730" y="2785416"/>
                </a:moveTo>
                <a:lnTo>
                  <a:pt x="6207656" y="2897293"/>
                </a:lnTo>
                <a:cubicBezTo>
                  <a:pt x="6196638" y="3005785"/>
                  <a:pt x="6190994" y="3115864"/>
                  <a:pt x="6190994" y="3227262"/>
                </a:cubicBezTo>
                <a:lnTo>
                  <a:pt x="6202272" y="3450612"/>
                </a:lnTo>
                <a:lnTo>
                  <a:pt x="2646717" y="7006166"/>
                </a:lnTo>
                <a:cubicBezTo>
                  <a:pt x="2557974" y="7094909"/>
                  <a:pt x="2414092" y="7094909"/>
                  <a:pt x="2325349" y="7006166"/>
                </a:cubicBezTo>
                <a:cubicBezTo>
                  <a:pt x="2236605" y="6917423"/>
                  <a:pt x="2236605" y="6773541"/>
                  <a:pt x="2325349" y="6684797"/>
                </a:cubicBezTo>
                <a:lnTo>
                  <a:pt x="6224730" y="2785416"/>
                </a:lnTo>
                <a:close/>
                <a:moveTo>
                  <a:pt x="6442127" y="1778000"/>
                </a:moveTo>
                <a:cubicBezTo>
                  <a:pt x="6471206" y="1778000"/>
                  <a:pt x="6500284" y="1783547"/>
                  <a:pt x="6527639" y="1794640"/>
                </a:cubicBezTo>
                <a:lnTo>
                  <a:pt x="6529201" y="1795461"/>
                </a:lnTo>
                <a:lnTo>
                  <a:pt x="6444608" y="1971066"/>
                </a:lnTo>
                <a:cubicBezTo>
                  <a:pt x="6403781" y="2067592"/>
                  <a:pt x="6367516" y="2166518"/>
                  <a:pt x="6336085" y="2267573"/>
                </a:cubicBezTo>
                <a:lnTo>
                  <a:pt x="6278946" y="2489793"/>
                </a:lnTo>
                <a:lnTo>
                  <a:pt x="1833512" y="6935227"/>
                </a:lnTo>
                <a:cubicBezTo>
                  <a:pt x="1744769" y="7023970"/>
                  <a:pt x="1600886" y="7023970"/>
                  <a:pt x="1512143" y="6935227"/>
                </a:cubicBezTo>
                <a:cubicBezTo>
                  <a:pt x="1423400" y="6846484"/>
                  <a:pt x="1423400" y="6702602"/>
                  <a:pt x="1512143" y="6613858"/>
                </a:cubicBezTo>
                <a:lnTo>
                  <a:pt x="6281443" y="1844558"/>
                </a:lnTo>
                <a:cubicBezTo>
                  <a:pt x="6325815" y="1800186"/>
                  <a:pt x="6383971" y="1778000"/>
                  <a:pt x="6442127" y="1778000"/>
                </a:cubicBezTo>
                <a:close/>
                <a:moveTo>
                  <a:pt x="1917115" y="1053647"/>
                </a:moveTo>
                <a:cubicBezTo>
                  <a:pt x="1975271" y="1053647"/>
                  <a:pt x="2033428" y="1075833"/>
                  <a:pt x="2077799" y="1120204"/>
                </a:cubicBezTo>
                <a:cubicBezTo>
                  <a:pt x="2166543" y="1208948"/>
                  <a:pt x="2166543" y="1352830"/>
                  <a:pt x="2077799" y="1441573"/>
                </a:cubicBezTo>
                <a:lnTo>
                  <a:pt x="921098" y="2598275"/>
                </a:lnTo>
                <a:cubicBezTo>
                  <a:pt x="832354" y="2687018"/>
                  <a:pt x="688473" y="2687018"/>
                  <a:pt x="599729" y="2598275"/>
                </a:cubicBezTo>
                <a:cubicBezTo>
                  <a:pt x="510986" y="2509531"/>
                  <a:pt x="510986" y="2365649"/>
                  <a:pt x="599729" y="2276906"/>
                </a:cubicBezTo>
                <a:lnTo>
                  <a:pt x="1756431" y="1120204"/>
                </a:lnTo>
                <a:cubicBezTo>
                  <a:pt x="1800802" y="1075833"/>
                  <a:pt x="1858958" y="1053647"/>
                  <a:pt x="1917115" y="1053647"/>
                </a:cubicBezTo>
                <a:close/>
                <a:moveTo>
                  <a:pt x="5572624" y="889000"/>
                </a:moveTo>
                <a:cubicBezTo>
                  <a:pt x="5630781" y="889000"/>
                  <a:pt x="5688937" y="911186"/>
                  <a:pt x="5733309" y="955558"/>
                </a:cubicBezTo>
                <a:cubicBezTo>
                  <a:pt x="5822051" y="1044301"/>
                  <a:pt x="5822051" y="1188183"/>
                  <a:pt x="5733309" y="1276926"/>
                </a:cubicBezTo>
                <a:lnTo>
                  <a:pt x="691679" y="6318556"/>
                </a:lnTo>
                <a:cubicBezTo>
                  <a:pt x="602936" y="6407299"/>
                  <a:pt x="459054" y="6407299"/>
                  <a:pt x="370311" y="6318556"/>
                </a:cubicBezTo>
                <a:cubicBezTo>
                  <a:pt x="281567" y="6229813"/>
                  <a:pt x="281567" y="6085931"/>
                  <a:pt x="370311" y="5997187"/>
                </a:cubicBezTo>
                <a:lnTo>
                  <a:pt x="5411940" y="955558"/>
                </a:lnTo>
                <a:cubicBezTo>
                  <a:pt x="5456312" y="911186"/>
                  <a:pt x="5514468" y="889000"/>
                  <a:pt x="5572624" y="889000"/>
                </a:cubicBezTo>
                <a:close/>
                <a:moveTo>
                  <a:pt x="6520609" y="812800"/>
                </a:moveTo>
                <a:cubicBezTo>
                  <a:pt x="6578765" y="812800"/>
                  <a:pt x="6636922" y="834986"/>
                  <a:pt x="6681293" y="879357"/>
                </a:cubicBezTo>
                <a:cubicBezTo>
                  <a:pt x="6770036" y="968100"/>
                  <a:pt x="6770036" y="1111983"/>
                  <a:pt x="6681293" y="1200726"/>
                </a:cubicBezTo>
                <a:lnTo>
                  <a:pt x="1773014" y="6109006"/>
                </a:lnTo>
                <a:cubicBezTo>
                  <a:pt x="1684271" y="6197749"/>
                  <a:pt x="1540389" y="6197749"/>
                  <a:pt x="1451645" y="6109006"/>
                </a:cubicBezTo>
                <a:cubicBezTo>
                  <a:pt x="1362902" y="6020262"/>
                  <a:pt x="1362902" y="5876380"/>
                  <a:pt x="1451645" y="5787637"/>
                </a:cubicBezTo>
                <a:lnTo>
                  <a:pt x="6359924" y="879357"/>
                </a:lnTo>
                <a:cubicBezTo>
                  <a:pt x="6404296" y="834986"/>
                  <a:pt x="6462453" y="812800"/>
                  <a:pt x="6520609" y="812800"/>
                </a:cubicBezTo>
                <a:close/>
                <a:moveTo>
                  <a:pt x="3149016" y="685801"/>
                </a:moveTo>
                <a:cubicBezTo>
                  <a:pt x="3207172" y="685801"/>
                  <a:pt x="3265328" y="707987"/>
                  <a:pt x="3309700" y="752358"/>
                </a:cubicBezTo>
                <a:cubicBezTo>
                  <a:pt x="3398443" y="841102"/>
                  <a:pt x="3398443" y="984984"/>
                  <a:pt x="3309700" y="1073727"/>
                </a:cubicBezTo>
                <a:lnTo>
                  <a:pt x="819725" y="3563702"/>
                </a:lnTo>
                <a:cubicBezTo>
                  <a:pt x="730982" y="3652445"/>
                  <a:pt x="587100" y="3652445"/>
                  <a:pt x="498357" y="3563702"/>
                </a:cubicBezTo>
                <a:cubicBezTo>
                  <a:pt x="409613" y="3474958"/>
                  <a:pt x="409613" y="3331077"/>
                  <a:pt x="498357" y="3242333"/>
                </a:cubicBezTo>
                <a:lnTo>
                  <a:pt x="2988331" y="752358"/>
                </a:lnTo>
                <a:cubicBezTo>
                  <a:pt x="3032703" y="707987"/>
                  <a:pt x="3090859" y="685801"/>
                  <a:pt x="3149016" y="685801"/>
                </a:cubicBezTo>
                <a:close/>
                <a:moveTo>
                  <a:pt x="4660316" y="50800"/>
                </a:moveTo>
                <a:cubicBezTo>
                  <a:pt x="4718473" y="50800"/>
                  <a:pt x="4776629" y="72986"/>
                  <a:pt x="4821001" y="117358"/>
                </a:cubicBezTo>
                <a:cubicBezTo>
                  <a:pt x="4909744" y="206101"/>
                  <a:pt x="4909744" y="349983"/>
                  <a:pt x="4821001" y="438726"/>
                </a:cubicBezTo>
                <a:lnTo>
                  <a:pt x="387926" y="4871802"/>
                </a:lnTo>
                <a:cubicBezTo>
                  <a:pt x="299183" y="4960545"/>
                  <a:pt x="155301" y="4960545"/>
                  <a:pt x="66558" y="4871802"/>
                </a:cubicBezTo>
                <a:cubicBezTo>
                  <a:pt x="-22186" y="4783058"/>
                  <a:pt x="-22186" y="4639176"/>
                  <a:pt x="66558" y="4550433"/>
                </a:cubicBezTo>
                <a:lnTo>
                  <a:pt x="4499632" y="117358"/>
                </a:lnTo>
                <a:cubicBezTo>
                  <a:pt x="4544004" y="72986"/>
                  <a:pt x="4602162" y="50800"/>
                  <a:pt x="4660316" y="50800"/>
                </a:cubicBezTo>
                <a:close/>
                <a:moveTo>
                  <a:pt x="5585324" y="0"/>
                </a:moveTo>
                <a:cubicBezTo>
                  <a:pt x="5643481" y="0"/>
                  <a:pt x="5701637" y="22186"/>
                  <a:pt x="5746009" y="66558"/>
                </a:cubicBezTo>
                <a:cubicBezTo>
                  <a:pt x="5834751" y="155301"/>
                  <a:pt x="5834751" y="299183"/>
                  <a:pt x="5746009" y="387926"/>
                </a:cubicBezTo>
                <a:lnTo>
                  <a:pt x="1047279" y="5086656"/>
                </a:lnTo>
                <a:cubicBezTo>
                  <a:pt x="958536" y="5175399"/>
                  <a:pt x="814654" y="5175399"/>
                  <a:pt x="725911" y="5086656"/>
                </a:cubicBezTo>
                <a:cubicBezTo>
                  <a:pt x="637167" y="4997913"/>
                  <a:pt x="637167" y="4854030"/>
                  <a:pt x="725911" y="4765287"/>
                </a:cubicBezTo>
                <a:lnTo>
                  <a:pt x="5424639" y="66558"/>
                </a:lnTo>
                <a:cubicBezTo>
                  <a:pt x="5469011" y="22186"/>
                  <a:pt x="5527167" y="0"/>
                  <a:pt x="5585324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99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34" hasCustomPrompt="1"/>
          </p:nvPr>
        </p:nvSpPr>
        <p:spPr>
          <a:xfrm>
            <a:off x="5113414" y="0"/>
            <a:ext cx="7078587" cy="6858000"/>
          </a:xfrm>
          <a:custGeom>
            <a:avLst/>
            <a:gdLst>
              <a:gd name="connsiteX0" fmla="*/ 4027003 w 10732631"/>
              <a:gd name="connsiteY0" fmla="*/ 6026314 h 6858000"/>
              <a:gd name="connsiteX1" fmla="*/ 4283530 w 10732631"/>
              <a:gd name="connsiteY1" fmla="*/ 6132571 h 6858000"/>
              <a:gd name="connsiteX2" fmla="*/ 5008959 w 10732631"/>
              <a:gd name="connsiteY2" fmla="*/ 6858000 h 6858000"/>
              <a:gd name="connsiteX3" fmla="*/ 3982847 w 10732631"/>
              <a:gd name="connsiteY3" fmla="*/ 6858000 h 6858000"/>
              <a:gd name="connsiteX4" fmla="*/ 3770474 w 10732631"/>
              <a:gd name="connsiteY4" fmla="*/ 6645627 h 6858000"/>
              <a:gd name="connsiteX5" fmla="*/ 3770474 w 10732631"/>
              <a:gd name="connsiteY5" fmla="*/ 6132571 h 6858000"/>
              <a:gd name="connsiteX6" fmla="*/ 4027003 w 10732631"/>
              <a:gd name="connsiteY6" fmla="*/ 6026314 h 6858000"/>
              <a:gd name="connsiteX7" fmla="*/ 5226044 w 10732631"/>
              <a:gd name="connsiteY7" fmla="*/ 4810762 h 6858000"/>
              <a:gd name="connsiteX8" fmla="*/ 5482571 w 10732631"/>
              <a:gd name="connsiteY8" fmla="*/ 4917019 h 6858000"/>
              <a:gd name="connsiteX9" fmla="*/ 7423552 w 10732631"/>
              <a:gd name="connsiteY9" fmla="*/ 6858000 h 6858000"/>
              <a:gd name="connsiteX10" fmla="*/ 6397442 w 10732631"/>
              <a:gd name="connsiteY10" fmla="*/ 6858000 h 6858000"/>
              <a:gd name="connsiteX11" fmla="*/ 4969516 w 10732631"/>
              <a:gd name="connsiteY11" fmla="*/ 5430074 h 6858000"/>
              <a:gd name="connsiteX12" fmla="*/ 4969516 w 10732631"/>
              <a:gd name="connsiteY12" fmla="*/ 4917019 h 6858000"/>
              <a:gd name="connsiteX13" fmla="*/ 5226044 w 10732631"/>
              <a:gd name="connsiteY13" fmla="*/ 4810762 h 6858000"/>
              <a:gd name="connsiteX14" fmla="*/ 4016831 w 10732631"/>
              <a:gd name="connsiteY14" fmla="*/ 4808883 h 6858000"/>
              <a:gd name="connsiteX15" fmla="*/ 4273358 w 10732631"/>
              <a:gd name="connsiteY15" fmla="*/ 4915140 h 6858000"/>
              <a:gd name="connsiteX16" fmla="*/ 6216216 w 10732631"/>
              <a:gd name="connsiteY16" fmla="*/ 6858000 h 6858000"/>
              <a:gd name="connsiteX17" fmla="*/ 5190107 w 10732631"/>
              <a:gd name="connsiteY17" fmla="*/ 6858000 h 6858000"/>
              <a:gd name="connsiteX18" fmla="*/ 3760302 w 10732631"/>
              <a:gd name="connsiteY18" fmla="*/ 5428196 h 6858000"/>
              <a:gd name="connsiteX19" fmla="*/ 3760302 w 10732631"/>
              <a:gd name="connsiteY19" fmla="*/ 4915140 h 6858000"/>
              <a:gd name="connsiteX20" fmla="*/ 4016831 w 10732631"/>
              <a:gd name="connsiteY20" fmla="*/ 4808883 h 6858000"/>
              <a:gd name="connsiteX21" fmla="*/ 4983334 w 10732631"/>
              <a:gd name="connsiteY21" fmla="*/ 3358111 h 6858000"/>
              <a:gd name="connsiteX22" fmla="*/ 5239861 w 10732631"/>
              <a:gd name="connsiteY22" fmla="*/ 3464368 h 6858000"/>
              <a:gd name="connsiteX23" fmla="*/ 8633493 w 10732631"/>
              <a:gd name="connsiteY23" fmla="*/ 6858000 h 6858000"/>
              <a:gd name="connsiteX24" fmla="*/ 7607384 w 10732631"/>
              <a:gd name="connsiteY24" fmla="*/ 6858000 h 6858000"/>
              <a:gd name="connsiteX25" fmla="*/ 4726806 w 10732631"/>
              <a:gd name="connsiteY25" fmla="*/ 3977423 h 6858000"/>
              <a:gd name="connsiteX26" fmla="*/ 4726806 w 10732631"/>
              <a:gd name="connsiteY26" fmla="*/ 3464368 h 6858000"/>
              <a:gd name="connsiteX27" fmla="*/ 4983334 w 10732631"/>
              <a:gd name="connsiteY27" fmla="*/ 3358111 h 6858000"/>
              <a:gd name="connsiteX28" fmla="*/ 4411835 w 10732631"/>
              <a:gd name="connsiteY28" fmla="*/ 1580111 h 6858000"/>
              <a:gd name="connsiteX29" fmla="*/ 4668361 w 10732631"/>
              <a:gd name="connsiteY29" fmla="*/ 1686369 h 6858000"/>
              <a:gd name="connsiteX30" fmla="*/ 9305884 w 10732631"/>
              <a:gd name="connsiteY30" fmla="*/ 6323892 h 6858000"/>
              <a:gd name="connsiteX31" fmla="*/ 9305884 w 10732631"/>
              <a:gd name="connsiteY31" fmla="*/ 6836948 h 6858000"/>
              <a:gd name="connsiteX32" fmla="*/ 9305884 w 10732631"/>
              <a:gd name="connsiteY32" fmla="*/ 6836946 h 6858000"/>
              <a:gd name="connsiteX33" fmla="*/ 9280109 w 10732631"/>
              <a:gd name="connsiteY33" fmla="*/ 6858000 h 6858000"/>
              <a:gd name="connsiteX34" fmla="*/ 8818604 w 10732631"/>
              <a:gd name="connsiteY34" fmla="*/ 6858000 h 6858000"/>
              <a:gd name="connsiteX35" fmla="*/ 8792829 w 10732631"/>
              <a:gd name="connsiteY35" fmla="*/ 6836946 h 6858000"/>
              <a:gd name="connsiteX36" fmla="*/ 4155306 w 10732631"/>
              <a:gd name="connsiteY36" fmla="*/ 2199424 h 6858000"/>
              <a:gd name="connsiteX37" fmla="*/ 4155306 w 10732631"/>
              <a:gd name="connsiteY37" fmla="*/ 1686369 h 6858000"/>
              <a:gd name="connsiteX38" fmla="*/ 4411835 w 10732631"/>
              <a:gd name="connsiteY38" fmla="*/ 1580111 h 6858000"/>
              <a:gd name="connsiteX39" fmla="*/ 5620152 w 10732631"/>
              <a:gd name="connsiteY39" fmla="*/ 1580110 h 6858000"/>
              <a:gd name="connsiteX40" fmla="*/ 5876680 w 10732631"/>
              <a:gd name="connsiteY40" fmla="*/ 1686368 h 6858000"/>
              <a:gd name="connsiteX41" fmla="*/ 10732631 w 10732631"/>
              <a:gd name="connsiteY41" fmla="*/ 6542320 h 6858000"/>
              <a:gd name="connsiteX42" fmla="*/ 10732631 w 10732631"/>
              <a:gd name="connsiteY42" fmla="*/ 6858000 h 6858000"/>
              <a:gd name="connsiteX43" fmla="*/ 10022202 w 10732631"/>
              <a:gd name="connsiteY43" fmla="*/ 6858000 h 6858000"/>
              <a:gd name="connsiteX44" fmla="*/ 5363625 w 10732631"/>
              <a:gd name="connsiteY44" fmla="*/ 2199423 h 6858000"/>
              <a:gd name="connsiteX45" fmla="*/ 5363625 w 10732631"/>
              <a:gd name="connsiteY45" fmla="*/ 1686368 h 6858000"/>
              <a:gd name="connsiteX46" fmla="*/ 5620152 w 10732631"/>
              <a:gd name="connsiteY46" fmla="*/ 1580110 h 6858000"/>
              <a:gd name="connsiteX47" fmla="*/ 1008756 w 10732631"/>
              <a:gd name="connsiteY47" fmla="*/ 1525191 h 6858000"/>
              <a:gd name="connsiteX48" fmla="*/ 2017511 w 10732631"/>
              <a:gd name="connsiteY48" fmla="*/ 2533946 h 6858000"/>
              <a:gd name="connsiteX49" fmla="*/ 2017511 w 10732631"/>
              <a:gd name="connsiteY49" fmla="*/ 2953645 h 6858000"/>
              <a:gd name="connsiteX50" fmla="*/ 1008756 w 10732631"/>
              <a:gd name="connsiteY50" fmla="*/ 3962400 h 6858000"/>
              <a:gd name="connsiteX51" fmla="*/ 0 w 10732631"/>
              <a:gd name="connsiteY51" fmla="*/ 2953645 h 6858000"/>
              <a:gd name="connsiteX52" fmla="*/ 0 w 10732631"/>
              <a:gd name="connsiteY52" fmla="*/ 2533946 h 6858000"/>
              <a:gd name="connsiteX53" fmla="*/ 1008756 w 10732631"/>
              <a:gd name="connsiteY53" fmla="*/ 1525191 h 6858000"/>
              <a:gd name="connsiteX54" fmla="*/ 8378524 w 10732631"/>
              <a:gd name="connsiteY54" fmla="*/ 743773 h 6858000"/>
              <a:gd name="connsiteX55" fmla="*/ 8635051 w 10732631"/>
              <a:gd name="connsiteY55" fmla="*/ 850031 h 6858000"/>
              <a:gd name="connsiteX56" fmla="*/ 10340228 w 10732631"/>
              <a:gd name="connsiteY56" fmla="*/ 2555209 h 6858000"/>
              <a:gd name="connsiteX57" fmla="*/ 10340228 w 10732631"/>
              <a:gd name="connsiteY57" fmla="*/ 3068265 h 6858000"/>
              <a:gd name="connsiteX58" fmla="*/ 10340228 w 10732631"/>
              <a:gd name="connsiteY58" fmla="*/ 3068263 h 6858000"/>
              <a:gd name="connsiteX59" fmla="*/ 9827172 w 10732631"/>
              <a:gd name="connsiteY59" fmla="*/ 3068263 h 6858000"/>
              <a:gd name="connsiteX60" fmla="*/ 8121996 w 10732631"/>
              <a:gd name="connsiteY60" fmla="*/ 1363086 h 6858000"/>
              <a:gd name="connsiteX61" fmla="*/ 8121996 w 10732631"/>
              <a:gd name="connsiteY61" fmla="*/ 850031 h 6858000"/>
              <a:gd name="connsiteX62" fmla="*/ 8378524 w 10732631"/>
              <a:gd name="connsiteY62" fmla="*/ 743773 h 6858000"/>
              <a:gd name="connsiteX63" fmla="*/ 7062200 w 10732631"/>
              <a:gd name="connsiteY63" fmla="*/ 612697 h 6858000"/>
              <a:gd name="connsiteX64" fmla="*/ 7318728 w 10732631"/>
              <a:gd name="connsiteY64" fmla="*/ 718955 h 6858000"/>
              <a:gd name="connsiteX65" fmla="*/ 10488805 w 10732631"/>
              <a:gd name="connsiteY65" fmla="*/ 3889033 h 6858000"/>
              <a:gd name="connsiteX66" fmla="*/ 10488805 w 10732631"/>
              <a:gd name="connsiteY66" fmla="*/ 4402089 h 6858000"/>
              <a:gd name="connsiteX67" fmla="*/ 10488805 w 10732631"/>
              <a:gd name="connsiteY67" fmla="*/ 4402087 h 6858000"/>
              <a:gd name="connsiteX68" fmla="*/ 9975750 w 10732631"/>
              <a:gd name="connsiteY68" fmla="*/ 4402087 h 6858000"/>
              <a:gd name="connsiteX69" fmla="*/ 6805673 w 10732631"/>
              <a:gd name="connsiteY69" fmla="*/ 1232010 h 6858000"/>
              <a:gd name="connsiteX70" fmla="*/ 6805673 w 10732631"/>
              <a:gd name="connsiteY70" fmla="*/ 718955 h 6858000"/>
              <a:gd name="connsiteX71" fmla="*/ 7062200 w 10732631"/>
              <a:gd name="connsiteY71" fmla="*/ 612697 h 6858000"/>
              <a:gd name="connsiteX72" fmla="*/ 4371995 w 10732631"/>
              <a:gd name="connsiteY72" fmla="*/ 0 h 6858000"/>
              <a:gd name="connsiteX73" fmla="*/ 5398106 w 10732631"/>
              <a:gd name="connsiteY73" fmla="*/ 0 h 6858000"/>
              <a:gd name="connsiteX74" fmla="*/ 10678822 w 10732631"/>
              <a:gd name="connsiteY74" fmla="*/ 5280718 h 6858000"/>
              <a:gd name="connsiteX75" fmla="*/ 10725310 w 10732631"/>
              <a:gd name="connsiteY75" fmla="*/ 5337629 h 6858000"/>
              <a:gd name="connsiteX76" fmla="*/ 10732631 w 10732631"/>
              <a:gd name="connsiteY76" fmla="*/ 5351542 h 6858000"/>
              <a:gd name="connsiteX77" fmla="*/ 10732631 w 10732631"/>
              <a:gd name="connsiteY77" fmla="*/ 5722950 h 6858000"/>
              <a:gd name="connsiteX78" fmla="*/ 10725310 w 10732631"/>
              <a:gd name="connsiteY78" fmla="*/ 5736863 h 6858000"/>
              <a:gd name="connsiteX79" fmla="*/ 10678822 w 10732631"/>
              <a:gd name="connsiteY79" fmla="*/ 5793774 h 6858000"/>
              <a:gd name="connsiteX80" fmla="*/ 10678822 w 10732631"/>
              <a:gd name="connsiteY80" fmla="*/ 5793772 h 6858000"/>
              <a:gd name="connsiteX81" fmla="*/ 10165767 w 10732631"/>
              <a:gd name="connsiteY81" fmla="*/ 5793772 h 6858000"/>
              <a:gd name="connsiteX0" fmla="*/ 4027003 w 10732631"/>
              <a:gd name="connsiteY0" fmla="*/ 6026314 h 6858000"/>
              <a:gd name="connsiteX1" fmla="*/ 4283530 w 10732631"/>
              <a:gd name="connsiteY1" fmla="*/ 6132571 h 6858000"/>
              <a:gd name="connsiteX2" fmla="*/ 5008959 w 10732631"/>
              <a:gd name="connsiteY2" fmla="*/ 6858000 h 6858000"/>
              <a:gd name="connsiteX3" fmla="*/ 3982847 w 10732631"/>
              <a:gd name="connsiteY3" fmla="*/ 6858000 h 6858000"/>
              <a:gd name="connsiteX4" fmla="*/ 3770474 w 10732631"/>
              <a:gd name="connsiteY4" fmla="*/ 6645627 h 6858000"/>
              <a:gd name="connsiteX5" fmla="*/ 3770474 w 10732631"/>
              <a:gd name="connsiteY5" fmla="*/ 6132571 h 6858000"/>
              <a:gd name="connsiteX6" fmla="*/ 4027003 w 10732631"/>
              <a:gd name="connsiteY6" fmla="*/ 6026314 h 6858000"/>
              <a:gd name="connsiteX7" fmla="*/ 5226044 w 10732631"/>
              <a:gd name="connsiteY7" fmla="*/ 4810762 h 6858000"/>
              <a:gd name="connsiteX8" fmla="*/ 5482571 w 10732631"/>
              <a:gd name="connsiteY8" fmla="*/ 4917019 h 6858000"/>
              <a:gd name="connsiteX9" fmla="*/ 7423552 w 10732631"/>
              <a:gd name="connsiteY9" fmla="*/ 6858000 h 6858000"/>
              <a:gd name="connsiteX10" fmla="*/ 6397442 w 10732631"/>
              <a:gd name="connsiteY10" fmla="*/ 6858000 h 6858000"/>
              <a:gd name="connsiteX11" fmla="*/ 4969516 w 10732631"/>
              <a:gd name="connsiteY11" fmla="*/ 5430074 h 6858000"/>
              <a:gd name="connsiteX12" fmla="*/ 4969516 w 10732631"/>
              <a:gd name="connsiteY12" fmla="*/ 4917019 h 6858000"/>
              <a:gd name="connsiteX13" fmla="*/ 5226044 w 10732631"/>
              <a:gd name="connsiteY13" fmla="*/ 4810762 h 6858000"/>
              <a:gd name="connsiteX14" fmla="*/ 4016831 w 10732631"/>
              <a:gd name="connsiteY14" fmla="*/ 4808883 h 6858000"/>
              <a:gd name="connsiteX15" fmla="*/ 4273358 w 10732631"/>
              <a:gd name="connsiteY15" fmla="*/ 4915140 h 6858000"/>
              <a:gd name="connsiteX16" fmla="*/ 6216216 w 10732631"/>
              <a:gd name="connsiteY16" fmla="*/ 6858000 h 6858000"/>
              <a:gd name="connsiteX17" fmla="*/ 5190107 w 10732631"/>
              <a:gd name="connsiteY17" fmla="*/ 6858000 h 6858000"/>
              <a:gd name="connsiteX18" fmla="*/ 3760302 w 10732631"/>
              <a:gd name="connsiteY18" fmla="*/ 5428196 h 6858000"/>
              <a:gd name="connsiteX19" fmla="*/ 3760302 w 10732631"/>
              <a:gd name="connsiteY19" fmla="*/ 4915140 h 6858000"/>
              <a:gd name="connsiteX20" fmla="*/ 4016831 w 10732631"/>
              <a:gd name="connsiteY20" fmla="*/ 4808883 h 6858000"/>
              <a:gd name="connsiteX21" fmla="*/ 4983334 w 10732631"/>
              <a:gd name="connsiteY21" fmla="*/ 3358111 h 6858000"/>
              <a:gd name="connsiteX22" fmla="*/ 5239861 w 10732631"/>
              <a:gd name="connsiteY22" fmla="*/ 3464368 h 6858000"/>
              <a:gd name="connsiteX23" fmla="*/ 8633493 w 10732631"/>
              <a:gd name="connsiteY23" fmla="*/ 6858000 h 6858000"/>
              <a:gd name="connsiteX24" fmla="*/ 7607384 w 10732631"/>
              <a:gd name="connsiteY24" fmla="*/ 6858000 h 6858000"/>
              <a:gd name="connsiteX25" fmla="*/ 4726806 w 10732631"/>
              <a:gd name="connsiteY25" fmla="*/ 3977423 h 6858000"/>
              <a:gd name="connsiteX26" fmla="*/ 4726806 w 10732631"/>
              <a:gd name="connsiteY26" fmla="*/ 3464368 h 6858000"/>
              <a:gd name="connsiteX27" fmla="*/ 4983334 w 10732631"/>
              <a:gd name="connsiteY27" fmla="*/ 3358111 h 6858000"/>
              <a:gd name="connsiteX28" fmla="*/ 4411835 w 10732631"/>
              <a:gd name="connsiteY28" fmla="*/ 1580111 h 6858000"/>
              <a:gd name="connsiteX29" fmla="*/ 4668361 w 10732631"/>
              <a:gd name="connsiteY29" fmla="*/ 1686369 h 6858000"/>
              <a:gd name="connsiteX30" fmla="*/ 9305884 w 10732631"/>
              <a:gd name="connsiteY30" fmla="*/ 6323892 h 6858000"/>
              <a:gd name="connsiteX31" fmla="*/ 9305884 w 10732631"/>
              <a:gd name="connsiteY31" fmla="*/ 6836948 h 6858000"/>
              <a:gd name="connsiteX32" fmla="*/ 9305884 w 10732631"/>
              <a:gd name="connsiteY32" fmla="*/ 6836946 h 6858000"/>
              <a:gd name="connsiteX33" fmla="*/ 9280109 w 10732631"/>
              <a:gd name="connsiteY33" fmla="*/ 6858000 h 6858000"/>
              <a:gd name="connsiteX34" fmla="*/ 8818604 w 10732631"/>
              <a:gd name="connsiteY34" fmla="*/ 6858000 h 6858000"/>
              <a:gd name="connsiteX35" fmla="*/ 8792829 w 10732631"/>
              <a:gd name="connsiteY35" fmla="*/ 6836946 h 6858000"/>
              <a:gd name="connsiteX36" fmla="*/ 4155306 w 10732631"/>
              <a:gd name="connsiteY36" fmla="*/ 2199424 h 6858000"/>
              <a:gd name="connsiteX37" fmla="*/ 4155306 w 10732631"/>
              <a:gd name="connsiteY37" fmla="*/ 1686369 h 6858000"/>
              <a:gd name="connsiteX38" fmla="*/ 4411835 w 10732631"/>
              <a:gd name="connsiteY38" fmla="*/ 1580111 h 6858000"/>
              <a:gd name="connsiteX39" fmla="*/ 5620152 w 10732631"/>
              <a:gd name="connsiteY39" fmla="*/ 1580110 h 6858000"/>
              <a:gd name="connsiteX40" fmla="*/ 5876680 w 10732631"/>
              <a:gd name="connsiteY40" fmla="*/ 1686368 h 6858000"/>
              <a:gd name="connsiteX41" fmla="*/ 10732631 w 10732631"/>
              <a:gd name="connsiteY41" fmla="*/ 6542320 h 6858000"/>
              <a:gd name="connsiteX42" fmla="*/ 10732631 w 10732631"/>
              <a:gd name="connsiteY42" fmla="*/ 6858000 h 6858000"/>
              <a:gd name="connsiteX43" fmla="*/ 10022202 w 10732631"/>
              <a:gd name="connsiteY43" fmla="*/ 6858000 h 6858000"/>
              <a:gd name="connsiteX44" fmla="*/ 5363625 w 10732631"/>
              <a:gd name="connsiteY44" fmla="*/ 2199423 h 6858000"/>
              <a:gd name="connsiteX45" fmla="*/ 5363625 w 10732631"/>
              <a:gd name="connsiteY45" fmla="*/ 1686368 h 6858000"/>
              <a:gd name="connsiteX46" fmla="*/ 5620152 w 10732631"/>
              <a:gd name="connsiteY46" fmla="*/ 1580110 h 6858000"/>
              <a:gd name="connsiteX47" fmla="*/ 0 w 10732631"/>
              <a:gd name="connsiteY47" fmla="*/ 2533946 h 6858000"/>
              <a:gd name="connsiteX48" fmla="*/ 2017511 w 10732631"/>
              <a:gd name="connsiteY48" fmla="*/ 2533946 h 6858000"/>
              <a:gd name="connsiteX49" fmla="*/ 2017511 w 10732631"/>
              <a:gd name="connsiteY49" fmla="*/ 2953645 h 6858000"/>
              <a:gd name="connsiteX50" fmla="*/ 1008756 w 10732631"/>
              <a:gd name="connsiteY50" fmla="*/ 3962400 h 6858000"/>
              <a:gd name="connsiteX51" fmla="*/ 0 w 10732631"/>
              <a:gd name="connsiteY51" fmla="*/ 2953645 h 6858000"/>
              <a:gd name="connsiteX52" fmla="*/ 0 w 10732631"/>
              <a:gd name="connsiteY52" fmla="*/ 2533946 h 6858000"/>
              <a:gd name="connsiteX53" fmla="*/ 8378524 w 10732631"/>
              <a:gd name="connsiteY53" fmla="*/ 743773 h 6858000"/>
              <a:gd name="connsiteX54" fmla="*/ 8635051 w 10732631"/>
              <a:gd name="connsiteY54" fmla="*/ 850031 h 6858000"/>
              <a:gd name="connsiteX55" fmla="*/ 10340228 w 10732631"/>
              <a:gd name="connsiteY55" fmla="*/ 2555209 h 6858000"/>
              <a:gd name="connsiteX56" fmla="*/ 10340228 w 10732631"/>
              <a:gd name="connsiteY56" fmla="*/ 3068265 h 6858000"/>
              <a:gd name="connsiteX57" fmla="*/ 10340228 w 10732631"/>
              <a:gd name="connsiteY57" fmla="*/ 3068263 h 6858000"/>
              <a:gd name="connsiteX58" fmla="*/ 9827172 w 10732631"/>
              <a:gd name="connsiteY58" fmla="*/ 3068263 h 6858000"/>
              <a:gd name="connsiteX59" fmla="*/ 8121996 w 10732631"/>
              <a:gd name="connsiteY59" fmla="*/ 1363086 h 6858000"/>
              <a:gd name="connsiteX60" fmla="*/ 8121996 w 10732631"/>
              <a:gd name="connsiteY60" fmla="*/ 850031 h 6858000"/>
              <a:gd name="connsiteX61" fmla="*/ 8378524 w 10732631"/>
              <a:gd name="connsiteY61" fmla="*/ 743773 h 6858000"/>
              <a:gd name="connsiteX62" fmla="*/ 7062200 w 10732631"/>
              <a:gd name="connsiteY62" fmla="*/ 612697 h 6858000"/>
              <a:gd name="connsiteX63" fmla="*/ 7318728 w 10732631"/>
              <a:gd name="connsiteY63" fmla="*/ 718955 h 6858000"/>
              <a:gd name="connsiteX64" fmla="*/ 10488805 w 10732631"/>
              <a:gd name="connsiteY64" fmla="*/ 3889033 h 6858000"/>
              <a:gd name="connsiteX65" fmla="*/ 10488805 w 10732631"/>
              <a:gd name="connsiteY65" fmla="*/ 4402089 h 6858000"/>
              <a:gd name="connsiteX66" fmla="*/ 10488805 w 10732631"/>
              <a:gd name="connsiteY66" fmla="*/ 4402087 h 6858000"/>
              <a:gd name="connsiteX67" fmla="*/ 9975750 w 10732631"/>
              <a:gd name="connsiteY67" fmla="*/ 4402087 h 6858000"/>
              <a:gd name="connsiteX68" fmla="*/ 6805673 w 10732631"/>
              <a:gd name="connsiteY68" fmla="*/ 1232010 h 6858000"/>
              <a:gd name="connsiteX69" fmla="*/ 6805673 w 10732631"/>
              <a:gd name="connsiteY69" fmla="*/ 718955 h 6858000"/>
              <a:gd name="connsiteX70" fmla="*/ 7062200 w 10732631"/>
              <a:gd name="connsiteY70" fmla="*/ 612697 h 6858000"/>
              <a:gd name="connsiteX71" fmla="*/ 4371995 w 10732631"/>
              <a:gd name="connsiteY71" fmla="*/ 0 h 6858000"/>
              <a:gd name="connsiteX72" fmla="*/ 5398106 w 10732631"/>
              <a:gd name="connsiteY72" fmla="*/ 0 h 6858000"/>
              <a:gd name="connsiteX73" fmla="*/ 10678822 w 10732631"/>
              <a:gd name="connsiteY73" fmla="*/ 5280718 h 6858000"/>
              <a:gd name="connsiteX74" fmla="*/ 10725310 w 10732631"/>
              <a:gd name="connsiteY74" fmla="*/ 5337629 h 6858000"/>
              <a:gd name="connsiteX75" fmla="*/ 10732631 w 10732631"/>
              <a:gd name="connsiteY75" fmla="*/ 5351542 h 6858000"/>
              <a:gd name="connsiteX76" fmla="*/ 10732631 w 10732631"/>
              <a:gd name="connsiteY76" fmla="*/ 5722950 h 6858000"/>
              <a:gd name="connsiteX77" fmla="*/ 10725310 w 10732631"/>
              <a:gd name="connsiteY77" fmla="*/ 5736863 h 6858000"/>
              <a:gd name="connsiteX78" fmla="*/ 10678822 w 10732631"/>
              <a:gd name="connsiteY78" fmla="*/ 5793774 h 6858000"/>
              <a:gd name="connsiteX79" fmla="*/ 10678822 w 10732631"/>
              <a:gd name="connsiteY79" fmla="*/ 5793772 h 6858000"/>
              <a:gd name="connsiteX80" fmla="*/ 10165767 w 10732631"/>
              <a:gd name="connsiteY80" fmla="*/ 5793772 h 6858000"/>
              <a:gd name="connsiteX81" fmla="*/ 4371995 w 10732631"/>
              <a:gd name="connsiteY81" fmla="*/ 0 h 6858000"/>
              <a:gd name="connsiteX0" fmla="*/ 4027003 w 10732631"/>
              <a:gd name="connsiteY0" fmla="*/ 6026314 h 6858000"/>
              <a:gd name="connsiteX1" fmla="*/ 4283530 w 10732631"/>
              <a:gd name="connsiteY1" fmla="*/ 6132571 h 6858000"/>
              <a:gd name="connsiteX2" fmla="*/ 5008959 w 10732631"/>
              <a:gd name="connsiteY2" fmla="*/ 6858000 h 6858000"/>
              <a:gd name="connsiteX3" fmla="*/ 3982847 w 10732631"/>
              <a:gd name="connsiteY3" fmla="*/ 6858000 h 6858000"/>
              <a:gd name="connsiteX4" fmla="*/ 3770474 w 10732631"/>
              <a:gd name="connsiteY4" fmla="*/ 6645627 h 6858000"/>
              <a:gd name="connsiteX5" fmla="*/ 3770474 w 10732631"/>
              <a:gd name="connsiteY5" fmla="*/ 6132571 h 6858000"/>
              <a:gd name="connsiteX6" fmla="*/ 4027003 w 10732631"/>
              <a:gd name="connsiteY6" fmla="*/ 6026314 h 6858000"/>
              <a:gd name="connsiteX7" fmla="*/ 5226044 w 10732631"/>
              <a:gd name="connsiteY7" fmla="*/ 4810762 h 6858000"/>
              <a:gd name="connsiteX8" fmla="*/ 5482571 w 10732631"/>
              <a:gd name="connsiteY8" fmla="*/ 4917019 h 6858000"/>
              <a:gd name="connsiteX9" fmla="*/ 7423552 w 10732631"/>
              <a:gd name="connsiteY9" fmla="*/ 6858000 h 6858000"/>
              <a:gd name="connsiteX10" fmla="*/ 6397442 w 10732631"/>
              <a:gd name="connsiteY10" fmla="*/ 6858000 h 6858000"/>
              <a:gd name="connsiteX11" fmla="*/ 4969516 w 10732631"/>
              <a:gd name="connsiteY11" fmla="*/ 5430074 h 6858000"/>
              <a:gd name="connsiteX12" fmla="*/ 4969516 w 10732631"/>
              <a:gd name="connsiteY12" fmla="*/ 4917019 h 6858000"/>
              <a:gd name="connsiteX13" fmla="*/ 5226044 w 10732631"/>
              <a:gd name="connsiteY13" fmla="*/ 4810762 h 6858000"/>
              <a:gd name="connsiteX14" fmla="*/ 4016831 w 10732631"/>
              <a:gd name="connsiteY14" fmla="*/ 4808883 h 6858000"/>
              <a:gd name="connsiteX15" fmla="*/ 4273358 w 10732631"/>
              <a:gd name="connsiteY15" fmla="*/ 4915140 h 6858000"/>
              <a:gd name="connsiteX16" fmla="*/ 6216216 w 10732631"/>
              <a:gd name="connsiteY16" fmla="*/ 6858000 h 6858000"/>
              <a:gd name="connsiteX17" fmla="*/ 5190107 w 10732631"/>
              <a:gd name="connsiteY17" fmla="*/ 6858000 h 6858000"/>
              <a:gd name="connsiteX18" fmla="*/ 3760302 w 10732631"/>
              <a:gd name="connsiteY18" fmla="*/ 5428196 h 6858000"/>
              <a:gd name="connsiteX19" fmla="*/ 3760302 w 10732631"/>
              <a:gd name="connsiteY19" fmla="*/ 4915140 h 6858000"/>
              <a:gd name="connsiteX20" fmla="*/ 4016831 w 10732631"/>
              <a:gd name="connsiteY20" fmla="*/ 4808883 h 6858000"/>
              <a:gd name="connsiteX21" fmla="*/ 4983334 w 10732631"/>
              <a:gd name="connsiteY21" fmla="*/ 3358111 h 6858000"/>
              <a:gd name="connsiteX22" fmla="*/ 5239861 w 10732631"/>
              <a:gd name="connsiteY22" fmla="*/ 3464368 h 6858000"/>
              <a:gd name="connsiteX23" fmla="*/ 8633493 w 10732631"/>
              <a:gd name="connsiteY23" fmla="*/ 6858000 h 6858000"/>
              <a:gd name="connsiteX24" fmla="*/ 7607384 w 10732631"/>
              <a:gd name="connsiteY24" fmla="*/ 6858000 h 6858000"/>
              <a:gd name="connsiteX25" fmla="*/ 4726806 w 10732631"/>
              <a:gd name="connsiteY25" fmla="*/ 3977423 h 6858000"/>
              <a:gd name="connsiteX26" fmla="*/ 4726806 w 10732631"/>
              <a:gd name="connsiteY26" fmla="*/ 3464368 h 6858000"/>
              <a:gd name="connsiteX27" fmla="*/ 4983334 w 10732631"/>
              <a:gd name="connsiteY27" fmla="*/ 3358111 h 6858000"/>
              <a:gd name="connsiteX28" fmla="*/ 4411835 w 10732631"/>
              <a:gd name="connsiteY28" fmla="*/ 1580111 h 6858000"/>
              <a:gd name="connsiteX29" fmla="*/ 4668361 w 10732631"/>
              <a:gd name="connsiteY29" fmla="*/ 1686369 h 6858000"/>
              <a:gd name="connsiteX30" fmla="*/ 9305884 w 10732631"/>
              <a:gd name="connsiteY30" fmla="*/ 6323892 h 6858000"/>
              <a:gd name="connsiteX31" fmla="*/ 9305884 w 10732631"/>
              <a:gd name="connsiteY31" fmla="*/ 6836948 h 6858000"/>
              <a:gd name="connsiteX32" fmla="*/ 9305884 w 10732631"/>
              <a:gd name="connsiteY32" fmla="*/ 6836946 h 6858000"/>
              <a:gd name="connsiteX33" fmla="*/ 9280109 w 10732631"/>
              <a:gd name="connsiteY33" fmla="*/ 6858000 h 6858000"/>
              <a:gd name="connsiteX34" fmla="*/ 8818604 w 10732631"/>
              <a:gd name="connsiteY34" fmla="*/ 6858000 h 6858000"/>
              <a:gd name="connsiteX35" fmla="*/ 8792829 w 10732631"/>
              <a:gd name="connsiteY35" fmla="*/ 6836946 h 6858000"/>
              <a:gd name="connsiteX36" fmla="*/ 4155306 w 10732631"/>
              <a:gd name="connsiteY36" fmla="*/ 2199424 h 6858000"/>
              <a:gd name="connsiteX37" fmla="*/ 4155306 w 10732631"/>
              <a:gd name="connsiteY37" fmla="*/ 1686369 h 6858000"/>
              <a:gd name="connsiteX38" fmla="*/ 4411835 w 10732631"/>
              <a:gd name="connsiteY38" fmla="*/ 1580111 h 6858000"/>
              <a:gd name="connsiteX39" fmla="*/ 5620152 w 10732631"/>
              <a:gd name="connsiteY39" fmla="*/ 1580110 h 6858000"/>
              <a:gd name="connsiteX40" fmla="*/ 5876680 w 10732631"/>
              <a:gd name="connsiteY40" fmla="*/ 1686368 h 6858000"/>
              <a:gd name="connsiteX41" fmla="*/ 10732631 w 10732631"/>
              <a:gd name="connsiteY41" fmla="*/ 6542320 h 6858000"/>
              <a:gd name="connsiteX42" fmla="*/ 10732631 w 10732631"/>
              <a:gd name="connsiteY42" fmla="*/ 6858000 h 6858000"/>
              <a:gd name="connsiteX43" fmla="*/ 10022202 w 10732631"/>
              <a:gd name="connsiteY43" fmla="*/ 6858000 h 6858000"/>
              <a:gd name="connsiteX44" fmla="*/ 5363625 w 10732631"/>
              <a:gd name="connsiteY44" fmla="*/ 2199423 h 6858000"/>
              <a:gd name="connsiteX45" fmla="*/ 5363625 w 10732631"/>
              <a:gd name="connsiteY45" fmla="*/ 1686368 h 6858000"/>
              <a:gd name="connsiteX46" fmla="*/ 5620152 w 10732631"/>
              <a:gd name="connsiteY46" fmla="*/ 1580110 h 6858000"/>
              <a:gd name="connsiteX47" fmla="*/ 0 w 10732631"/>
              <a:gd name="connsiteY47" fmla="*/ 2533946 h 6858000"/>
              <a:gd name="connsiteX48" fmla="*/ 2017511 w 10732631"/>
              <a:gd name="connsiteY48" fmla="*/ 2953645 h 6858000"/>
              <a:gd name="connsiteX49" fmla="*/ 1008756 w 10732631"/>
              <a:gd name="connsiteY49" fmla="*/ 3962400 h 6858000"/>
              <a:gd name="connsiteX50" fmla="*/ 0 w 10732631"/>
              <a:gd name="connsiteY50" fmla="*/ 2953645 h 6858000"/>
              <a:gd name="connsiteX51" fmla="*/ 0 w 10732631"/>
              <a:gd name="connsiteY51" fmla="*/ 2533946 h 6858000"/>
              <a:gd name="connsiteX52" fmla="*/ 8378524 w 10732631"/>
              <a:gd name="connsiteY52" fmla="*/ 743773 h 6858000"/>
              <a:gd name="connsiteX53" fmla="*/ 8635051 w 10732631"/>
              <a:gd name="connsiteY53" fmla="*/ 850031 h 6858000"/>
              <a:gd name="connsiteX54" fmla="*/ 10340228 w 10732631"/>
              <a:gd name="connsiteY54" fmla="*/ 2555209 h 6858000"/>
              <a:gd name="connsiteX55" fmla="*/ 10340228 w 10732631"/>
              <a:gd name="connsiteY55" fmla="*/ 3068265 h 6858000"/>
              <a:gd name="connsiteX56" fmla="*/ 10340228 w 10732631"/>
              <a:gd name="connsiteY56" fmla="*/ 3068263 h 6858000"/>
              <a:gd name="connsiteX57" fmla="*/ 9827172 w 10732631"/>
              <a:gd name="connsiteY57" fmla="*/ 3068263 h 6858000"/>
              <a:gd name="connsiteX58" fmla="*/ 8121996 w 10732631"/>
              <a:gd name="connsiteY58" fmla="*/ 1363086 h 6858000"/>
              <a:gd name="connsiteX59" fmla="*/ 8121996 w 10732631"/>
              <a:gd name="connsiteY59" fmla="*/ 850031 h 6858000"/>
              <a:gd name="connsiteX60" fmla="*/ 8378524 w 10732631"/>
              <a:gd name="connsiteY60" fmla="*/ 743773 h 6858000"/>
              <a:gd name="connsiteX61" fmla="*/ 7062200 w 10732631"/>
              <a:gd name="connsiteY61" fmla="*/ 612697 h 6858000"/>
              <a:gd name="connsiteX62" fmla="*/ 7318728 w 10732631"/>
              <a:gd name="connsiteY62" fmla="*/ 718955 h 6858000"/>
              <a:gd name="connsiteX63" fmla="*/ 10488805 w 10732631"/>
              <a:gd name="connsiteY63" fmla="*/ 3889033 h 6858000"/>
              <a:gd name="connsiteX64" fmla="*/ 10488805 w 10732631"/>
              <a:gd name="connsiteY64" fmla="*/ 4402089 h 6858000"/>
              <a:gd name="connsiteX65" fmla="*/ 10488805 w 10732631"/>
              <a:gd name="connsiteY65" fmla="*/ 4402087 h 6858000"/>
              <a:gd name="connsiteX66" fmla="*/ 9975750 w 10732631"/>
              <a:gd name="connsiteY66" fmla="*/ 4402087 h 6858000"/>
              <a:gd name="connsiteX67" fmla="*/ 6805673 w 10732631"/>
              <a:gd name="connsiteY67" fmla="*/ 1232010 h 6858000"/>
              <a:gd name="connsiteX68" fmla="*/ 6805673 w 10732631"/>
              <a:gd name="connsiteY68" fmla="*/ 718955 h 6858000"/>
              <a:gd name="connsiteX69" fmla="*/ 7062200 w 10732631"/>
              <a:gd name="connsiteY69" fmla="*/ 612697 h 6858000"/>
              <a:gd name="connsiteX70" fmla="*/ 4371995 w 10732631"/>
              <a:gd name="connsiteY70" fmla="*/ 0 h 6858000"/>
              <a:gd name="connsiteX71" fmla="*/ 5398106 w 10732631"/>
              <a:gd name="connsiteY71" fmla="*/ 0 h 6858000"/>
              <a:gd name="connsiteX72" fmla="*/ 10678822 w 10732631"/>
              <a:gd name="connsiteY72" fmla="*/ 5280718 h 6858000"/>
              <a:gd name="connsiteX73" fmla="*/ 10725310 w 10732631"/>
              <a:gd name="connsiteY73" fmla="*/ 5337629 h 6858000"/>
              <a:gd name="connsiteX74" fmla="*/ 10732631 w 10732631"/>
              <a:gd name="connsiteY74" fmla="*/ 5351542 h 6858000"/>
              <a:gd name="connsiteX75" fmla="*/ 10732631 w 10732631"/>
              <a:gd name="connsiteY75" fmla="*/ 5722950 h 6858000"/>
              <a:gd name="connsiteX76" fmla="*/ 10725310 w 10732631"/>
              <a:gd name="connsiteY76" fmla="*/ 5736863 h 6858000"/>
              <a:gd name="connsiteX77" fmla="*/ 10678822 w 10732631"/>
              <a:gd name="connsiteY77" fmla="*/ 5793774 h 6858000"/>
              <a:gd name="connsiteX78" fmla="*/ 10678822 w 10732631"/>
              <a:gd name="connsiteY78" fmla="*/ 5793772 h 6858000"/>
              <a:gd name="connsiteX79" fmla="*/ 10165767 w 10732631"/>
              <a:gd name="connsiteY79" fmla="*/ 5793772 h 6858000"/>
              <a:gd name="connsiteX80" fmla="*/ 4371995 w 10732631"/>
              <a:gd name="connsiteY80" fmla="*/ 0 h 6858000"/>
              <a:gd name="connsiteX0" fmla="*/ 4027003 w 10732631"/>
              <a:gd name="connsiteY0" fmla="*/ 6026314 h 6858000"/>
              <a:gd name="connsiteX1" fmla="*/ 4283530 w 10732631"/>
              <a:gd name="connsiteY1" fmla="*/ 6132571 h 6858000"/>
              <a:gd name="connsiteX2" fmla="*/ 5008959 w 10732631"/>
              <a:gd name="connsiteY2" fmla="*/ 6858000 h 6858000"/>
              <a:gd name="connsiteX3" fmla="*/ 3982847 w 10732631"/>
              <a:gd name="connsiteY3" fmla="*/ 6858000 h 6858000"/>
              <a:gd name="connsiteX4" fmla="*/ 3770474 w 10732631"/>
              <a:gd name="connsiteY4" fmla="*/ 6645627 h 6858000"/>
              <a:gd name="connsiteX5" fmla="*/ 3770474 w 10732631"/>
              <a:gd name="connsiteY5" fmla="*/ 6132571 h 6858000"/>
              <a:gd name="connsiteX6" fmla="*/ 4027003 w 10732631"/>
              <a:gd name="connsiteY6" fmla="*/ 6026314 h 6858000"/>
              <a:gd name="connsiteX7" fmla="*/ 5226044 w 10732631"/>
              <a:gd name="connsiteY7" fmla="*/ 4810762 h 6858000"/>
              <a:gd name="connsiteX8" fmla="*/ 5482571 w 10732631"/>
              <a:gd name="connsiteY8" fmla="*/ 4917019 h 6858000"/>
              <a:gd name="connsiteX9" fmla="*/ 7423552 w 10732631"/>
              <a:gd name="connsiteY9" fmla="*/ 6858000 h 6858000"/>
              <a:gd name="connsiteX10" fmla="*/ 6397442 w 10732631"/>
              <a:gd name="connsiteY10" fmla="*/ 6858000 h 6858000"/>
              <a:gd name="connsiteX11" fmla="*/ 4969516 w 10732631"/>
              <a:gd name="connsiteY11" fmla="*/ 5430074 h 6858000"/>
              <a:gd name="connsiteX12" fmla="*/ 4969516 w 10732631"/>
              <a:gd name="connsiteY12" fmla="*/ 4917019 h 6858000"/>
              <a:gd name="connsiteX13" fmla="*/ 5226044 w 10732631"/>
              <a:gd name="connsiteY13" fmla="*/ 4810762 h 6858000"/>
              <a:gd name="connsiteX14" fmla="*/ 4016831 w 10732631"/>
              <a:gd name="connsiteY14" fmla="*/ 4808883 h 6858000"/>
              <a:gd name="connsiteX15" fmla="*/ 4273358 w 10732631"/>
              <a:gd name="connsiteY15" fmla="*/ 4915140 h 6858000"/>
              <a:gd name="connsiteX16" fmla="*/ 6216216 w 10732631"/>
              <a:gd name="connsiteY16" fmla="*/ 6858000 h 6858000"/>
              <a:gd name="connsiteX17" fmla="*/ 5190107 w 10732631"/>
              <a:gd name="connsiteY17" fmla="*/ 6858000 h 6858000"/>
              <a:gd name="connsiteX18" fmla="*/ 3760302 w 10732631"/>
              <a:gd name="connsiteY18" fmla="*/ 5428196 h 6858000"/>
              <a:gd name="connsiteX19" fmla="*/ 3760302 w 10732631"/>
              <a:gd name="connsiteY19" fmla="*/ 4915140 h 6858000"/>
              <a:gd name="connsiteX20" fmla="*/ 4016831 w 10732631"/>
              <a:gd name="connsiteY20" fmla="*/ 4808883 h 6858000"/>
              <a:gd name="connsiteX21" fmla="*/ 4983334 w 10732631"/>
              <a:gd name="connsiteY21" fmla="*/ 3358111 h 6858000"/>
              <a:gd name="connsiteX22" fmla="*/ 5239861 w 10732631"/>
              <a:gd name="connsiteY22" fmla="*/ 3464368 h 6858000"/>
              <a:gd name="connsiteX23" fmla="*/ 8633493 w 10732631"/>
              <a:gd name="connsiteY23" fmla="*/ 6858000 h 6858000"/>
              <a:gd name="connsiteX24" fmla="*/ 7607384 w 10732631"/>
              <a:gd name="connsiteY24" fmla="*/ 6858000 h 6858000"/>
              <a:gd name="connsiteX25" fmla="*/ 4726806 w 10732631"/>
              <a:gd name="connsiteY25" fmla="*/ 3977423 h 6858000"/>
              <a:gd name="connsiteX26" fmla="*/ 4726806 w 10732631"/>
              <a:gd name="connsiteY26" fmla="*/ 3464368 h 6858000"/>
              <a:gd name="connsiteX27" fmla="*/ 4983334 w 10732631"/>
              <a:gd name="connsiteY27" fmla="*/ 3358111 h 6858000"/>
              <a:gd name="connsiteX28" fmla="*/ 4411835 w 10732631"/>
              <a:gd name="connsiteY28" fmla="*/ 1580111 h 6858000"/>
              <a:gd name="connsiteX29" fmla="*/ 4668361 w 10732631"/>
              <a:gd name="connsiteY29" fmla="*/ 1686369 h 6858000"/>
              <a:gd name="connsiteX30" fmla="*/ 9305884 w 10732631"/>
              <a:gd name="connsiteY30" fmla="*/ 6323892 h 6858000"/>
              <a:gd name="connsiteX31" fmla="*/ 9305884 w 10732631"/>
              <a:gd name="connsiteY31" fmla="*/ 6836948 h 6858000"/>
              <a:gd name="connsiteX32" fmla="*/ 9305884 w 10732631"/>
              <a:gd name="connsiteY32" fmla="*/ 6836946 h 6858000"/>
              <a:gd name="connsiteX33" fmla="*/ 9280109 w 10732631"/>
              <a:gd name="connsiteY33" fmla="*/ 6858000 h 6858000"/>
              <a:gd name="connsiteX34" fmla="*/ 8818604 w 10732631"/>
              <a:gd name="connsiteY34" fmla="*/ 6858000 h 6858000"/>
              <a:gd name="connsiteX35" fmla="*/ 8792829 w 10732631"/>
              <a:gd name="connsiteY35" fmla="*/ 6836946 h 6858000"/>
              <a:gd name="connsiteX36" fmla="*/ 4155306 w 10732631"/>
              <a:gd name="connsiteY36" fmla="*/ 2199424 h 6858000"/>
              <a:gd name="connsiteX37" fmla="*/ 4155306 w 10732631"/>
              <a:gd name="connsiteY37" fmla="*/ 1686369 h 6858000"/>
              <a:gd name="connsiteX38" fmla="*/ 4411835 w 10732631"/>
              <a:gd name="connsiteY38" fmla="*/ 1580111 h 6858000"/>
              <a:gd name="connsiteX39" fmla="*/ 5620152 w 10732631"/>
              <a:gd name="connsiteY39" fmla="*/ 1580110 h 6858000"/>
              <a:gd name="connsiteX40" fmla="*/ 5876680 w 10732631"/>
              <a:gd name="connsiteY40" fmla="*/ 1686368 h 6858000"/>
              <a:gd name="connsiteX41" fmla="*/ 10732631 w 10732631"/>
              <a:gd name="connsiteY41" fmla="*/ 6542320 h 6858000"/>
              <a:gd name="connsiteX42" fmla="*/ 10732631 w 10732631"/>
              <a:gd name="connsiteY42" fmla="*/ 6858000 h 6858000"/>
              <a:gd name="connsiteX43" fmla="*/ 10022202 w 10732631"/>
              <a:gd name="connsiteY43" fmla="*/ 6858000 h 6858000"/>
              <a:gd name="connsiteX44" fmla="*/ 5363625 w 10732631"/>
              <a:gd name="connsiteY44" fmla="*/ 2199423 h 6858000"/>
              <a:gd name="connsiteX45" fmla="*/ 5363625 w 10732631"/>
              <a:gd name="connsiteY45" fmla="*/ 1686368 h 6858000"/>
              <a:gd name="connsiteX46" fmla="*/ 5620152 w 10732631"/>
              <a:gd name="connsiteY46" fmla="*/ 1580110 h 6858000"/>
              <a:gd name="connsiteX47" fmla="*/ 0 w 10732631"/>
              <a:gd name="connsiteY47" fmla="*/ 2533946 h 6858000"/>
              <a:gd name="connsiteX48" fmla="*/ 1008756 w 10732631"/>
              <a:gd name="connsiteY48" fmla="*/ 3962400 h 6858000"/>
              <a:gd name="connsiteX49" fmla="*/ 0 w 10732631"/>
              <a:gd name="connsiteY49" fmla="*/ 2953645 h 6858000"/>
              <a:gd name="connsiteX50" fmla="*/ 0 w 10732631"/>
              <a:gd name="connsiteY50" fmla="*/ 2533946 h 6858000"/>
              <a:gd name="connsiteX51" fmla="*/ 8378524 w 10732631"/>
              <a:gd name="connsiteY51" fmla="*/ 743773 h 6858000"/>
              <a:gd name="connsiteX52" fmla="*/ 8635051 w 10732631"/>
              <a:gd name="connsiteY52" fmla="*/ 850031 h 6858000"/>
              <a:gd name="connsiteX53" fmla="*/ 10340228 w 10732631"/>
              <a:gd name="connsiteY53" fmla="*/ 2555209 h 6858000"/>
              <a:gd name="connsiteX54" fmla="*/ 10340228 w 10732631"/>
              <a:gd name="connsiteY54" fmla="*/ 3068265 h 6858000"/>
              <a:gd name="connsiteX55" fmla="*/ 10340228 w 10732631"/>
              <a:gd name="connsiteY55" fmla="*/ 3068263 h 6858000"/>
              <a:gd name="connsiteX56" fmla="*/ 9827172 w 10732631"/>
              <a:gd name="connsiteY56" fmla="*/ 3068263 h 6858000"/>
              <a:gd name="connsiteX57" fmla="*/ 8121996 w 10732631"/>
              <a:gd name="connsiteY57" fmla="*/ 1363086 h 6858000"/>
              <a:gd name="connsiteX58" fmla="*/ 8121996 w 10732631"/>
              <a:gd name="connsiteY58" fmla="*/ 850031 h 6858000"/>
              <a:gd name="connsiteX59" fmla="*/ 8378524 w 10732631"/>
              <a:gd name="connsiteY59" fmla="*/ 743773 h 6858000"/>
              <a:gd name="connsiteX60" fmla="*/ 7062200 w 10732631"/>
              <a:gd name="connsiteY60" fmla="*/ 612697 h 6858000"/>
              <a:gd name="connsiteX61" fmla="*/ 7318728 w 10732631"/>
              <a:gd name="connsiteY61" fmla="*/ 718955 h 6858000"/>
              <a:gd name="connsiteX62" fmla="*/ 10488805 w 10732631"/>
              <a:gd name="connsiteY62" fmla="*/ 3889033 h 6858000"/>
              <a:gd name="connsiteX63" fmla="*/ 10488805 w 10732631"/>
              <a:gd name="connsiteY63" fmla="*/ 4402089 h 6858000"/>
              <a:gd name="connsiteX64" fmla="*/ 10488805 w 10732631"/>
              <a:gd name="connsiteY64" fmla="*/ 4402087 h 6858000"/>
              <a:gd name="connsiteX65" fmla="*/ 9975750 w 10732631"/>
              <a:gd name="connsiteY65" fmla="*/ 4402087 h 6858000"/>
              <a:gd name="connsiteX66" fmla="*/ 6805673 w 10732631"/>
              <a:gd name="connsiteY66" fmla="*/ 1232010 h 6858000"/>
              <a:gd name="connsiteX67" fmla="*/ 6805673 w 10732631"/>
              <a:gd name="connsiteY67" fmla="*/ 718955 h 6858000"/>
              <a:gd name="connsiteX68" fmla="*/ 7062200 w 10732631"/>
              <a:gd name="connsiteY68" fmla="*/ 612697 h 6858000"/>
              <a:gd name="connsiteX69" fmla="*/ 4371995 w 10732631"/>
              <a:gd name="connsiteY69" fmla="*/ 0 h 6858000"/>
              <a:gd name="connsiteX70" fmla="*/ 5398106 w 10732631"/>
              <a:gd name="connsiteY70" fmla="*/ 0 h 6858000"/>
              <a:gd name="connsiteX71" fmla="*/ 10678822 w 10732631"/>
              <a:gd name="connsiteY71" fmla="*/ 5280718 h 6858000"/>
              <a:gd name="connsiteX72" fmla="*/ 10725310 w 10732631"/>
              <a:gd name="connsiteY72" fmla="*/ 5337629 h 6858000"/>
              <a:gd name="connsiteX73" fmla="*/ 10732631 w 10732631"/>
              <a:gd name="connsiteY73" fmla="*/ 5351542 h 6858000"/>
              <a:gd name="connsiteX74" fmla="*/ 10732631 w 10732631"/>
              <a:gd name="connsiteY74" fmla="*/ 5722950 h 6858000"/>
              <a:gd name="connsiteX75" fmla="*/ 10725310 w 10732631"/>
              <a:gd name="connsiteY75" fmla="*/ 5736863 h 6858000"/>
              <a:gd name="connsiteX76" fmla="*/ 10678822 w 10732631"/>
              <a:gd name="connsiteY76" fmla="*/ 5793774 h 6858000"/>
              <a:gd name="connsiteX77" fmla="*/ 10678822 w 10732631"/>
              <a:gd name="connsiteY77" fmla="*/ 5793772 h 6858000"/>
              <a:gd name="connsiteX78" fmla="*/ 10165767 w 10732631"/>
              <a:gd name="connsiteY78" fmla="*/ 5793772 h 6858000"/>
              <a:gd name="connsiteX79" fmla="*/ 4371995 w 10732631"/>
              <a:gd name="connsiteY79" fmla="*/ 0 h 6858000"/>
              <a:gd name="connsiteX0" fmla="*/ 4027003 w 10732631"/>
              <a:gd name="connsiteY0" fmla="*/ 6026314 h 6858000"/>
              <a:gd name="connsiteX1" fmla="*/ 4283530 w 10732631"/>
              <a:gd name="connsiteY1" fmla="*/ 6132571 h 6858000"/>
              <a:gd name="connsiteX2" fmla="*/ 5008959 w 10732631"/>
              <a:gd name="connsiteY2" fmla="*/ 6858000 h 6858000"/>
              <a:gd name="connsiteX3" fmla="*/ 3982847 w 10732631"/>
              <a:gd name="connsiteY3" fmla="*/ 6858000 h 6858000"/>
              <a:gd name="connsiteX4" fmla="*/ 3770474 w 10732631"/>
              <a:gd name="connsiteY4" fmla="*/ 6645627 h 6858000"/>
              <a:gd name="connsiteX5" fmla="*/ 3770474 w 10732631"/>
              <a:gd name="connsiteY5" fmla="*/ 6132571 h 6858000"/>
              <a:gd name="connsiteX6" fmla="*/ 4027003 w 10732631"/>
              <a:gd name="connsiteY6" fmla="*/ 6026314 h 6858000"/>
              <a:gd name="connsiteX7" fmla="*/ 5226044 w 10732631"/>
              <a:gd name="connsiteY7" fmla="*/ 4810762 h 6858000"/>
              <a:gd name="connsiteX8" fmla="*/ 5482571 w 10732631"/>
              <a:gd name="connsiteY8" fmla="*/ 4917019 h 6858000"/>
              <a:gd name="connsiteX9" fmla="*/ 7423552 w 10732631"/>
              <a:gd name="connsiteY9" fmla="*/ 6858000 h 6858000"/>
              <a:gd name="connsiteX10" fmla="*/ 6397442 w 10732631"/>
              <a:gd name="connsiteY10" fmla="*/ 6858000 h 6858000"/>
              <a:gd name="connsiteX11" fmla="*/ 4969516 w 10732631"/>
              <a:gd name="connsiteY11" fmla="*/ 5430074 h 6858000"/>
              <a:gd name="connsiteX12" fmla="*/ 4969516 w 10732631"/>
              <a:gd name="connsiteY12" fmla="*/ 4917019 h 6858000"/>
              <a:gd name="connsiteX13" fmla="*/ 5226044 w 10732631"/>
              <a:gd name="connsiteY13" fmla="*/ 4810762 h 6858000"/>
              <a:gd name="connsiteX14" fmla="*/ 4016831 w 10732631"/>
              <a:gd name="connsiteY14" fmla="*/ 4808883 h 6858000"/>
              <a:gd name="connsiteX15" fmla="*/ 4273358 w 10732631"/>
              <a:gd name="connsiteY15" fmla="*/ 4915140 h 6858000"/>
              <a:gd name="connsiteX16" fmla="*/ 6216216 w 10732631"/>
              <a:gd name="connsiteY16" fmla="*/ 6858000 h 6858000"/>
              <a:gd name="connsiteX17" fmla="*/ 5190107 w 10732631"/>
              <a:gd name="connsiteY17" fmla="*/ 6858000 h 6858000"/>
              <a:gd name="connsiteX18" fmla="*/ 3760302 w 10732631"/>
              <a:gd name="connsiteY18" fmla="*/ 5428196 h 6858000"/>
              <a:gd name="connsiteX19" fmla="*/ 3760302 w 10732631"/>
              <a:gd name="connsiteY19" fmla="*/ 4915140 h 6858000"/>
              <a:gd name="connsiteX20" fmla="*/ 4016831 w 10732631"/>
              <a:gd name="connsiteY20" fmla="*/ 4808883 h 6858000"/>
              <a:gd name="connsiteX21" fmla="*/ 4983334 w 10732631"/>
              <a:gd name="connsiteY21" fmla="*/ 3358111 h 6858000"/>
              <a:gd name="connsiteX22" fmla="*/ 5239861 w 10732631"/>
              <a:gd name="connsiteY22" fmla="*/ 3464368 h 6858000"/>
              <a:gd name="connsiteX23" fmla="*/ 8633493 w 10732631"/>
              <a:gd name="connsiteY23" fmla="*/ 6858000 h 6858000"/>
              <a:gd name="connsiteX24" fmla="*/ 7607384 w 10732631"/>
              <a:gd name="connsiteY24" fmla="*/ 6858000 h 6858000"/>
              <a:gd name="connsiteX25" fmla="*/ 4726806 w 10732631"/>
              <a:gd name="connsiteY25" fmla="*/ 3977423 h 6858000"/>
              <a:gd name="connsiteX26" fmla="*/ 4726806 w 10732631"/>
              <a:gd name="connsiteY26" fmla="*/ 3464368 h 6858000"/>
              <a:gd name="connsiteX27" fmla="*/ 4983334 w 10732631"/>
              <a:gd name="connsiteY27" fmla="*/ 3358111 h 6858000"/>
              <a:gd name="connsiteX28" fmla="*/ 4411835 w 10732631"/>
              <a:gd name="connsiteY28" fmla="*/ 1580111 h 6858000"/>
              <a:gd name="connsiteX29" fmla="*/ 4668361 w 10732631"/>
              <a:gd name="connsiteY29" fmla="*/ 1686369 h 6858000"/>
              <a:gd name="connsiteX30" fmla="*/ 9305884 w 10732631"/>
              <a:gd name="connsiteY30" fmla="*/ 6323892 h 6858000"/>
              <a:gd name="connsiteX31" fmla="*/ 9305884 w 10732631"/>
              <a:gd name="connsiteY31" fmla="*/ 6836948 h 6858000"/>
              <a:gd name="connsiteX32" fmla="*/ 9305884 w 10732631"/>
              <a:gd name="connsiteY32" fmla="*/ 6836946 h 6858000"/>
              <a:gd name="connsiteX33" fmla="*/ 9280109 w 10732631"/>
              <a:gd name="connsiteY33" fmla="*/ 6858000 h 6858000"/>
              <a:gd name="connsiteX34" fmla="*/ 8818604 w 10732631"/>
              <a:gd name="connsiteY34" fmla="*/ 6858000 h 6858000"/>
              <a:gd name="connsiteX35" fmla="*/ 8792829 w 10732631"/>
              <a:gd name="connsiteY35" fmla="*/ 6836946 h 6858000"/>
              <a:gd name="connsiteX36" fmla="*/ 4155306 w 10732631"/>
              <a:gd name="connsiteY36" fmla="*/ 2199424 h 6858000"/>
              <a:gd name="connsiteX37" fmla="*/ 4155306 w 10732631"/>
              <a:gd name="connsiteY37" fmla="*/ 1686369 h 6858000"/>
              <a:gd name="connsiteX38" fmla="*/ 4411835 w 10732631"/>
              <a:gd name="connsiteY38" fmla="*/ 1580111 h 6858000"/>
              <a:gd name="connsiteX39" fmla="*/ 5620152 w 10732631"/>
              <a:gd name="connsiteY39" fmla="*/ 1580110 h 6858000"/>
              <a:gd name="connsiteX40" fmla="*/ 5876680 w 10732631"/>
              <a:gd name="connsiteY40" fmla="*/ 1686368 h 6858000"/>
              <a:gd name="connsiteX41" fmla="*/ 10732631 w 10732631"/>
              <a:gd name="connsiteY41" fmla="*/ 6542320 h 6858000"/>
              <a:gd name="connsiteX42" fmla="*/ 10732631 w 10732631"/>
              <a:gd name="connsiteY42" fmla="*/ 6858000 h 6858000"/>
              <a:gd name="connsiteX43" fmla="*/ 10022202 w 10732631"/>
              <a:gd name="connsiteY43" fmla="*/ 6858000 h 6858000"/>
              <a:gd name="connsiteX44" fmla="*/ 5363625 w 10732631"/>
              <a:gd name="connsiteY44" fmla="*/ 2199423 h 6858000"/>
              <a:gd name="connsiteX45" fmla="*/ 5363625 w 10732631"/>
              <a:gd name="connsiteY45" fmla="*/ 1686368 h 6858000"/>
              <a:gd name="connsiteX46" fmla="*/ 5620152 w 10732631"/>
              <a:gd name="connsiteY46" fmla="*/ 1580110 h 6858000"/>
              <a:gd name="connsiteX47" fmla="*/ 0 w 10732631"/>
              <a:gd name="connsiteY47" fmla="*/ 2533946 h 6858000"/>
              <a:gd name="connsiteX48" fmla="*/ 0 w 10732631"/>
              <a:gd name="connsiteY48" fmla="*/ 2953645 h 6858000"/>
              <a:gd name="connsiteX49" fmla="*/ 0 w 10732631"/>
              <a:gd name="connsiteY49" fmla="*/ 2533946 h 6858000"/>
              <a:gd name="connsiteX50" fmla="*/ 8378524 w 10732631"/>
              <a:gd name="connsiteY50" fmla="*/ 743773 h 6858000"/>
              <a:gd name="connsiteX51" fmla="*/ 8635051 w 10732631"/>
              <a:gd name="connsiteY51" fmla="*/ 850031 h 6858000"/>
              <a:gd name="connsiteX52" fmla="*/ 10340228 w 10732631"/>
              <a:gd name="connsiteY52" fmla="*/ 2555209 h 6858000"/>
              <a:gd name="connsiteX53" fmla="*/ 10340228 w 10732631"/>
              <a:gd name="connsiteY53" fmla="*/ 3068265 h 6858000"/>
              <a:gd name="connsiteX54" fmla="*/ 10340228 w 10732631"/>
              <a:gd name="connsiteY54" fmla="*/ 3068263 h 6858000"/>
              <a:gd name="connsiteX55" fmla="*/ 9827172 w 10732631"/>
              <a:gd name="connsiteY55" fmla="*/ 3068263 h 6858000"/>
              <a:gd name="connsiteX56" fmla="*/ 8121996 w 10732631"/>
              <a:gd name="connsiteY56" fmla="*/ 1363086 h 6858000"/>
              <a:gd name="connsiteX57" fmla="*/ 8121996 w 10732631"/>
              <a:gd name="connsiteY57" fmla="*/ 850031 h 6858000"/>
              <a:gd name="connsiteX58" fmla="*/ 8378524 w 10732631"/>
              <a:gd name="connsiteY58" fmla="*/ 743773 h 6858000"/>
              <a:gd name="connsiteX59" fmla="*/ 7062200 w 10732631"/>
              <a:gd name="connsiteY59" fmla="*/ 612697 h 6858000"/>
              <a:gd name="connsiteX60" fmla="*/ 7318728 w 10732631"/>
              <a:gd name="connsiteY60" fmla="*/ 718955 h 6858000"/>
              <a:gd name="connsiteX61" fmla="*/ 10488805 w 10732631"/>
              <a:gd name="connsiteY61" fmla="*/ 3889033 h 6858000"/>
              <a:gd name="connsiteX62" fmla="*/ 10488805 w 10732631"/>
              <a:gd name="connsiteY62" fmla="*/ 4402089 h 6858000"/>
              <a:gd name="connsiteX63" fmla="*/ 10488805 w 10732631"/>
              <a:gd name="connsiteY63" fmla="*/ 4402087 h 6858000"/>
              <a:gd name="connsiteX64" fmla="*/ 9975750 w 10732631"/>
              <a:gd name="connsiteY64" fmla="*/ 4402087 h 6858000"/>
              <a:gd name="connsiteX65" fmla="*/ 6805673 w 10732631"/>
              <a:gd name="connsiteY65" fmla="*/ 1232010 h 6858000"/>
              <a:gd name="connsiteX66" fmla="*/ 6805673 w 10732631"/>
              <a:gd name="connsiteY66" fmla="*/ 718955 h 6858000"/>
              <a:gd name="connsiteX67" fmla="*/ 7062200 w 10732631"/>
              <a:gd name="connsiteY67" fmla="*/ 612697 h 6858000"/>
              <a:gd name="connsiteX68" fmla="*/ 4371995 w 10732631"/>
              <a:gd name="connsiteY68" fmla="*/ 0 h 6858000"/>
              <a:gd name="connsiteX69" fmla="*/ 5398106 w 10732631"/>
              <a:gd name="connsiteY69" fmla="*/ 0 h 6858000"/>
              <a:gd name="connsiteX70" fmla="*/ 10678822 w 10732631"/>
              <a:gd name="connsiteY70" fmla="*/ 5280718 h 6858000"/>
              <a:gd name="connsiteX71" fmla="*/ 10725310 w 10732631"/>
              <a:gd name="connsiteY71" fmla="*/ 5337629 h 6858000"/>
              <a:gd name="connsiteX72" fmla="*/ 10732631 w 10732631"/>
              <a:gd name="connsiteY72" fmla="*/ 5351542 h 6858000"/>
              <a:gd name="connsiteX73" fmla="*/ 10732631 w 10732631"/>
              <a:gd name="connsiteY73" fmla="*/ 5722950 h 6858000"/>
              <a:gd name="connsiteX74" fmla="*/ 10725310 w 10732631"/>
              <a:gd name="connsiteY74" fmla="*/ 5736863 h 6858000"/>
              <a:gd name="connsiteX75" fmla="*/ 10678822 w 10732631"/>
              <a:gd name="connsiteY75" fmla="*/ 5793774 h 6858000"/>
              <a:gd name="connsiteX76" fmla="*/ 10678822 w 10732631"/>
              <a:gd name="connsiteY76" fmla="*/ 5793772 h 6858000"/>
              <a:gd name="connsiteX77" fmla="*/ 10165767 w 10732631"/>
              <a:gd name="connsiteY77" fmla="*/ 5793772 h 6858000"/>
              <a:gd name="connsiteX78" fmla="*/ 4371995 w 10732631"/>
              <a:gd name="connsiteY78" fmla="*/ 0 h 6858000"/>
              <a:gd name="connsiteX0" fmla="*/ 372959 w 7078587"/>
              <a:gd name="connsiteY0" fmla="*/ 6026314 h 6858000"/>
              <a:gd name="connsiteX1" fmla="*/ 629486 w 7078587"/>
              <a:gd name="connsiteY1" fmla="*/ 6132571 h 6858000"/>
              <a:gd name="connsiteX2" fmla="*/ 1354915 w 7078587"/>
              <a:gd name="connsiteY2" fmla="*/ 6858000 h 6858000"/>
              <a:gd name="connsiteX3" fmla="*/ 328803 w 7078587"/>
              <a:gd name="connsiteY3" fmla="*/ 6858000 h 6858000"/>
              <a:gd name="connsiteX4" fmla="*/ 116430 w 7078587"/>
              <a:gd name="connsiteY4" fmla="*/ 6645627 h 6858000"/>
              <a:gd name="connsiteX5" fmla="*/ 116430 w 7078587"/>
              <a:gd name="connsiteY5" fmla="*/ 6132571 h 6858000"/>
              <a:gd name="connsiteX6" fmla="*/ 372959 w 7078587"/>
              <a:gd name="connsiteY6" fmla="*/ 6026314 h 6858000"/>
              <a:gd name="connsiteX7" fmla="*/ 1572000 w 7078587"/>
              <a:gd name="connsiteY7" fmla="*/ 4810762 h 6858000"/>
              <a:gd name="connsiteX8" fmla="*/ 1828527 w 7078587"/>
              <a:gd name="connsiteY8" fmla="*/ 4917019 h 6858000"/>
              <a:gd name="connsiteX9" fmla="*/ 3769508 w 7078587"/>
              <a:gd name="connsiteY9" fmla="*/ 6858000 h 6858000"/>
              <a:gd name="connsiteX10" fmla="*/ 2743398 w 7078587"/>
              <a:gd name="connsiteY10" fmla="*/ 6858000 h 6858000"/>
              <a:gd name="connsiteX11" fmla="*/ 1315472 w 7078587"/>
              <a:gd name="connsiteY11" fmla="*/ 5430074 h 6858000"/>
              <a:gd name="connsiteX12" fmla="*/ 1315472 w 7078587"/>
              <a:gd name="connsiteY12" fmla="*/ 4917019 h 6858000"/>
              <a:gd name="connsiteX13" fmla="*/ 1572000 w 7078587"/>
              <a:gd name="connsiteY13" fmla="*/ 4810762 h 6858000"/>
              <a:gd name="connsiteX14" fmla="*/ 362787 w 7078587"/>
              <a:gd name="connsiteY14" fmla="*/ 4808883 h 6858000"/>
              <a:gd name="connsiteX15" fmla="*/ 619314 w 7078587"/>
              <a:gd name="connsiteY15" fmla="*/ 4915140 h 6858000"/>
              <a:gd name="connsiteX16" fmla="*/ 2562172 w 7078587"/>
              <a:gd name="connsiteY16" fmla="*/ 6858000 h 6858000"/>
              <a:gd name="connsiteX17" fmla="*/ 1536063 w 7078587"/>
              <a:gd name="connsiteY17" fmla="*/ 6858000 h 6858000"/>
              <a:gd name="connsiteX18" fmla="*/ 106258 w 7078587"/>
              <a:gd name="connsiteY18" fmla="*/ 5428196 h 6858000"/>
              <a:gd name="connsiteX19" fmla="*/ 106258 w 7078587"/>
              <a:gd name="connsiteY19" fmla="*/ 4915140 h 6858000"/>
              <a:gd name="connsiteX20" fmla="*/ 362787 w 7078587"/>
              <a:gd name="connsiteY20" fmla="*/ 4808883 h 6858000"/>
              <a:gd name="connsiteX21" fmla="*/ 1329290 w 7078587"/>
              <a:gd name="connsiteY21" fmla="*/ 3358111 h 6858000"/>
              <a:gd name="connsiteX22" fmla="*/ 1585817 w 7078587"/>
              <a:gd name="connsiteY22" fmla="*/ 3464368 h 6858000"/>
              <a:gd name="connsiteX23" fmla="*/ 4979449 w 7078587"/>
              <a:gd name="connsiteY23" fmla="*/ 6858000 h 6858000"/>
              <a:gd name="connsiteX24" fmla="*/ 3953340 w 7078587"/>
              <a:gd name="connsiteY24" fmla="*/ 6858000 h 6858000"/>
              <a:gd name="connsiteX25" fmla="*/ 1072762 w 7078587"/>
              <a:gd name="connsiteY25" fmla="*/ 3977423 h 6858000"/>
              <a:gd name="connsiteX26" fmla="*/ 1072762 w 7078587"/>
              <a:gd name="connsiteY26" fmla="*/ 3464368 h 6858000"/>
              <a:gd name="connsiteX27" fmla="*/ 1329290 w 7078587"/>
              <a:gd name="connsiteY27" fmla="*/ 3358111 h 6858000"/>
              <a:gd name="connsiteX28" fmla="*/ 757791 w 7078587"/>
              <a:gd name="connsiteY28" fmla="*/ 1580111 h 6858000"/>
              <a:gd name="connsiteX29" fmla="*/ 1014317 w 7078587"/>
              <a:gd name="connsiteY29" fmla="*/ 1686369 h 6858000"/>
              <a:gd name="connsiteX30" fmla="*/ 5651840 w 7078587"/>
              <a:gd name="connsiteY30" fmla="*/ 6323892 h 6858000"/>
              <a:gd name="connsiteX31" fmla="*/ 5651840 w 7078587"/>
              <a:gd name="connsiteY31" fmla="*/ 6836948 h 6858000"/>
              <a:gd name="connsiteX32" fmla="*/ 5651840 w 7078587"/>
              <a:gd name="connsiteY32" fmla="*/ 6836946 h 6858000"/>
              <a:gd name="connsiteX33" fmla="*/ 5626065 w 7078587"/>
              <a:gd name="connsiteY33" fmla="*/ 6858000 h 6858000"/>
              <a:gd name="connsiteX34" fmla="*/ 5164560 w 7078587"/>
              <a:gd name="connsiteY34" fmla="*/ 6858000 h 6858000"/>
              <a:gd name="connsiteX35" fmla="*/ 5138785 w 7078587"/>
              <a:gd name="connsiteY35" fmla="*/ 6836946 h 6858000"/>
              <a:gd name="connsiteX36" fmla="*/ 501262 w 7078587"/>
              <a:gd name="connsiteY36" fmla="*/ 2199424 h 6858000"/>
              <a:gd name="connsiteX37" fmla="*/ 501262 w 7078587"/>
              <a:gd name="connsiteY37" fmla="*/ 1686369 h 6858000"/>
              <a:gd name="connsiteX38" fmla="*/ 757791 w 7078587"/>
              <a:gd name="connsiteY38" fmla="*/ 1580111 h 6858000"/>
              <a:gd name="connsiteX39" fmla="*/ 1966108 w 7078587"/>
              <a:gd name="connsiteY39" fmla="*/ 1580110 h 6858000"/>
              <a:gd name="connsiteX40" fmla="*/ 2222636 w 7078587"/>
              <a:gd name="connsiteY40" fmla="*/ 1686368 h 6858000"/>
              <a:gd name="connsiteX41" fmla="*/ 7078587 w 7078587"/>
              <a:gd name="connsiteY41" fmla="*/ 6542320 h 6858000"/>
              <a:gd name="connsiteX42" fmla="*/ 7078587 w 7078587"/>
              <a:gd name="connsiteY42" fmla="*/ 6858000 h 6858000"/>
              <a:gd name="connsiteX43" fmla="*/ 6368158 w 7078587"/>
              <a:gd name="connsiteY43" fmla="*/ 6858000 h 6858000"/>
              <a:gd name="connsiteX44" fmla="*/ 1709581 w 7078587"/>
              <a:gd name="connsiteY44" fmla="*/ 2199423 h 6858000"/>
              <a:gd name="connsiteX45" fmla="*/ 1709581 w 7078587"/>
              <a:gd name="connsiteY45" fmla="*/ 1686368 h 6858000"/>
              <a:gd name="connsiteX46" fmla="*/ 1966108 w 7078587"/>
              <a:gd name="connsiteY46" fmla="*/ 1580110 h 6858000"/>
              <a:gd name="connsiteX47" fmla="*/ 4724480 w 7078587"/>
              <a:gd name="connsiteY47" fmla="*/ 743773 h 6858000"/>
              <a:gd name="connsiteX48" fmla="*/ 4981007 w 7078587"/>
              <a:gd name="connsiteY48" fmla="*/ 850031 h 6858000"/>
              <a:gd name="connsiteX49" fmla="*/ 6686184 w 7078587"/>
              <a:gd name="connsiteY49" fmla="*/ 2555209 h 6858000"/>
              <a:gd name="connsiteX50" fmla="*/ 6686184 w 7078587"/>
              <a:gd name="connsiteY50" fmla="*/ 3068265 h 6858000"/>
              <a:gd name="connsiteX51" fmla="*/ 6686184 w 7078587"/>
              <a:gd name="connsiteY51" fmla="*/ 3068263 h 6858000"/>
              <a:gd name="connsiteX52" fmla="*/ 6173128 w 7078587"/>
              <a:gd name="connsiteY52" fmla="*/ 3068263 h 6858000"/>
              <a:gd name="connsiteX53" fmla="*/ 4467952 w 7078587"/>
              <a:gd name="connsiteY53" fmla="*/ 1363086 h 6858000"/>
              <a:gd name="connsiteX54" fmla="*/ 4467952 w 7078587"/>
              <a:gd name="connsiteY54" fmla="*/ 850031 h 6858000"/>
              <a:gd name="connsiteX55" fmla="*/ 4724480 w 7078587"/>
              <a:gd name="connsiteY55" fmla="*/ 743773 h 6858000"/>
              <a:gd name="connsiteX56" fmla="*/ 3408156 w 7078587"/>
              <a:gd name="connsiteY56" fmla="*/ 612697 h 6858000"/>
              <a:gd name="connsiteX57" fmla="*/ 3664684 w 7078587"/>
              <a:gd name="connsiteY57" fmla="*/ 718955 h 6858000"/>
              <a:gd name="connsiteX58" fmla="*/ 6834761 w 7078587"/>
              <a:gd name="connsiteY58" fmla="*/ 3889033 h 6858000"/>
              <a:gd name="connsiteX59" fmla="*/ 6834761 w 7078587"/>
              <a:gd name="connsiteY59" fmla="*/ 4402089 h 6858000"/>
              <a:gd name="connsiteX60" fmla="*/ 6834761 w 7078587"/>
              <a:gd name="connsiteY60" fmla="*/ 4402087 h 6858000"/>
              <a:gd name="connsiteX61" fmla="*/ 6321706 w 7078587"/>
              <a:gd name="connsiteY61" fmla="*/ 4402087 h 6858000"/>
              <a:gd name="connsiteX62" fmla="*/ 3151629 w 7078587"/>
              <a:gd name="connsiteY62" fmla="*/ 1232010 h 6858000"/>
              <a:gd name="connsiteX63" fmla="*/ 3151629 w 7078587"/>
              <a:gd name="connsiteY63" fmla="*/ 718955 h 6858000"/>
              <a:gd name="connsiteX64" fmla="*/ 3408156 w 7078587"/>
              <a:gd name="connsiteY64" fmla="*/ 612697 h 6858000"/>
              <a:gd name="connsiteX65" fmla="*/ 717951 w 7078587"/>
              <a:gd name="connsiteY65" fmla="*/ 0 h 6858000"/>
              <a:gd name="connsiteX66" fmla="*/ 1744062 w 7078587"/>
              <a:gd name="connsiteY66" fmla="*/ 0 h 6858000"/>
              <a:gd name="connsiteX67" fmla="*/ 7024778 w 7078587"/>
              <a:gd name="connsiteY67" fmla="*/ 5280718 h 6858000"/>
              <a:gd name="connsiteX68" fmla="*/ 7071266 w 7078587"/>
              <a:gd name="connsiteY68" fmla="*/ 5337629 h 6858000"/>
              <a:gd name="connsiteX69" fmla="*/ 7078587 w 7078587"/>
              <a:gd name="connsiteY69" fmla="*/ 5351542 h 6858000"/>
              <a:gd name="connsiteX70" fmla="*/ 7078587 w 7078587"/>
              <a:gd name="connsiteY70" fmla="*/ 5722950 h 6858000"/>
              <a:gd name="connsiteX71" fmla="*/ 7071266 w 7078587"/>
              <a:gd name="connsiteY71" fmla="*/ 5736863 h 6858000"/>
              <a:gd name="connsiteX72" fmla="*/ 7024778 w 7078587"/>
              <a:gd name="connsiteY72" fmla="*/ 5793774 h 6858000"/>
              <a:gd name="connsiteX73" fmla="*/ 7024778 w 7078587"/>
              <a:gd name="connsiteY73" fmla="*/ 5793772 h 6858000"/>
              <a:gd name="connsiteX74" fmla="*/ 6511723 w 7078587"/>
              <a:gd name="connsiteY74" fmla="*/ 5793772 h 6858000"/>
              <a:gd name="connsiteX75" fmla="*/ 717951 w 7078587"/>
              <a:gd name="connsiteY7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7078587" h="6858000">
                <a:moveTo>
                  <a:pt x="372959" y="6026314"/>
                </a:moveTo>
                <a:cubicBezTo>
                  <a:pt x="465804" y="6026314"/>
                  <a:pt x="558647" y="6061733"/>
                  <a:pt x="629486" y="6132571"/>
                </a:cubicBezTo>
                <a:lnTo>
                  <a:pt x="1354915" y="6858000"/>
                </a:lnTo>
                <a:lnTo>
                  <a:pt x="328803" y="6858000"/>
                </a:lnTo>
                <a:lnTo>
                  <a:pt x="116430" y="6645627"/>
                </a:lnTo>
                <a:cubicBezTo>
                  <a:pt x="-25247" y="6503950"/>
                  <a:pt x="-25247" y="6274248"/>
                  <a:pt x="116430" y="6132571"/>
                </a:cubicBezTo>
                <a:cubicBezTo>
                  <a:pt x="187269" y="6061733"/>
                  <a:pt x="280113" y="6026314"/>
                  <a:pt x="372959" y="6026314"/>
                </a:cubicBezTo>
                <a:close/>
                <a:moveTo>
                  <a:pt x="1572000" y="4810762"/>
                </a:moveTo>
                <a:cubicBezTo>
                  <a:pt x="1664844" y="4810762"/>
                  <a:pt x="1757689" y="4846181"/>
                  <a:pt x="1828527" y="4917019"/>
                </a:cubicBezTo>
                <a:lnTo>
                  <a:pt x="3769508" y="6858000"/>
                </a:lnTo>
                <a:lnTo>
                  <a:pt x="2743398" y="6858000"/>
                </a:lnTo>
                <a:lnTo>
                  <a:pt x="1315472" y="5430074"/>
                </a:lnTo>
                <a:cubicBezTo>
                  <a:pt x="1173795" y="5288397"/>
                  <a:pt x="1173795" y="5058695"/>
                  <a:pt x="1315472" y="4917019"/>
                </a:cubicBezTo>
                <a:cubicBezTo>
                  <a:pt x="1386310" y="4846181"/>
                  <a:pt x="1479155" y="4810762"/>
                  <a:pt x="1572000" y="4810762"/>
                </a:cubicBezTo>
                <a:close/>
                <a:moveTo>
                  <a:pt x="362787" y="4808883"/>
                </a:moveTo>
                <a:cubicBezTo>
                  <a:pt x="455632" y="4808883"/>
                  <a:pt x="548477" y="4844302"/>
                  <a:pt x="619314" y="4915140"/>
                </a:cubicBezTo>
                <a:lnTo>
                  <a:pt x="2562172" y="6858000"/>
                </a:lnTo>
                <a:lnTo>
                  <a:pt x="1536063" y="6858000"/>
                </a:lnTo>
                <a:lnTo>
                  <a:pt x="106258" y="5428196"/>
                </a:lnTo>
                <a:cubicBezTo>
                  <a:pt x="-35419" y="5286519"/>
                  <a:pt x="-35419" y="5056817"/>
                  <a:pt x="106258" y="4915140"/>
                </a:cubicBezTo>
                <a:cubicBezTo>
                  <a:pt x="177097" y="4844302"/>
                  <a:pt x="269941" y="4808883"/>
                  <a:pt x="362787" y="4808883"/>
                </a:cubicBezTo>
                <a:close/>
                <a:moveTo>
                  <a:pt x="1329290" y="3358111"/>
                </a:moveTo>
                <a:cubicBezTo>
                  <a:pt x="1422134" y="3358111"/>
                  <a:pt x="1514979" y="3393529"/>
                  <a:pt x="1585817" y="3464368"/>
                </a:cubicBezTo>
                <a:lnTo>
                  <a:pt x="4979449" y="6858000"/>
                </a:lnTo>
                <a:lnTo>
                  <a:pt x="3953340" y="6858000"/>
                </a:lnTo>
                <a:lnTo>
                  <a:pt x="1072762" y="3977423"/>
                </a:lnTo>
                <a:cubicBezTo>
                  <a:pt x="931085" y="3835747"/>
                  <a:pt x="931085" y="3606045"/>
                  <a:pt x="1072762" y="3464368"/>
                </a:cubicBezTo>
                <a:cubicBezTo>
                  <a:pt x="1143600" y="3393529"/>
                  <a:pt x="1236445" y="3358111"/>
                  <a:pt x="1329290" y="3358111"/>
                </a:cubicBezTo>
                <a:close/>
                <a:moveTo>
                  <a:pt x="757791" y="1580111"/>
                </a:moveTo>
                <a:cubicBezTo>
                  <a:pt x="850634" y="1580111"/>
                  <a:pt x="943479" y="1615530"/>
                  <a:pt x="1014317" y="1686369"/>
                </a:cubicBezTo>
                <a:lnTo>
                  <a:pt x="5651840" y="6323892"/>
                </a:lnTo>
                <a:cubicBezTo>
                  <a:pt x="5793517" y="6465569"/>
                  <a:pt x="5793517" y="6695271"/>
                  <a:pt x="5651840" y="6836948"/>
                </a:cubicBezTo>
                <a:lnTo>
                  <a:pt x="5651840" y="6836946"/>
                </a:lnTo>
                <a:lnTo>
                  <a:pt x="5626065" y="6858000"/>
                </a:lnTo>
                <a:lnTo>
                  <a:pt x="5164560" y="6858000"/>
                </a:lnTo>
                <a:lnTo>
                  <a:pt x="5138785" y="6836946"/>
                </a:lnTo>
                <a:lnTo>
                  <a:pt x="501262" y="2199424"/>
                </a:lnTo>
                <a:cubicBezTo>
                  <a:pt x="359585" y="2057747"/>
                  <a:pt x="359585" y="1828045"/>
                  <a:pt x="501262" y="1686369"/>
                </a:cubicBezTo>
                <a:cubicBezTo>
                  <a:pt x="572100" y="1615530"/>
                  <a:pt x="664946" y="1580111"/>
                  <a:pt x="757791" y="1580111"/>
                </a:cubicBezTo>
                <a:close/>
                <a:moveTo>
                  <a:pt x="1966108" y="1580110"/>
                </a:moveTo>
                <a:cubicBezTo>
                  <a:pt x="2058953" y="1580110"/>
                  <a:pt x="2151798" y="1615529"/>
                  <a:pt x="2222636" y="1686368"/>
                </a:cubicBezTo>
                <a:lnTo>
                  <a:pt x="7078587" y="6542320"/>
                </a:lnTo>
                <a:lnTo>
                  <a:pt x="7078587" y="6858000"/>
                </a:lnTo>
                <a:lnTo>
                  <a:pt x="6368158" y="6858000"/>
                </a:lnTo>
                <a:lnTo>
                  <a:pt x="1709581" y="2199423"/>
                </a:lnTo>
                <a:cubicBezTo>
                  <a:pt x="1567904" y="2057746"/>
                  <a:pt x="1567904" y="1828044"/>
                  <a:pt x="1709581" y="1686368"/>
                </a:cubicBezTo>
                <a:cubicBezTo>
                  <a:pt x="1780419" y="1615529"/>
                  <a:pt x="1873264" y="1580110"/>
                  <a:pt x="1966108" y="1580110"/>
                </a:cubicBezTo>
                <a:close/>
                <a:moveTo>
                  <a:pt x="4724480" y="743773"/>
                </a:moveTo>
                <a:cubicBezTo>
                  <a:pt x="4817324" y="743773"/>
                  <a:pt x="4910169" y="779192"/>
                  <a:pt x="4981007" y="850031"/>
                </a:cubicBezTo>
                <a:lnTo>
                  <a:pt x="6686184" y="2555209"/>
                </a:lnTo>
                <a:cubicBezTo>
                  <a:pt x="6827861" y="2696885"/>
                  <a:pt x="6827861" y="2926588"/>
                  <a:pt x="6686184" y="3068265"/>
                </a:cubicBezTo>
                <a:lnTo>
                  <a:pt x="6686184" y="3068263"/>
                </a:lnTo>
                <a:cubicBezTo>
                  <a:pt x="6544507" y="3209940"/>
                  <a:pt x="6314805" y="3209940"/>
                  <a:pt x="6173128" y="3068263"/>
                </a:cubicBezTo>
                <a:lnTo>
                  <a:pt x="4467952" y="1363086"/>
                </a:lnTo>
                <a:cubicBezTo>
                  <a:pt x="4326275" y="1221409"/>
                  <a:pt x="4326275" y="991707"/>
                  <a:pt x="4467952" y="850031"/>
                </a:cubicBezTo>
                <a:cubicBezTo>
                  <a:pt x="4538790" y="779192"/>
                  <a:pt x="4631635" y="743773"/>
                  <a:pt x="4724480" y="743773"/>
                </a:cubicBezTo>
                <a:close/>
                <a:moveTo>
                  <a:pt x="3408156" y="612697"/>
                </a:moveTo>
                <a:cubicBezTo>
                  <a:pt x="3501001" y="612697"/>
                  <a:pt x="3593846" y="648116"/>
                  <a:pt x="3664684" y="718955"/>
                </a:cubicBezTo>
                <a:lnTo>
                  <a:pt x="6834761" y="3889033"/>
                </a:lnTo>
                <a:cubicBezTo>
                  <a:pt x="6976438" y="4030710"/>
                  <a:pt x="6976438" y="4260412"/>
                  <a:pt x="6834761" y="4402089"/>
                </a:cubicBezTo>
                <a:lnTo>
                  <a:pt x="6834761" y="4402087"/>
                </a:lnTo>
                <a:cubicBezTo>
                  <a:pt x="6693085" y="4543764"/>
                  <a:pt x="6463382" y="4543764"/>
                  <a:pt x="6321706" y="4402087"/>
                </a:cubicBezTo>
                <a:lnTo>
                  <a:pt x="3151629" y="1232010"/>
                </a:lnTo>
                <a:cubicBezTo>
                  <a:pt x="3009952" y="1090334"/>
                  <a:pt x="3009952" y="860631"/>
                  <a:pt x="3151629" y="718955"/>
                </a:cubicBezTo>
                <a:cubicBezTo>
                  <a:pt x="3222467" y="648116"/>
                  <a:pt x="3315311" y="612697"/>
                  <a:pt x="3408156" y="612697"/>
                </a:cubicBezTo>
                <a:close/>
                <a:moveTo>
                  <a:pt x="717951" y="0"/>
                </a:moveTo>
                <a:lnTo>
                  <a:pt x="1744062" y="0"/>
                </a:lnTo>
                <a:lnTo>
                  <a:pt x="7024778" y="5280718"/>
                </a:lnTo>
                <a:cubicBezTo>
                  <a:pt x="7042488" y="5298428"/>
                  <a:pt x="7057984" y="5317513"/>
                  <a:pt x="7071266" y="5337629"/>
                </a:cubicBezTo>
                <a:lnTo>
                  <a:pt x="7078587" y="5351542"/>
                </a:lnTo>
                <a:lnTo>
                  <a:pt x="7078587" y="5722950"/>
                </a:lnTo>
                <a:lnTo>
                  <a:pt x="7071266" y="5736863"/>
                </a:lnTo>
                <a:cubicBezTo>
                  <a:pt x="7057984" y="5756980"/>
                  <a:pt x="7042488" y="5776065"/>
                  <a:pt x="7024778" y="5793774"/>
                </a:cubicBezTo>
                <a:lnTo>
                  <a:pt x="7024778" y="5793772"/>
                </a:lnTo>
                <a:cubicBezTo>
                  <a:pt x="6883102" y="5935449"/>
                  <a:pt x="6653400" y="5935449"/>
                  <a:pt x="6511723" y="5793772"/>
                </a:cubicBezTo>
                <a:lnTo>
                  <a:pt x="717951" y="0"/>
                </a:ln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5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29" hasCustomPrompt="1"/>
          </p:nvPr>
        </p:nvSpPr>
        <p:spPr>
          <a:xfrm>
            <a:off x="1893215" y="0"/>
            <a:ext cx="10762474" cy="3098800"/>
          </a:xfrm>
          <a:custGeom>
            <a:avLst/>
            <a:gdLst>
              <a:gd name="connsiteX0" fmla="*/ 2657053 w 7679259"/>
              <a:gd name="connsiteY0" fmla="*/ 1875177 h 3282777"/>
              <a:gd name="connsiteX1" fmla="*/ 2929921 w 7679259"/>
              <a:gd name="connsiteY1" fmla="*/ 1875177 h 3282777"/>
              <a:gd name="connsiteX2" fmla="*/ 3633721 w 7679259"/>
              <a:gd name="connsiteY2" fmla="*/ 2578977 h 3282777"/>
              <a:gd name="connsiteX3" fmla="*/ 2929921 w 7679259"/>
              <a:gd name="connsiteY3" fmla="*/ 3282777 h 3282777"/>
              <a:gd name="connsiteX4" fmla="*/ 2657053 w 7679259"/>
              <a:gd name="connsiteY4" fmla="*/ 3282777 h 3282777"/>
              <a:gd name="connsiteX5" fmla="*/ 1953252 w 7679259"/>
              <a:gd name="connsiteY5" fmla="*/ 2578977 h 3282777"/>
              <a:gd name="connsiteX6" fmla="*/ 2657053 w 7679259"/>
              <a:gd name="connsiteY6" fmla="*/ 1875177 h 3282777"/>
              <a:gd name="connsiteX7" fmla="*/ 6753635 w 7679259"/>
              <a:gd name="connsiteY7" fmla="*/ 0 h 3282777"/>
              <a:gd name="connsiteX8" fmla="*/ 7679259 w 7679259"/>
              <a:gd name="connsiteY8" fmla="*/ 0 h 3282777"/>
              <a:gd name="connsiteX9" fmla="*/ 6210642 w 7679259"/>
              <a:gd name="connsiteY9" fmla="*/ 1468618 h 3282777"/>
              <a:gd name="connsiteX10" fmla="*/ 5747830 w 7679259"/>
              <a:gd name="connsiteY10" fmla="*/ 1468618 h 3282777"/>
              <a:gd name="connsiteX11" fmla="*/ 5747830 w 7679259"/>
              <a:gd name="connsiteY11" fmla="*/ 1005806 h 3282777"/>
              <a:gd name="connsiteX12" fmla="*/ 5750054 w 7679259"/>
              <a:gd name="connsiteY12" fmla="*/ 0 h 3282777"/>
              <a:gd name="connsiteX13" fmla="*/ 6522556 w 7679259"/>
              <a:gd name="connsiteY13" fmla="*/ 0 h 3282777"/>
              <a:gd name="connsiteX14" fmla="*/ 6524093 w 7679259"/>
              <a:gd name="connsiteY14" fmla="*/ 16031 h 3282777"/>
              <a:gd name="connsiteX15" fmla="*/ 6428241 w 7679259"/>
              <a:gd name="connsiteY15" fmla="*/ 247438 h 3282777"/>
              <a:gd name="connsiteX16" fmla="*/ 4779187 w 7679259"/>
              <a:gd name="connsiteY16" fmla="*/ 1896492 h 3282777"/>
              <a:gd name="connsiteX17" fmla="*/ 4316375 w 7679259"/>
              <a:gd name="connsiteY17" fmla="*/ 1896492 h 3282777"/>
              <a:gd name="connsiteX18" fmla="*/ 4316375 w 7679259"/>
              <a:gd name="connsiteY18" fmla="*/ 1433679 h 3282777"/>
              <a:gd name="connsiteX19" fmla="*/ 4751354 w 7679259"/>
              <a:gd name="connsiteY19" fmla="*/ 0 h 3282777"/>
              <a:gd name="connsiteX20" fmla="*/ 5676978 w 7679259"/>
              <a:gd name="connsiteY20" fmla="*/ 0 h 3282777"/>
              <a:gd name="connsiteX21" fmla="*/ 4715382 w 7679259"/>
              <a:gd name="connsiteY21" fmla="*/ 961596 h 3282777"/>
              <a:gd name="connsiteX22" fmla="*/ 4252570 w 7679259"/>
              <a:gd name="connsiteY22" fmla="*/ 961596 h 3282777"/>
              <a:gd name="connsiteX23" fmla="*/ 4252570 w 7679259"/>
              <a:gd name="connsiteY23" fmla="*/ 498784 h 3282777"/>
              <a:gd name="connsiteX24" fmla="*/ 3748566 w 7679259"/>
              <a:gd name="connsiteY24" fmla="*/ 0 h 3282777"/>
              <a:gd name="connsiteX25" fmla="*/ 4674190 w 7679259"/>
              <a:gd name="connsiteY25" fmla="*/ 0 h 3282777"/>
              <a:gd name="connsiteX26" fmla="*/ 3697855 w 7679259"/>
              <a:gd name="connsiteY26" fmla="*/ 976336 h 3282777"/>
              <a:gd name="connsiteX27" fmla="*/ 3235043 w 7679259"/>
              <a:gd name="connsiteY27" fmla="*/ 976336 h 3282777"/>
              <a:gd name="connsiteX28" fmla="*/ 3235043 w 7679259"/>
              <a:gd name="connsiteY28" fmla="*/ 513524 h 3282777"/>
              <a:gd name="connsiteX29" fmla="*/ 2751636 w 7679259"/>
              <a:gd name="connsiteY29" fmla="*/ 0 h 3282777"/>
              <a:gd name="connsiteX30" fmla="*/ 3677260 w 7679259"/>
              <a:gd name="connsiteY30" fmla="*/ 0 h 3282777"/>
              <a:gd name="connsiteX31" fmla="*/ 1860739 w 7679259"/>
              <a:gd name="connsiteY31" fmla="*/ 1816523 h 3282777"/>
              <a:gd name="connsiteX32" fmla="*/ 1397926 w 7679259"/>
              <a:gd name="connsiteY32" fmla="*/ 1816523 h 3282777"/>
              <a:gd name="connsiteX33" fmla="*/ 1397926 w 7679259"/>
              <a:gd name="connsiteY33" fmla="*/ 1353710 h 3282777"/>
              <a:gd name="connsiteX34" fmla="*/ 1748248 w 7679259"/>
              <a:gd name="connsiteY34" fmla="*/ 0 h 3282777"/>
              <a:gd name="connsiteX35" fmla="*/ 2673873 w 7679259"/>
              <a:gd name="connsiteY35" fmla="*/ 0 h 3282777"/>
              <a:gd name="connsiteX36" fmla="*/ 558664 w 7679259"/>
              <a:gd name="connsiteY36" fmla="*/ 2115210 h 3282777"/>
              <a:gd name="connsiteX37" fmla="*/ 95851 w 7679259"/>
              <a:gd name="connsiteY37" fmla="*/ 2115210 h 3282777"/>
              <a:gd name="connsiteX38" fmla="*/ 95851 w 7679259"/>
              <a:gd name="connsiteY38" fmla="*/ 1652397 h 3282777"/>
              <a:gd name="connsiteX39" fmla="*/ 734662 w 7679259"/>
              <a:gd name="connsiteY39" fmla="*/ 0 h 3282777"/>
              <a:gd name="connsiteX40" fmla="*/ 1660287 w 7679259"/>
              <a:gd name="connsiteY40" fmla="*/ 0 h 3282777"/>
              <a:gd name="connsiteX41" fmla="*/ 853464 w 7679259"/>
              <a:gd name="connsiteY41" fmla="*/ 806823 h 3282777"/>
              <a:gd name="connsiteX42" fmla="*/ 390652 w 7679259"/>
              <a:gd name="connsiteY42" fmla="*/ 806823 h 3282777"/>
              <a:gd name="connsiteX43" fmla="*/ 390652 w 7679259"/>
              <a:gd name="connsiteY43" fmla="*/ 344011 h 3282777"/>
              <a:gd name="connsiteX0" fmla="*/ 1953252 w 7679259"/>
              <a:gd name="connsiteY0" fmla="*/ 2578977 h 3282777"/>
              <a:gd name="connsiteX1" fmla="*/ 2929921 w 7679259"/>
              <a:gd name="connsiteY1" fmla="*/ 1875177 h 3282777"/>
              <a:gd name="connsiteX2" fmla="*/ 3633721 w 7679259"/>
              <a:gd name="connsiteY2" fmla="*/ 2578977 h 3282777"/>
              <a:gd name="connsiteX3" fmla="*/ 2929921 w 7679259"/>
              <a:gd name="connsiteY3" fmla="*/ 3282777 h 3282777"/>
              <a:gd name="connsiteX4" fmla="*/ 2657053 w 7679259"/>
              <a:gd name="connsiteY4" fmla="*/ 3282777 h 3282777"/>
              <a:gd name="connsiteX5" fmla="*/ 1953252 w 7679259"/>
              <a:gd name="connsiteY5" fmla="*/ 2578977 h 3282777"/>
              <a:gd name="connsiteX6" fmla="*/ 6753635 w 7679259"/>
              <a:gd name="connsiteY6" fmla="*/ 0 h 3282777"/>
              <a:gd name="connsiteX7" fmla="*/ 7679259 w 7679259"/>
              <a:gd name="connsiteY7" fmla="*/ 0 h 3282777"/>
              <a:gd name="connsiteX8" fmla="*/ 6210642 w 7679259"/>
              <a:gd name="connsiteY8" fmla="*/ 1468618 h 3282777"/>
              <a:gd name="connsiteX9" fmla="*/ 5747830 w 7679259"/>
              <a:gd name="connsiteY9" fmla="*/ 1468618 h 3282777"/>
              <a:gd name="connsiteX10" fmla="*/ 5747830 w 7679259"/>
              <a:gd name="connsiteY10" fmla="*/ 1005806 h 3282777"/>
              <a:gd name="connsiteX11" fmla="*/ 6753635 w 7679259"/>
              <a:gd name="connsiteY11" fmla="*/ 0 h 3282777"/>
              <a:gd name="connsiteX12" fmla="*/ 5750054 w 7679259"/>
              <a:gd name="connsiteY12" fmla="*/ 0 h 3282777"/>
              <a:gd name="connsiteX13" fmla="*/ 6522556 w 7679259"/>
              <a:gd name="connsiteY13" fmla="*/ 0 h 3282777"/>
              <a:gd name="connsiteX14" fmla="*/ 6524093 w 7679259"/>
              <a:gd name="connsiteY14" fmla="*/ 16031 h 3282777"/>
              <a:gd name="connsiteX15" fmla="*/ 6428241 w 7679259"/>
              <a:gd name="connsiteY15" fmla="*/ 247438 h 3282777"/>
              <a:gd name="connsiteX16" fmla="*/ 4779187 w 7679259"/>
              <a:gd name="connsiteY16" fmla="*/ 1896492 h 3282777"/>
              <a:gd name="connsiteX17" fmla="*/ 4316375 w 7679259"/>
              <a:gd name="connsiteY17" fmla="*/ 1896492 h 3282777"/>
              <a:gd name="connsiteX18" fmla="*/ 4316375 w 7679259"/>
              <a:gd name="connsiteY18" fmla="*/ 1433679 h 3282777"/>
              <a:gd name="connsiteX19" fmla="*/ 5750054 w 7679259"/>
              <a:gd name="connsiteY19" fmla="*/ 0 h 3282777"/>
              <a:gd name="connsiteX20" fmla="*/ 4751354 w 7679259"/>
              <a:gd name="connsiteY20" fmla="*/ 0 h 3282777"/>
              <a:gd name="connsiteX21" fmla="*/ 5676978 w 7679259"/>
              <a:gd name="connsiteY21" fmla="*/ 0 h 3282777"/>
              <a:gd name="connsiteX22" fmla="*/ 4715382 w 7679259"/>
              <a:gd name="connsiteY22" fmla="*/ 961596 h 3282777"/>
              <a:gd name="connsiteX23" fmla="*/ 4252570 w 7679259"/>
              <a:gd name="connsiteY23" fmla="*/ 961596 h 3282777"/>
              <a:gd name="connsiteX24" fmla="*/ 4252570 w 7679259"/>
              <a:gd name="connsiteY24" fmla="*/ 498784 h 3282777"/>
              <a:gd name="connsiteX25" fmla="*/ 4751354 w 7679259"/>
              <a:gd name="connsiteY25" fmla="*/ 0 h 3282777"/>
              <a:gd name="connsiteX26" fmla="*/ 3748566 w 7679259"/>
              <a:gd name="connsiteY26" fmla="*/ 0 h 3282777"/>
              <a:gd name="connsiteX27" fmla="*/ 4674190 w 7679259"/>
              <a:gd name="connsiteY27" fmla="*/ 0 h 3282777"/>
              <a:gd name="connsiteX28" fmla="*/ 3697855 w 7679259"/>
              <a:gd name="connsiteY28" fmla="*/ 976336 h 3282777"/>
              <a:gd name="connsiteX29" fmla="*/ 3235043 w 7679259"/>
              <a:gd name="connsiteY29" fmla="*/ 976336 h 3282777"/>
              <a:gd name="connsiteX30" fmla="*/ 3235043 w 7679259"/>
              <a:gd name="connsiteY30" fmla="*/ 513524 h 3282777"/>
              <a:gd name="connsiteX31" fmla="*/ 3748566 w 7679259"/>
              <a:gd name="connsiteY31" fmla="*/ 0 h 3282777"/>
              <a:gd name="connsiteX32" fmla="*/ 2751636 w 7679259"/>
              <a:gd name="connsiteY32" fmla="*/ 0 h 3282777"/>
              <a:gd name="connsiteX33" fmla="*/ 3677260 w 7679259"/>
              <a:gd name="connsiteY33" fmla="*/ 0 h 3282777"/>
              <a:gd name="connsiteX34" fmla="*/ 1860739 w 7679259"/>
              <a:gd name="connsiteY34" fmla="*/ 1816523 h 3282777"/>
              <a:gd name="connsiteX35" fmla="*/ 1397926 w 7679259"/>
              <a:gd name="connsiteY35" fmla="*/ 1816523 h 3282777"/>
              <a:gd name="connsiteX36" fmla="*/ 1397926 w 7679259"/>
              <a:gd name="connsiteY36" fmla="*/ 1353710 h 3282777"/>
              <a:gd name="connsiteX37" fmla="*/ 2751636 w 7679259"/>
              <a:gd name="connsiteY37" fmla="*/ 0 h 3282777"/>
              <a:gd name="connsiteX38" fmla="*/ 1748248 w 7679259"/>
              <a:gd name="connsiteY38" fmla="*/ 0 h 3282777"/>
              <a:gd name="connsiteX39" fmla="*/ 2673873 w 7679259"/>
              <a:gd name="connsiteY39" fmla="*/ 0 h 3282777"/>
              <a:gd name="connsiteX40" fmla="*/ 558664 w 7679259"/>
              <a:gd name="connsiteY40" fmla="*/ 2115210 h 3282777"/>
              <a:gd name="connsiteX41" fmla="*/ 95851 w 7679259"/>
              <a:gd name="connsiteY41" fmla="*/ 2115210 h 3282777"/>
              <a:gd name="connsiteX42" fmla="*/ 95851 w 7679259"/>
              <a:gd name="connsiteY42" fmla="*/ 1652397 h 3282777"/>
              <a:gd name="connsiteX43" fmla="*/ 1748248 w 7679259"/>
              <a:gd name="connsiteY43" fmla="*/ 0 h 3282777"/>
              <a:gd name="connsiteX44" fmla="*/ 734662 w 7679259"/>
              <a:gd name="connsiteY44" fmla="*/ 0 h 3282777"/>
              <a:gd name="connsiteX45" fmla="*/ 1660287 w 7679259"/>
              <a:gd name="connsiteY45" fmla="*/ 0 h 3282777"/>
              <a:gd name="connsiteX46" fmla="*/ 853464 w 7679259"/>
              <a:gd name="connsiteY46" fmla="*/ 806823 h 3282777"/>
              <a:gd name="connsiteX47" fmla="*/ 390652 w 7679259"/>
              <a:gd name="connsiteY47" fmla="*/ 806823 h 3282777"/>
              <a:gd name="connsiteX48" fmla="*/ 390652 w 7679259"/>
              <a:gd name="connsiteY48" fmla="*/ 344011 h 3282777"/>
              <a:gd name="connsiteX49" fmla="*/ 734662 w 7679259"/>
              <a:gd name="connsiteY49" fmla="*/ 0 h 3282777"/>
              <a:gd name="connsiteX0" fmla="*/ 1953252 w 7679259"/>
              <a:gd name="connsiteY0" fmla="*/ 2578977 h 3282777"/>
              <a:gd name="connsiteX1" fmla="*/ 3633721 w 7679259"/>
              <a:gd name="connsiteY1" fmla="*/ 2578977 h 3282777"/>
              <a:gd name="connsiteX2" fmla="*/ 2929921 w 7679259"/>
              <a:gd name="connsiteY2" fmla="*/ 3282777 h 3282777"/>
              <a:gd name="connsiteX3" fmla="*/ 2657053 w 7679259"/>
              <a:gd name="connsiteY3" fmla="*/ 3282777 h 3282777"/>
              <a:gd name="connsiteX4" fmla="*/ 1953252 w 7679259"/>
              <a:gd name="connsiteY4" fmla="*/ 2578977 h 3282777"/>
              <a:gd name="connsiteX5" fmla="*/ 6753635 w 7679259"/>
              <a:gd name="connsiteY5" fmla="*/ 0 h 3282777"/>
              <a:gd name="connsiteX6" fmla="*/ 7679259 w 7679259"/>
              <a:gd name="connsiteY6" fmla="*/ 0 h 3282777"/>
              <a:gd name="connsiteX7" fmla="*/ 6210642 w 7679259"/>
              <a:gd name="connsiteY7" fmla="*/ 1468618 h 3282777"/>
              <a:gd name="connsiteX8" fmla="*/ 5747830 w 7679259"/>
              <a:gd name="connsiteY8" fmla="*/ 1468618 h 3282777"/>
              <a:gd name="connsiteX9" fmla="*/ 5747830 w 7679259"/>
              <a:gd name="connsiteY9" fmla="*/ 1005806 h 3282777"/>
              <a:gd name="connsiteX10" fmla="*/ 6753635 w 7679259"/>
              <a:gd name="connsiteY10" fmla="*/ 0 h 3282777"/>
              <a:gd name="connsiteX11" fmla="*/ 5750054 w 7679259"/>
              <a:gd name="connsiteY11" fmla="*/ 0 h 3282777"/>
              <a:gd name="connsiteX12" fmla="*/ 6522556 w 7679259"/>
              <a:gd name="connsiteY12" fmla="*/ 0 h 3282777"/>
              <a:gd name="connsiteX13" fmla="*/ 6524093 w 7679259"/>
              <a:gd name="connsiteY13" fmla="*/ 16031 h 3282777"/>
              <a:gd name="connsiteX14" fmla="*/ 6428241 w 7679259"/>
              <a:gd name="connsiteY14" fmla="*/ 247438 h 3282777"/>
              <a:gd name="connsiteX15" fmla="*/ 4779187 w 7679259"/>
              <a:gd name="connsiteY15" fmla="*/ 1896492 h 3282777"/>
              <a:gd name="connsiteX16" fmla="*/ 4316375 w 7679259"/>
              <a:gd name="connsiteY16" fmla="*/ 1896492 h 3282777"/>
              <a:gd name="connsiteX17" fmla="*/ 4316375 w 7679259"/>
              <a:gd name="connsiteY17" fmla="*/ 1433679 h 3282777"/>
              <a:gd name="connsiteX18" fmla="*/ 5750054 w 7679259"/>
              <a:gd name="connsiteY18" fmla="*/ 0 h 3282777"/>
              <a:gd name="connsiteX19" fmla="*/ 4751354 w 7679259"/>
              <a:gd name="connsiteY19" fmla="*/ 0 h 3282777"/>
              <a:gd name="connsiteX20" fmla="*/ 5676978 w 7679259"/>
              <a:gd name="connsiteY20" fmla="*/ 0 h 3282777"/>
              <a:gd name="connsiteX21" fmla="*/ 4715382 w 7679259"/>
              <a:gd name="connsiteY21" fmla="*/ 961596 h 3282777"/>
              <a:gd name="connsiteX22" fmla="*/ 4252570 w 7679259"/>
              <a:gd name="connsiteY22" fmla="*/ 961596 h 3282777"/>
              <a:gd name="connsiteX23" fmla="*/ 4252570 w 7679259"/>
              <a:gd name="connsiteY23" fmla="*/ 498784 h 3282777"/>
              <a:gd name="connsiteX24" fmla="*/ 4751354 w 7679259"/>
              <a:gd name="connsiteY24" fmla="*/ 0 h 3282777"/>
              <a:gd name="connsiteX25" fmla="*/ 3748566 w 7679259"/>
              <a:gd name="connsiteY25" fmla="*/ 0 h 3282777"/>
              <a:gd name="connsiteX26" fmla="*/ 4674190 w 7679259"/>
              <a:gd name="connsiteY26" fmla="*/ 0 h 3282777"/>
              <a:gd name="connsiteX27" fmla="*/ 3697855 w 7679259"/>
              <a:gd name="connsiteY27" fmla="*/ 976336 h 3282777"/>
              <a:gd name="connsiteX28" fmla="*/ 3235043 w 7679259"/>
              <a:gd name="connsiteY28" fmla="*/ 976336 h 3282777"/>
              <a:gd name="connsiteX29" fmla="*/ 3235043 w 7679259"/>
              <a:gd name="connsiteY29" fmla="*/ 513524 h 3282777"/>
              <a:gd name="connsiteX30" fmla="*/ 3748566 w 7679259"/>
              <a:gd name="connsiteY30" fmla="*/ 0 h 3282777"/>
              <a:gd name="connsiteX31" fmla="*/ 2751636 w 7679259"/>
              <a:gd name="connsiteY31" fmla="*/ 0 h 3282777"/>
              <a:gd name="connsiteX32" fmla="*/ 3677260 w 7679259"/>
              <a:gd name="connsiteY32" fmla="*/ 0 h 3282777"/>
              <a:gd name="connsiteX33" fmla="*/ 1860739 w 7679259"/>
              <a:gd name="connsiteY33" fmla="*/ 1816523 h 3282777"/>
              <a:gd name="connsiteX34" fmla="*/ 1397926 w 7679259"/>
              <a:gd name="connsiteY34" fmla="*/ 1816523 h 3282777"/>
              <a:gd name="connsiteX35" fmla="*/ 1397926 w 7679259"/>
              <a:gd name="connsiteY35" fmla="*/ 1353710 h 3282777"/>
              <a:gd name="connsiteX36" fmla="*/ 2751636 w 7679259"/>
              <a:gd name="connsiteY36" fmla="*/ 0 h 3282777"/>
              <a:gd name="connsiteX37" fmla="*/ 1748248 w 7679259"/>
              <a:gd name="connsiteY37" fmla="*/ 0 h 3282777"/>
              <a:gd name="connsiteX38" fmla="*/ 2673873 w 7679259"/>
              <a:gd name="connsiteY38" fmla="*/ 0 h 3282777"/>
              <a:gd name="connsiteX39" fmla="*/ 558664 w 7679259"/>
              <a:gd name="connsiteY39" fmla="*/ 2115210 h 3282777"/>
              <a:gd name="connsiteX40" fmla="*/ 95851 w 7679259"/>
              <a:gd name="connsiteY40" fmla="*/ 2115210 h 3282777"/>
              <a:gd name="connsiteX41" fmla="*/ 95851 w 7679259"/>
              <a:gd name="connsiteY41" fmla="*/ 1652397 h 3282777"/>
              <a:gd name="connsiteX42" fmla="*/ 1748248 w 7679259"/>
              <a:gd name="connsiteY42" fmla="*/ 0 h 3282777"/>
              <a:gd name="connsiteX43" fmla="*/ 734662 w 7679259"/>
              <a:gd name="connsiteY43" fmla="*/ 0 h 3282777"/>
              <a:gd name="connsiteX44" fmla="*/ 1660287 w 7679259"/>
              <a:gd name="connsiteY44" fmla="*/ 0 h 3282777"/>
              <a:gd name="connsiteX45" fmla="*/ 853464 w 7679259"/>
              <a:gd name="connsiteY45" fmla="*/ 806823 h 3282777"/>
              <a:gd name="connsiteX46" fmla="*/ 390652 w 7679259"/>
              <a:gd name="connsiteY46" fmla="*/ 806823 h 3282777"/>
              <a:gd name="connsiteX47" fmla="*/ 390652 w 7679259"/>
              <a:gd name="connsiteY47" fmla="*/ 344011 h 3282777"/>
              <a:gd name="connsiteX48" fmla="*/ 734662 w 7679259"/>
              <a:gd name="connsiteY48" fmla="*/ 0 h 3282777"/>
              <a:gd name="connsiteX0" fmla="*/ 2657053 w 7679259"/>
              <a:gd name="connsiteY0" fmla="*/ 3282777 h 3282777"/>
              <a:gd name="connsiteX1" fmla="*/ 3633721 w 7679259"/>
              <a:gd name="connsiteY1" fmla="*/ 2578977 h 3282777"/>
              <a:gd name="connsiteX2" fmla="*/ 2929921 w 7679259"/>
              <a:gd name="connsiteY2" fmla="*/ 3282777 h 3282777"/>
              <a:gd name="connsiteX3" fmla="*/ 2657053 w 7679259"/>
              <a:gd name="connsiteY3" fmla="*/ 3282777 h 3282777"/>
              <a:gd name="connsiteX4" fmla="*/ 6753635 w 7679259"/>
              <a:gd name="connsiteY4" fmla="*/ 0 h 3282777"/>
              <a:gd name="connsiteX5" fmla="*/ 7679259 w 7679259"/>
              <a:gd name="connsiteY5" fmla="*/ 0 h 3282777"/>
              <a:gd name="connsiteX6" fmla="*/ 6210642 w 7679259"/>
              <a:gd name="connsiteY6" fmla="*/ 1468618 h 3282777"/>
              <a:gd name="connsiteX7" fmla="*/ 5747830 w 7679259"/>
              <a:gd name="connsiteY7" fmla="*/ 1468618 h 3282777"/>
              <a:gd name="connsiteX8" fmla="*/ 5747830 w 7679259"/>
              <a:gd name="connsiteY8" fmla="*/ 1005806 h 3282777"/>
              <a:gd name="connsiteX9" fmla="*/ 6753635 w 7679259"/>
              <a:gd name="connsiteY9" fmla="*/ 0 h 3282777"/>
              <a:gd name="connsiteX10" fmla="*/ 5750054 w 7679259"/>
              <a:gd name="connsiteY10" fmla="*/ 0 h 3282777"/>
              <a:gd name="connsiteX11" fmla="*/ 6522556 w 7679259"/>
              <a:gd name="connsiteY11" fmla="*/ 0 h 3282777"/>
              <a:gd name="connsiteX12" fmla="*/ 6524093 w 7679259"/>
              <a:gd name="connsiteY12" fmla="*/ 16031 h 3282777"/>
              <a:gd name="connsiteX13" fmla="*/ 6428241 w 7679259"/>
              <a:gd name="connsiteY13" fmla="*/ 247438 h 3282777"/>
              <a:gd name="connsiteX14" fmla="*/ 4779187 w 7679259"/>
              <a:gd name="connsiteY14" fmla="*/ 1896492 h 3282777"/>
              <a:gd name="connsiteX15" fmla="*/ 4316375 w 7679259"/>
              <a:gd name="connsiteY15" fmla="*/ 1896492 h 3282777"/>
              <a:gd name="connsiteX16" fmla="*/ 4316375 w 7679259"/>
              <a:gd name="connsiteY16" fmla="*/ 1433679 h 3282777"/>
              <a:gd name="connsiteX17" fmla="*/ 5750054 w 7679259"/>
              <a:gd name="connsiteY17" fmla="*/ 0 h 3282777"/>
              <a:gd name="connsiteX18" fmla="*/ 4751354 w 7679259"/>
              <a:gd name="connsiteY18" fmla="*/ 0 h 3282777"/>
              <a:gd name="connsiteX19" fmla="*/ 5676978 w 7679259"/>
              <a:gd name="connsiteY19" fmla="*/ 0 h 3282777"/>
              <a:gd name="connsiteX20" fmla="*/ 4715382 w 7679259"/>
              <a:gd name="connsiteY20" fmla="*/ 961596 h 3282777"/>
              <a:gd name="connsiteX21" fmla="*/ 4252570 w 7679259"/>
              <a:gd name="connsiteY21" fmla="*/ 961596 h 3282777"/>
              <a:gd name="connsiteX22" fmla="*/ 4252570 w 7679259"/>
              <a:gd name="connsiteY22" fmla="*/ 498784 h 3282777"/>
              <a:gd name="connsiteX23" fmla="*/ 4751354 w 7679259"/>
              <a:gd name="connsiteY23" fmla="*/ 0 h 3282777"/>
              <a:gd name="connsiteX24" fmla="*/ 3748566 w 7679259"/>
              <a:gd name="connsiteY24" fmla="*/ 0 h 3282777"/>
              <a:gd name="connsiteX25" fmla="*/ 4674190 w 7679259"/>
              <a:gd name="connsiteY25" fmla="*/ 0 h 3282777"/>
              <a:gd name="connsiteX26" fmla="*/ 3697855 w 7679259"/>
              <a:gd name="connsiteY26" fmla="*/ 976336 h 3282777"/>
              <a:gd name="connsiteX27" fmla="*/ 3235043 w 7679259"/>
              <a:gd name="connsiteY27" fmla="*/ 976336 h 3282777"/>
              <a:gd name="connsiteX28" fmla="*/ 3235043 w 7679259"/>
              <a:gd name="connsiteY28" fmla="*/ 513524 h 3282777"/>
              <a:gd name="connsiteX29" fmla="*/ 3748566 w 7679259"/>
              <a:gd name="connsiteY29" fmla="*/ 0 h 3282777"/>
              <a:gd name="connsiteX30" fmla="*/ 2751636 w 7679259"/>
              <a:gd name="connsiteY30" fmla="*/ 0 h 3282777"/>
              <a:gd name="connsiteX31" fmla="*/ 3677260 w 7679259"/>
              <a:gd name="connsiteY31" fmla="*/ 0 h 3282777"/>
              <a:gd name="connsiteX32" fmla="*/ 1860739 w 7679259"/>
              <a:gd name="connsiteY32" fmla="*/ 1816523 h 3282777"/>
              <a:gd name="connsiteX33" fmla="*/ 1397926 w 7679259"/>
              <a:gd name="connsiteY33" fmla="*/ 1816523 h 3282777"/>
              <a:gd name="connsiteX34" fmla="*/ 1397926 w 7679259"/>
              <a:gd name="connsiteY34" fmla="*/ 1353710 h 3282777"/>
              <a:gd name="connsiteX35" fmla="*/ 2751636 w 7679259"/>
              <a:gd name="connsiteY35" fmla="*/ 0 h 3282777"/>
              <a:gd name="connsiteX36" fmla="*/ 1748248 w 7679259"/>
              <a:gd name="connsiteY36" fmla="*/ 0 h 3282777"/>
              <a:gd name="connsiteX37" fmla="*/ 2673873 w 7679259"/>
              <a:gd name="connsiteY37" fmla="*/ 0 h 3282777"/>
              <a:gd name="connsiteX38" fmla="*/ 558664 w 7679259"/>
              <a:gd name="connsiteY38" fmla="*/ 2115210 h 3282777"/>
              <a:gd name="connsiteX39" fmla="*/ 95851 w 7679259"/>
              <a:gd name="connsiteY39" fmla="*/ 2115210 h 3282777"/>
              <a:gd name="connsiteX40" fmla="*/ 95851 w 7679259"/>
              <a:gd name="connsiteY40" fmla="*/ 1652397 h 3282777"/>
              <a:gd name="connsiteX41" fmla="*/ 1748248 w 7679259"/>
              <a:gd name="connsiteY41" fmla="*/ 0 h 3282777"/>
              <a:gd name="connsiteX42" fmla="*/ 734662 w 7679259"/>
              <a:gd name="connsiteY42" fmla="*/ 0 h 3282777"/>
              <a:gd name="connsiteX43" fmla="*/ 1660287 w 7679259"/>
              <a:gd name="connsiteY43" fmla="*/ 0 h 3282777"/>
              <a:gd name="connsiteX44" fmla="*/ 853464 w 7679259"/>
              <a:gd name="connsiteY44" fmla="*/ 806823 h 3282777"/>
              <a:gd name="connsiteX45" fmla="*/ 390652 w 7679259"/>
              <a:gd name="connsiteY45" fmla="*/ 806823 h 3282777"/>
              <a:gd name="connsiteX46" fmla="*/ 390652 w 7679259"/>
              <a:gd name="connsiteY46" fmla="*/ 344011 h 3282777"/>
              <a:gd name="connsiteX47" fmla="*/ 734662 w 7679259"/>
              <a:gd name="connsiteY47" fmla="*/ 0 h 3282777"/>
              <a:gd name="connsiteX0" fmla="*/ 2657053 w 7679259"/>
              <a:gd name="connsiteY0" fmla="*/ 3282777 h 3282777"/>
              <a:gd name="connsiteX1" fmla="*/ 2929921 w 7679259"/>
              <a:gd name="connsiteY1" fmla="*/ 3282777 h 3282777"/>
              <a:gd name="connsiteX2" fmla="*/ 2657053 w 7679259"/>
              <a:gd name="connsiteY2" fmla="*/ 3282777 h 3282777"/>
              <a:gd name="connsiteX3" fmla="*/ 6753635 w 7679259"/>
              <a:gd name="connsiteY3" fmla="*/ 0 h 3282777"/>
              <a:gd name="connsiteX4" fmla="*/ 7679259 w 7679259"/>
              <a:gd name="connsiteY4" fmla="*/ 0 h 3282777"/>
              <a:gd name="connsiteX5" fmla="*/ 6210642 w 7679259"/>
              <a:gd name="connsiteY5" fmla="*/ 1468618 h 3282777"/>
              <a:gd name="connsiteX6" fmla="*/ 5747830 w 7679259"/>
              <a:gd name="connsiteY6" fmla="*/ 1468618 h 3282777"/>
              <a:gd name="connsiteX7" fmla="*/ 5747830 w 7679259"/>
              <a:gd name="connsiteY7" fmla="*/ 1005806 h 3282777"/>
              <a:gd name="connsiteX8" fmla="*/ 6753635 w 7679259"/>
              <a:gd name="connsiteY8" fmla="*/ 0 h 3282777"/>
              <a:gd name="connsiteX9" fmla="*/ 5750054 w 7679259"/>
              <a:gd name="connsiteY9" fmla="*/ 0 h 3282777"/>
              <a:gd name="connsiteX10" fmla="*/ 6522556 w 7679259"/>
              <a:gd name="connsiteY10" fmla="*/ 0 h 3282777"/>
              <a:gd name="connsiteX11" fmla="*/ 6524093 w 7679259"/>
              <a:gd name="connsiteY11" fmla="*/ 16031 h 3282777"/>
              <a:gd name="connsiteX12" fmla="*/ 6428241 w 7679259"/>
              <a:gd name="connsiteY12" fmla="*/ 247438 h 3282777"/>
              <a:gd name="connsiteX13" fmla="*/ 4779187 w 7679259"/>
              <a:gd name="connsiteY13" fmla="*/ 1896492 h 3282777"/>
              <a:gd name="connsiteX14" fmla="*/ 4316375 w 7679259"/>
              <a:gd name="connsiteY14" fmla="*/ 1896492 h 3282777"/>
              <a:gd name="connsiteX15" fmla="*/ 4316375 w 7679259"/>
              <a:gd name="connsiteY15" fmla="*/ 1433679 h 3282777"/>
              <a:gd name="connsiteX16" fmla="*/ 5750054 w 7679259"/>
              <a:gd name="connsiteY16" fmla="*/ 0 h 3282777"/>
              <a:gd name="connsiteX17" fmla="*/ 4751354 w 7679259"/>
              <a:gd name="connsiteY17" fmla="*/ 0 h 3282777"/>
              <a:gd name="connsiteX18" fmla="*/ 5676978 w 7679259"/>
              <a:gd name="connsiteY18" fmla="*/ 0 h 3282777"/>
              <a:gd name="connsiteX19" fmla="*/ 4715382 w 7679259"/>
              <a:gd name="connsiteY19" fmla="*/ 961596 h 3282777"/>
              <a:gd name="connsiteX20" fmla="*/ 4252570 w 7679259"/>
              <a:gd name="connsiteY20" fmla="*/ 961596 h 3282777"/>
              <a:gd name="connsiteX21" fmla="*/ 4252570 w 7679259"/>
              <a:gd name="connsiteY21" fmla="*/ 498784 h 3282777"/>
              <a:gd name="connsiteX22" fmla="*/ 4751354 w 7679259"/>
              <a:gd name="connsiteY22" fmla="*/ 0 h 3282777"/>
              <a:gd name="connsiteX23" fmla="*/ 3748566 w 7679259"/>
              <a:gd name="connsiteY23" fmla="*/ 0 h 3282777"/>
              <a:gd name="connsiteX24" fmla="*/ 4674190 w 7679259"/>
              <a:gd name="connsiteY24" fmla="*/ 0 h 3282777"/>
              <a:gd name="connsiteX25" fmla="*/ 3697855 w 7679259"/>
              <a:gd name="connsiteY25" fmla="*/ 976336 h 3282777"/>
              <a:gd name="connsiteX26" fmla="*/ 3235043 w 7679259"/>
              <a:gd name="connsiteY26" fmla="*/ 976336 h 3282777"/>
              <a:gd name="connsiteX27" fmla="*/ 3235043 w 7679259"/>
              <a:gd name="connsiteY27" fmla="*/ 513524 h 3282777"/>
              <a:gd name="connsiteX28" fmla="*/ 3748566 w 7679259"/>
              <a:gd name="connsiteY28" fmla="*/ 0 h 3282777"/>
              <a:gd name="connsiteX29" fmla="*/ 2751636 w 7679259"/>
              <a:gd name="connsiteY29" fmla="*/ 0 h 3282777"/>
              <a:gd name="connsiteX30" fmla="*/ 3677260 w 7679259"/>
              <a:gd name="connsiteY30" fmla="*/ 0 h 3282777"/>
              <a:gd name="connsiteX31" fmla="*/ 1860739 w 7679259"/>
              <a:gd name="connsiteY31" fmla="*/ 1816523 h 3282777"/>
              <a:gd name="connsiteX32" fmla="*/ 1397926 w 7679259"/>
              <a:gd name="connsiteY32" fmla="*/ 1816523 h 3282777"/>
              <a:gd name="connsiteX33" fmla="*/ 1397926 w 7679259"/>
              <a:gd name="connsiteY33" fmla="*/ 1353710 h 3282777"/>
              <a:gd name="connsiteX34" fmla="*/ 2751636 w 7679259"/>
              <a:gd name="connsiteY34" fmla="*/ 0 h 3282777"/>
              <a:gd name="connsiteX35" fmla="*/ 1748248 w 7679259"/>
              <a:gd name="connsiteY35" fmla="*/ 0 h 3282777"/>
              <a:gd name="connsiteX36" fmla="*/ 2673873 w 7679259"/>
              <a:gd name="connsiteY36" fmla="*/ 0 h 3282777"/>
              <a:gd name="connsiteX37" fmla="*/ 558664 w 7679259"/>
              <a:gd name="connsiteY37" fmla="*/ 2115210 h 3282777"/>
              <a:gd name="connsiteX38" fmla="*/ 95851 w 7679259"/>
              <a:gd name="connsiteY38" fmla="*/ 2115210 h 3282777"/>
              <a:gd name="connsiteX39" fmla="*/ 95851 w 7679259"/>
              <a:gd name="connsiteY39" fmla="*/ 1652397 h 3282777"/>
              <a:gd name="connsiteX40" fmla="*/ 1748248 w 7679259"/>
              <a:gd name="connsiteY40" fmla="*/ 0 h 3282777"/>
              <a:gd name="connsiteX41" fmla="*/ 734662 w 7679259"/>
              <a:gd name="connsiteY41" fmla="*/ 0 h 3282777"/>
              <a:gd name="connsiteX42" fmla="*/ 1660287 w 7679259"/>
              <a:gd name="connsiteY42" fmla="*/ 0 h 3282777"/>
              <a:gd name="connsiteX43" fmla="*/ 853464 w 7679259"/>
              <a:gd name="connsiteY43" fmla="*/ 806823 h 3282777"/>
              <a:gd name="connsiteX44" fmla="*/ 390652 w 7679259"/>
              <a:gd name="connsiteY44" fmla="*/ 806823 h 3282777"/>
              <a:gd name="connsiteX45" fmla="*/ 390652 w 7679259"/>
              <a:gd name="connsiteY45" fmla="*/ 344011 h 3282777"/>
              <a:gd name="connsiteX46" fmla="*/ 734662 w 7679259"/>
              <a:gd name="connsiteY46" fmla="*/ 0 h 3282777"/>
              <a:gd name="connsiteX0" fmla="*/ 6753635 w 7679259"/>
              <a:gd name="connsiteY0" fmla="*/ 0 h 2211061"/>
              <a:gd name="connsiteX1" fmla="*/ 7679259 w 7679259"/>
              <a:gd name="connsiteY1" fmla="*/ 0 h 2211061"/>
              <a:gd name="connsiteX2" fmla="*/ 6210642 w 7679259"/>
              <a:gd name="connsiteY2" fmla="*/ 1468618 h 2211061"/>
              <a:gd name="connsiteX3" fmla="*/ 5747830 w 7679259"/>
              <a:gd name="connsiteY3" fmla="*/ 1468618 h 2211061"/>
              <a:gd name="connsiteX4" fmla="*/ 5747830 w 7679259"/>
              <a:gd name="connsiteY4" fmla="*/ 1005806 h 2211061"/>
              <a:gd name="connsiteX5" fmla="*/ 6753635 w 7679259"/>
              <a:gd name="connsiteY5" fmla="*/ 0 h 2211061"/>
              <a:gd name="connsiteX6" fmla="*/ 5750054 w 7679259"/>
              <a:gd name="connsiteY6" fmla="*/ 0 h 2211061"/>
              <a:gd name="connsiteX7" fmla="*/ 6522556 w 7679259"/>
              <a:gd name="connsiteY7" fmla="*/ 0 h 2211061"/>
              <a:gd name="connsiteX8" fmla="*/ 6524093 w 7679259"/>
              <a:gd name="connsiteY8" fmla="*/ 16031 h 2211061"/>
              <a:gd name="connsiteX9" fmla="*/ 6428241 w 7679259"/>
              <a:gd name="connsiteY9" fmla="*/ 247438 h 2211061"/>
              <a:gd name="connsiteX10" fmla="*/ 4779187 w 7679259"/>
              <a:gd name="connsiteY10" fmla="*/ 1896492 h 2211061"/>
              <a:gd name="connsiteX11" fmla="*/ 4316375 w 7679259"/>
              <a:gd name="connsiteY11" fmla="*/ 1896492 h 2211061"/>
              <a:gd name="connsiteX12" fmla="*/ 4316375 w 7679259"/>
              <a:gd name="connsiteY12" fmla="*/ 1433679 h 2211061"/>
              <a:gd name="connsiteX13" fmla="*/ 5750054 w 7679259"/>
              <a:gd name="connsiteY13" fmla="*/ 0 h 2211061"/>
              <a:gd name="connsiteX14" fmla="*/ 4751354 w 7679259"/>
              <a:gd name="connsiteY14" fmla="*/ 0 h 2211061"/>
              <a:gd name="connsiteX15" fmla="*/ 5676978 w 7679259"/>
              <a:gd name="connsiteY15" fmla="*/ 0 h 2211061"/>
              <a:gd name="connsiteX16" fmla="*/ 4715382 w 7679259"/>
              <a:gd name="connsiteY16" fmla="*/ 961596 h 2211061"/>
              <a:gd name="connsiteX17" fmla="*/ 4252570 w 7679259"/>
              <a:gd name="connsiteY17" fmla="*/ 961596 h 2211061"/>
              <a:gd name="connsiteX18" fmla="*/ 4252570 w 7679259"/>
              <a:gd name="connsiteY18" fmla="*/ 498784 h 2211061"/>
              <a:gd name="connsiteX19" fmla="*/ 4751354 w 7679259"/>
              <a:gd name="connsiteY19" fmla="*/ 0 h 2211061"/>
              <a:gd name="connsiteX20" fmla="*/ 3748566 w 7679259"/>
              <a:gd name="connsiteY20" fmla="*/ 0 h 2211061"/>
              <a:gd name="connsiteX21" fmla="*/ 4674190 w 7679259"/>
              <a:gd name="connsiteY21" fmla="*/ 0 h 2211061"/>
              <a:gd name="connsiteX22" fmla="*/ 3697855 w 7679259"/>
              <a:gd name="connsiteY22" fmla="*/ 976336 h 2211061"/>
              <a:gd name="connsiteX23" fmla="*/ 3235043 w 7679259"/>
              <a:gd name="connsiteY23" fmla="*/ 976336 h 2211061"/>
              <a:gd name="connsiteX24" fmla="*/ 3235043 w 7679259"/>
              <a:gd name="connsiteY24" fmla="*/ 513524 h 2211061"/>
              <a:gd name="connsiteX25" fmla="*/ 3748566 w 7679259"/>
              <a:gd name="connsiteY25" fmla="*/ 0 h 2211061"/>
              <a:gd name="connsiteX26" fmla="*/ 2751636 w 7679259"/>
              <a:gd name="connsiteY26" fmla="*/ 0 h 2211061"/>
              <a:gd name="connsiteX27" fmla="*/ 3677260 w 7679259"/>
              <a:gd name="connsiteY27" fmla="*/ 0 h 2211061"/>
              <a:gd name="connsiteX28" fmla="*/ 1860739 w 7679259"/>
              <a:gd name="connsiteY28" fmla="*/ 1816523 h 2211061"/>
              <a:gd name="connsiteX29" fmla="*/ 1397926 w 7679259"/>
              <a:gd name="connsiteY29" fmla="*/ 1816523 h 2211061"/>
              <a:gd name="connsiteX30" fmla="*/ 1397926 w 7679259"/>
              <a:gd name="connsiteY30" fmla="*/ 1353710 h 2211061"/>
              <a:gd name="connsiteX31" fmla="*/ 2751636 w 7679259"/>
              <a:gd name="connsiteY31" fmla="*/ 0 h 2211061"/>
              <a:gd name="connsiteX32" fmla="*/ 1748248 w 7679259"/>
              <a:gd name="connsiteY32" fmla="*/ 0 h 2211061"/>
              <a:gd name="connsiteX33" fmla="*/ 2673873 w 7679259"/>
              <a:gd name="connsiteY33" fmla="*/ 0 h 2211061"/>
              <a:gd name="connsiteX34" fmla="*/ 558664 w 7679259"/>
              <a:gd name="connsiteY34" fmla="*/ 2115210 h 2211061"/>
              <a:gd name="connsiteX35" fmla="*/ 95851 w 7679259"/>
              <a:gd name="connsiteY35" fmla="*/ 2115210 h 2211061"/>
              <a:gd name="connsiteX36" fmla="*/ 95851 w 7679259"/>
              <a:gd name="connsiteY36" fmla="*/ 1652397 h 2211061"/>
              <a:gd name="connsiteX37" fmla="*/ 1748248 w 7679259"/>
              <a:gd name="connsiteY37" fmla="*/ 0 h 2211061"/>
              <a:gd name="connsiteX38" fmla="*/ 734662 w 7679259"/>
              <a:gd name="connsiteY38" fmla="*/ 0 h 2211061"/>
              <a:gd name="connsiteX39" fmla="*/ 1660287 w 7679259"/>
              <a:gd name="connsiteY39" fmla="*/ 0 h 2211061"/>
              <a:gd name="connsiteX40" fmla="*/ 853464 w 7679259"/>
              <a:gd name="connsiteY40" fmla="*/ 806823 h 2211061"/>
              <a:gd name="connsiteX41" fmla="*/ 390652 w 7679259"/>
              <a:gd name="connsiteY41" fmla="*/ 806823 h 2211061"/>
              <a:gd name="connsiteX42" fmla="*/ 390652 w 7679259"/>
              <a:gd name="connsiteY42" fmla="*/ 344011 h 2211061"/>
              <a:gd name="connsiteX43" fmla="*/ 734662 w 7679259"/>
              <a:gd name="connsiteY43" fmla="*/ 0 h 2211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679259" h="2211061">
                <a:moveTo>
                  <a:pt x="6753635" y="0"/>
                </a:moveTo>
                <a:lnTo>
                  <a:pt x="7679259" y="0"/>
                </a:lnTo>
                <a:lnTo>
                  <a:pt x="6210642" y="1468618"/>
                </a:lnTo>
                <a:cubicBezTo>
                  <a:pt x="6082840" y="1596420"/>
                  <a:pt x="5875632" y="1596420"/>
                  <a:pt x="5747830" y="1468618"/>
                </a:cubicBezTo>
                <a:cubicBezTo>
                  <a:pt x="5620028" y="1340816"/>
                  <a:pt x="5620028" y="1133607"/>
                  <a:pt x="5747830" y="1005806"/>
                </a:cubicBezTo>
                <a:lnTo>
                  <a:pt x="6753635" y="0"/>
                </a:lnTo>
                <a:close/>
                <a:moveTo>
                  <a:pt x="5750054" y="0"/>
                </a:moveTo>
                <a:lnTo>
                  <a:pt x="6522556" y="0"/>
                </a:lnTo>
                <a:lnTo>
                  <a:pt x="6524093" y="16031"/>
                </a:lnTo>
                <a:cubicBezTo>
                  <a:pt x="6524093" y="99784"/>
                  <a:pt x="6492142" y="183537"/>
                  <a:pt x="6428241" y="247438"/>
                </a:cubicBezTo>
                <a:lnTo>
                  <a:pt x="4779187" y="1896492"/>
                </a:lnTo>
                <a:cubicBezTo>
                  <a:pt x="4651386" y="2024294"/>
                  <a:pt x="4444177" y="2024294"/>
                  <a:pt x="4316375" y="1896492"/>
                </a:cubicBezTo>
                <a:cubicBezTo>
                  <a:pt x="4188573" y="1768690"/>
                  <a:pt x="4188573" y="1561481"/>
                  <a:pt x="4316375" y="1433679"/>
                </a:cubicBezTo>
                <a:lnTo>
                  <a:pt x="5750054" y="0"/>
                </a:lnTo>
                <a:close/>
                <a:moveTo>
                  <a:pt x="4751354" y="0"/>
                </a:moveTo>
                <a:lnTo>
                  <a:pt x="5676978" y="0"/>
                </a:lnTo>
                <a:lnTo>
                  <a:pt x="4715382" y="961596"/>
                </a:lnTo>
                <a:cubicBezTo>
                  <a:pt x="4587580" y="1089398"/>
                  <a:pt x="4380372" y="1089398"/>
                  <a:pt x="4252570" y="961596"/>
                </a:cubicBezTo>
                <a:cubicBezTo>
                  <a:pt x="4124768" y="833794"/>
                  <a:pt x="4124768" y="626586"/>
                  <a:pt x="4252570" y="498784"/>
                </a:cubicBezTo>
                <a:lnTo>
                  <a:pt x="4751354" y="0"/>
                </a:lnTo>
                <a:close/>
                <a:moveTo>
                  <a:pt x="3748566" y="0"/>
                </a:moveTo>
                <a:lnTo>
                  <a:pt x="4674190" y="0"/>
                </a:lnTo>
                <a:lnTo>
                  <a:pt x="3697855" y="976336"/>
                </a:lnTo>
                <a:cubicBezTo>
                  <a:pt x="3570052" y="1104137"/>
                  <a:pt x="3362844" y="1104137"/>
                  <a:pt x="3235043" y="976336"/>
                </a:cubicBezTo>
                <a:cubicBezTo>
                  <a:pt x="3107241" y="848533"/>
                  <a:pt x="3107241" y="641325"/>
                  <a:pt x="3235043" y="513524"/>
                </a:cubicBezTo>
                <a:lnTo>
                  <a:pt x="3748566" y="0"/>
                </a:lnTo>
                <a:close/>
                <a:moveTo>
                  <a:pt x="2751636" y="0"/>
                </a:moveTo>
                <a:lnTo>
                  <a:pt x="3677260" y="0"/>
                </a:lnTo>
                <a:lnTo>
                  <a:pt x="1860739" y="1816523"/>
                </a:lnTo>
                <a:cubicBezTo>
                  <a:pt x="1732936" y="1944325"/>
                  <a:pt x="1525728" y="1944325"/>
                  <a:pt x="1397926" y="1816523"/>
                </a:cubicBezTo>
                <a:cubicBezTo>
                  <a:pt x="1270124" y="1688721"/>
                  <a:pt x="1270124" y="1481512"/>
                  <a:pt x="1397926" y="1353710"/>
                </a:cubicBezTo>
                <a:lnTo>
                  <a:pt x="2751636" y="0"/>
                </a:lnTo>
                <a:close/>
                <a:moveTo>
                  <a:pt x="1748248" y="0"/>
                </a:moveTo>
                <a:lnTo>
                  <a:pt x="2673873" y="0"/>
                </a:lnTo>
                <a:lnTo>
                  <a:pt x="558664" y="2115210"/>
                </a:lnTo>
                <a:cubicBezTo>
                  <a:pt x="430861" y="2243012"/>
                  <a:pt x="223653" y="2243012"/>
                  <a:pt x="95851" y="2115210"/>
                </a:cubicBezTo>
                <a:cubicBezTo>
                  <a:pt x="-31951" y="1987408"/>
                  <a:pt x="-31951" y="1780199"/>
                  <a:pt x="95851" y="1652397"/>
                </a:cubicBezTo>
                <a:lnTo>
                  <a:pt x="1748248" y="0"/>
                </a:lnTo>
                <a:close/>
                <a:moveTo>
                  <a:pt x="734662" y="0"/>
                </a:moveTo>
                <a:lnTo>
                  <a:pt x="1660287" y="0"/>
                </a:lnTo>
                <a:lnTo>
                  <a:pt x="853464" y="806823"/>
                </a:lnTo>
                <a:cubicBezTo>
                  <a:pt x="725662" y="934625"/>
                  <a:pt x="518453" y="934625"/>
                  <a:pt x="390652" y="806823"/>
                </a:cubicBezTo>
                <a:cubicBezTo>
                  <a:pt x="262850" y="679021"/>
                  <a:pt x="262850" y="471812"/>
                  <a:pt x="390652" y="344011"/>
                </a:cubicBezTo>
                <a:lnTo>
                  <a:pt x="734662" y="0"/>
                </a:ln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174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412260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5423896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016844" cy="6858000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90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368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609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8366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560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540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176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1416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946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4549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4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45834" y="503472"/>
            <a:ext cx="6455863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57470" y="1136821"/>
            <a:ext cx="6424616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6808573" y="0"/>
            <a:ext cx="5383426" cy="6858000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78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367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868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93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79525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1161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523472" cy="6581473"/>
          </a:xfrm>
          <a:custGeom>
            <a:avLst/>
            <a:gdLst>
              <a:gd name="connsiteX0" fmla="*/ 0 w 5523472"/>
              <a:gd name="connsiteY0" fmla="*/ 4653499 h 6581473"/>
              <a:gd name="connsiteX1" fmla="*/ 1162253 w 5523472"/>
              <a:gd name="connsiteY1" fmla="*/ 5815756 h 6581473"/>
              <a:gd name="connsiteX2" fmla="*/ 1162253 w 5523472"/>
              <a:gd name="connsiteY2" fmla="*/ 6061644 h 6581473"/>
              <a:gd name="connsiteX3" fmla="*/ 1162253 w 5523472"/>
              <a:gd name="connsiteY3" fmla="*/ 6061642 h 6581473"/>
              <a:gd name="connsiteX4" fmla="*/ 916364 w 5523472"/>
              <a:gd name="connsiteY4" fmla="*/ 6061642 h 6581473"/>
              <a:gd name="connsiteX5" fmla="*/ 0 w 5523472"/>
              <a:gd name="connsiteY5" fmla="*/ 5145277 h 6581473"/>
              <a:gd name="connsiteX6" fmla="*/ 0 w 5523472"/>
              <a:gd name="connsiteY6" fmla="*/ 3720443 h 6581473"/>
              <a:gd name="connsiteX7" fmla="*/ 2210601 w 5523472"/>
              <a:gd name="connsiteY7" fmla="*/ 5931047 h 6581473"/>
              <a:gd name="connsiteX8" fmla="*/ 2210601 w 5523472"/>
              <a:gd name="connsiteY8" fmla="*/ 6176936 h 6581473"/>
              <a:gd name="connsiteX9" fmla="*/ 2210601 w 5523472"/>
              <a:gd name="connsiteY9" fmla="*/ 6176934 h 6581473"/>
              <a:gd name="connsiteX10" fmla="*/ 1964712 w 5523472"/>
              <a:gd name="connsiteY10" fmla="*/ 6176934 h 6581473"/>
              <a:gd name="connsiteX11" fmla="*/ 0 w 5523472"/>
              <a:gd name="connsiteY11" fmla="*/ 4212221 h 6581473"/>
              <a:gd name="connsiteX12" fmla="*/ 0 w 5523472"/>
              <a:gd name="connsiteY12" fmla="*/ 2844597 h 6581473"/>
              <a:gd name="connsiteX13" fmla="*/ 3440063 w 5523472"/>
              <a:gd name="connsiteY13" fmla="*/ 6284662 h 6581473"/>
              <a:gd name="connsiteX14" fmla="*/ 3440063 w 5523472"/>
              <a:gd name="connsiteY14" fmla="*/ 6530551 h 6581473"/>
              <a:gd name="connsiteX15" fmla="*/ 3440063 w 5523472"/>
              <a:gd name="connsiteY15" fmla="*/ 6530549 h 6581473"/>
              <a:gd name="connsiteX16" fmla="*/ 3382546 w 5523472"/>
              <a:gd name="connsiteY16" fmla="*/ 6568742 h 6581473"/>
              <a:gd name="connsiteX17" fmla="*/ 3317123 w 5523472"/>
              <a:gd name="connsiteY17" fmla="*/ 6581473 h 6581473"/>
              <a:gd name="connsiteX18" fmla="*/ 3317113 w 5523472"/>
              <a:gd name="connsiteY18" fmla="*/ 6581473 h 6581473"/>
              <a:gd name="connsiteX19" fmla="*/ 3251691 w 5523472"/>
              <a:gd name="connsiteY19" fmla="*/ 6568742 h 6581473"/>
              <a:gd name="connsiteX20" fmla="*/ 3194174 w 5523472"/>
              <a:gd name="connsiteY20" fmla="*/ 6530549 h 6581473"/>
              <a:gd name="connsiteX21" fmla="*/ 0 w 5523472"/>
              <a:gd name="connsiteY21" fmla="*/ 3336375 h 6581473"/>
              <a:gd name="connsiteX22" fmla="*/ 0 w 5523472"/>
              <a:gd name="connsiteY22" fmla="*/ 1934345 h 6581473"/>
              <a:gd name="connsiteX23" fmla="*/ 3649293 w 5523472"/>
              <a:gd name="connsiteY23" fmla="*/ 5583637 h 6581473"/>
              <a:gd name="connsiteX24" fmla="*/ 3649293 w 5523472"/>
              <a:gd name="connsiteY24" fmla="*/ 5829528 h 6581473"/>
              <a:gd name="connsiteX25" fmla="*/ 3649293 w 5523472"/>
              <a:gd name="connsiteY25" fmla="*/ 5829524 h 6581473"/>
              <a:gd name="connsiteX26" fmla="*/ 3403404 w 5523472"/>
              <a:gd name="connsiteY26" fmla="*/ 5829524 h 6581473"/>
              <a:gd name="connsiteX27" fmla="*/ 0 w 5523472"/>
              <a:gd name="connsiteY27" fmla="*/ 2426122 h 6581473"/>
              <a:gd name="connsiteX28" fmla="*/ 0 w 5523472"/>
              <a:gd name="connsiteY28" fmla="*/ 1033535 h 6581473"/>
              <a:gd name="connsiteX29" fmla="*/ 4865166 w 5523472"/>
              <a:gd name="connsiteY29" fmla="*/ 5898704 h 6581473"/>
              <a:gd name="connsiteX30" fmla="*/ 4865166 w 5523472"/>
              <a:gd name="connsiteY30" fmla="*/ 6144592 h 6581473"/>
              <a:gd name="connsiteX31" fmla="*/ 4865166 w 5523472"/>
              <a:gd name="connsiteY31" fmla="*/ 6144591 h 6581473"/>
              <a:gd name="connsiteX32" fmla="*/ 4619277 w 5523472"/>
              <a:gd name="connsiteY32" fmla="*/ 6144591 h 6581473"/>
              <a:gd name="connsiteX33" fmla="*/ 0 w 5523472"/>
              <a:gd name="connsiteY33" fmla="*/ 1525312 h 6581473"/>
              <a:gd name="connsiteX34" fmla="*/ 0 w 5523472"/>
              <a:gd name="connsiteY34" fmla="*/ 176588 h 6581473"/>
              <a:gd name="connsiteX35" fmla="*/ 4554161 w 5523472"/>
              <a:gd name="connsiteY35" fmla="*/ 4730750 h 6581473"/>
              <a:gd name="connsiteX36" fmla="*/ 4554161 w 5523472"/>
              <a:gd name="connsiteY36" fmla="*/ 4976638 h 6581473"/>
              <a:gd name="connsiteX37" fmla="*/ 4554161 w 5523472"/>
              <a:gd name="connsiteY37" fmla="*/ 4976635 h 6581473"/>
              <a:gd name="connsiteX38" fmla="*/ 4308272 w 5523472"/>
              <a:gd name="connsiteY38" fmla="*/ 4976635 h 6581473"/>
              <a:gd name="connsiteX39" fmla="*/ 0 w 5523472"/>
              <a:gd name="connsiteY39" fmla="*/ 668363 h 6581473"/>
              <a:gd name="connsiteX40" fmla="*/ 3867928 w 5523472"/>
              <a:gd name="connsiteY40" fmla="*/ 0 h 6581473"/>
              <a:gd name="connsiteX41" fmla="*/ 4359704 w 5523472"/>
              <a:gd name="connsiteY41" fmla="*/ 0 h 6581473"/>
              <a:gd name="connsiteX42" fmla="*/ 4912518 w 5523472"/>
              <a:gd name="connsiteY42" fmla="*/ 552814 h 6581473"/>
              <a:gd name="connsiteX43" fmla="*/ 4912518 w 5523472"/>
              <a:gd name="connsiteY43" fmla="*/ 798703 h 6581473"/>
              <a:gd name="connsiteX44" fmla="*/ 4912518 w 5523472"/>
              <a:gd name="connsiteY44" fmla="*/ 798701 h 6581473"/>
              <a:gd name="connsiteX45" fmla="*/ 4666629 w 5523472"/>
              <a:gd name="connsiteY45" fmla="*/ 798701 h 6581473"/>
              <a:gd name="connsiteX46" fmla="*/ 2993409 w 5523472"/>
              <a:gd name="connsiteY46" fmla="*/ 0 h 6581473"/>
              <a:gd name="connsiteX47" fmla="*/ 3485186 w 5523472"/>
              <a:gd name="connsiteY47" fmla="*/ 0 h 6581473"/>
              <a:gd name="connsiteX48" fmla="*/ 5081421 w 5523472"/>
              <a:gd name="connsiteY48" fmla="*/ 1596236 h 6581473"/>
              <a:gd name="connsiteX49" fmla="*/ 5081421 w 5523472"/>
              <a:gd name="connsiteY49" fmla="*/ 1842125 h 6581473"/>
              <a:gd name="connsiteX50" fmla="*/ 5081421 w 5523472"/>
              <a:gd name="connsiteY50" fmla="*/ 1842121 h 6581473"/>
              <a:gd name="connsiteX51" fmla="*/ 4835532 w 5523472"/>
              <a:gd name="connsiteY51" fmla="*/ 1842121 h 6581473"/>
              <a:gd name="connsiteX52" fmla="*/ 2052879 w 5523472"/>
              <a:gd name="connsiteY52" fmla="*/ 0 h 6581473"/>
              <a:gd name="connsiteX53" fmla="*/ 2544657 w 5523472"/>
              <a:gd name="connsiteY53" fmla="*/ 0 h 6581473"/>
              <a:gd name="connsiteX54" fmla="*/ 5323198 w 5523472"/>
              <a:gd name="connsiteY54" fmla="*/ 2778542 h 6581473"/>
              <a:gd name="connsiteX55" fmla="*/ 5323198 w 5523472"/>
              <a:gd name="connsiteY55" fmla="*/ 3024431 h 6581473"/>
              <a:gd name="connsiteX56" fmla="*/ 5323198 w 5523472"/>
              <a:gd name="connsiteY56" fmla="*/ 3024429 h 6581473"/>
              <a:gd name="connsiteX57" fmla="*/ 5077309 w 5523472"/>
              <a:gd name="connsiteY57" fmla="*/ 3024429 h 6581473"/>
              <a:gd name="connsiteX58" fmla="*/ 1163957 w 5523472"/>
              <a:gd name="connsiteY58" fmla="*/ 0 h 6581473"/>
              <a:gd name="connsiteX59" fmla="*/ 1655734 w 5523472"/>
              <a:gd name="connsiteY59" fmla="*/ 0 h 6581473"/>
              <a:gd name="connsiteX60" fmla="*/ 5439712 w 5523472"/>
              <a:gd name="connsiteY60" fmla="*/ 3783979 h 6581473"/>
              <a:gd name="connsiteX61" fmla="*/ 5439712 w 5523472"/>
              <a:gd name="connsiteY61" fmla="*/ 4029868 h 6581473"/>
              <a:gd name="connsiteX62" fmla="*/ 5439712 w 5523472"/>
              <a:gd name="connsiteY62" fmla="*/ 4029866 h 6581473"/>
              <a:gd name="connsiteX63" fmla="*/ 5193823 w 5523472"/>
              <a:gd name="connsiteY63" fmla="*/ 4029866 h 6581473"/>
              <a:gd name="connsiteX64" fmla="*/ 323153 w 5523472"/>
              <a:gd name="connsiteY64" fmla="*/ 0 h 6581473"/>
              <a:gd name="connsiteX65" fmla="*/ 780870 w 5523472"/>
              <a:gd name="connsiteY65" fmla="*/ 0 h 6581473"/>
              <a:gd name="connsiteX66" fmla="*/ 5472547 w 5523472"/>
              <a:gd name="connsiteY66" fmla="*/ 4691677 h 6581473"/>
              <a:gd name="connsiteX67" fmla="*/ 5472547 w 5523472"/>
              <a:gd name="connsiteY67" fmla="*/ 4937566 h 6581473"/>
              <a:gd name="connsiteX68" fmla="*/ 5472547 w 5523472"/>
              <a:gd name="connsiteY68" fmla="*/ 4937564 h 6581473"/>
              <a:gd name="connsiteX69" fmla="*/ 5226658 w 5523472"/>
              <a:gd name="connsiteY69" fmla="*/ 4937564 h 6581473"/>
              <a:gd name="connsiteX70" fmla="*/ 364907 w 5523472"/>
              <a:gd name="connsiteY70" fmla="*/ 75813 h 6581473"/>
              <a:gd name="connsiteX71" fmla="*/ 326713 w 5523472"/>
              <a:gd name="connsiteY71" fmla="*/ 18296 h 658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523472" h="6581473">
                <a:moveTo>
                  <a:pt x="0" y="4653499"/>
                </a:moveTo>
                <a:lnTo>
                  <a:pt x="1162253" y="5815756"/>
                </a:lnTo>
                <a:cubicBezTo>
                  <a:pt x="1230153" y="5883656"/>
                  <a:pt x="1230153" y="5993744"/>
                  <a:pt x="1162253" y="6061644"/>
                </a:cubicBezTo>
                <a:lnTo>
                  <a:pt x="1162253" y="6061642"/>
                </a:lnTo>
                <a:cubicBezTo>
                  <a:pt x="1094353" y="6129542"/>
                  <a:pt x="984265" y="6129542"/>
                  <a:pt x="916364" y="6061642"/>
                </a:cubicBezTo>
                <a:lnTo>
                  <a:pt x="0" y="5145277"/>
                </a:lnTo>
                <a:close/>
                <a:moveTo>
                  <a:pt x="0" y="3720443"/>
                </a:moveTo>
                <a:lnTo>
                  <a:pt x="2210601" y="5931047"/>
                </a:lnTo>
                <a:cubicBezTo>
                  <a:pt x="2278501" y="5998947"/>
                  <a:pt x="2278501" y="6109036"/>
                  <a:pt x="2210601" y="6176936"/>
                </a:cubicBezTo>
                <a:lnTo>
                  <a:pt x="2210601" y="6176934"/>
                </a:lnTo>
                <a:cubicBezTo>
                  <a:pt x="2142701" y="6244834"/>
                  <a:pt x="2032612" y="6244834"/>
                  <a:pt x="1964712" y="6176934"/>
                </a:cubicBezTo>
                <a:lnTo>
                  <a:pt x="0" y="4212221"/>
                </a:lnTo>
                <a:close/>
                <a:moveTo>
                  <a:pt x="0" y="2844597"/>
                </a:moveTo>
                <a:lnTo>
                  <a:pt x="3440063" y="6284662"/>
                </a:lnTo>
                <a:cubicBezTo>
                  <a:pt x="3507963" y="6352562"/>
                  <a:pt x="3507963" y="6462651"/>
                  <a:pt x="3440063" y="6530551"/>
                </a:cubicBezTo>
                <a:lnTo>
                  <a:pt x="3440063" y="6530549"/>
                </a:lnTo>
                <a:cubicBezTo>
                  <a:pt x="3423088" y="6547524"/>
                  <a:pt x="3403476" y="6560255"/>
                  <a:pt x="3382546" y="6568742"/>
                </a:cubicBezTo>
                <a:lnTo>
                  <a:pt x="3317123" y="6581473"/>
                </a:lnTo>
                <a:lnTo>
                  <a:pt x="3317113" y="6581473"/>
                </a:lnTo>
                <a:lnTo>
                  <a:pt x="3251691" y="6568742"/>
                </a:lnTo>
                <a:cubicBezTo>
                  <a:pt x="3230760" y="6560255"/>
                  <a:pt x="3211149" y="6547524"/>
                  <a:pt x="3194174" y="6530549"/>
                </a:cubicBezTo>
                <a:lnTo>
                  <a:pt x="0" y="3336375"/>
                </a:lnTo>
                <a:close/>
                <a:moveTo>
                  <a:pt x="0" y="1934345"/>
                </a:moveTo>
                <a:lnTo>
                  <a:pt x="3649293" y="5583637"/>
                </a:lnTo>
                <a:cubicBezTo>
                  <a:pt x="3717193" y="5651537"/>
                  <a:pt x="3717193" y="5761626"/>
                  <a:pt x="3649293" y="5829528"/>
                </a:cubicBezTo>
                <a:lnTo>
                  <a:pt x="3649293" y="5829524"/>
                </a:lnTo>
                <a:cubicBezTo>
                  <a:pt x="3581393" y="5897424"/>
                  <a:pt x="3471304" y="5897424"/>
                  <a:pt x="3403404" y="5829524"/>
                </a:cubicBezTo>
                <a:lnTo>
                  <a:pt x="0" y="2426122"/>
                </a:lnTo>
                <a:close/>
                <a:moveTo>
                  <a:pt x="0" y="1033535"/>
                </a:moveTo>
                <a:lnTo>
                  <a:pt x="4865166" y="5898704"/>
                </a:lnTo>
                <a:cubicBezTo>
                  <a:pt x="4933066" y="5966604"/>
                  <a:pt x="4933066" y="6076692"/>
                  <a:pt x="4865166" y="6144592"/>
                </a:cubicBezTo>
                <a:lnTo>
                  <a:pt x="4865166" y="6144591"/>
                </a:lnTo>
                <a:cubicBezTo>
                  <a:pt x="4797266" y="6212490"/>
                  <a:pt x="4687177" y="6212490"/>
                  <a:pt x="4619277" y="6144591"/>
                </a:cubicBezTo>
                <a:lnTo>
                  <a:pt x="0" y="1525312"/>
                </a:lnTo>
                <a:close/>
                <a:moveTo>
                  <a:pt x="0" y="176588"/>
                </a:moveTo>
                <a:lnTo>
                  <a:pt x="4554161" y="4730750"/>
                </a:lnTo>
                <a:cubicBezTo>
                  <a:pt x="4622061" y="4798649"/>
                  <a:pt x="4622061" y="4908738"/>
                  <a:pt x="4554161" y="4976638"/>
                </a:cubicBezTo>
                <a:lnTo>
                  <a:pt x="4554161" y="4976635"/>
                </a:lnTo>
                <a:cubicBezTo>
                  <a:pt x="4486261" y="5044535"/>
                  <a:pt x="4376172" y="5044535"/>
                  <a:pt x="4308272" y="4976635"/>
                </a:cubicBezTo>
                <a:lnTo>
                  <a:pt x="0" y="668363"/>
                </a:lnTo>
                <a:close/>
                <a:moveTo>
                  <a:pt x="3867928" y="0"/>
                </a:moveTo>
                <a:lnTo>
                  <a:pt x="4359704" y="0"/>
                </a:lnTo>
                <a:lnTo>
                  <a:pt x="4912518" y="552814"/>
                </a:lnTo>
                <a:cubicBezTo>
                  <a:pt x="4980418" y="620714"/>
                  <a:pt x="4980418" y="730803"/>
                  <a:pt x="4912518" y="798703"/>
                </a:cubicBezTo>
                <a:lnTo>
                  <a:pt x="4912518" y="798701"/>
                </a:lnTo>
                <a:cubicBezTo>
                  <a:pt x="4844618" y="866601"/>
                  <a:pt x="4734529" y="866601"/>
                  <a:pt x="4666629" y="798701"/>
                </a:cubicBezTo>
                <a:close/>
                <a:moveTo>
                  <a:pt x="2993409" y="0"/>
                </a:moveTo>
                <a:lnTo>
                  <a:pt x="3485186" y="0"/>
                </a:lnTo>
                <a:lnTo>
                  <a:pt x="5081421" y="1596236"/>
                </a:lnTo>
                <a:cubicBezTo>
                  <a:pt x="5149321" y="1664136"/>
                  <a:pt x="5149321" y="1774225"/>
                  <a:pt x="5081421" y="1842125"/>
                </a:cubicBezTo>
                <a:lnTo>
                  <a:pt x="5081421" y="1842121"/>
                </a:lnTo>
                <a:cubicBezTo>
                  <a:pt x="5013521" y="1910021"/>
                  <a:pt x="4903432" y="1910021"/>
                  <a:pt x="4835532" y="1842121"/>
                </a:cubicBezTo>
                <a:close/>
                <a:moveTo>
                  <a:pt x="2052879" y="0"/>
                </a:moveTo>
                <a:lnTo>
                  <a:pt x="2544657" y="0"/>
                </a:lnTo>
                <a:lnTo>
                  <a:pt x="5323198" y="2778542"/>
                </a:lnTo>
                <a:cubicBezTo>
                  <a:pt x="5391098" y="2846442"/>
                  <a:pt x="5391098" y="2956531"/>
                  <a:pt x="5323198" y="3024431"/>
                </a:cubicBezTo>
                <a:lnTo>
                  <a:pt x="5323198" y="3024429"/>
                </a:lnTo>
                <a:cubicBezTo>
                  <a:pt x="5255298" y="3092329"/>
                  <a:pt x="5145209" y="3092329"/>
                  <a:pt x="5077309" y="3024429"/>
                </a:cubicBezTo>
                <a:close/>
                <a:moveTo>
                  <a:pt x="1163957" y="0"/>
                </a:moveTo>
                <a:lnTo>
                  <a:pt x="1655734" y="0"/>
                </a:lnTo>
                <a:lnTo>
                  <a:pt x="5439712" y="3783979"/>
                </a:lnTo>
                <a:cubicBezTo>
                  <a:pt x="5507612" y="3851879"/>
                  <a:pt x="5507612" y="3961968"/>
                  <a:pt x="5439712" y="4029868"/>
                </a:cubicBezTo>
                <a:lnTo>
                  <a:pt x="5439712" y="4029866"/>
                </a:lnTo>
                <a:cubicBezTo>
                  <a:pt x="5371812" y="4097766"/>
                  <a:pt x="5261723" y="4097766"/>
                  <a:pt x="5193823" y="4029866"/>
                </a:cubicBezTo>
                <a:close/>
                <a:moveTo>
                  <a:pt x="323153" y="0"/>
                </a:moveTo>
                <a:lnTo>
                  <a:pt x="780870" y="0"/>
                </a:lnTo>
                <a:lnTo>
                  <a:pt x="5472547" y="4691677"/>
                </a:lnTo>
                <a:cubicBezTo>
                  <a:pt x="5540447" y="4759577"/>
                  <a:pt x="5540447" y="4869666"/>
                  <a:pt x="5472547" y="4937566"/>
                </a:cubicBezTo>
                <a:lnTo>
                  <a:pt x="5472547" y="4937564"/>
                </a:lnTo>
                <a:cubicBezTo>
                  <a:pt x="5404647" y="5005464"/>
                  <a:pt x="5294558" y="5005464"/>
                  <a:pt x="5226658" y="4937564"/>
                </a:cubicBezTo>
                <a:lnTo>
                  <a:pt x="364907" y="75813"/>
                </a:lnTo>
                <a:cubicBezTo>
                  <a:pt x="347932" y="58838"/>
                  <a:pt x="335201" y="39226"/>
                  <a:pt x="326713" y="18296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616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7159" y="503472"/>
            <a:ext cx="7510084" cy="756918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Condensed Light" charset="0"/>
                <a:ea typeface="Roboto Condensed Light" charset="0"/>
                <a:cs typeface="Roboto Condensed Light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18795" y="1136821"/>
            <a:ext cx="7473734" cy="2594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chemeClr val="tx1">
                    <a:alpha val="50000"/>
                  </a:schemeClr>
                </a:solidFill>
                <a:latin typeface="Roboto Condensed Light" charset="0"/>
                <a:ea typeface="Roboto Condensed Light" charset="0"/>
                <a:cs typeface="Roboto Condensed Light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1166140" y="2508680"/>
            <a:ext cx="3803904" cy="1544336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  <p:sp>
        <p:nvSpPr>
          <p:cNvPr id="12" name="Picture Placeholder 41"/>
          <p:cNvSpPr>
            <a:spLocks noGrp="1"/>
          </p:cNvSpPr>
          <p:nvPr>
            <p:ph type="pic" sz="quarter" idx="23" hasCustomPrompt="1"/>
          </p:nvPr>
        </p:nvSpPr>
        <p:spPr>
          <a:xfrm>
            <a:off x="6998208" y="2965879"/>
            <a:ext cx="3803904" cy="1544336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853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704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 rot="2700000" flipH="1">
            <a:off x="11254440" y="-397060"/>
            <a:ext cx="506627" cy="11668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 userDrawn="1"/>
        </p:nvSpPr>
        <p:spPr>
          <a:xfrm rot="2700000" flipH="1">
            <a:off x="12007710" y="-260431"/>
            <a:ext cx="368579" cy="8712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 rot="2700000" flipH="1">
            <a:off x="11072272" y="-267705"/>
            <a:ext cx="177925" cy="51547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156292" y="175176"/>
            <a:ext cx="374307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400" b="0" i="0" smtClean="0">
                <a:solidFill>
                  <a:schemeClr val="tx1"/>
                </a:solidFill>
                <a:latin typeface="Roboto Condensed Light" charset="0"/>
                <a:ea typeface="Roboto Condensed Light" charset="0"/>
                <a:cs typeface="Roboto Condensed Light" charset="0"/>
              </a:rPr>
              <a:pPr algn="ctr"/>
              <a:t>‹#›</a:t>
            </a:fld>
            <a:endParaRPr lang="en-US" sz="1400" b="0" i="0" dirty="0">
              <a:solidFill>
                <a:schemeClr val="tx1"/>
              </a:solidFill>
              <a:latin typeface="Roboto Condensed Light" charset="0"/>
              <a:ea typeface="Roboto Condensed Light" charset="0"/>
              <a:cs typeface="Roboto Condensed Light" charset="0"/>
            </a:endParaRPr>
          </a:p>
        </p:txBody>
      </p:sp>
      <p:sp>
        <p:nvSpPr>
          <p:cNvPr id="7" name="Picture Placeholder 41"/>
          <p:cNvSpPr>
            <a:spLocks noGrp="1"/>
          </p:cNvSpPr>
          <p:nvPr>
            <p:ph type="pic" sz="quarter" idx="22" hasCustomPrompt="1"/>
          </p:nvPr>
        </p:nvSpPr>
        <p:spPr>
          <a:xfrm>
            <a:off x="1166140" y="2091847"/>
            <a:ext cx="3803904" cy="1544336"/>
          </a:xfrm>
          <a:prstGeom prst="rect">
            <a:avLst/>
          </a:pr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32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83" r:id="rId2"/>
    <p:sldLayoutId id="2147483679" r:id="rId3"/>
    <p:sldLayoutId id="2147483680" r:id="rId4"/>
    <p:sldLayoutId id="2147483684" r:id="rId5"/>
    <p:sldLayoutId id="2147483681" r:id="rId6"/>
    <p:sldLayoutId id="2147483667" r:id="rId7"/>
    <p:sldLayoutId id="2147483666" r:id="rId8"/>
    <p:sldLayoutId id="2147483668" r:id="rId9"/>
    <p:sldLayoutId id="2147483669" r:id="rId10"/>
    <p:sldLayoutId id="2147483665" r:id="rId11"/>
    <p:sldLayoutId id="2147483661" r:id="rId12"/>
    <p:sldLayoutId id="2147483662" r:id="rId13"/>
    <p:sldLayoutId id="2147483664" r:id="rId14"/>
    <p:sldLayoutId id="2147483663" r:id="rId15"/>
    <p:sldLayoutId id="2147483682" r:id="rId16"/>
    <p:sldLayoutId id="2147483649" r:id="rId17"/>
    <p:sldLayoutId id="2147483655" r:id="rId18"/>
    <p:sldLayoutId id="2147483674" r:id="rId19"/>
    <p:sldLayoutId id="2147483675" r:id="rId20"/>
    <p:sldLayoutId id="2147483676" r:id="rId21"/>
    <p:sldLayoutId id="2147483677" r:id="rId22"/>
    <p:sldLayoutId id="2147483656" r:id="rId23"/>
    <p:sldLayoutId id="2147483657" r:id="rId24"/>
    <p:sldLayoutId id="2147483660" r:id="rId25"/>
    <p:sldLayoutId id="2147483654" r:id="rId26"/>
    <p:sldLayoutId id="2147483670" r:id="rId27"/>
    <p:sldLayoutId id="2147483671" r:id="rId28"/>
    <p:sldLayoutId id="2147483672" r:id="rId29"/>
    <p:sldLayoutId id="2147483653" r:id="rId30"/>
    <p:sldLayoutId id="2147483685" r:id="rId31"/>
    <p:sldLayoutId id="2147483686" r:id="rId32"/>
    <p:sldLayoutId id="2147483687" r:id="rId33"/>
    <p:sldLayoutId id="2147483688" r:id="rId34"/>
    <p:sldLayoutId id="2147483652" r:id="rId35"/>
    <p:sldLayoutId id="2147483658" r:id="rId36"/>
    <p:sldLayoutId id="2147483709" r:id="rId37"/>
    <p:sldLayoutId id="2147483651" r:id="rId38"/>
    <p:sldLayoutId id="2147483650" r:id="rId39"/>
    <p:sldLayoutId id="2147483711" r:id="rId40"/>
    <p:sldLayoutId id="2147483712" r:id="rId4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0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5310394" y="759246"/>
            <a:ext cx="6131411" cy="6084000"/>
          </a:xfrm>
          <a:prstGeom prst="ellipse">
            <a:avLst/>
          </a:prstGeom>
          <a:noFill/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2700000" flipH="1">
            <a:off x="993758" y="3264323"/>
            <a:ext cx="407602" cy="41651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700000" flipH="1">
            <a:off x="513742" y="385651"/>
            <a:ext cx="735294" cy="32589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3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096000" y="4511609"/>
            <a:ext cx="43326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请填写副标题</a:t>
            </a:r>
            <a:r>
              <a:rPr lang="en-US" altLang="zh-CN" sz="28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补充内容  </a:t>
            </a:r>
            <a:endParaRPr lang="nl-NL" altLang="zh-CN" sz="28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8158849" y="5394723"/>
            <a:ext cx="2135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应聘部门： </a:t>
            </a:r>
            <a:r>
              <a:rPr lang="en-US" altLang="zh-CN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nl-NL" altLang="zh-CN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7854" y="2806862"/>
            <a:ext cx="690838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6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66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</a:t>
            </a:r>
            <a:r>
              <a:rPr lang="zh-CN" altLang="en-US" sz="6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</a:t>
            </a:r>
            <a:r>
              <a:rPr lang="en-US" altLang="zh-CN" sz="6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6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365341" y="5394723"/>
            <a:ext cx="2135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应聘人： </a:t>
            </a:r>
            <a:r>
              <a:rPr lang="en-US" altLang="zh-CN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nl-NL" altLang="zh-CN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354208" y="5715664"/>
            <a:ext cx="426055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365342" y="5782662"/>
            <a:ext cx="30091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0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9" grpId="0" animBg="1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5053491" y="2419036"/>
            <a:ext cx="405384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095650" y="2430019"/>
            <a:ext cx="1166859" cy="1099131"/>
          </a:xfrm>
          <a:prstGeom prst="line">
            <a:avLst/>
          </a:prstGeom>
          <a:noFill/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5917091" y="2430019"/>
            <a:ext cx="1166859" cy="1099131"/>
          </a:xfrm>
          <a:prstGeom prst="line">
            <a:avLst/>
          </a:prstGeom>
          <a:noFill/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080411" y="2414230"/>
            <a:ext cx="0" cy="1631229"/>
          </a:xfrm>
          <a:prstGeom prst="line">
            <a:avLst/>
          </a:prstGeom>
          <a:noFill/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椭圆 12"/>
          <p:cNvSpPr/>
          <p:nvPr/>
        </p:nvSpPr>
        <p:spPr>
          <a:xfrm>
            <a:off x="4098088" y="1963584"/>
            <a:ext cx="1016000" cy="1016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051816" y="1963584"/>
            <a:ext cx="1016000" cy="1016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126640" y="3365664"/>
            <a:ext cx="1016000" cy="1016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038000" y="3365664"/>
            <a:ext cx="1016000" cy="1016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572411" y="4045459"/>
            <a:ext cx="1016000" cy="1016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128176" y="1577504"/>
            <a:ext cx="1788160" cy="1788160"/>
          </a:xfrm>
          <a:prstGeom prst="ellipse">
            <a:avLst/>
          </a:prstGeom>
          <a:solidFill>
            <a:schemeClr val="tx2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144026" y="2054076"/>
            <a:ext cx="2545500" cy="8350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其他执行力</a:t>
            </a:r>
            <a:endParaRPr lang="en-US" altLang="zh-CN" sz="21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其他执行力说明</a:t>
            </a:r>
          </a:p>
        </p:txBody>
      </p:sp>
      <p:sp>
        <p:nvSpPr>
          <p:cNvPr id="20" name="矩形 19"/>
          <p:cNvSpPr/>
          <p:nvPr/>
        </p:nvSpPr>
        <p:spPr>
          <a:xfrm>
            <a:off x="9071271" y="4175669"/>
            <a:ext cx="2428172" cy="8350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工作执行力</a:t>
            </a:r>
            <a:endParaRPr lang="en-US" altLang="zh-CN" sz="21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工作执行力说明</a:t>
            </a:r>
          </a:p>
        </p:txBody>
      </p:sp>
      <p:sp>
        <p:nvSpPr>
          <p:cNvPr id="21" name="矩形 20"/>
          <p:cNvSpPr/>
          <p:nvPr/>
        </p:nvSpPr>
        <p:spPr>
          <a:xfrm>
            <a:off x="6128176" y="5114793"/>
            <a:ext cx="3489697" cy="8350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战略执行力</a:t>
            </a:r>
            <a:endParaRPr lang="en-US" altLang="zh-CN" sz="21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战略执行力说明</a:t>
            </a:r>
          </a:p>
        </p:txBody>
      </p:sp>
      <p:sp>
        <p:nvSpPr>
          <p:cNvPr id="22" name="矩形 21"/>
          <p:cNvSpPr/>
          <p:nvPr/>
        </p:nvSpPr>
        <p:spPr>
          <a:xfrm>
            <a:off x="2404701" y="4175669"/>
            <a:ext cx="2758039" cy="8350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应急执行力</a:t>
            </a:r>
            <a:endParaRPr lang="en-US" altLang="zh-CN" sz="21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应急执行力说明</a:t>
            </a:r>
          </a:p>
          <a:p>
            <a:pPr algn="r">
              <a:lnSpc>
                <a:spcPct val="120000"/>
              </a:lnSpc>
            </a:pPr>
            <a:endParaRPr lang="zh-CN" altLang="en-US" sz="21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61944" y="1975708"/>
            <a:ext cx="1644196" cy="110799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执行</a:t>
            </a:r>
            <a:endParaRPr lang="en-US" altLang="zh-CN" sz="3200" b="1" dirty="0">
              <a:solidFill>
                <a:schemeClr val="accent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能力</a:t>
            </a:r>
          </a:p>
        </p:txBody>
      </p:sp>
      <p:sp>
        <p:nvSpPr>
          <p:cNvPr id="24" name="Freeform 338"/>
          <p:cNvSpPr>
            <a:spLocks noEditPoints="1"/>
          </p:cNvSpPr>
          <p:nvPr/>
        </p:nvSpPr>
        <p:spPr bwMode="auto">
          <a:xfrm>
            <a:off x="6827601" y="4375281"/>
            <a:ext cx="512696" cy="435792"/>
          </a:xfrm>
          <a:custGeom>
            <a:avLst/>
            <a:gdLst>
              <a:gd name="T0" fmla="*/ 58 w 76"/>
              <a:gd name="T1" fmla="*/ 2 h 65"/>
              <a:gd name="T2" fmla="*/ 69 w 76"/>
              <a:gd name="T3" fmla="*/ 2 h 65"/>
              <a:gd name="T4" fmla="*/ 76 w 76"/>
              <a:gd name="T5" fmla="*/ 8 h 65"/>
              <a:gd name="T6" fmla="*/ 76 w 76"/>
              <a:gd name="T7" fmla="*/ 62 h 65"/>
              <a:gd name="T8" fmla="*/ 73 w 76"/>
              <a:gd name="T9" fmla="*/ 65 h 65"/>
              <a:gd name="T10" fmla="*/ 12 w 76"/>
              <a:gd name="T11" fmla="*/ 62 h 65"/>
              <a:gd name="T12" fmla="*/ 8 w 76"/>
              <a:gd name="T13" fmla="*/ 58 h 65"/>
              <a:gd name="T14" fmla="*/ 0 w 76"/>
              <a:gd name="T15" fmla="*/ 45 h 65"/>
              <a:gd name="T16" fmla="*/ 10 w 76"/>
              <a:gd name="T17" fmla="*/ 47 h 65"/>
              <a:gd name="T18" fmla="*/ 49 w 76"/>
              <a:gd name="T19" fmla="*/ 47 h 65"/>
              <a:gd name="T20" fmla="*/ 10 w 76"/>
              <a:gd name="T21" fmla="*/ 44 h 65"/>
              <a:gd name="T22" fmla="*/ 10 w 76"/>
              <a:gd name="T23" fmla="*/ 41 h 65"/>
              <a:gd name="T24" fmla="*/ 49 w 76"/>
              <a:gd name="T25" fmla="*/ 39 h 65"/>
              <a:gd name="T26" fmla="*/ 10 w 76"/>
              <a:gd name="T27" fmla="*/ 31 h 65"/>
              <a:gd name="T28" fmla="*/ 49 w 76"/>
              <a:gd name="T29" fmla="*/ 31 h 65"/>
              <a:gd name="T30" fmla="*/ 42 w 76"/>
              <a:gd name="T31" fmla="*/ 23 h 65"/>
              <a:gd name="T32" fmla="*/ 50 w 76"/>
              <a:gd name="T33" fmla="*/ 21 h 65"/>
              <a:gd name="T34" fmla="*/ 45 w 76"/>
              <a:gd name="T35" fmla="*/ 14 h 65"/>
              <a:gd name="T36" fmla="*/ 46 w 76"/>
              <a:gd name="T37" fmla="*/ 12 h 65"/>
              <a:gd name="T38" fmla="*/ 50 w 76"/>
              <a:gd name="T39" fmla="*/ 12 h 65"/>
              <a:gd name="T40" fmla="*/ 42 w 76"/>
              <a:gd name="T41" fmla="*/ 15 h 65"/>
              <a:gd name="T42" fmla="*/ 46 w 76"/>
              <a:gd name="T43" fmla="*/ 21 h 65"/>
              <a:gd name="T44" fmla="*/ 45 w 76"/>
              <a:gd name="T45" fmla="*/ 23 h 65"/>
              <a:gd name="T46" fmla="*/ 18 w 76"/>
              <a:gd name="T47" fmla="*/ 26 h 65"/>
              <a:gd name="T48" fmla="*/ 15 w 76"/>
              <a:gd name="T49" fmla="*/ 17 h 65"/>
              <a:gd name="T50" fmla="*/ 9 w 76"/>
              <a:gd name="T51" fmla="*/ 26 h 65"/>
              <a:gd name="T52" fmla="*/ 15 w 76"/>
              <a:gd name="T53" fmla="*/ 26 h 65"/>
              <a:gd name="T54" fmla="*/ 26 w 76"/>
              <a:gd name="T55" fmla="*/ 24 h 65"/>
              <a:gd name="T56" fmla="*/ 26 w 76"/>
              <a:gd name="T57" fmla="*/ 18 h 65"/>
              <a:gd name="T58" fmla="*/ 23 w 76"/>
              <a:gd name="T59" fmla="*/ 12 h 65"/>
              <a:gd name="T60" fmla="*/ 19 w 76"/>
              <a:gd name="T61" fmla="*/ 10 h 65"/>
              <a:gd name="T62" fmla="*/ 41 w 76"/>
              <a:gd name="T63" fmla="*/ 10 h 65"/>
              <a:gd name="T64" fmla="*/ 36 w 76"/>
              <a:gd name="T65" fmla="*/ 10 h 65"/>
              <a:gd name="T66" fmla="*/ 30 w 76"/>
              <a:gd name="T67" fmla="*/ 10 h 65"/>
              <a:gd name="T68" fmla="*/ 32 w 76"/>
              <a:gd name="T69" fmla="*/ 26 h 65"/>
              <a:gd name="T70" fmla="*/ 39 w 76"/>
              <a:gd name="T71" fmla="*/ 26 h 65"/>
              <a:gd name="T72" fmla="*/ 58 w 76"/>
              <a:gd name="T73" fmla="*/ 44 h 65"/>
              <a:gd name="T74" fmla="*/ 61 w 76"/>
              <a:gd name="T75" fmla="*/ 53 h 65"/>
              <a:gd name="T76" fmla="*/ 63 w 76"/>
              <a:gd name="T77" fmla="*/ 44 h 65"/>
              <a:gd name="T78" fmla="*/ 63 w 76"/>
              <a:gd name="T79" fmla="*/ 8 h 65"/>
              <a:gd name="T80" fmla="*/ 59 w 76"/>
              <a:gd name="T81" fmla="*/ 7 h 65"/>
              <a:gd name="T82" fmla="*/ 68 w 76"/>
              <a:gd name="T83" fmla="*/ 7 h 65"/>
              <a:gd name="T84" fmla="*/ 68 w 76"/>
              <a:gd name="T85" fmla="*/ 8 h 65"/>
              <a:gd name="T86" fmla="*/ 67 w 76"/>
              <a:gd name="T87" fmla="*/ 53 h 65"/>
              <a:gd name="T88" fmla="*/ 62 w 76"/>
              <a:gd name="T89" fmla="*/ 58 h 65"/>
              <a:gd name="T90" fmla="*/ 71 w 76"/>
              <a:gd name="T91" fmla="*/ 59 h 65"/>
              <a:gd name="T92" fmla="*/ 71 w 76"/>
              <a:gd name="T93" fmla="*/ 8 h 65"/>
              <a:gd name="T94" fmla="*/ 69 w 76"/>
              <a:gd name="T95" fmla="*/ 7 h 65"/>
              <a:gd name="T96" fmla="*/ 5 w 76"/>
              <a:gd name="T97" fmla="*/ 5 h 65"/>
              <a:gd name="T98" fmla="*/ 5 w 76"/>
              <a:gd name="T99" fmla="*/ 45 h 65"/>
              <a:gd name="T100" fmla="*/ 54 w 76"/>
              <a:gd name="T101" fmla="*/ 53 h 65"/>
              <a:gd name="T102" fmla="*/ 53 w 76"/>
              <a:gd name="T103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" h="65">
                <a:moveTo>
                  <a:pt x="2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1"/>
                  <a:pt x="58" y="2"/>
                </a:cubicBezTo>
                <a:cubicBezTo>
                  <a:pt x="58" y="2"/>
                  <a:pt x="59" y="2"/>
                  <a:pt x="59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9" y="2"/>
                  <a:pt x="69" y="2"/>
                </a:cubicBezTo>
                <a:cubicBezTo>
                  <a:pt x="69" y="2"/>
                  <a:pt x="69" y="2"/>
                  <a:pt x="70" y="2"/>
                </a:cubicBezTo>
                <a:cubicBezTo>
                  <a:pt x="71" y="2"/>
                  <a:pt x="73" y="2"/>
                  <a:pt x="74" y="3"/>
                </a:cubicBezTo>
                <a:cubicBezTo>
                  <a:pt x="75" y="5"/>
                  <a:pt x="76" y="6"/>
                  <a:pt x="76" y="8"/>
                </a:cubicBezTo>
                <a:cubicBezTo>
                  <a:pt x="76" y="8"/>
                  <a:pt x="76" y="8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3"/>
                  <a:pt x="75" y="65"/>
                  <a:pt x="73" y="65"/>
                </a:cubicBezTo>
                <a:cubicBezTo>
                  <a:pt x="73" y="65"/>
                  <a:pt x="73" y="64"/>
                  <a:pt x="72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4"/>
                  <a:pt x="12" y="63"/>
                  <a:pt x="12" y="62"/>
                </a:cubicBezTo>
                <a:cubicBezTo>
                  <a:pt x="12" y="58"/>
                  <a:pt x="12" y="58"/>
                  <a:pt x="12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6" y="57"/>
                  <a:pt x="4" y="56"/>
                  <a:pt x="2" y="54"/>
                </a:cubicBezTo>
                <a:cubicBezTo>
                  <a:pt x="1" y="52"/>
                  <a:pt x="0" y="49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10" y="47"/>
                </a:moveTo>
                <a:cubicBezTo>
                  <a:pt x="10" y="49"/>
                  <a:pt x="10" y="49"/>
                  <a:pt x="10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7"/>
                  <a:pt x="49" y="47"/>
                  <a:pt x="49" y="47"/>
                </a:cubicBezTo>
                <a:cubicBezTo>
                  <a:pt x="10" y="47"/>
                  <a:pt x="10" y="47"/>
                  <a:pt x="10" y="47"/>
                </a:cubicBezTo>
                <a:close/>
                <a:moveTo>
                  <a:pt x="10" y="41"/>
                </a:moveTo>
                <a:cubicBezTo>
                  <a:pt x="10" y="44"/>
                  <a:pt x="10" y="44"/>
                  <a:pt x="10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1"/>
                  <a:pt x="49" y="41"/>
                  <a:pt x="49" y="41"/>
                </a:cubicBezTo>
                <a:cubicBezTo>
                  <a:pt x="10" y="41"/>
                  <a:pt x="10" y="41"/>
                  <a:pt x="10" y="41"/>
                </a:cubicBezTo>
                <a:close/>
                <a:moveTo>
                  <a:pt x="10" y="36"/>
                </a:moveTo>
                <a:cubicBezTo>
                  <a:pt x="10" y="39"/>
                  <a:pt x="10" y="39"/>
                  <a:pt x="1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6"/>
                  <a:pt x="49" y="36"/>
                  <a:pt x="49" y="36"/>
                </a:cubicBezTo>
                <a:cubicBezTo>
                  <a:pt x="10" y="36"/>
                  <a:pt x="10" y="36"/>
                  <a:pt x="10" y="36"/>
                </a:cubicBezTo>
                <a:close/>
                <a:moveTo>
                  <a:pt x="10" y="31"/>
                </a:moveTo>
                <a:cubicBezTo>
                  <a:pt x="10" y="33"/>
                  <a:pt x="10" y="33"/>
                  <a:pt x="1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1"/>
                  <a:pt x="49" y="31"/>
                  <a:pt x="49" y="31"/>
                </a:cubicBezTo>
                <a:cubicBezTo>
                  <a:pt x="10" y="31"/>
                  <a:pt x="10" y="31"/>
                  <a:pt x="10" y="31"/>
                </a:cubicBezTo>
                <a:close/>
                <a:moveTo>
                  <a:pt x="42" y="20"/>
                </a:moveTo>
                <a:cubicBezTo>
                  <a:pt x="42" y="23"/>
                  <a:pt x="42" y="23"/>
                  <a:pt x="42" y="23"/>
                </a:cubicBezTo>
                <a:cubicBezTo>
                  <a:pt x="42" y="25"/>
                  <a:pt x="43" y="26"/>
                  <a:pt x="46" y="26"/>
                </a:cubicBezTo>
                <a:cubicBezTo>
                  <a:pt x="48" y="26"/>
                  <a:pt x="50" y="25"/>
                  <a:pt x="50" y="23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0"/>
                  <a:pt x="50" y="20"/>
                  <a:pt x="49" y="19"/>
                </a:cubicBezTo>
                <a:cubicBezTo>
                  <a:pt x="49" y="18"/>
                  <a:pt x="48" y="17"/>
                  <a:pt x="46" y="16"/>
                </a:cubicBezTo>
                <a:cubicBezTo>
                  <a:pt x="46" y="15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5"/>
                  <a:pt x="46" y="15"/>
                  <a:pt x="4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0"/>
                  <a:pt x="48" y="10"/>
                  <a:pt x="46" y="10"/>
                </a:cubicBezTo>
                <a:cubicBezTo>
                  <a:pt x="43" y="10"/>
                  <a:pt x="42" y="11"/>
                  <a:pt x="42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6"/>
                  <a:pt x="42" y="16"/>
                </a:cubicBezTo>
                <a:cubicBezTo>
                  <a:pt x="43" y="17"/>
                  <a:pt x="44" y="18"/>
                  <a:pt x="45" y="19"/>
                </a:cubicBezTo>
                <a:cubicBezTo>
                  <a:pt x="46" y="20"/>
                  <a:pt x="46" y="21"/>
                  <a:pt x="46" y="21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5" y="24"/>
                  <a:pt x="45" y="24"/>
                  <a:pt x="45" y="23"/>
                </a:cubicBezTo>
                <a:cubicBezTo>
                  <a:pt x="45" y="20"/>
                  <a:pt x="45" y="20"/>
                  <a:pt x="45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18" y="26"/>
                </a:moveTo>
                <a:cubicBezTo>
                  <a:pt x="18" y="10"/>
                  <a:pt x="18" y="10"/>
                  <a:pt x="18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0"/>
                  <a:pt x="13" y="10"/>
                  <a:pt x="1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6"/>
                  <a:pt x="9" y="26"/>
                  <a:pt x="9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17"/>
                  <a:pt x="12" y="17"/>
                  <a:pt x="12" y="17"/>
                </a:cubicBez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6" y="26"/>
                </a:moveTo>
                <a:cubicBezTo>
                  <a:pt x="26" y="24"/>
                  <a:pt x="26" y="24"/>
                  <a:pt x="26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18"/>
                  <a:pt x="23" y="18"/>
                  <a:pt x="23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6" y="16"/>
                  <a:pt x="2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0"/>
                  <a:pt x="26" y="10"/>
                  <a:pt x="26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26"/>
                  <a:pt x="19" y="26"/>
                  <a:pt x="19" y="26"/>
                </a:cubicBezTo>
                <a:cubicBezTo>
                  <a:pt x="26" y="26"/>
                  <a:pt x="26" y="26"/>
                  <a:pt x="26" y="26"/>
                </a:cubicBezTo>
                <a:close/>
                <a:moveTo>
                  <a:pt x="41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0"/>
                  <a:pt x="36" y="10"/>
                  <a:pt x="36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5" y="26"/>
                  <a:pt x="35" y="26"/>
                  <a:pt x="35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10"/>
                  <a:pt x="41" y="10"/>
                  <a:pt x="41" y="10"/>
                </a:cubicBezTo>
                <a:close/>
                <a:moveTo>
                  <a:pt x="58" y="7"/>
                </a:move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5"/>
                </a:cubicBezTo>
                <a:cubicBezTo>
                  <a:pt x="58" y="48"/>
                  <a:pt x="58" y="50"/>
                  <a:pt x="59" y="52"/>
                </a:cubicBezTo>
                <a:cubicBezTo>
                  <a:pt x="60" y="52"/>
                  <a:pt x="60" y="53"/>
                  <a:pt x="61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1" y="53"/>
                  <a:pt x="62" y="52"/>
                  <a:pt x="62" y="51"/>
                </a:cubicBezTo>
                <a:cubicBezTo>
                  <a:pt x="62" y="50"/>
                  <a:pt x="63" y="47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7"/>
                  <a:pt x="63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8" y="7"/>
                  <a:pt x="58" y="7"/>
                </a:cubicBezTo>
                <a:close/>
                <a:moveTo>
                  <a:pt x="69" y="7"/>
                </a:moveTo>
                <a:cubicBezTo>
                  <a:pt x="69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8"/>
                  <a:pt x="67" y="51"/>
                  <a:pt x="67" y="53"/>
                </a:cubicBezTo>
                <a:cubicBezTo>
                  <a:pt x="66" y="56"/>
                  <a:pt x="64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9"/>
                  <a:pt x="17" y="59"/>
                  <a:pt x="1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7"/>
                  <a:pt x="70" y="7"/>
                </a:cubicBezTo>
                <a:cubicBezTo>
                  <a:pt x="70" y="7"/>
                  <a:pt x="70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lose/>
                <a:moveTo>
                  <a:pt x="53" y="5"/>
                </a:moveTo>
                <a:cubicBezTo>
                  <a:pt x="5" y="5"/>
                  <a:pt x="5" y="5"/>
                  <a:pt x="5" y="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8"/>
                  <a:pt x="5" y="50"/>
                  <a:pt x="6" y="51"/>
                </a:cubicBezTo>
                <a:cubicBezTo>
                  <a:pt x="7" y="52"/>
                  <a:pt x="8" y="52"/>
                  <a:pt x="9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1"/>
                  <a:pt x="53" y="48"/>
                  <a:pt x="53" y="44"/>
                </a:cubicBezTo>
                <a:cubicBezTo>
                  <a:pt x="53" y="44"/>
                  <a:pt x="53" y="44"/>
                  <a:pt x="53" y="44"/>
                </a:cubicBezTo>
                <a:lnTo>
                  <a:pt x="53" y="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  <p:sp>
        <p:nvSpPr>
          <p:cNvPr id="25" name="Freeform 373"/>
          <p:cNvSpPr>
            <a:spLocks noEditPoints="1"/>
          </p:cNvSpPr>
          <p:nvPr/>
        </p:nvSpPr>
        <p:spPr bwMode="auto">
          <a:xfrm>
            <a:off x="4376797" y="2238916"/>
            <a:ext cx="458581" cy="464277"/>
          </a:xfrm>
          <a:custGeom>
            <a:avLst/>
            <a:gdLst>
              <a:gd name="T0" fmla="*/ 65 w 68"/>
              <a:gd name="T1" fmla="*/ 29 h 69"/>
              <a:gd name="T2" fmla="*/ 68 w 68"/>
              <a:gd name="T3" fmla="*/ 34 h 69"/>
              <a:gd name="T4" fmla="*/ 68 w 68"/>
              <a:gd name="T5" fmla="*/ 63 h 69"/>
              <a:gd name="T6" fmla="*/ 61 w 68"/>
              <a:gd name="T7" fmla="*/ 69 h 69"/>
              <a:gd name="T8" fmla="*/ 7 w 68"/>
              <a:gd name="T9" fmla="*/ 69 h 69"/>
              <a:gd name="T10" fmla="*/ 0 w 68"/>
              <a:gd name="T11" fmla="*/ 63 h 69"/>
              <a:gd name="T12" fmla="*/ 0 w 68"/>
              <a:gd name="T13" fmla="*/ 34 h 69"/>
              <a:gd name="T14" fmla="*/ 2 w 68"/>
              <a:gd name="T15" fmla="*/ 30 h 69"/>
              <a:gd name="T16" fmla="*/ 2 w 68"/>
              <a:gd name="T17" fmla="*/ 30 h 69"/>
              <a:gd name="T18" fmla="*/ 2 w 68"/>
              <a:gd name="T19" fmla="*/ 30 h 69"/>
              <a:gd name="T20" fmla="*/ 2 w 68"/>
              <a:gd name="T21" fmla="*/ 29 h 69"/>
              <a:gd name="T22" fmla="*/ 30 w 68"/>
              <a:gd name="T23" fmla="*/ 2 h 69"/>
              <a:gd name="T24" fmla="*/ 38 w 68"/>
              <a:gd name="T25" fmla="*/ 2 h 69"/>
              <a:gd name="T26" fmla="*/ 65 w 68"/>
              <a:gd name="T27" fmla="*/ 29 h 69"/>
              <a:gd name="T28" fmla="*/ 12 w 68"/>
              <a:gd name="T29" fmla="*/ 22 h 69"/>
              <a:gd name="T30" fmla="*/ 12 w 68"/>
              <a:gd name="T31" fmla="*/ 39 h 69"/>
              <a:gd name="T32" fmla="*/ 34 w 68"/>
              <a:gd name="T33" fmla="*/ 56 h 69"/>
              <a:gd name="T34" fmla="*/ 55 w 68"/>
              <a:gd name="T35" fmla="*/ 40 h 69"/>
              <a:gd name="T36" fmla="*/ 55 w 68"/>
              <a:gd name="T37" fmla="*/ 22 h 69"/>
              <a:gd name="T38" fmla="*/ 12 w 68"/>
              <a:gd name="T39" fmla="*/ 22 h 69"/>
              <a:gd name="T40" fmla="*/ 19 w 68"/>
              <a:gd name="T41" fmla="*/ 26 h 69"/>
              <a:gd name="T42" fmla="*/ 19 w 68"/>
              <a:gd name="T43" fmla="*/ 29 h 69"/>
              <a:gd name="T44" fmla="*/ 48 w 68"/>
              <a:gd name="T45" fmla="*/ 29 h 69"/>
              <a:gd name="T46" fmla="*/ 48 w 68"/>
              <a:gd name="T47" fmla="*/ 26 h 69"/>
              <a:gd name="T48" fmla="*/ 19 w 68"/>
              <a:gd name="T49" fmla="*/ 26 h 69"/>
              <a:gd name="T50" fmla="*/ 19 w 68"/>
              <a:gd name="T51" fmla="*/ 38 h 69"/>
              <a:gd name="T52" fmla="*/ 19 w 68"/>
              <a:gd name="T53" fmla="*/ 41 h 69"/>
              <a:gd name="T54" fmla="*/ 48 w 68"/>
              <a:gd name="T55" fmla="*/ 41 h 69"/>
              <a:gd name="T56" fmla="*/ 48 w 68"/>
              <a:gd name="T57" fmla="*/ 38 h 69"/>
              <a:gd name="T58" fmla="*/ 19 w 68"/>
              <a:gd name="T59" fmla="*/ 38 h 69"/>
              <a:gd name="T60" fmla="*/ 19 w 68"/>
              <a:gd name="T61" fmla="*/ 32 h 69"/>
              <a:gd name="T62" fmla="*/ 19 w 68"/>
              <a:gd name="T63" fmla="*/ 35 h 69"/>
              <a:gd name="T64" fmla="*/ 48 w 68"/>
              <a:gd name="T65" fmla="*/ 35 h 69"/>
              <a:gd name="T66" fmla="*/ 48 w 68"/>
              <a:gd name="T67" fmla="*/ 32 h 69"/>
              <a:gd name="T68" fmla="*/ 19 w 68"/>
              <a:gd name="T69" fmla="*/ 32 h 69"/>
              <a:gd name="T70" fmla="*/ 8 w 68"/>
              <a:gd name="T71" fmla="*/ 65 h 69"/>
              <a:gd name="T72" fmla="*/ 21 w 68"/>
              <a:gd name="T73" fmla="*/ 52 h 69"/>
              <a:gd name="T74" fmla="*/ 21 w 68"/>
              <a:gd name="T75" fmla="*/ 50 h 69"/>
              <a:gd name="T76" fmla="*/ 19 w 68"/>
              <a:gd name="T77" fmla="*/ 50 h 69"/>
              <a:gd name="T78" fmla="*/ 6 w 68"/>
              <a:gd name="T79" fmla="*/ 63 h 69"/>
              <a:gd name="T80" fmla="*/ 6 w 68"/>
              <a:gd name="T81" fmla="*/ 65 h 69"/>
              <a:gd name="T82" fmla="*/ 8 w 68"/>
              <a:gd name="T83" fmla="*/ 65 h 69"/>
              <a:gd name="T84" fmla="*/ 63 w 68"/>
              <a:gd name="T85" fmla="*/ 63 h 69"/>
              <a:gd name="T86" fmla="*/ 50 w 68"/>
              <a:gd name="T87" fmla="*/ 50 h 69"/>
              <a:gd name="T88" fmla="*/ 48 w 68"/>
              <a:gd name="T89" fmla="*/ 50 h 69"/>
              <a:gd name="T90" fmla="*/ 48 w 68"/>
              <a:gd name="T91" fmla="*/ 52 h 69"/>
              <a:gd name="T92" fmla="*/ 61 w 68"/>
              <a:gd name="T93" fmla="*/ 65 h 69"/>
              <a:gd name="T94" fmla="*/ 64 w 68"/>
              <a:gd name="T95" fmla="*/ 65 h 69"/>
              <a:gd name="T96" fmla="*/ 63 w 68"/>
              <a:gd name="T97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8" h="69">
                <a:moveTo>
                  <a:pt x="65" y="29"/>
                </a:moveTo>
                <a:cubicBezTo>
                  <a:pt x="67" y="30"/>
                  <a:pt x="68" y="32"/>
                  <a:pt x="68" y="34"/>
                </a:cubicBezTo>
                <a:cubicBezTo>
                  <a:pt x="68" y="63"/>
                  <a:pt x="68" y="63"/>
                  <a:pt x="68" y="63"/>
                </a:cubicBezTo>
                <a:cubicBezTo>
                  <a:pt x="68" y="66"/>
                  <a:pt x="65" y="69"/>
                  <a:pt x="61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3" y="69"/>
                  <a:pt x="0" y="66"/>
                  <a:pt x="0" y="6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1" y="31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30" y="2"/>
                  <a:pt x="30" y="2"/>
                  <a:pt x="30" y="2"/>
                </a:cubicBezTo>
                <a:cubicBezTo>
                  <a:pt x="33" y="0"/>
                  <a:pt x="35" y="0"/>
                  <a:pt x="38" y="2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12" y="22"/>
                </a:moveTo>
                <a:cubicBezTo>
                  <a:pt x="12" y="39"/>
                  <a:pt x="12" y="39"/>
                  <a:pt x="12" y="39"/>
                </a:cubicBezTo>
                <a:cubicBezTo>
                  <a:pt x="34" y="56"/>
                  <a:pt x="34" y="56"/>
                  <a:pt x="34" y="56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22"/>
                  <a:pt x="55" y="22"/>
                  <a:pt x="55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9" y="26"/>
                </a:moveTo>
                <a:cubicBezTo>
                  <a:pt x="19" y="29"/>
                  <a:pt x="19" y="29"/>
                  <a:pt x="1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6"/>
                  <a:pt x="48" y="26"/>
                  <a:pt x="48" y="26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19" y="38"/>
                </a:moveTo>
                <a:cubicBezTo>
                  <a:pt x="19" y="41"/>
                  <a:pt x="19" y="41"/>
                  <a:pt x="19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38"/>
                  <a:pt x="48" y="38"/>
                  <a:pt x="48" y="38"/>
                </a:cubicBezTo>
                <a:cubicBezTo>
                  <a:pt x="19" y="38"/>
                  <a:pt x="19" y="38"/>
                  <a:pt x="19" y="38"/>
                </a:cubicBezTo>
                <a:close/>
                <a:moveTo>
                  <a:pt x="19" y="32"/>
                </a:moveTo>
                <a:cubicBezTo>
                  <a:pt x="19" y="35"/>
                  <a:pt x="19" y="35"/>
                  <a:pt x="19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19" y="32"/>
                  <a:pt x="19" y="32"/>
                  <a:pt x="19" y="32"/>
                </a:cubicBezTo>
                <a:close/>
                <a:moveTo>
                  <a:pt x="8" y="65"/>
                </a:moveTo>
                <a:cubicBezTo>
                  <a:pt x="21" y="52"/>
                  <a:pt x="21" y="52"/>
                  <a:pt x="21" y="52"/>
                </a:cubicBezTo>
                <a:cubicBezTo>
                  <a:pt x="22" y="52"/>
                  <a:pt x="22" y="51"/>
                  <a:pt x="21" y="50"/>
                </a:cubicBezTo>
                <a:cubicBezTo>
                  <a:pt x="21" y="49"/>
                  <a:pt x="20" y="49"/>
                  <a:pt x="19" y="50"/>
                </a:cubicBezTo>
                <a:cubicBezTo>
                  <a:pt x="6" y="63"/>
                  <a:pt x="6" y="63"/>
                  <a:pt x="6" y="63"/>
                </a:cubicBezTo>
                <a:cubicBezTo>
                  <a:pt x="5" y="64"/>
                  <a:pt x="5" y="64"/>
                  <a:pt x="6" y="65"/>
                </a:cubicBezTo>
                <a:cubicBezTo>
                  <a:pt x="6" y="66"/>
                  <a:pt x="7" y="66"/>
                  <a:pt x="8" y="65"/>
                </a:cubicBezTo>
                <a:close/>
                <a:moveTo>
                  <a:pt x="63" y="63"/>
                </a:moveTo>
                <a:cubicBezTo>
                  <a:pt x="50" y="50"/>
                  <a:pt x="50" y="50"/>
                  <a:pt x="50" y="50"/>
                </a:cubicBezTo>
                <a:cubicBezTo>
                  <a:pt x="49" y="49"/>
                  <a:pt x="48" y="49"/>
                  <a:pt x="48" y="50"/>
                </a:cubicBezTo>
                <a:cubicBezTo>
                  <a:pt x="47" y="51"/>
                  <a:pt x="47" y="52"/>
                  <a:pt x="48" y="52"/>
                </a:cubicBezTo>
                <a:cubicBezTo>
                  <a:pt x="61" y="65"/>
                  <a:pt x="61" y="65"/>
                  <a:pt x="61" y="65"/>
                </a:cubicBezTo>
                <a:cubicBezTo>
                  <a:pt x="62" y="66"/>
                  <a:pt x="63" y="66"/>
                  <a:pt x="64" y="65"/>
                </a:cubicBezTo>
                <a:cubicBezTo>
                  <a:pt x="64" y="64"/>
                  <a:pt x="64" y="64"/>
                  <a:pt x="63" y="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  <p:sp>
        <p:nvSpPr>
          <p:cNvPr id="26" name="Freeform 447"/>
          <p:cNvSpPr>
            <a:spLocks noEditPoints="1"/>
          </p:cNvSpPr>
          <p:nvPr/>
        </p:nvSpPr>
        <p:spPr bwMode="auto">
          <a:xfrm>
            <a:off x="8442378" y="3614468"/>
            <a:ext cx="384525" cy="518392"/>
          </a:xfrm>
          <a:custGeom>
            <a:avLst/>
            <a:gdLst>
              <a:gd name="T0" fmla="*/ 10 w 57"/>
              <a:gd name="T1" fmla="*/ 24 h 77"/>
              <a:gd name="T2" fmla="*/ 26 w 57"/>
              <a:gd name="T3" fmla="*/ 53 h 77"/>
              <a:gd name="T4" fmla="*/ 55 w 57"/>
              <a:gd name="T5" fmla="*/ 38 h 77"/>
              <a:gd name="T6" fmla="*/ 40 w 57"/>
              <a:gd name="T7" fmla="*/ 9 h 77"/>
              <a:gd name="T8" fmla="*/ 23 w 57"/>
              <a:gd name="T9" fmla="*/ 46 h 77"/>
              <a:gd name="T10" fmla="*/ 32 w 57"/>
              <a:gd name="T11" fmla="*/ 49 h 77"/>
              <a:gd name="T12" fmla="*/ 23 w 57"/>
              <a:gd name="T13" fmla="*/ 46 h 77"/>
              <a:gd name="T14" fmla="*/ 38 w 57"/>
              <a:gd name="T15" fmla="*/ 42 h 77"/>
              <a:gd name="T16" fmla="*/ 43 w 57"/>
              <a:gd name="T17" fmla="*/ 41 h 77"/>
              <a:gd name="T18" fmla="*/ 35 w 57"/>
              <a:gd name="T19" fmla="*/ 45 h 77"/>
              <a:gd name="T20" fmla="*/ 47 w 57"/>
              <a:gd name="T21" fmla="*/ 36 h 77"/>
              <a:gd name="T22" fmla="*/ 50 w 57"/>
              <a:gd name="T23" fmla="*/ 36 h 77"/>
              <a:gd name="T24" fmla="*/ 47 w 57"/>
              <a:gd name="T25" fmla="*/ 36 h 77"/>
              <a:gd name="T26" fmla="*/ 37 w 57"/>
              <a:gd name="T27" fmla="*/ 16 h 77"/>
              <a:gd name="T28" fmla="*/ 38 w 57"/>
              <a:gd name="T29" fmla="*/ 14 h 77"/>
              <a:gd name="T30" fmla="*/ 32 w 57"/>
              <a:gd name="T31" fmla="*/ 18 h 77"/>
              <a:gd name="T32" fmla="*/ 23 w 57"/>
              <a:gd name="T33" fmla="*/ 23 h 77"/>
              <a:gd name="T34" fmla="*/ 24 w 57"/>
              <a:gd name="T35" fmla="*/ 15 h 77"/>
              <a:gd name="T36" fmla="*/ 32 w 57"/>
              <a:gd name="T37" fmla="*/ 18 h 77"/>
              <a:gd name="T38" fmla="*/ 15 w 57"/>
              <a:gd name="T39" fmla="*/ 30 h 77"/>
              <a:gd name="T40" fmla="*/ 17 w 57"/>
              <a:gd name="T41" fmla="*/ 22 h 77"/>
              <a:gd name="T42" fmla="*/ 23 w 57"/>
              <a:gd name="T43" fmla="*/ 41 h 77"/>
              <a:gd name="T44" fmla="*/ 19 w 57"/>
              <a:gd name="T45" fmla="*/ 33 h 77"/>
              <a:gd name="T46" fmla="*/ 22 w 57"/>
              <a:gd name="T47" fmla="*/ 37 h 77"/>
              <a:gd name="T48" fmla="*/ 23 w 57"/>
              <a:gd name="T49" fmla="*/ 41 h 77"/>
              <a:gd name="T50" fmla="*/ 29 w 57"/>
              <a:gd name="T51" fmla="*/ 25 h 77"/>
              <a:gd name="T52" fmla="*/ 39 w 57"/>
              <a:gd name="T53" fmla="*/ 28 h 77"/>
              <a:gd name="T54" fmla="*/ 36 w 57"/>
              <a:gd name="T55" fmla="*/ 37 h 77"/>
              <a:gd name="T56" fmla="*/ 27 w 57"/>
              <a:gd name="T57" fmla="*/ 34 h 77"/>
              <a:gd name="T58" fmla="*/ 41 w 57"/>
              <a:gd name="T59" fmla="*/ 21 h 77"/>
              <a:gd name="T60" fmla="*/ 49 w 57"/>
              <a:gd name="T61" fmla="*/ 23 h 77"/>
              <a:gd name="T62" fmla="*/ 46 w 57"/>
              <a:gd name="T63" fmla="*/ 30 h 77"/>
              <a:gd name="T64" fmla="*/ 41 w 57"/>
              <a:gd name="T65" fmla="*/ 21 h 77"/>
              <a:gd name="T66" fmla="*/ 49 w 57"/>
              <a:gd name="T67" fmla="*/ 77 h 77"/>
              <a:gd name="T68" fmla="*/ 21 w 57"/>
              <a:gd name="T69" fmla="*/ 71 h 77"/>
              <a:gd name="T70" fmla="*/ 30 w 57"/>
              <a:gd name="T71" fmla="*/ 64 h 77"/>
              <a:gd name="T72" fmla="*/ 0 w 57"/>
              <a:gd name="T73" fmla="*/ 31 h 77"/>
              <a:gd name="T74" fmla="*/ 22 w 57"/>
              <a:gd name="T75" fmla="*/ 0 h 77"/>
              <a:gd name="T76" fmla="*/ 14 w 57"/>
              <a:gd name="T77" fmla="*/ 13 h 77"/>
              <a:gd name="T78" fmla="*/ 14 w 57"/>
              <a:gd name="T79" fmla="*/ 50 h 77"/>
              <a:gd name="T80" fmla="*/ 49 w 57"/>
              <a:gd name="T81" fmla="*/ 51 h 77"/>
              <a:gd name="T82" fmla="*/ 38 w 57"/>
              <a:gd name="T83" fmla="*/ 63 h 77"/>
              <a:gd name="T84" fmla="*/ 49 w 57"/>
              <a:gd name="T85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7" h="77">
                <a:moveTo>
                  <a:pt x="22" y="10"/>
                </a:moveTo>
                <a:cubicBezTo>
                  <a:pt x="16" y="13"/>
                  <a:pt x="12" y="18"/>
                  <a:pt x="10" y="24"/>
                </a:cubicBezTo>
                <a:cubicBezTo>
                  <a:pt x="9" y="30"/>
                  <a:pt x="9" y="36"/>
                  <a:pt x="12" y="42"/>
                </a:cubicBezTo>
                <a:cubicBezTo>
                  <a:pt x="15" y="47"/>
                  <a:pt x="20" y="51"/>
                  <a:pt x="26" y="53"/>
                </a:cubicBezTo>
                <a:cubicBezTo>
                  <a:pt x="31" y="55"/>
                  <a:pt x="38" y="55"/>
                  <a:pt x="43" y="52"/>
                </a:cubicBezTo>
                <a:cubicBezTo>
                  <a:pt x="49" y="49"/>
                  <a:pt x="53" y="44"/>
                  <a:pt x="55" y="38"/>
                </a:cubicBezTo>
                <a:cubicBezTo>
                  <a:pt x="57" y="32"/>
                  <a:pt x="56" y="26"/>
                  <a:pt x="53" y="20"/>
                </a:cubicBezTo>
                <a:cubicBezTo>
                  <a:pt x="50" y="14"/>
                  <a:pt x="45" y="11"/>
                  <a:pt x="40" y="9"/>
                </a:cubicBezTo>
                <a:cubicBezTo>
                  <a:pt x="34" y="7"/>
                  <a:pt x="28" y="7"/>
                  <a:pt x="22" y="10"/>
                </a:cubicBezTo>
                <a:close/>
                <a:moveTo>
                  <a:pt x="23" y="46"/>
                </a:moveTo>
                <a:cubicBezTo>
                  <a:pt x="25" y="46"/>
                  <a:pt x="26" y="46"/>
                  <a:pt x="28" y="46"/>
                </a:cubicBezTo>
                <a:cubicBezTo>
                  <a:pt x="29" y="47"/>
                  <a:pt x="31" y="48"/>
                  <a:pt x="32" y="49"/>
                </a:cubicBezTo>
                <a:cubicBezTo>
                  <a:pt x="30" y="49"/>
                  <a:pt x="29" y="49"/>
                  <a:pt x="27" y="48"/>
                </a:cubicBezTo>
                <a:cubicBezTo>
                  <a:pt x="26" y="48"/>
                  <a:pt x="24" y="47"/>
                  <a:pt x="23" y="46"/>
                </a:cubicBezTo>
                <a:close/>
                <a:moveTo>
                  <a:pt x="34" y="44"/>
                </a:moveTo>
                <a:cubicBezTo>
                  <a:pt x="35" y="43"/>
                  <a:pt x="37" y="43"/>
                  <a:pt x="38" y="42"/>
                </a:cubicBezTo>
                <a:cubicBezTo>
                  <a:pt x="40" y="41"/>
                  <a:pt x="41" y="40"/>
                  <a:pt x="43" y="39"/>
                </a:cubicBezTo>
                <a:cubicBezTo>
                  <a:pt x="43" y="40"/>
                  <a:pt x="43" y="40"/>
                  <a:pt x="43" y="41"/>
                </a:cubicBezTo>
                <a:cubicBezTo>
                  <a:pt x="43" y="44"/>
                  <a:pt x="42" y="46"/>
                  <a:pt x="41" y="47"/>
                </a:cubicBezTo>
                <a:cubicBezTo>
                  <a:pt x="40" y="48"/>
                  <a:pt x="38" y="47"/>
                  <a:pt x="35" y="45"/>
                </a:cubicBezTo>
                <a:cubicBezTo>
                  <a:pt x="35" y="45"/>
                  <a:pt x="34" y="44"/>
                  <a:pt x="34" y="44"/>
                </a:cubicBezTo>
                <a:close/>
                <a:moveTo>
                  <a:pt x="47" y="36"/>
                </a:moveTo>
                <a:cubicBezTo>
                  <a:pt x="49" y="34"/>
                  <a:pt x="50" y="33"/>
                  <a:pt x="51" y="32"/>
                </a:cubicBezTo>
                <a:cubicBezTo>
                  <a:pt x="51" y="33"/>
                  <a:pt x="50" y="35"/>
                  <a:pt x="50" y="36"/>
                </a:cubicBezTo>
                <a:cubicBezTo>
                  <a:pt x="49" y="38"/>
                  <a:pt x="49" y="39"/>
                  <a:pt x="48" y="40"/>
                </a:cubicBezTo>
                <a:cubicBezTo>
                  <a:pt x="48" y="39"/>
                  <a:pt x="48" y="37"/>
                  <a:pt x="47" y="36"/>
                </a:cubicBezTo>
                <a:close/>
                <a:moveTo>
                  <a:pt x="42" y="16"/>
                </a:moveTo>
                <a:cubicBezTo>
                  <a:pt x="41" y="16"/>
                  <a:pt x="39" y="16"/>
                  <a:pt x="37" y="16"/>
                </a:cubicBezTo>
                <a:cubicBezTo>
                  <a:pt x="36" y="15"/>
                  <a:pt x="35" y="14"/>
                  <a:pt x="34" y="13"/>
                </a:cubicBezTo>
                <a:cubicBezTo>
                  <a:pt x="35" y="13"/>
                  <a:pt x="37" y="13"/>
                  <a:pt x="38" y="14"/>
                </a:cubicBezTo>
                <a:cubicBezTo>
                  <a:pt x="39" y="14"/>
                  <a:pt x="41" y="15"/>
                  <a:pt x="42" y="16"/>
                </a:cubicBezTo>
                <a:close/>
                <a:moveTo>
                  <a:pt x="32" y="18"/>
                </a:moveTo>
                <a:cubicBezTo>
                  <a:pt x="30" y="19"/>
                  <a:pt x="29" y="19"/>
                  <a:pt x="27" y="20"/>
                </a:cubicBezTo>
                <a:cubicBezTo>
                  <a:pt x="25" y="21"/>
                  <a:pt x="24" y="22"/>
                  <a:pt x="23" y="23"/>
                </a:cubicBezTo>
                <a:cubicBezTo>
                  <a:pt x="23" y="22"/>
                  <a:pt x="23" y="22"/>
                  <a:pt x="23" y="21"/>
                </a:cubicBezTo>
                <a:cubicBezTo>
                  <a:pt x="22" y="18"/>
                  <a:pt x="23" y="16"/>
                  <a:pt x="24" y="15"/>
                </a:cubicBezTo>
                <a:cubicBezTo>
                  <a:pt x="26" y="14"/>
                  <a:pt x="28" y="15"/>
                  <a:pt x="30" y="17"/>
                </a:cubicBezTo>
                <a:cubicBezTo>
                  <a:pt x="31" y="17"/>
                  <a:pt x="31" y="18"/>
                  <a:pt x="32" y="18"/>
                </a:cubicBezTo>
                <a:close/>
                <a:moveTo>
                  <a:pt x="18" y="26"/>
                </a:moveTo>
                <a:cubicBezTo>
                  <a:pt x="17" y="28"/>
                  <a:pt x="16" y="29"/>
                  <a:pt x="15" y="30"/>
                </a:cubicBezTo>
                <a:cubicBezTo>
                  <a:pt x="15" y="29"/>
                  <a:pt x="15" y="27"/>
                  <a:pt x="15" y="26"/>
                </a:cubicBezTo>
                <a:cubicBezTo>
                  <a:pt x="16" y="24"/>
                  <a:pt x="17" y="23"/>
                  <a:pt x="17" y="22"/>
                </a:cubicBezTo>
                <a:cubicBezTo>
                  <a:pt x="17" y="23"/>
                  <a:pt x="18" y="25"/>
                  <a:pt x="18" y="26"/>
                </a:cubicBezTo>
                <a:close/>
                <a:moveTo>
                  <a:pt x="23" y="41"/>
                </a:moveTo>
                <a:cubicBezTo>
                  <a:pt x="20" y="41"/>
                  <a:pt x="17" y="41"/>
                  <a:pt x="17" y="39"/>
                </a:cubicBezTo>
                <a:cubicBezTo>
                  <a:pt x="16" y="38"/>
                  <a:pt x="17" y="36"/>
                  <a:pt x="19" y="33"/>
                </a:cubicBezTo>
                <a:cubicBezTo>
                  <a:pt x="19" y="33"/>
                  <a:pt x="19" y="32"/>
                  <a:pt x="20" y="32"/>
                </a:cubicBezTo>
                <a:cubicBezTo>
                  <a:pt x="20" y="34"/>
                  <a:pt x="21" y="35"/>
                  <a:pt x="22" y="37"/>
                </a:cubicBezTo>
                <a:cubicBezTo>
                  <a:pt x="23" y="38"/>
                  <a:pt x="24" y="40"/>
                  <a:pt x="24" y="41"/>
                </a:cubicBezTo>
                <a:cubicBezTo>
                  <a:pt x="24" y="41"/>
                  <a:pt x="23" y="41"/>
                  <a:pt x="23" y="41"/>
                </a:cubicBezTo>
                <a:close/>
                <a:moveTo>
                  <a:pt x="24" y="28"/>
                </a:moveTo>
                <a:cubicBezTo>
                  <a:pt x="26" y="27"/>
                  <a:pt x="27" y="26"/>
                  <a:pt x="29" y="25"/>
                </a:cubicBezTo>
                <a:cubicBezTo>
                  <a:pt x="31" y="24"/>
                  <a:pt x="33" y="23"/>
                  <a:pt x="35" y="22"/>
                </a:cubicBezTo>
                <a:cubicBezTo>
                  <a:pt x="37" y="24"/>
                  <a:pt x="38" y="26"/>
                  <a:pt x="39" y="28"/>
                </a:cubicBezTo>
                <a:cubicBezTo>
                  <a:pt x="40" y="30"/>
                  <a:pt x="41" y="32"/>
                  <a:pt x="41" y="34"/>
                </a:cubicBezTo>
                <a:cubicBezTo>
                  <a:pt x="40" y="35"/>
                  <a:pt x="38" y="36"/>
                  <a:pt x="36" y="37"/>
                </a:cubicBezTo>
                <a:cubicBezTo>
                  <a:pt x="34" y="38"/>
                  <a:pt x="32" y="39"/>
                  <a:pt x="30" y="40"/>
                </a:cubicBezTo>
                <a:cubicBezTo>
                  <a:pt x="29" y="38"/>
                  <a:pt x="28" y="36"/>
                  <a:pt x="27" y="34"/>
                </a:cubicBezTo>
                <a:cubicBezTo>
                  <a:pt x="25" y="32"/>
                  <a:pt x="25" y="30"/>
                  <a:pt x="24" y="28"/>
                </a:cubicBezTo>
                <a:close/>
                <a:moveTo>
                  <a:pt x="41" y="21"/>
                </a:moveTo>
                <a:cubicBezTo>
                  <a:pt x="41" y="21"/>
                  <a:pt x="42" y="21"/>
                  <a:pt x="43" y="21"/>
                </a:cubicBezTo>
                <a:cubicBezTo>
                  <a:pt x="46" y="21"/>
                  <a:pt x="48" y="21"/>
                  <a:pt x="49" y="23"/>
                </a:cubicBezTo>
                <a:cubicBezTo>
                  <a:pt x="49" y="24"/>
                  <a:pt x="49" y="26"/>
                  <a:pt x="47" y="29"/>
                </a:cubicBezTo>
                <a:cubicBezTo>
                  <a:pt x="46" y="29"/>
                  <a:pt x="46" y="29"/>
                  <a:pt x="46" y="30"/>
                </a:cubicBezTo>
                <a:cubicBezTo>
                  <a:pt x="45" y="28"/>
                  <a:pt x="44" y="27"/>
                  <a:pt x="43" y="25"/>
                </a:cubicBezTo>
                <a:cubicBezTo>
                  <a:pt x="43" y="24"/>
                  <a:pt x="42" y="22"/>
                  <a:pt x="41" y="21"/>
                </a:cubicBezTo>
                <a:close/>
                <a:moveTo>
                  <a:pt x="49" y="71"/>
                </a:moveTo>
                <a:cubicBezTo>
                  <a:pt x="49" y="77"/>
                  <a:pt x="49" y="77"/>
                  <a:pt x="49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1"/>
                  <a:pt x="21" y="71"/>
                  <a:pt x="21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30" y="64"/>
                  <a:pt x="30" y="64"/>
                  <a:pt x="30" y="64"/>
                </a:cubicBezTo>
                <a:cubicBezTo>
                  <a:pt x="22" y="63"/>
                  <a:pt x="15" y="60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2"/>
                  <a:pt x="3" y="14"/>
                  <a:pt x="9" y="8"/>
                </a:cubicBezTo>
                <a:cubicBezTo>
                  <a:pt x="13" y="4"/>
                  <a:pt x="17" y="2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1" y="7"/>
                  <a:pt x="17" y="9"/>
                  <a:pt x="14" y="13"/>
                </a:cubicBezTo>
                <a:cubicBezTo>
                  <a:pt x="9" y="17"/>
                  <a:pt x="6" y="24"/>
                  <a:pt x="6" y="31"/>
                </a:cubicBezTo>
                <a:cubicBezTo>
                  <a:pt x="6" y="38"/>
                  <a:pt x="9" y="45"/>
                  <a:pt x="14" y="50"/>
                </a:cubicBezTo>
                <a:cubicBezTo>
                  <a:pt x="19" y="54"/>
                  <a:pt x="25" y="57"/>
                  <a:pt x="33" y="57"/>
                </a:cubicBezTo>
                <a:cubicBezTo>
                  <a:pt x="39" y="57"/>
                  <a:pt x="45" y="55"/>
                  <a:pt x="49" y="51"/>
                </a:cubicBezTo>
                <a:cubicBezTo>
                  <a:pt x="52" y="57"/>
                  <a:pt x="52" y="57"/>
                  <a:pt x="52" y="57"/>
                </a:cubicBezTo>
                <a:cubicBezTo>
                  <a:pt x="48" y="60"/>
                  <a:pt x="43" y="62"/>
                  <a:pt x="38" y="63"/>
                </a:cubicBezTo>
                <a:cubicBezTo>
                  <a:pt x="38" y="71"/>
                  <a:pt x="38" y="71"/>
                  <a:pt x="38" y="71"/>
                </a:cubicBezTo>
                <a:lnTo>
                  <a:pt x="49" y="7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  <p:sp>
        <p:nvSpPr>
          <p:cNvPr id="27" name="Freeform 454"/>
          <p:cNvSpPr>
            <a:spLocks noEditPoints="1"/>
          </p:cNvSpPr>
          <p:nvPr/>
        </p:nvSpPr>
        <p:spPr bwMode="auto">
          <a:xfrm>
            <a:off x="9313436" y="2222356"/>
            <a:ext cx="492760" cy="498456"/>
          </a:xfrm>
          <a:custGeom>
            <a:avLst/>
            <a:gdLst>
              <a:gd name="T0" fmla="*/ 33 w 73"/>
              <a:gd name="T1" fmla="*/ 12 h 74"/>
              <a:gd name="T2" fmla="*/ 55 w 73"/>
              <a:gd name="T3" fmla="*/ 18 h 74"/>
              <a:gd name="T4" fmla="*/ 66 w 73"/>
              <a:gd name="T5" fmla="*/ 38 h 74"/>
              <a:gd name="T6" fmla="*/ 60 w 73"/>
              <a:gd name="T7" fmla="*/ 59 h 74"/>
              <a:gd name="T8" fmla="*/ 62 w 73"/>
              <a:gd name="T9" fmla="*/ 74 h 74"/>
              <a:gd name="T10" fmla="*/ 58 w 73"/>
              <a:gd name="T11" fmla="*/ 74 h 74"/>
              <a:gd name="T12" fmla="*/ 53 w 73"/>
              <a:gd name="T13" fmla="*/ 67 h 74"/>
              <a:gd name="T14" fmla="*/ 39 w 73"/>
              <a:gd name="T15" fmla="*/ 72 h 74"/>
              <a:gd name="T16" fmla="*/ 39 w 73"/>
              <a:gd name="T17" fmla="*/ 72 h 74"/>
              <a:gd name="T18" fmla="*/ 39 w 73"/>
              <a:gd name="T19" fmla="*/ 72 h 74"/>
              <a:gd name="T20" fmla="*/ 20 w 73"/>
              <a:gd name="T21" fmla="*/ 67 h 74"/>
              <a:gd name="T22" fmla="*/ 15 w 73"/>
              <a:gd name="T23" fmla="*/ 74 h 74"/>
              <a:gd name="T24" fmla="*/ 11 w 73"/>
              <a:gd name="T25" fmla="*/ 74 h 74"/>
              <a:gd name="T26" fmla="*/ 13 w 73"/>
              <a:gd name="T27" fmla="*/ 60 h 74"/>
              <a:gd name="T28" fmla="*/ 6 w 73"/>
              <a:gd name="T29" fmla="*/ 45 h 74"/>
              <a:gd name="T30" fmla="*/ 6 w 73"/>
              <a:gd name="T31" fmla="*/ 45 h 74"/>
              <a:gd name="T32" fmla="*/ 6 w 73"/>
              <a:gd name="T33" fmla="*/ 45 h 74"/>
              <a:gd name="T34" fmla="*/ 33 w 73"/>
              <a:gd name="T35" fmla="*/ 12 h 74"/>
              <a:gd name="T36" fmla="*/ 37 w 73"/>
              <a:gd name="T37" fmla="*/ 37 h 74"/>
              <a:gd name="T38" fmla="*/ 34 w 73"/>
              <a:gd name="T39" fmla="*/ 37 h 74"/>
              <a:gd name="T40" fmla="*/ 26 w 73"/>
              <a:gd name="T41" fmla="*/ 24 h 74"/>
              <a:gd name="T42" fmla="*/ 25 w 73"/>
              <a:gd name="T43" fmla="*/ 24 h 74"/>
              <a:gd name="T44" fmla="*/ 33 w 73"/>
              <a:gd name="T45" fmla="*/ 38 h 74"/>
              <a:gd name="T46" fmla="*/ 32 w 73"/>
              <a:gd name="T47" fmla="*/ 42 h 74"/>
              <a:gd name="T48" fmla="*/ 37 w 73"/>
              <a:gd name="T49" fmla="*/ 47 h 74"/>
              <a:gd name="T50" fmla="*/ 42 w 73"/>
              <a:gd name="T51" fmla="*/ 42 h 74"/>
              <a:gd name="T52" fmla="*/ 42 w 73"/>
              <a:gd name="T53" fmla="*/ 41 h 74"/>
              <a:gd name="T54" fmla="*/ 51 w 73"/>
              <a:gd name="T55" fmla="*/ 31 h 74"/>
              <a:gd name="T56" fmla="*/ 48 w 73"/>
              <a:gd name="T57" fmla="*/ 28 h 74"/>
              <a:gd name="T58" fmla="*/ 39 w 73"/>
              <a:gd name="T59" fmla="*/ 37 h 74"/>
              <a:gd name="T60" fmla="*/ 37 w 73"/>
              <a:gd name="T61" fmla="*/ 37 h 74"/>
              <a:gd name="T62" fmla="*/ 67 w 73"/>
              <a:gd name="T63" fmla="*/ 0 h 74"/>
              <a:gd name="T64" fmla="*/ 63 w 73"/>
              <a:gd name="T65" fmla="*/ 3 h 74"/>
              <a:gd name="T66" fmla="*/ 45 w 73"/>
              <a:gd name="T67" fmla="*/ 7 h 74"/>
              <a:gd name="T68" fmla="*/ 45 w 73"/>
              <a:gd name="T69" fmla="*/ 7 h 74"/>
              <a:gd name="T70" fmla="*/ 68 w 73"/>
              <a:gd name="T71" fmla="*/ 27 h 74"/>
              <a:gd name="T72" fmla="*/ 68 w 73"/>
              <a:gd name="T73" fmla="*/ 26 h 74"/>
              <a:gd name="T74" fmla="*/ 68 w 73"/>
              <a:gd name="T75" fmla="*/ 7 h 74"/>
              <a:gd name="T76" fmla="*/ 70 w 73"/>
              <a:gd name="T77" fmla="*/ 2 h 74"/>
              <a:gd name="T78" fmla="*/ 67 w 73"/>
              <a:gd name="T79" fmla="*/ 0 h 74"/>
              <a:gd name="T80" fmla="*/ 5 w 73"/>
              <a:gd name="T81" fmla="*/ 2 h 74"/>
              <a:gd name="T82" fmla="*/ 6 w 73"/>
              <a:gd name="T83" fmla="*/ 6 h 74"/>
              <a:gd name="T84" fmla="*/ 4 w 73"/>
              <a:gd name="T85" fmla="*/ 25 h 74"/>
              <a:gd name="T86" fmla="*/ 4 w 73"/>
              <a:gd name="T87" fmla="*/ 25 h 74"/>
              <a:gd name="T88" fmla="*/ 29 w 73"/>
              <a:gd name="T89" fmla="*/ 8 h 74"/>
              <a:gd name="T90" fmla="*/ 29 w 73"/>
              <a:gd name="T91" fmla="*/ 8 h 74"/>
              <a:gd name="T92" fmla="*/ 11 w 73"/>
              <a:gd name="T93" fmla="*/ 3 h 74"/>
              <a:gd name="T94" fmla="*/ 7 w 73"/>
              <a:gd name="T95" fmla="*/ 0 h 74"/>
              <a:gd name="T96" fmla="*/ 5 w 73"/>
              <a:gd name="T97" fmla="*/ 2 h 74"/>
              <a:gd name="T98" fmla="*/ 51 w 73"/>
              <a:gd name="T99" fmla="*/ 23 h 74"/>
              <a:gd name="T100" fmla="*/ 33 w 73"/>
              <a:gd name="T101" fmla="*/ 18 h 74"/>
              <a:gd name="T102" fmla="*/ 17 w 73"/>
              <a:gd name="T103" fmla="*/ 27 h 74"/>
              <a:gd name="T104" fmla="*/ 12 w 73"/>
              <a:gd name="T105" fmla="*/ 44 h 74"/>
              <a:gd name="T106" fmla="*/ 12 w 73"/>
              <a:gd name="T107" fmla="*/ 44 h 74"/>
              <a:gd name="T108" fmla="*/ 21 w 73"/>
              <a:gd name="T109" fmla="*/ 60 h 74"/>
              <a:gd name="T110" fmla="*/ 39 w 73"/>
              <a:gd name="T111" fmla="*/ 65 h 74"/>
              <a:gd name="T112" fmla="*/ 39 w 73"/>
              <a:gd name="T113" fmla="*/ 65 h 74"/>
              <a:gd name="T114" fmla="*/ 55 w 73"/>
              <a:gd name="T115" fmla="*/ 57 h 74"/>
              <a:gd name="T116" fmla="*/ 60 w 73"/>
              <a:gd name="T117" fmla="*/ 39 h 74"/>
              <a:gd name="T118" fmla="*/ 51 w 73"/>
              <a:gd name="T119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" h="74">
                <a:moveTo>
                  <a:pt x="33" y="12"/>
                </a:moveTo>
                <a:cubicBezTo>
                  <a:pt x="41" y="11"/>
                  <a:pt x="49" y="14"/>
                  <a:pt x="55" y="18"/>
                </a:cubicBezTo>
                <a:cubicBezTo>
                  <a:pt x="61" y="23"/>
                  <a:pt x="65" y="30"/>
                  <a:pt x="66" y="38"/>
                </a:cubicBezTo>
                <a:cubicBezTo>
                  <a:pt x="67" y="46"/>
                  <a:pt x="65" y="53"/>
                  <a:pt x="60" y="59"/>
                </a:cubicBezTo>
                <a:cubicBezTo>
                  <a:pt x="62" y="74"/>
                  <a:pt x="62" y="74"/>
                  <a:pt x="62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3" y="67"/>
                  <a:pt x="53" y="67"/>
                  <a:pt x="53" y="67"/>
                </a:cubicBezTo>
                <a:cubicBezTo>
                  <a:pt x="49" y="69"/>
                  <a:pt x="44" y="71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2" y="72"/>
                  <a:pt x="26" y="71"/>
                  <a:pt x="20" y="67"/>
                </a:cubicBezTo>
                <a:cubicBezTo>
                  <a:pt x="15" y="74"/>
                  <a:pt x="15" y="74"/>
                  <a:pt x="15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3" y="60"/>
                  <a:pt x="13" y="60"/>
                  <a:pt x="13" y="60"/>
                </a:cubicBezTo>
                <a:cubicBezTo>
                  <a:pt x="9" y="56"/>
                  <a:pt x="7" y="51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4" y="29"/>
                  <a:pt x="16" y="14"/>
                  <a:pt x="33" y="12"/>
                </a:cubicBezTo>
                <a:close/>
                <a:moveTo>
                  <a:pt x="37" y="37"/>
                </a:moveTo>
                <a:cubicBezTo>
                  <a:pt x="36" y="37"/>
                  <a:pt x="35" y="37"/>
                  <a:pt x="34" y="37"/>
                </a:cubicBezTo>
                <a:cubicBezTo>
                  <a:pt x="32" y="33"/>
                  <a:pt x="29" y="28"/>
                  <a:pt x="26" y="24"/>
                </a:cubicBezTo>
                <a:cubicBezTo>
                  <a:pt x="26" y="24"/>
                  <a:pt x="25" y="24"/>
                  <a:pt x="25" y="24"/>
                </a:cubicBezTo>
                <a:cubicBezTo>
                  <a:pt x="27" y="29"/>
                  <a:pt x="30" y="34"/>
                  <a:pt x="33" y="38"/>
                </a:cubicBezTo>
                <a:cubicBezTo>
                  <a:pt x="32" y="39"/>
                  <a:pt x="32" y="41"/>
                  <a:pt x="32" y="42"/>
                </a:cubicBezTo>
                <a:cubicBezTo>
                  <a:pt x="32" y="45"/>
                  <a:pt x="34" y="47"/>
                  <a:pt x="37" y="47"/>
                </a:cubicBezTo>
                <a:cubicBezTo>
                  <a:pt x="40" y="47"/>
                  <a:pt x="42" y="45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5" y="38"/>
                  <a:pt x="48" y="35"/>
                  <a:pt x="51" y="31"/>
                </a:cubicBezTo>
                <a:cubicBezTo>
                  <a:pt x="50" y="30"/>
                  <a:pt x="49" y="29"/>
                  <a:pt x="48" y="28"/>
                </a:cubicBezTo>
                <a:cubicBezTo>
                  <a:pt x="45" y="31"/>
                  <a:pt x="42" y="34"/>
                  <a:pt x="39" y="37"/>
                </a:cubicBezTo>
                <a:cubicBezTo>
                  <a:pt x="38" y="37"/>
                  <a:pt x="38" y="37"/>
                  <a:pt x="37" y="37"/>
                </a:cubicBezTo>
                <a:close/>
                <a:moveTo>
                  <a:pt x="67" y="0"/>
                </a:moveTo>
                <a:cubicBezTo>
                  <a:pt x="63" y="3"/>
                  <a:pt x="63" y="3"/>
                  <a:pt x="63" y="3"/>
                </a:cubicBezTo>
                <a:cubicBezTo>
                  <a:pt x="57" y="0"/>
                  <a:pt x="50" y="1"/>
                  <a:pt x="45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7"/>
                  <a:pt x="68" y="26"/>
                </a:cubicBezTo>
                <a:cubicBezTo>
                  <a:pt x="73" y="21"/>
                  <a:pt x="73" y="12"/>
                  <a:pt x="68" y="7"/>
                </a:cubicBezTo>
                <a:cubicBezTo>
                  <a:pt x="70" y="2"/>
                  <a:pt x="70" y="2"/>
                  <a:pt x="70" y="2"/>
                </a:cubicBezTo>
                <a:cubicBezTo>
                  <a:pt x="67" y="0"/>
                  <a:pt x="67" y="0"/>
                  <a:pt x="67" y="0"/>
                </a:cubicBezTo>
                <a:close/>
                <a:moveTo>
                  <a:pt x="5" y="2"/>
                </a:moveTo>
                <a:cubicBezTo>
                  <a:pt x="6" y="6"/>
                  <a:pt x="6" y="6"/>
                  <a:pt x="6" y="6"/>
                </a:cubicBezTo>
                <a:cubicBezTo>
                  <a:pt x="1" y="11"/>
                  <a:pt x="0" y="19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5" y="2"/>
                  <a:pt x="17" y="0"/>
                  <a:pt x="11" y="3"/>
                </a:cubicBezTo>
                <a:cubicBezTo>
                  <a:pt x="7" y="0"/>
                  <a:pt x="7" y="0"/>
                  <a:pt x="7" y="0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51" y="23"/>
                </a:moveTo>
                <a:cubicBezTo>
                  <a:pt x="46" y="19"/>
                  <a:pt x="40" y="17"/>
                  <a:pt x="33" y="18"/>
                </a:cubicBezTo>
                <a:cubicBezTo>
                  <a:pt x="27" y="19"/>
                  <a:pt x="21" y="22"/>
                  <a:pt x="17" y="27"/>
                </a:cubicBezTo>
                <a:cubicBezTo>
                  <a:pt x="14" y="32"/>
                  <a:pt x="12" y="38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3" y="51"/>
                  <a:pt x="16" y="57"/>
                  <a:pt x="21" y="60"/>
                </a:cubicBezTo>
                <a:cubicBezTo>
                  <a:pt x="26" y="64"/>
                  <a:pt x="32" y="66"/>
                  <a:pt x="39" y="65"/>
                </a:cubicBezTo>
                <a:cubicBezTo>
                  <a:pt x="39" y="65"/>
                  <a:pt x="39" y="65"/>
                  <a:pt x="39" y="65"/>
                </a:cubicBezTo>
                <a:cubicBezTo>
                  <a:pt x="45" y="65"/>
                  <a:pt x="51" y="61"/>
                  <a:pt x="55" y="57"/>
                </a:cubicBezTo>
                <a:cubicBezTo>
                  <a:pt x="58" y="52"/>
                  <a:pt x="60" y="46"/>
                  <a:pt x="60" y="39"/>
                </a:cubicBezTo>
                <a:cubicBezTo>
                  <a:pt x="59" y="33"/>
                  <a:pt x="56" y="27"/>
                  <a:pt x="51" y="2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  <p:sp>
        <p:nvSpPr>
          <p:cNvPr id="28" name="Freeform 292"/>
          <p:cNvSpPr>
            <a:spLocks noEditPoints="1"/>
          </p:cNvSpPr>
          <p:nvPr/>
        </p:nvSpPr>
        <p:spPr bwMode="auto">
          <a:xfrm>
            <a:off x="5232686" y="3570318"/>
            <a:ext cx="626629" cy="606693"/>
          </a:xfrm>
          <a:custGeom>
            <a:avLst/>
            <a:gdLst>
              <a:gd name="T0" fmla="*/ 44 w 93"/>
              <a:gd name="T1" fmla="*/ 0 h 90"/>
              <a:gd name="T2" fmla="*/ 83 w 93"/>
              <a:gd name="T3" fmla="*/ 0 h 90"/>
              <a:gd name="T4" fmla="*/ 90 w 93"/>
              <a:gd name="T5" fmla="*/ 3 h 90"/>
              <a:gd name="T6" fmla="*/ 93 w 93"/>
              <a:gd name="T7" fmla="*/ 11 h 90"/>
              <a:gd name="T8" fmla="*/ 93 w 93"/>
              <a:gd name="T9" fmla="*/ 33 h 90"/>
              <a:gd name="T10" fmla="*/ 90 w 93"/>
              <a:gd name="T11" fmla="*/ 40 h 90"/>
              <a:gd name="T12" fmla="*/ 83 w 93"/>
              <a:gd name="T13" fmla="*/ 43 h 90"/>
              <a:gd name="T14" fmla="*/ 61 w 93"/>
              <a:gd name="T15" fmla="*/ 43 h 90"/>
              <a:gd name="T16" fmla="*/ 50 w 93"/>
              <a:gd name="T17" fmla="*/ 53 h 90"/>
              <a:gd name="T18" fmla="*/ 49 w 93"/>
              <a:gd name="T19" fmla="*/ 52 h 90"/>
              <a:gd name="T20" fmla="*/ 46 w 93"/>
              <a:gd name="T21" fmla="*/ 50 h 90"/>
              <a:gd name="T22" fmla="*/ 48 w 93"/>
              <a:gd name="T23" fmla="*/ 43 h 90"/>
              <a:gd name="T24" fmla="*/ 47 w 93"/>
              <a:gd name="T25" fmla="*/ 43 h 90"/>
              <a:gd name="T26" fmla="*/ 48 w 93"/>
              <a:gd name="T27" fmla="*/ 39 h 90"/>
              <a:gd name="T28" fmla="*/ 51 w 93"/>
              <a:gd name="T29" fmla="*/ 39 h 90"/>
              <a:gd name="T30" fmla="*/ 54 w 93"/>
              <a:gd name="T31" fmla="*/ 39 h 90"/>
              <a:gd name="T32" fmla="*/ 53 w 93"/>
              <a:gd name="T33" fmla="*/ 41 h 90"/>
              <a:gd name="T34" fmla="*/ 52 w 93"/>
              <a:gd name="T35" fmla="*/ 44 h 90"/>
              <a:gd name="T36" fmla="*/ 58 w 93"/>
              <a:gd name="T37" fmla="*/ 39 h 90"/>
              <a:gd name="T38" fmla="*/ 59 w 93"/>
              <a:gd name="T39" fmla="*/ 39 h 90"/>
              <a:gd name="T40" fmla="*/ 60 w 93"/>
              <a:gd name="T41" fmla="*/ 39 h 90"/>
              <a:gd name="T42" fmla="*/ 83 w 93"/>
              <a:gd name="T43" fmla="*/ 39 h 90"/>
              <a:gd name="T44" fmla="*/ 87 w 93"/>
              <a:gd name="T45" fmla="*/ 37 h 90"/>
              <a:gd name="T46" fmla="*/ 89 w 93"/>
              <a:gd name="T47" fmla="*/ 33 h 90"/>
              <a:gd name="T48" fmla="*/ 89 w 93"/>
              <a:gd name="T49" fmla="*/ 11 h 90"/>
              <a:gd name="T50" fmla="*/ 87 w 93"/>
              <a:gd name="T51" fmla="*/ 7 h 90"/>
              <a:gd name="T52" fmla="*/ 83 w 93"/>
              <a:gd name="T53" fmla="*/ 5 h 90"/>
              <a:gd name="T54" fmla="*/ 44 w 93"/>
              <a:gd name="T55" fmla="*/ 5 h 90"/>
              <a:gd name="T56" fmla="*/ 39 w 93"/>
              <a:gd name="T57" fmla="*/ 7 h 90"/>
              <a:gd name="T58" fmla="*/ 38 w 93"/>
              <a:gd name="T59" fmla="*/ 11 h 90"/>
              <a:gd name="T60" fmla="*/ 38 w 93"/>
              <a:gd name="T61" fmla="*/ 14 h 90"/>
              <a:gd name="T62" fmla="*/ 33 w 93"/>
              <a:gd name="T63" fmla="*/ 12 h 90"/>
              <a:gd name="T64" fmla="*/ 33 w 93"/>
              <a:gd name="T65" fmla="*/ 11 h 90"/>
              <a:gd name="T66" fmla="*/ 36 w 93"/>
              <a:gd name="T67" fmla="*/ 3 h 90"/>
              <a:gd name="T68" fmla="*/ 44 w 93"/>
              <a:gd name="T69" fmla="*/ 0 h 90"/>
              <a:gd name="T70" fmla="*/ 75 w 93"/>
              <a:gd name="T71" fmla="*/ 18 h 90"/>
              <a:gd name="T72" fmla="*/ 71 w 93"/>
              <a:gd name="T73" fmla="*/ 22 h 90"/>
              <a:gd name="T74" fmla="*/ 75 w 93"/>
              <a:gd name="T75" fmla="*/ 25 h 90"/>
              <a:gd name="T76" fmla="*/ 79 w 93"/>
              <a:gd name="T77" fmla="*/ 22 h 90"/>
              <a:gd name="T78" fmla="*/ 75 w 93"/>
              <a:gd name="T79" fmla="*/ 18 h 90"/>
              <a:gd name="T80" fmla="*/ 63 w 93"/>
              <a:gd name="T81" fmla="*/ 18 h 90"/>
              <a:gd name="T82" fmla="*/ 59 w 93"/>
              <a:gd name="T83" fmla="*/ 22 h 90"/>
              <a:gd name="T84" fmla="*/ 63 w 93"/>
              <a:gd name="T85" fmla="*/ 25 h 90"/>
              <a:gd name="T86" fmla="*/ 67 w 93"/>
              <a:gd name="T87" fmla="*/ 22 h 90"/>
              <a:gd name="T88" fmla="*/ 63 w 93"/>
              <a:gd name="T89" fmla="*/ 18 h 90"/>
              <a:gd name="T90" fmla="*/ 51 w 93"/>
              <a:gd name="T91" fmla="*/ 18 h 90"/>
              <a:gd name="T92" fmla="*/ 48 w 93"/>
              <a:gd name="T93" fmla="*/ 22 h 90"/>
              <a:gd name="T94" fmla="*/ 51 w 93"/>
              <a:gd name="T95" fmla="*/ 25 h 90"/>
              <a:gd name="T96" fmla="*/ 55 w 93"/>
              <a:gd name="T97" fmla="*/ 22 h 90"/>
              <a:gd name="T98" fmla="*/ 51 w 93"/>
              <a:gd name="T99" fmla="*/ 18 h 90"/>
              <a:gd name="T100" fmla="*/ 27 w 93"/>
              <a:gd name="T101" fmla="*/ 18 h 90"/>
              <a:gd name="T102" fmla="*/ 12 w 93"/>
              <a:gd name="T103" fmla="*/ 33 h 90"/>
              <a:gd name="T104" fmla="*/ 27 w 93"/>
              <a:gd name="T105" fmla="*/ 48 h 90"/>
              <a:gd name="T106" fmla="*/ 43 w 93"/>
              <a:gd name="T107" fmla="*/ 33 h 90"/>
              <a:gd name="T108" fmla="*/ 27 w 93"/>
              <a:gd name="T109" fmla="*/ 18 h 90"/>
              <a:gd name="T110" fmla="*/ 55 w 93"/>
              <a:gd name="T111" fmla="*/ 82 h 90"/>
              <a:gd name="T112" fmla="*/ 38 w 93"/>
              <a:gd name="T113" fmla="*/ 53 h 90"/>
              <a:gd name="T114" fmla="*/ 28 w 93"/>
              <a:gd name="T115" fmla="*/ 69 h 90"/>
              <a:gd name="T116" fmla="*/ 18 w 93"/>
              <a:gd name="T117" fmla="*/ 53 h 90"/>
              <a:gd name="T118" fmla="*/ 0 w 93"/>
              <a:gd name="T119" fmla="*/ 82 h 90"/>
              <a:gd name="T120" fmla="*/ 55 w 93"/>
              <a:gd name="T121" fmla="*/ 8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" h="90">
                <a:moveTo>
                  <a:pt x="44" y="0"/>
                </a:moveTo>
                <a:cubicBezTo>
                  <a:pt x="83" y="0"/>
                  <a:pt x="83" y="0"/>
                  <a:pt x="83" y="0"/>
                </a:cubicBezTo>
                <a:cubicBezTo>
                  <a:pt x="86" y="0"/>
                  <a:pt x="88" y="1"/>
                  <a:pt x="90" y="3"/>
                </a:cubicBezTo>
                <a:cubicBezTo>
                  <a:pt x="92" y="5"/>
                  <a:pt x="93" y="8"/>
                  <a:pt x="93" y="11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6"/>
                  <a:pt x="92" y="38"/>
                  <a:pt x="90" y="40"/>
                </a:cubicBezTo>
                <a:cubicBezTo>
                  <a:pt x="88" y="42"/>
                  <a:pt x="86" y="43"/>
                  <a:pt x="83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50" y="53"/>
                  <a:pt x="50" y="53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7" y="51"/>
                  <a:pt x="46" y="50"/>
                </a:cubicBezTo>
                <a:cubicBezTo>
                  <a:pt x="48" y="43"/>
                  <a:pt x="48" y="43"/>
                  <a:pt x="48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2"/>
                  <a:pt x="48" y="40"/>
                  <a:pt x="48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4"/>
                  <a:pt x="52" y="44"/>
                  <a:pt x="52" y="44"/>
                </a:cubicBezTo>
                <a:cubicBezTo>
                  <a:pt x="58" y="39"/>
                  <a:pt x="58" y="39"/>
                  <a:pt x="58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83" y="39"/>
                  <a:pt x="83" y="39"/>
                  <a:pt x="83" y="39"/>
                </a:cubicBezTo>
                <a:cubicBezTo>
                  <a:pt x="84" y="39"/>
                  <a:pt x="86" y="38"/>
                  <a:pt x="87" y="37"/>
                </a:cubicBezTo>
                <a:cubicBezTo>
                  <a:pt x="88" y="36"/>
                  <a:pt x="89" y="34"/>
                  <a:pt x="89" y="33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9"/>
                  <a:pt x="88" y="8"/>
                  <a:pt x="87" y="7"/>
                </a:cubicBezTo>
                <a:cubicBezTo>
                  <a:pt x="86" y="6"/>
                  <a:pt x="84" y="5"/>
                  <a:pt x="83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2" y="5"/>
                  <a:pt x="40" y="6"/>
                  <a:pt x="39" y="7"/>
                </a:cubicBezTo>
                <a:cubicBezTo>
                  <a:pt x="38" y="8"/>
                  <a:pt x="38" y="9"/>
                  <a:pt x="38" y="11"/>
                </a:cubicBezTo>
                <a:cubicBezTo>
                  <a:pt x="38" y="14"/>
                  <a:pt x="38" y="14"/>
                  <a:pt x="38" y="14"/>
                </a:cubicBezTo>
                <a:cubicBezTo>
                  <a:pt x="36" y="13"/>
                  <a:pt x="35" y="12"/>
                  <a:pt x="33" y="12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8"/>
                  <a:pt x="34" y="5"/>
                  <a:pt x="36" y="3"/>
                </a:cubicBezTo>
                <a:cubicBezTo>
                  <a:pt x="38" y="1"/>
                  <a:pt x="41" y="0"/>
                  <a:pt x="44" y="0"/>
                </a:cubicBezTo>
                <a:close/>
                <a:moveTo>
                  <a:pt x="75" y="18"/>
                </a:moveTo>
                <a:cubicBezTo>
                  <a:pt x="73" y="18"/>
                  <a:pt x="71" y="19"/>
                  <a:pt x="71" y="22"/>
                </a:cubicBezTo>
                <a:cubicBezTo>
                  <a:pt x="71" y="24"/>
                  <a:pt x="73" y="25"/>
                  <a:pt x="75" y="25"/>
                </a:cubicBezTo>
                <a:cubicBezTo>
                  <a:pt x="77" y="25"/>
                  <a:pt x="79" y="24"/>
                  <a:pt x="79" y="22"/>
                </a:cubicBezTo>
                <a:cubicBezTo>
                  <a:pt x="79" y="19"/>
                  <a:pt x="77" y="18"/>
                  <a:pt x="75" y="18"/>
                </a:cubicBezTo>
                <a:close/>
                <a:moveTo>
                  <a:pt x="63" y="18"/>
                </a:moveTo>
                <a:cubicBezTo>
                  <a:pt x="61" y="18"/>
                  <a:pt x="59" y="19"/>
                  <a:pt x="59" y="22"/>
                </a:cubicBezTo>
                <a:cubicBezTo>
                  <a:pt x="59" y="24"/>
                  <a:pt x="61" y="25"/>
                  <a:pt x="63" y="25"/>
                </a:cubicBezTo>
                <a:cubicBezTo>
                  <a:pt x="65" y="25"/>
                  <a:pt x="67" y="24"/>
                  <a:pt x="67" y="22"/>
                </a:cubicBezTo>
                <a:cubicBezTo>
                  <a:pt x="67" y="19"/>
                  <a:pt x="65" y="18"/>
                  <a:pt x="63" y="18"/>
                </a:cubicBezTo>
                <a:close/>
                <a:moveTo>
                  <a:pt x="51" y="18"/>
                </a:moveTo>
                <a:cubicBezTo>
                  <a:pt x="49" y="18"/>
                  <a:pt x="48" y="19"/>
                  <a:pt x="48" y="22"/>
                </a:cubicBezTo>
                <a:cubicBezTo>
                  <a:pt x="48" y="24"/>
                  <a:pt x="49" y="25"/>
                  <a:pt x="51" y="25"/>
                </a:cubicBezTo>
                <a:cubicBezTo>
                  <a:pt x="54" y="25"/>
                  <a:pt x="55" y="24"/>
                  <a:pt x="55" y="22"/>
                </a:cubicBezTo>
                <a:cubicBezTo>
                  <a:pt x="55" y="19"/>
                  <a:pt x="54" y="18"/>
                  <a:pt x="51" y="18"/>
                </a:cubicBezTo>
                <a:close/>
                <a:moveTo>
                  <a:pt x="27" y="18"/>
                </a:moveTo>
                <a:cubicBezTo>
                  <a:pt x="19" y="18"/>
                  <a:pt x="12" y="24"/>
                  <a:pt x="12" y="33"/>
                </a:cubicBezTo>
                <a:cubicBezTo>
                  <a:pt x="12" y="42"/>
                  <a:pt x="19" y="48"/>
                  <a:pt x="27" y="48"/>
                </a:cubicBezTo>
                <a:cubicBezTo>
                  <a:pt x="36" y="48"/>
                  <a:pt x="43" y="42"/>
                  <a:pt x="43" y="33"/>
                </a:cubicBezTo>
                <a:cubicBezTo>
                  <a:pt x="43" y="24"/>
                  <a:pt x="36" y="18"/>
                  <a:pt x="27" y="18"/>
                </a:cubicBezTo>
                <a:close/>
                <a:moveTo>
                  <a:pt x="55" y="82"/>
                </a:moveTo>
                <a:cubicBezTo>
                  <a:pt x="55" y="67"/>
                  <a:pt x="47" y="57"/>
                  <a:pt x="38" y="53"/>
                </a:cubicBezTo>
                <a:cubicBezTo>
                  <a:pt x="28" y="69"/>
                  <a:pt x="28" y="69"/>
                  <a:pt x="28" y="69"/>
                </a:cubicBezTo>
                <a:cubicBezTo>
                  <a:pt x="18" y="53"/>
                  <a:pt x="18" y="53"/>
                  <a:pt x="18" y="53"/>
                </a:cubicBezTo>
                <a:cubicBezTo>
                  <a:pt x="8" y="57"/>
                  <a:pt x="0" y="66"/>
                  <a:pt x="0" y="82"/>
                </a:cubicBezTo>
                <a:cubicBezTo>
                  <a:pt x="20" y="90"/>
                  <a:pt x="38" y="89"/>
                  <a:pt x="55" y="8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78237" y="2029621"/>
            <a:ext cx="2119851" cy="8350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制度执行力</a:t>
            </a:r>
            <a:endParaRPr lang="en-US" altLang="zh-CN" sz="21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1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制度执行力说明</a:t>
            </a:r>
          </a:p>
        </p:txBody>
      </p:sp>
      <p:sp>
        <p:nvSpPr>
          <p:cNvPr id="30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>
            <a:outerShdw blurRad="50800" dist="25400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矩形 30"/>
          <p:cNvSpPr/>
          <p:nvPr/>
        </p:nvSpPr>
        <p:spPr>
          <a:xfrm>
            <a:off x="0" y="3550340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221662" y="3503467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21661" y="4265470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团队能力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21662" y="2838447"/>
            <a:ext cx="1289456" cy="3965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49"/>
          <p:cNvSpPr txBox="1"/>
          <p:nvPr/>
        </p:nvSpPr>
        <p:spPr>
          <a:xfrm>
            <a:off x="365876" y="2212066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b="1" dirty="0"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214108" y="1581504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胜任能力</a:t>
            </a:r>
            <a:endParaRPr lang="zh-CN" sz="2800" b="1" dirty="0">
              <a:solidFill>
                <a:schemeClr val="tx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6457" y="581891"/>
            <a:ext cx="2538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896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558379" y="1809451"/>
            <a:ext cx="2294848" cy="731797"/>
            <a:chOff x="695368" y="3811490"/>
            <a:chExt cx="1721136" cy="548848"/>
          </a:xfrm>
          <a:solidFill>
            <a:schemeClr val="tx2"/>
          </a:solidFill>
        </p:grpSpPr>
        <p:grpSp>
          <p:nvGrpSpPr>
            <p:cNvPr id="10" name="组合 9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圆角矩形 1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grpFill/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22769" y="2502508"/>
            <a:ext cx="2294848" cy="731797"/>
            <a:chOff x="2173927" y="3285519"/>
            <a:chExt cx="1721136" cy="548848"/>
          </a:xfrm>
          <a:solidFill>
            <a:schemeClr val="accent2"/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圆角矩形 1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grpFill/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53042" y="3267211"/>
            <a:ext cx="2294848" cy="731797"/>
            <a:chOff x="3685227" y="2759547"/>
            <a:chExt cx="1721136" cy="548848"/>
          </a:xfrm>
          <a:solidFill>
            <a:schemeClr val="tx2"/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圆角矩形 2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grpFill/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05747" y="3999008"/>
            <a:ext cx="2294848" cy="731797"/>
            <a:chOff x="5204626" y="2233575"/>
            <a:chExt cx="1721136" cy="548848"/>
          </a:xfrm>
          <a:solidFill>
            <a:schemeClr val="accent2"/>
          </a:solidFill>
        </p:grpSpPr>
        <p:grpSp>
          <p:nvGrpSpPr>
            <p:cNvPr id="25" name="组合 24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圆角矩形 2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grpFill/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043346" y="4704671"/>
            <a:ext cx="2294848" cy="731797"/>
            <a:chOff x="6723643" y="1707603"/>
            <a:chExt cx="1721136" cy="548848"/>
          </a:xfrm>
          <a:solidFill>
            <a:schemeClr val="tx2"/>
          </a:solidFill>
        </p:grpSpPr>
        <p:grpSp>
          <p:nvGrpSpPr>
            <p:cNvPr id="30" name="组合 29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2" name="圆角矩形 3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1" name="椭圆 30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grpFill/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37"/>
          <p:cNvSpPr txBox="1"/>
          <p:nvPr/>
        </p:nvSpPr>
        <p:spPr>
          <a:xfrm>
            <a:off x="4104379" y="1985691"/>
            <a:ext cx="161411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表达与沟通</a:t>
            </a:r>
          </a:p>
        </p:txBody>
      </p:sp>
      <p:sp>
        <p:nvSpPr>
          <p:cNvPr id="35" name="TextBox 38"/>
          <p:cNvSpPr txBox="1"/>
          <p:nvPr/>
        </p:nvSpPr>
        <p:spPr>
          <a:xfrm>
            <a:off x="5331633" y="2642703"/>
            <a:ext cx="134053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做事主动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6317441" y="3441274"/>
            <a:ext cx="1727390" cy="446272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敬业的品质 </a:t>
            </a:r>
          </a:p>
        </p:txBody>
      </p:sp>
      <p:sp>
        <p:nvSpPr>
          <p:cNvPr id="37" name="TextBox 40"/>
          <p:cNvSpPr txBox="1"/>
          <p:nvPr/>
        </p:nvSpPr>
        <p:spPr>
          <a:xfrm>
            <a:off x="7735678" y="4161751"/>
            <a:ext cx="161411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宽容与合作</a:t>
            </a:r>
          </a:p>
        </p:txBody>
      </p:sp>
      <p:sp>
        <p:nvSpPr>
          <p:cNvPr id="38" name="TextBox 41"/>
          <p:cNvSpPr txBox="1"/>
          <p:nvPr/>
        </p:nvSpPr>
        <p:spPr>
          <a:xfrm>
            <a:off x="8701693" y="4864963"/>
            <a:ext cx="134053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全局观念</a:t>
            </a:r>
          </a:p>
        </p:txBody>
      </p:sp>
      <p:sp>
        <p:nvSpPr>
          <p:cNvPr id="39" name="TextBox 36"/>
          <p:cNvSpPr txBox="1"/>
          <p:nvPr/>
        </p:nvSpPr>
        <p:spPr>
          <a:xfrm>
            <a:off x="8364685" y="1580237"/>
            <a:ext cx="2392720" cy="233909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0" name="TextBox 36"/>
          <p:cNvSpPr txBox="1"/>
          <p:nvPr/>
        </p:nvSpPr>
        <p:spPr>
          <a:xfrm>
            <a:off x="3004449" y="3344898"/>
            <a:ext cx="2517649" cy="233909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1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矩形 41"/>
          <p:cNvSpPr/>
          <p:nvPr/>
        </p:nvSpPr>
        <p:spPr>
          <a:xfrm>
            <a:off x="-1" y="4233247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21661" y="4251396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团队能力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21662" y="282437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9"/>
          <p:cNvSpPr txBox="1"/>
          <p:nvPr/>
        </p:nvSpPr>
        <p:spPr>
          <a:xfrm>
            <a:off x="365876" y="2212066"/>
            <a:ext cx="1269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6"/>
          <p:cNvSpPr txBox="1">
            <a:spLocks noChangeArrowheads="1"/>
          </p:cNvSpPr>
          <p:nvPr/>
        </p:nvSpPr>
        <p:spPr bwMode="auto">
          <a:xfrm>
            <a:off x="214108" y="1581504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6457" y="581891"/>
            <a:ext cx="2538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13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2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矩形 2"/>
          <p:cNvSpPr/>
          <p:nvPr/>
        </p:nvSpPr>
        <p:spPr>
          <a:xfrm>
            <a:off x="-2" y="2767685"/>
            <a:ext cx="2094279" cy="7809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49"/>
          <p:cNvSpPr txBox="1"/>
          <p:nvPr/>
        </p:nvSpPr>
        <p:spPr>
          <a:xfrm>
            <a:off x="222249" y="3329666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b="1" dirty="0"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5114" y="2692983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目标规划</a:t>
            </a:r>
            <a:endParaRPr lang="zh-CN" sz="2800" b="1" dirty="0">
              <a:solidFill>
                <a:schemeClr val="tx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0" name="TextBox 66"/>
          <p:cNvSpPr txBox="1"/>
          <p:nvPr/>
        </p:nvSpPr>
        <p:spPr>
          <a:xfrm>
            <a:off x="2699658" y="1839366"/>
            <a:ext cx="9045905" cy="6771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9845516" y="3039492"/>
            <a:ext cx="1600432" cy="1600432"/>
            <a:chOff x="6709236" y="1850758"/>
            <a:chExt cx="1200324" cy="1200324"/>
          </a:xfrm>
          <a:solidFill>
            <a:schemeClr val="accent2"/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13" name="TextBox 198"/>
            <p:cNvSpPr txBox="1"/>
            <p:nvPr/>
          </p:nvSpPr>
          <p:spPr>
            <a:xfrm>
              <a:off x="6871656" y="2340794"/>
              <a:ext cx="869469" cy="2885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1900" b="1" dirty="0">
                  <a:solidFill>
                    <a:schemeClr val="tx2"/>
                  </a:solidFill>
                  <a:latin typeface="方正兰亭细黑_GBK" pitchFamily="2" charset="-122"/>
                  <a:ea typeface="方正兰亭细黑_GBK" pitchFamily="2" charset="-122"/>
                </a:rPr>
                <a:t>成果评估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33880" y="3020201"/>
            <a:ext cx="1600432" cy="1600432"/>
            <a:chOff x="1225509" y="1836290"/>
            <a:chExt cx="1200324" cy="1200324"/>
          </a:xfrm>
          <a:solidFill>
            <a:schemeClr val="accent2"/>
          </a:solidFill>
        </p:grpSpPr>
        <p:grpSp>
          <p:nvGrpSpPr>
            <p:cNvPr id="17" name="组合 16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18" name="TextBox 193"/>
            <p:cNvSpPr txBox="1"/>
            <p:nvPr/>
          </p:nvSpPr>
          <p:spPr>
            <a:xfrm>
              <a:off x="1358173" y="2340794"/>
              <a:ext cx="869469" cy="2885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1900" b="1" dirty="0">
                  <a:solidFill>
                    <a:schemeClr val="tx2"/>
                  </a:solidFill>
                  <a:latin typeface="方正兰亭细黑_GBK" pitchFamily="2" charset="-122"/>
                  <a:ea typeface="方正兰亭细黑_GBK" pitchFamily="2" charset="-122"/>
                </a:rPr>
                <a:t>重视成果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878820" y="3309575"/>
            <a:ext cx="2224552" cy="2224552"/>
            <a:chOff x="5234214" y="2053320"/>
            <a:chExt cx="1668414" cy="1668414"/>
          </a:xfrm>
          <a:solidFill>
            <a:schemeClr val="tx2"/>
          </a:solidFill>
        </p:grpSpPr>
        <p:grpSp>
          <p:nvGrpSpPr>
            <p:cNvPr id="22" name="组合 21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23" name="TextBox 208"/>
            <p:cNvSpPr txBox="1"/>
            <p:nvPr/>
          </p:nvSpPr>
          <p:spPr>
            <a:xfrm>
              <a:off x="5452639" y="2737617"/>
              <a:ext cx="1177245" cy="38087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700" b="1" dirty="0">
                  <a:solidFill>
                    <a:schemeClr val="accent2"/>
                  </a:solidFill>
                  <a:latin typeface="方正兰亭细黑_GBK" pitchFamily="2" charset="-122"/>
                  <a:ea typeface="方正兰亭细黑_GBK" pitchFamily="2" charset="-122"/>
                </a:rPr>
                <a:t>目标体系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30971" y="3300576"/>
            <a:ext cx="2224552" cy="2224552"/>
            <a:chOff x="2198327" y="2046571"/>
            <a:chExt cx="1668414" cy="1668414"/>
          </a:xfrm>
          <a:solidFill>
            <a:schemeClr val="tx2"/>
          </a:solidFill>
        </p:grpSpPr>
        <p:grpSp>
          <p:nvGrpSpPr>
            <p:cNvPr id="27" name="组合 26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28" name="TextBox 203"/>
            <p:cNvSpPr txBox="1"/>
            <p:nvPr/>
          </p:nvSpPr>
          <p:spPr>
            <a:xfrm>
              <a:off x="2409775" y="2737617"/>
              <a:ext cx="1177245" cy="38087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700" b="1" dirty="0">
                  <a:solidFill>
                    <a:schemeClr val="accent2"/>
                  </a:solidFill>
                  <a:latin typeface="方正兰亭细黑_GBK" pitchFamily="2" charset="-122"/>
                  <a:ea typeface="方正兰亭细黑_GBK" pitchFamily="2" charset="-122"/>
                </a:rPr>
                <a:t>目标锁链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541799" y="3689213"/>
            <a:ext cx="2908139" cy="2908139"/>
            <a:chOff x="3481448" y="2338049"/>
            <a:chExt cx="2181104" cy="2181104"/>
          </a:xfrm>
          <a:solidFill>
            <a:schemeClr val="accent2"/>
          </a:solidFill>
        </p:grpSpPr>
        <p:grpSp>
          <p:nvGrpSpPr>
            <p:cNvPr id="32" name="组合 31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33" name="TextBox 213"/>
            <p:cNvSpPr txBox="1"/>
            <p:nvPr/>
          </p:nvSpPr>
          <p:spPr>
            <a:xfrm>
              <a:off x="3761520" y="3154998"/>
              <a:ext cx="1561966" cy="49629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3700" b="1" dirty="0">
                  <a:solidFill>
                    <a:schemeClr val="tx2"/>
                  </a:solidFill>
                  <a:latin typeface="方正兰亭细黑_GBK" pitchFamily="2" charset="-122"/>
                  <a:ea typeface="方正兰亭细黑_GBK" pitchFamily="2" charset="-122"/>
                </a:rPr>
                <a:t>人的因素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46457" y="581891"/>
            <a:ext cx="2538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241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5310394" y="759246"/>
            <a:ext cx="6131411" cy="6084000"/>
          </a:xfrm>
          <a:prstGeom prst="ellipse">
            <a:avLst/>
          </a:prstGeom>
          <a:noFill/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2700000" flipH="1">
            <a:off x="993758" y="3264323"/>
            <a:ext cx="407602" cy="41651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700000" flipH="1">
            <a:off x="513742" y="385651"/>
            <a:ext cx="735294" cy="32589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3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8158849" y="5394723"/>
            <a:ext cx="2135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2"/>
                </a:solidFill>
                <a:latin typeface="方正韵动中黑简体" panose="02000000000000000000" pitchFamily="2" charset="-122"/>
                <a:ea typeface="方正韵动中黑简体" panose="02000000000000000000" pitchFamily="2" charset="-122"/>
              </a:rPr>
              <a:t>应聘部门： </a:t>
            </a:r>
            <a:r>
              <a:rPr lang="en-US" altLang="zh-CN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nl-NL" altLang="zh-CN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412258" y="1840947"/>
            <a:ext cx="5836205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1500" b="1" dirty="0" smtClean="0">
                <a:solidFill>
                  <a:schemeClr val="tx2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谢 谢    观 看</a:t>
            </a:r>
            <a:endParaRPr lang="zh-CN" altLang="en-US" sz="11500" b="1" dirty="0">
              <a:solidFill>
                <a:schemeClr val="tx2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365341" y="5394723"/>
            <a:ext cx="2135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2"/>
                </a:solidFill>
                <a:latin typeface="方正韵动中黑简体" panose="02000000000000000000" pitchFamily="2" charset="-122"/>
                <a:ea typeface="方正韵动中黑简体" panose="02000000000000000000" pitchFamily="2" charset="-122"/>
              </a:rPr>
              <a:t>应聘人： </a:t>
            </a:r>
            <a:r>
              <a:rPr lang="en-US" altLang="zh-CN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nl-NL" altLang="zh-CN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354208" y="5715664"/>
            <a:ext cx="426055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365342" y="5782662"/>
            <a:ext cx="30091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1441805" y="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9895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9" grpId="0" animBg="1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2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328283" y="1277455"/>
            <a:ext cx="6556444" cy="0"/>
          </a:xfrm>
          <a:prstGeom prst="line">
            <a:avLst/>
          </a:prstGeom>
          <a:ln w="12700">
            <a:solidFill>
              <a:schemeClr val="accent2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占位符 2"/>
          <p:cNvPicPr>
            <a:picLocks noGrp="1" noChangeAspect="1"/>
          </p:cNvPicPr>
          <p:nvPr>
            <p:ph type="pic" sz="quarter" idx="3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8761" y="989158"/>
            <a:ext cx="7893720" cy="6553013"/>
          </a:xfrm>
        </p:spPr>
      </p:pic>
      <p:sp>
        <p:nvSpPr>
          <p:cNvPr id="12" name="Oval 10"/>
          <p:cNvSpPr/>
          <p:nvPr/>
        </p:nvSpPr>
        <p:spPr>
          <a:xfrm>
            <a:off x="8586124" y="606320"/>
            <a:ext cx="1319876" cy="1319876"/>
          </a:xfrm>
          <a:prstGeom prst="ellipse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40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Condensed Ligh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6071" y="989158"/>
            <a:ext cx="1856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7395578" y="2734192"/>
            <a:ext cx="14216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  <a:endParaRPr lang="zh-CN" sz="3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440380" y="4403525"/>
            <a:ext cx="1637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9697512" y="4416416"/>
            <a:ext cx="17677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48"/>
          <p:cNvSpPr txBox="1"/>
          <p:nvPr/>
        </p:nvSpPr>
        <p:spPr>
          <a:xfrm>
            <a:off x="7567118" y="3266603"/>
            <a:ext cx="1181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0"/>
          <p:cNvSpPr txBox="1"/>
          <p:nvPr/>
        </p:nvSpPr>
        <p:spPr>
          <a:xfrm>
            <a:off x="7481090" y="4855824"/>
            <a:ext cx="1446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1"/>
          <p:cNvSpPr txBox="1"/>
          <p:nvPr/>
        </p:nvSpPr>
        <p:spPr>
          <a:xfrm>
            <a:off x="9699812" y="4864800"/>
            <a:ext cx="1691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PROGRAMMING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9686630" y="2719473"/>
            <a:ext cx="1876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49"/>
          <p:cNvSpPr txBox="1"/>
          <p:nvPr/>
        </p:nvSpPr>
        <p:spPr>
          <a:xfrm>
            <a:off x="9658781" y="3180678"/>
            <a:ext cx="168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957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0">
        <p14:honeycomb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0"/>
          <p:cNvSpPr/>
          <p:nvPr/>
        </p:nvSpPr>
        <p:spPr>
          <a:xfrm>
            <a:off x="-7043" y="9226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2838447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971" y="581891"/>
            <a:ext cx="22193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221663" y="1556699"/>
            <a:ext cx="17050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48"/>
          <p:cNvSpPr txBox="1"/>
          <p:nvPr/>
        </p:nvSpPr>
        <p:spPr>
          <a:xfrm>
            <a:off x="332739" y="2109895"/>
            <a:ext cx="1461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21662" y="2824373"/>
            <a:ext cx="2461251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个人履历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21661" y="4251396"/>
            <a:ext cx="1520288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491" y="1849044"/>
            <a:ext cx="2540000" cy="2540000"/>
          </a:xfrm>
          <a:prstGeom prst="ellipse">
            <a:avLst/>
          </a:prstGeom>
        </p:spPr>
      </p:pic>
      <p:cxnSp>
        <p:nvCxnSpPr>
          <p:cNvPr id="161" name="直接连接符 160"/>
          <p:cNvCxnSpPr/>
          <p:nvPr/>
        </p:nvCxnSpPr>
        <p:spPr>
          <a:xfrm flipH="1">
            <a:off x="6993669" y="1963090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 flipH="1">
            <a:off x="6993669" y="2369696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 flipH="1">
            <a:off x="6993669" y="2776301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 flipH="1">
            <a:off x="6993669" y="3182906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 flipH="1">
            <a:off x="6993669" y="3589513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 flipH="1">
            <a:off x="6993669" y="3996118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 flipH="1">
            <a:off x="6993669" y="4518836"/>
            <a:ext cx="4346950" cy="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 flipV="1">
            <a:off x="6993669" y="5012526"/>
            <a:ext cx="4346950" cy="47459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51"/>
          <p:cNvSpPr txBox="1"/>
          <p:nvPr/>
        </p:nvSpPr>
        <p:spPr>
          <a:xfrm>
            <a:off x="6984297" y="1597041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0" name="TextBox 54"/>
          <p:cNvSpPr txBox="1"/>
          <p:nvPr/>
        </p:nvSpPr>
        <p:spPr>
          <a:xfrm>
            <a:off x="9489753" y="1593930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1" name="TextBox 55"/>
          <p:cNvSpPr txBox="1"/>
          <p:nvPr/>
        </p:nvSpPr>
        <p:spPr>
          <a:xfrm>
            <a:off x="6987245" y="2000751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2" name="TextBox 56"/>
          <p:cNvSpPr txBox="1"/>
          <p:nvPr/>
        </p:nvSpPr>
        <p:spPr>
          <a:xfrm>
            <a:off x="9497632" y="1991149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3" name="TextBox 60"/>
          <p:cNvSpPr txBox="1"/>
          <p:nvPr/>
        </p:nvSpPr>
        <p:spPr>
          <a:xfrm>
            <a:off x="7766464" y="1597041"/>
            <a:ext cx="733528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</p:txBody>
      </p:sp>
      <p:sp>
        <p:nvSpPr>
          <p:cNvPr id="174" name="TextBox 61"/>
          <p:cNvSpPr txBox="1"/>
          <p:nvPr/>
        </p:nvSpPr>
        <p:spPr>
          <a:xfrm>
            <a:off x="10259220" y="1593930"/>
            <a:ext cx="489872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5" name="TextBox 62"/>
          <p:cNvSpPr txBox="1"/>
          <p:nvPr/>
        </p:nvSpPr>
        <p:spPr>
          <a:xfrm>
            <a:off x="7769413" y="2000751"/>
            <a:ext cx="775206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6" name="TextBox 63"/>
          <p:cNvSpPr txBox="1"/>
          <p:nvPr/>
        </p:nvSpPr>
        <p:spPr>
          <a:xfrm>
            <a:off x="10267099" y="1999615"/>
            <a:ext cx="489872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TextBox 64"/>
          <p:cNvSpPr txBox="1"/>
          <p:nvPr/>
        </p:nvSpPr>
        <p:spPr>
          <a:xfrm>
            <a:off x="6994949" y="2811191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8" name="TextBox 65"/>
          <p:cNvSpPr txBox="1"/>
          <p:nvPr/>
        </p:nvSpPr>
        <p:spPr>
          <a:xfrm>
            <a:off x="9477317" y="2798473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79" name="TextBox 66"/>
          <p:cNvSpPr txBox="1"/>
          <p:nvPr/>
        </p:nvSpPr>
        <p:spPr>
          <a:xfrm>
            <a:off x="9483926" y="2401474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80" name="TextBox 67"/>
          <p:cNvSpPr txBox="1"/>
          <p:nvPr/>
        </p:nvSpPr>
        <p:spPr>
          <a:xfrm>
            <a:off x="6982542" y="2404683"/>
            <a:ext cx="792840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81" name="TextBox 68"/>
          <p:cNvSpPr txBox="1"/>
          <p:nvPr/>
        </p:nvSpPr>
        <p:spPr>
          <a:xfrm>
            <a:off x="7807043" y="2404683"/>
            <a:ext cx="814832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182" name="TextBox 69"/>
          <p:cNvSpPr txBox="1"/>
          <p:nvPr/>
        </p:nvSpPr>
        <p:spPr>
          <a:xfrm>
            <a:off x="10257628" y="2409941"/>
            <a:ext cx="1023672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183" name="TextBox 70"/>
          <p:cNvSpPr txBox="1"/>
          <p:nvPr/>
        </p:nvSpPr>
        <p:spPr>
          <a:xfrm>
            <a:off x="7781350" y="2811191"/>
            <a:ext cx="97718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" name="TextBox 71"/>
          <p:cNvSpPr txBox="1"/>
          <p:nvPr/>
        </p:nvSpPr>
        <p:spPr>
          <a:xfrm>
            <a:off x="10251019" y="2815507"/>
            <a:ext cx="733528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5" name="TextBox 72"/>
          <p:cNvSpPr txBox="1"/>
          <p:nvPr/>
        </p:nvSpPr>
        <p:spPr>
          <a:xfrm>
            <a:off x="9464888" y="3207544"/>
            <a:ext cx="1280153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86" name="TextBox 73"/>
          <p:cNvSpPr txBox="1"/>
          <p:nvPr/>
        </p:nvSpPr>
        <p:spPr>
          <a:xfrm>
            <a:off x="6982700" y="3631970"/>
            <a:ext cx="1280153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87" name="TextBox 74"/>
          <p:cNvSpPr txBox="1"/>
          <p:nvPr/>
        </p:nvSpPr>
        <p:spPr>
          <a:xfrm>
            <a:off x="6982700" y="3211078"/>
            <a:ext cx="1280153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88" name="TextBox 75"/>
          <p:cNvSpPr txBox="1"/>
          <p:nvPr/>
        </p:nvSpPr>
        <p:spPr>
          <a:xfrm>
            <a:off x="8202621" y="3218455"/>
            <a:ext cx="733528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TextBox 76"/>
          <p:cNvSpPr txBox="1"/>
          <p:nvPr/>
        </p:nvSpPr>
        <p:spPr>
          <a:xfrm>
            <a:off x="10659409" y="3205265"/>
            <a:ext cx="733528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TextBox 77"/>
          <p:cNvSpPr txBox="1"/>
          <p:nvPr/>
        </p:nvSpPr>
        <p:spPr>
          <a:xfrm>
            <a:off x="8181454" y="3628495"/>
            <a:ext cx="1700139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191" name="TextBox 78"/>
          <p:cNvSpPr txBox="1"/>
          <p:nvPr/>
        </p:nvSpPr>
        <p:spPr>
          <a:xfrm>
            <a:off x="6982700" y="4146015"/>
            <a:ext cx="1280153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2" name="TextBox 79"/>
          <p:cNvSpPr txBox="1"/>
          <p:nvPr/>
        </p:nvSpPr>
        <p:spPr>
          <a:xfrm>
            <a:off x="8181454" y="4142541"/>
            <a:ext cx="2152186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1ppt@1ppt.com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3" name="TextBox 80"/>
          <p:cNvSpPr txBox="1"/>
          <p:nvPr/>
        </p:nvSpPr>
        <p:spPr>
          <a:xfrm>
            <a:off x="6982700" y="4647966"/>
            <a:ext cx="1280153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现在住址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194" name="TextBox 81"/>
          <p:cNvSpPr txBox="1"/>
          <p:nvPr/>
        </p:nvSpPr>
        <p:spPr>
          <a:xfrm>
            <a:off x="8181454" y="4644491"/>
            <a:ext cx="2894376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家园</a:t>
            </a:r>
            <a:endParaRPr lang="en-US" altLang="zh-CN" sz="1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6" name="直接连接符 195"/>
          <p:cNvCxnSpPr/>
          <p:nvPr/>
        </p:nvCxnSpPr>
        <p:spPr>
          <a:xfrm>
            <a:off x="5857834" y="772965"/>
            <a:ext cx="0" cy="503072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08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-38100" y="3503466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6457" y="581891"/>
            <a:ext cx="2405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6"/>
          <p:cNvSpPr txBox="1">
            <a:spLocks noChangeArrowheads="1"/>
          </p:cNvSpPr>
          <p:nvPr/>
        </p:nvSpPr>
        <p:spPr bwMode="auto">
          <a:xfrm>
            <a:off x="221663" y="1556699"/>
            <a:ext cx="17050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48"/>
          <p:cNvSpPr txBox="1"/>
          <p:nvPr/>
        </p:nvSpPr>
        <p:spPr>
          <a:xfrm>
            <a:off x="332739" y="2109895"/>
            <a:ext cx="1461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21662" y="2824373"/>
            <a:ext cx="2461251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个人履历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21661" y="4251396"/>
            <a:ext cx="1520288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7710845" y="1288972"/>
            <a:ext cx="1049383" cy="1049383"/>
            <a:chOff x="304800" y="673100"/>
            <a:chExt cx="4000500" cy="4000500"/>
          </a:xfrm>
          <a:solidFill>
            <a:schemeClr val="tx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6" name="同心圆 1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8" name="椭圆 117"/>
          <p:cNvSpPr/>
          <p:nvPr/>
        </p:nvSpPr>
        <p:spPr>
          <a:xfrm>
            <a:off x="8320233" y="2149905"/>
            <a:ext cx="1059594" cy="105959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16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8347552" y="3221352"/>
            <a:ext cx="1364518" cy="1364518"/>
            <a:chOff x="304800" y="673100"/>
            <a:chExt cx="4000500" cy="4000500"/>
          </a:xfrm>
          <a:solidFill>
            <a:schemeClr val="tx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0" name="同心圆 1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椭圆 121"/>
          <p:cNvSpPr/>
          <p:nvPr/>
        </p:nvSpPr>
        <p:spPr>
          <a:xfrm>
            <a:off x="7067387" y="3955870"/>
            <a:ext cx="1540240" cy="15402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5079785" y="3609557"/>
            <a:ext cx="1973748" cy="1973748"/>
            <a:chOff x="304800" y="673100"/>
            <a:chExt cx="4000500" cy="4000500"/>
          </a:xfrm>
          <a:solidFill>
            <a:schemeClr val="tx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6" name="椭圆 125"/>
          <p:cNvSpPr/>
          <p:nvPr/>
        </p:nvSpPr>
        <p:spPr>
          <a:xfrm>
            <a:off x="3948727" y="1576417"/>
            <a:ext cx="2262116" cy="226211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TextBox 142"/>
          <p:cNvSpPr txBox="1"/>
          <p:nvPr/>
        </p:nvSpPr>
        <p:spPr>
          <a:xfrm>
            <a:off x="9058501" y="1476937"/>
            <a:ext cx="2298065" cy="61555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就读于北京大学工商管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理专业，学士学位。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28" name="TextBox 144"/>
          <p:cNvSpPr txBox="1"/>
          <p:nvPr/>
        </p:nvSpPr>
        <p:spPr>
          <a:xfrm>
            <a:off x="7590677" y="1627808"/>
            <a:ext cx="1349081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sp>
        <p:nvSpPr>
          <p:cNvPr id="129" name="TextBox 136"/>
          <p:cNvSpPr txBox="1"/>
          <p:nvPr/>
        </p:nvSpPr>
        <p:spPr>
          <a:xfrm>
            <a:off x="9693261" y="2475514"/>
            <a:ext cx="1887696" cy="61555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就读于芝加哥大学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工商管理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MBA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。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30" name="TextBox 138"/>
          <p:cNvSpPr txBox="1"/>
          <p:nvPr/>
        </p:nvSpPr>
        <p:spPr>
          <a:xfrm>
            <a:off x="8244033" y="2473123"/>
            <a:ext cx="1349081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9927141" y="3644396"/>
            <a:ext cx="2009518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</a:t>
            </a:r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厂副厂长，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入中国共产党。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32" name="TextBox 132"/>
          <p:cNvSpPr txBox="1"/>
          <p:nvPr/>
        </p:nvSpPr>
        <p:spPr>
          <a:xfrm>
            <a:off x="8445035" y="3744347"/>
            <a:ext cx="1349081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sp>
        <p:nvSpPr>
          <p:cNvPr id="133" name="TextBox 124"/>
          <p:cNvSpPr txBox="1"/>
          <p:nvPr/>
        </p:nvSpPr>
        <p:spPr>
          <a:xfrm>
            <a:off x="8836646" y="4640575"/>
            <a:ext cx="1743420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市机械工业局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副局长。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34" name="TextBox 126"/>
          <p:cNvSpPr txBox="1"/>
          <p:nvPr/>
        </p:nvSpPr>
        <p:spPr>
          <a:xfrm>
            <a:off x="7205020" y="4544305"/>
            <a:ext cx="1488543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sp>
        <p:nvSpPr>
          <p:cNvPr id="135" name="TextBox 118"/>
          <p:cNvSpPr txBox="1"/>
          <p:nvPr/>
        </p:nvSpPr>
        <p:spPr>
          <a:xfrm>
            <a:off x="3182126" y="4418213"/>
            <a:ext cx="153823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厅副厅长。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36" name="TextBox 120"/>
          <p:cNvSpPr txBox="1"/>
          <p:nvPr/>
        </p:nvSpPr>
        <p:spPr>
          <a:xfrm>
            <a:off x="5282053" y="4503850"/>
            <a:ext cx="1628004" cy="43088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sp>
        <p:nvSpPr>
          <p:cNvPr id="137" name="TextBox 111"/>
          <p:cNvSpPr txBox="1"/>
          <p:nvPr/>
        </p:nvSpPr>
        <p:spPr>
          <a:xfrm>
            <a:off x="2441684" y="2531179"/>
            <a:ext cx="1538236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市副市长。</a:t>
            </a:r>
            <a:endParaRPr lang="en-US" altLang="zh-CN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38" name="TextBox 113"/>
          <p:cNvSpPr txBox="1"/>
          <p:nvPr/>
        </p:nvSpPr>
        <p:spPr>
          <a:xfrm>
            <a:off x="4284993" y="2458865"/>
            <a:ext cx="1618386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2013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至今</a:t>
            </a:r>
            <a:endParaRPr lang="en-US" altLang="zh-CN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139" name="直接连接符 138"/>
          <p:cNvCxnSpPr/>
          <p:nvPr/>
        </p:nvCxnSpPr>
        <p:spPr>
          <a:xfrm flipV="1">
            <a:off x="9014858" y="1544678"/>
            <a:ext cx="0" cy="48006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V="1">
            <a:off x="9898422" y="3722853"/>
            <a:ext cx="0" cy="48006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V="1">
            <a:off x="9697693" y="2555253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 flipV="1">
            <a:off x="8802779" y="4699849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V="1">
            <a:off x="4683454" y="4504322"/>
            <a:ext cx="0" cy="48006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 flipV="1">
            <a:off x="3775650" y="2603739"/>
            <a:ext cx="0" cy="30032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38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6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6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6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45"/>
                                </p:stCondLst>
                                <p:childTnLst>
                                  <p:par>
                                    <p:cTn id="1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345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45"/>
                                </p:stCondLst>
                                <p:childTnLst>
                                  <p:par>
                                    <p:cTn id="3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345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45"/>
                                </p:stCondLst>
                                <p:childTnLst>
                                  <p:par>
                                    <p:cTn id="5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45"/>
                                </p:stCondLst>
                                <p:childTnLst>
                                  <p:par>
                                    <p:cTn id="5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845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345"/>
                                </p:stCondLst>
                                <p:childTnLst>
                                  <p:par>
                                    <p:cTn id="7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845"/>
                                </p:stCondLst>
                                <p:childTnLst>
                                  <p:par>
                                    <p:cTn id="8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345"/>
                                </p:stCondLst>
                                <p:childTnLst>
                                  <p:par>
                                    <p:cTn id="9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6845"/>
                                </p:stCondLst>
                                <p:childTnLst>
                                  <p:par>
                                    <p:cTn id="10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7345"/>
                                </p:stCondLst>
                                <p:childTnLst>
                                  <p:par>
                                    <p:cTn id="11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47" grpId="0" animBg="1"/>
          <p:bldP spid="118" grpId="0" animBg="1"/>
          <p:bldP spid="122" grpId="0" animBg="1"/>
          <p:bldP spid="126" grpId="0" animBg="1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6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6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6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45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345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45"/>
                                </p:stCondLst>
                                <p:childTnLst>
                                  <p:par>
                                    <p:cTn id="3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345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45"/>
                                </p:stCondLst>
                                <p:childTnLst>
                                  <p:par>
                                    <p:cTn id="5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45"/>
                                </p:stCondLst>
                                <p:childTnLst>
                                  <p:par>
                                    <p:cTn id="5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845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345"/>
                                </p:stCondLst>
                                <p:childTnLst>
                                  <p:par>
                                    <p:cTn id="7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845"/>
                                </p:stCondLst>
                                <p:childTnLst>
                                  <p:par>
                                    <p:cTn id="8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345"/>
                                </p:stCondLst>
                                <p:childTnLst>
                                  <p:par>
                                    <p:cTn id="9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6845"/>
                                </p:stCondLst>
                                <p:childTnLst>
                                  <p:par>
                                    <p:cTn id="10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7345"/>
                                </p:stCondLst>
                                <p:childTnLst>
                                  <p:par>
                                    <p:cTn id="11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47" grpId="0" animBg="1"/>
          <p:bldP spid="118" grpId="0" animBg="1"/>
          <p:bldP spid="122" grpId="0" animBg="1"/>
          <p:bldP spid="126" grpId="0" animBg="1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470403" y="2225938"/>
            <a:ext cx="1622448" cy="814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70403" y="3187858"/>
            <a:ext cx="1622448" cy="814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81034" y="4116093"/>
            <a:ext cx="1622448" cy="814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67179" y="5105936"/>
            <a:ext cx="1622448" cy="814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79965" y="1251707"/>
            <a:ext cx="1622448" cy="814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667" y="4265470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71" y="581891"/>
            <a:ext cx="2741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21663" y="1556699"/>
            <a:ext cx="17050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48"/>
          <p:cNvSpPr txBox="1"/>
          <p:nvPr/>
        </p:nvSpPr>
        <p:spPr>
          <a:xfrm>
            <a:off x="347253" y="2109895"/>
            <a:ext cx="1461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ABOUT ME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个人履历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1661" y="4251396"/>
            <a:ext cx="1520288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1662" y="2824373"/>
            <a:ext cx="2461251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43"/>
          <p:cNvSpPr txBox="1"/>
          <p:nvPr/>
        </p:nvSpPr>
        <p:spPr>
          <a:xfrm>
            <a:off x="2641417" y="1433590"/>
            <a:ext cx="1732590" cy="4154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2002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1" name="TextBox 44"/>
          <p:cNvSpPr txBox="1"/>
          <p:nvPr/>
        </p:nvSpPr>
        <p:spPr>
          <a:xfrm>
            <a:off x="4534797" y="1433590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2592660" y="2469632"/>
            <a:ext cx="137793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4" name="TextBox 47"/>
          <p:cNvSpPr txBox="1"/>
          <p:nvPr/>
        </p:nvSpPr>
        <p:spPr>
          <a:xfrm>
            <a:off x="2682913" y="3448203"/>
            <a:ext cx="137793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2010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16" name="TextBox 49"/>
          <p:cNvSpPr txBox="1"/>
          <p:nvPr/>
        </p:nvSpPr>
        <p:spPr>
          <a:xfrm>
            <a:off x="2661935" y="4330869"/>
            <a:ext cx="1134279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2012---</a:t>
            </a:r>
          </a:p>
        </p:txBody>
      </p:sp>
      <p:sp>
        <p:nvSpPr>
          <p:cNvPr id="18" name="TextBox 51"/>
          <p:cNvSpPr txBox="1"/>
          <p:nvPr/>
        </p:nvSpPr>
        <p:spPr>
          <a:xfrm>
            <a:off x="2648079" y="5258310"/>
            <a:ext cx="137793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2015</a:t>
            </a:r>
            <a:r>
              <a:rPr lang="zh-CN" altLang="en-US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lang="en-US" altLang="zh-CN" sz="1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4244763" y="581891"/>
            <a:ext cx="0" cy="59713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44"/>
          <p:cNvSpPr txBox="1"/>
          <p:nvPr/>
        </p:nvSpPr>
        <p:spPr>
          <a:xfrm>
            <a:off x="4470992" y="2375041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9" name="TextBox 44"/>
          <p:cNvSpPr txBox="1"/>
          <p:nvPr/>
        </p:nvSpPr>
        <p:spPr>
          <a:xfrm>
            <a:off x="4498701" y="3401857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0" name="TextBox 44"/>
          <p:cNvSpPr txBox="1"/>
          <p:nvPr/>
        </p:nvSpPr>
        <p:spPr>
          <a:xfrm>
            <a:off x="4484845" y="4265470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1" name="TextBox 44"/>
          <p:cNvSpPr txBox="1"/>
          <p:nvPr/>
        </p:nvSpPr>
        <p:spPr>
          <a:xfrm>
            <a:off x="4498700" y="5201189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endParaRPr lang="en-US" altLang="zh-CN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6548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0" grpId="0" animBg="1"/>
      <p:bldP spid="3" grpId="0" animBg="1"/>
      <p:bldP spid="10" grpId="0"/>
      <p:bldP spid="11" grpId="0"/>
      <p:bldP spid="12" grpId="0"/>
      <p:bldP spid="14" grpId="0"/>
      <p:bldP spid="16" grpId="0"/>
      <p:bldP spid="18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矩形 2"/>
          <p:cNvSpPr/>
          <p:nvPr/>
        </p:nvSpPr>
        <p:spPr>
          <a:xfrm>
            <a:off x="-5438" y="2886983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71" y="581891"/>
            <a:ext cx="2335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1661" y="4251396"/>
            <a:ext cx="1520288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责任与义务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1662" y="282437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14108" y="1581504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49"/>
          <p:cNvSpPr txBox="1"/>
          <p:nvPr/>
        </p:nvSpPr>
        <p:spPr>
          <a:xfrm>
            <a:off x="293306" y="2212066"/>
            <a:ext cx="1469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lang="zh-CN" altLang="en-US" sz="1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Group 4"/>
          <p:cNvGrpSpPr/>
          <p:nvPr/>
        </p:nvGrpSpPr>
        <p:grpSpPr>
          <a:xfrm>
            <a:off x="6276639" y="1708878"/>
            <a:ext cx="2042636" cy="1888860"/>
            <a:chOff x="3722175" y="2187840"/>
            <a:chExt cx="2042636" cy="1888860"/>
          </a:xfrm>
          <a:solidFill>
            <a:schemeClr val="accent2"/>
          </a:solidFill>
        </p:grpSpPr>
        <p:grpSp>
          <p:nvGrpSpPr>
            <p:cNvPr id="13" name="Group 27"/>
            <p:cNvGrpSpPr/>
            <p:nvPr/>
          </p:nvGrpSpPr>
          <p:grpSpPr>
            <a:xfrm>
              <a:off x="3722175" y="2187840"/>
              <a:ext cx="2042636" cy="1888860"/>
              <a:chOff x="2894013" y="1827213"/>
              <a:chExt cx="1265238" cy="1169988"/>
            </a:xfrm>
            <a:grpFill/>
          </p:grpSpPr>
          <p:sp>
            <p:nvSpPr>
              <p:cNvPr id="17" name="Freeform 25"/>
              <p:cNvSpPr>
                <a:spLocks noEditPoints="1"/>
              </p:cNvSpPr>
              <p:nvPr/>
            </p:nvSpPr>
            <p:spPr bwMode="auto">
              <a:xfrm>
                <a:off x="3000378" y="1893890"/>
                <a:ext cx="1039814" cy="104140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26"/>
              <p:cNvSpPr>
                <a:spLocks noEditPoints="1"/>
              </p:cNvSpPr>
              <p:nvPr/>
            </p:nvSpPr>
            <p:spPr bwMode="auto">
              <a:xfrm>
                <a:off x="2894013" y="1827213"/>
                <a:ext cx="1265238" cy="1169988"/>
              </a:xfrm>
              <a:custGeom>
                <a:avLst/>
                <a:gdLst>
                  <a:gd name="T0" fmla="*/ 141 w 286"/>
                  <a:gd name="T1" fmla="*/ 261 h 264"/>
                  <a:gd name="T2" fmla="*/ 50 w 286"/>
                  <a:gd name="T3" fmla="*/ 223 h 264"/>
                  <a:gd name="T4" fmla="*/ 50 w 286"/>
                  <a:gd name="T5" fmla="*/ 41 h 264"/>
                  <a:gd name="T6" fmla="*/ 141 w 286"/>
                  <a:gd name="T7" fmla="*/ 4 h 264"/>
                  <a:gd name="T8" fmla="*/ 232 w 286"/>
                  <a:gd name="T9" fmla="*/ 41 h 264"/>
                  <a:gd name="T10" fmla="*/ 232 w 286"/>
                  <a:gd name="T11" fmla="*/ 223 h 264"/>
                  <a:gd name="T12" fmla="*/ 141 w 286"/>
                  <a:gd name="T13" fmla="*/ 261 h 264"/>
                  <a:gd name="T14" fmla="*/ 141 w 286"/>
                  <a:gd name="T15" fmla="*/ 0 h 264"/>
                  <a:gd name="T16" fmla="*/ 48 w 286"/>
                  <a:gd name="T17" fmla="*/ 39 h 264"/>
                  <a:gd name="T18" fmla="*/ 9 w 286"/>
                  <a:gd name="T19" fmla="*/ 132 h 264"/>
                  <a:gd name="T20" fmla="*/ 48 w 286"/>
                  <a:gd name="T21" fmla="*/ 226 h 264"/>
                  <a:gd name="T22" fmla="*/ 141 w 286"/>
                  <a:gd name="T23" fmla="*/ 264 h 264"/>
                  <a:gd name="T24" fmla="*/ 141 w 286"/>
                  <a:gd name="T25" fmla="*/ 264 h 264"/>
                  <a:gd name="T26" fmla="*/ 235 w 286"/>
                  <a:gd name="T27" fmla="*/ 226 h 264"/>
                  <a:gd name="T28" fmla="*/ 235 w 286"/>
                  <a:gd name="T29" fmla="*/ 39 h 264"/>
                  <a:gd name="T30" fmla="*/ 141 w 286"/>
                  <a:gd name="T31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6" h="264">
                    <a:moveTo>
                      <a:pt x="141" y="261"/>
                    </a:moveTo>
                    <a:cubicBezTo>
                      <a:pt x="107" y="261"/>
                      <a:pt x="75" y="248"/>
                      <a:pt x="50" y="223"/>
                    </a:cubicBezTo>
                    <a:cubicBezTo>
                      <a:pt x="0" y="173"/>
                      <a:pt x="0" y="92"/>
                      <a:pt x="50" y="41"/>
                    </a:cubicBezTo>
                    <a:cubicBezTo>
                      <a:pt x="75" y="17"/>
                      <a:pt x="107" y="4"/>
                      <a:pt x="141" y="4"/>
                    </a:cubicBezTo>
                    <a:cubicBezTo>
                      <a:pt x="176" y="4"/>
                      <a:pt x="208" y="17"/>
                      <a:pt x="232" y="41"/>
                    </a:cubicBezTo>
                    <a:cubicBezTo>
                      <a:pt x="283" y="92"/>
                      <a:pt x="283" y="173"/>
                      <a:pt x="232" y="223"/>
                    </a:cubicBezTo>
                    <a:cubicBezTo>
                      <a:pt x="208" y="248"/>
                      <a:pt x="176" y="261"/>
                      <a:pt x="141" y="261"/>
                    </a:cubicBezTo>
                    <a:moveTo>
                      <a:pt x="141" y="0"/>
                    </a:moveTo>
                    <a:cubicBezTo>
                      <a:pt x="106" y="0"/>
                      <a:pt x="73" y="14"/>
                      <a:pt x="48" y="39"/>
                    </a:cubicBezTo>
                    <a:cubicBezTo>
                      <a:pt x="23" y="64"/>
                      <a:pt x="9" y="97"/>
                      <a:pt x="9" y="132"/>
                    </a:cubicBezTo>
                    <a:cubicBezTo>
                      <a:pt x="9" y="168"/>
                      <a:pt x="23" y="201"/>
                      <a:pt x="48" y="226"/>
                    </a:cubicBezTo>
                    <a:cubicBezTo>
                      <a:pt x="73" y="251"/>
                      <a:pt x="106" y="264"/>
                      <a:pt x="141" y="264"/>
                    </a:cubicBezTo>
                    <a:cubicBezTo>
                      <a:pt x="141" y="264"/>
                      <a:pt x="141" y="264"/>
                      <a:pt x="141" y="264"/>
                    </a:cubicBezTo>
                    <a:cubicBezTo>
                      <a:pt x="177" y="264"/>
                      <a:pt x="210" y="251"/>
                      <a:pt x="235" y="226"/>
                    </a:cubicBezTo>
                    <a:cubicBezTo>
                      <a:pt x="286" y="174"/>
                      <a:pt x="286" y="91"/>
                      <a:pt x="235" y="39"/>
                    </a:cubicBezTo>
                    <a:cubicBezTo>
                      <a:pt x="210" y="14"/>
                      <a:pt x="177" y="0"/>
                      <a:pt x="14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27"/>
              <p:cNvSpPr>
                <a:spLocks/>
              </p:cNvSpPr>
              <p:nvPr/>
            </p:nvSpPr>
            <p:spPr bwMode="auto">
              <a:xfrm>
                <a:off x="3033715" y="1967706"/>
                <a:ext cx="973139" cy="889000"/>
              </a:xfrm>
              <a:custGeom>
                <a:avLst/>
                <a:gdLst>
                  <a:gd name="T0" fmla="*/ 110 w 220"/>
                  <a:gd name="T1" fmla="*/ 0 h 201"/>
                  <a:gd name="T2" fmla="*/ 39 w 220"/>
                  <a:gd name="T3" fmla="*/ 30 h 201"/>
                  <a:gd name="T4" fmla="*/ 39 w 220"/>
                  <a:gd name="T5" fmla="*/ 171 h 201"/>
                  <a:gd name="T6" fmla="*/ 110 w 220"/>
                  <a:gd name="T7" fmla="*/ 201 h 201"/>
                  <a:gd name="T8" fmla="*/ 181 w 220"/>
                  <a:gd name="T9" fmla="*/ 171 h 201"/>
                  <a:gd name="T10" fmla="*/ 181 w 220"/>
                  <a:gd name="T11" fmla="*/ 30 h 201"/>
                  <a:gd name="T12" fmla="*/ 110 w 220"/>
                  <a:gd name="T1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201">
                    <a:moveTo>
                      <a:pt x="110" y="0"/>
                    </a:moveTo>
                    <a:cubicBezTo>
                      <a:pt x="85" y="0"/>
                      <a:pt x="59" y="10"/>
                      <a:pt x="39" y="30"/>
                    </a:cubicBezTo>
                    <a:cubicBezTo>
                      <a:pt x="0" y="69"/>
                      <a:pt x="0" y="132"/>
                      <a:pt x="39" y="171"/>
                    </a:cubicBezTo>
                    <a:cubicBezTo>
                      <a:pt x="59" y="191"/>
                      <a:pt x="85" y="201"/>
                      <a:pt x="110" y="201"/>
                    </a:cubicBezTo>
                    <a:cubicBezTo>
                      <a:pt x="136" y="201"/>
                      <a:pt x="162" y="191"/>
                      <a:pt x="181" y="171"/>
                    </a:cubicBezTo>
                    <a:cubicBezTo>
                      <a:pt x="220" y="132"/>
                      <a:pt x="220" y="69"/>
                      <a:pt x="181" y="30"/>
                    </a:cubicBezTo>
                    <a:cubicBezTo>
                      <a:pt x="162" y="10"/>
                      <a:pt x="136" y="0"/>
                      <a:pt x="110" y="0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Group 50"/>
            <p:cNvGrpSpPr/>
            <p:nvPr/>
          </p:nvGrpSpPr>
          <p:grpSpPr>
            <a:xfrm>
              <a:off x="4387643" y="2840705"/>
              <a:ext cx="691203" cy="647560"/>
              <a:chOff x="5368132" y="3540125"/>
              <a:chExt cx="465138" cy="435769"/>
            </a:xfrm>
            <a:grpFill/>
          </p:grpSpPr>
          <p:sp>
            <p:nvSpPr>
              <p:cNvPr id="15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16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3586415" y="4124626"/>
            <a:ext cx="2042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r>
              <a:rPr 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12769" y="3799550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76639" y="4124626"/>
            <a:ext cx="2042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2993" y="3799550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32400" y="4124626"/>
            <a:ext cx="2042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58754" y="3799550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Group 8"/>
          <p:cNvGrpSpPr/>
          <p:nvPr/>
        </p:nvGrpSpPr>
        <p:grpSpPr>
          <a:xfrm>
            <a:off x="9032400" y="1708878"/>
            <a:ext cx="2042636" cy="1888860"/>
            <a:chOff x="6477936" y="2187840"/>
            <a:chExt cx="2042636" cy="1888860"/>
          </a:xfrm>
          <a:solidFill>
            <a:schemeClr val="accent2"/>
          </a:solidFill>
        </p:grpSpPr>
        <p:grpSp>
          <p:nvGrpSpPr>
            <p:cNvPr id="27" name="Group 33"/>
            <p:cNvGrpSpPr/>
            <p:nvPr/>
          </p:nvGrpSpPr>
          <p:grpSpPr>
            <a:xfrm>
              <a:off x="6477936" y="2187840"/>
              <a:ext cx="2042636" cy="1888860"/>
              <a:chOff x="2894013" y="1827213"/>
              <a:chExt cx="1265238" cy="1169988"/>
            </a:xfrm>
            <a:grpFill/>
          </p:grpSpPr>
          <p:sp>
            <p:nvSpPr>
              <p:cNvPr id="31" name="Freeform 25"/>
              <p:cNvSpPr>
                <a:spLocks noEditPoints="1"/>
              </p:cNvSpPr>
              <p:nvPr/>
            </p:nvSpPr>
            <p:spPr bwMode="auto">
              <a:xfrm>
                <a:off x="3000378" y="1893890"/>
                <a:ext cx="1039814" cy="104140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26"/>
              <p:cNvSpPr>
                <a:spLocks noEditPoints="1"/>
              </p:cNvSpPr>
              <p:nvPr/>
            </p:nvSpPr>
            <p:spPr bwMode="auto">
              <a:xfrm>
                <a:off x="2894013" y="1827213"/>
                <a:ext cx="1265238" cy="1169988"/>
              </a:xfrm>
              <a:custGeom>
                <a:avLst/>
                <a:gdLst>
                  <a:gd name="T0" fmla="*/ 141 w 286"/>
                  <a:gd name="T1" fmla="*/ 261 h 264"/>
                  <a:gd name="T2" fmla="*/ 50 w 286"/>
                  <a:gd name="T3" fmla="*/ 223 h 264"/>
                  <a:gd name="T4" fmla="*/ 50 w 286"/>
                  <a:gd name="T5" fmla="*/ 41 h 264"/>
                  <a:gd name="T6" fmla="*/ 141 w 286"/>
                  <a:gd name="T7" fmla="*/ 4 h 264"/>
                  <a:gd name="T8" fmla="*/ 232 w 286"/>
                  <a:gd name="T9" fmla="*/ 41 h 264"/>
                  <a:gd name="T10" fmla="*/ 232 w 286"/>
                  <a:gd name="T11" fmla="*/ 223 h 264"/>
                  <a:gd name="T12" fmla="*/ 141 w 286"/>
                  <a:gd name="T13" fmla="*/ 261 h 264"/>
                  <a:gd name="T14" fmla="*/ 141 w 286"/>
                  <a:gd name="T15" fmla="*/ 0 h 264"/>
                  <a:gd name="T16" fmla="*/ 48 w 286"/>
                  <a:gd name="T17" fmla="*/ 39 h 264"/>
                  <a:gd name="T18" fmla="*/ 9 w 286"/>
                  <a:gd name="T19" fmla="*/ 132 h 264"/>
                  <a:gd name="T20" fmla="*/ 48 w 286"/>
                  <a:gd name="T21" fmla="*/ 226 h 264"/>
                  <a:gd name="T22" fmla="*/ 141 w 286"/>
                  <a:gd name="T23" fmla="*/ 264 h 264"/>
                  <a:gd name="T24" fmla="*/ 141 w 286"/>
                  <a:gd name="T25" fmla="*/ 264 h 264"/>
                  <a:gd name="T26" fmla="*/ 235 w 286"/>
                  <a:gd name="T27" fmla="*/ 226 h 264"/>
                  <a:gd name="T28" fmla="*/ 235 w 286"/>
                  <a:gd name="T29" fmla="*/ 39 h 264"/>
                  <a:gd name="T30" fmla="*/ 141 w 286"/>
                  <a:gd name="T31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6" h="264">
                    <a:moveTo>
                      <a:pt x="141" y="261"/>
                    </a:moveTo>
                    <a:cubicBezTo>
                      <a:pt x="107" y="261"/>
                      <a:pt x="75" y="248"/>
                      <a:pt x="50" y="223"/>
                    </a:cubicBezTo>
                    <a:cubicBezTo>
                      <a:pt x="0" y="173"/>
                      <a:pt x="0" y="92"/>
                      <a:pt x="50" y="41"/>
                    </a:cubicBezTo>
                    <a:cubicBezTo>
                      <a:pt x="75" y="17"/>
                      <a:pt x="107" y="4"/>
                      <a:pt x="141" y="4"/>
                    </a:cubicBezTo>
                    <a:cubicBezTo>
                      <a:pt x="176" y="4"/>
                      <a:pt x="208" y="17"/>
                      <a:pt x="232" y="41"/>
                    </a:cubicBezTo>
                    <a:cubicBezTo>
                      <a:pt x="283" y="92"/>
                      <a:pt x="283" y="173"/>
                      <a:pt x="232" y="223"/>
                    </a:cubicBezTo>
                    <a:cubicBezTo>
                      <a:pt x="208" y="248"/>
                      <a:pt x="176" y="261"/>
                      <a:pt x="141" y="261"/>
                    </a:cubicBezTo>
                    <a:moveTo>
                      <a:pt x="141" y="0"/>
                    </a:moveTo>
                    <a:cubicBezTo>
                      <a:pt x="106" y="0"/>
                      <a:pt x="73" y="14"/>
                      <a:pt x="48" y="39"/>
                    </a:cubicBezTo>
                    <a:cubicBezTo>
                      <a:pt x="23" y="64"/>
                      <a:pt x="9" y="97"/>
                      <a:pt x="9" y="132"/>
                    </a:cubicBezTo>
                    <a:cubicBezTo>
                      <a:pt x="9" y="168"/>
                      <a:pt x="23" y="201"/>
                      <a:pt x="48" y="226"/>
                    </a:cubicBezTo>
                    <a:cubicBezTo>
                      <a:pt x="73" y="251"/>
                      <a:pt x="106" y="264"/>
                      <a:pt x="141" y="264"/>
                    </a:cubicBezTo>
                    <a:cubicBezTo>
                      <a:pt x="141" y="264"/>
                      <a:pt x="141" y="264"/>
                      <a:pt x="141" y="264"/>
                    </a:cubicBezTo>
                    <a:cubicBezTo>
                      <a:pt x="177" y="264"/>
                      <a:pt x="210" y="251"/>
                      <a:pt x="235" y="226"/>
                    </a:cubicBezTo>
                    <a:cubicBezTo>
                      <a:pt x="286" y="174"/>
                      <a:pt x="286" y="91"/>
                      <a:pt x="235" y="39"/>
                    </a:cubicBezTo>
                    <a:cubicBezTo>
                      <a:pt x="210" y="14"/>
                      <a:pt x="177" y="0"/>
                      <a:pt x="14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033715" y="1967706"/>
                <a:ext cx="973139" cy="889000"/>
              </a:xfrm>
              <a:custGeom>
                <a:avLst/>
                <a:gdLst>
                  <a:gd name="T0" fmla="*/ 110 w 220"/>
                  <a:gd name="T1" fmla="*/ 0 h 201"/>
                  <a:gd name="T2" fmla="*/ 39 w 220"/>
                  <a:gd name="T3" fmla="*/ 30 h 201"/>
                  <a:gd name="T4" fmla="*/ 39 w 220"/>
                  <a:gd name="T5" fmla="*/ 171 h 201"/>
                  <a:gd name="T6" fmla="*/ 110 w 220"/>
                  <a:gd name="T7" fmla="*/ 201 h 201"/>
                  <a:gd name="T8" fmla="*/ 181 w 220"/>
                  <a:gd name="T9" fmla="*/ 171 h 201"/>
                  <a:gd name="T10" fmla="*/ 181 w 220"/>
                  <a:gd name="T11" fmla="*/ 30 h 201"/>
                  <a:gd name="T12" fmla="*/ 110 w 220"/>
                  <a:gd name="T1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201">
                    <a:moveTo>
                      <a:pt x="110" y="0"/>
                    </a:moveTo>
                    <a:cubicBezTo>
                      <a:pt x="85" y="0"/>
                      <a:pt x="59" y="10"/>
                      <a:pt x="39" y="30"/>
                    </a:cubicBezTo>
                    <a:cubicBezTo>
                      <a:pt x="0" y="69"/>
                      <a:pt x="0" y="132"/>
                      <a:pt x="39" y="171"/>
                    </a:cubicBezTo>
                    <a:cubicBezTo>
                      <a:pt x="59" y="191"/>
                      <a:pt x="85" y="201"/>
                      <a:pt x="110" y="201"/>
                    </a:cubicBezTo>
                    <a:cubicBezTo>
                      <a:pt x="136" y="201"/>
                      <a:pt x="162" y="191"/>
                      <a:pt x="181" y="171"/>
                    </a:cubicBezTo>
                    <a:cubicBezTo>
                      <a:pt x="220" y="132"/>
                      <a:pt x="220" y="69"/>
                      <a:pt x="181" y="30"/>
                    </a:cubicBezTo>
                    <a:cubicBezTo>
                      <a:pt x="162" y="10"/>
                      <a:pt x="136" y="0"/>
                      <a:pt x="110" y="0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Group 47"/>
            <p:cNvGrpSpPr/>
            <p:nvPr/>
          </p:nvGrpSpPr>
          <p:grpSpPr>
            <a:xfrm>
              <a:off x="7154242" y="2883757"/>
              <a:ext cx="690024" cy="561455"/>
              <a:chOff x="10074275" y="4479132"/>
              <a:chExt cx="464344" cy="377825"/>
            </a:xfrm>
            <a:grpFill/>
          </p:grpSpPr>
          <p:sp>
            <p:nvSpPr>
              <p:cNvPr id="29" name="AutoShape 5"/>
              <p:cNvSpPr>
                <a:spLocks/>
              </p:cNvSpPr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30" name="AutoShape 6"/>
              <p:cNvSpPr>
                <a:spLocks/>
              </p:cNvSpPr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  <p:grpSp>
        <p:nvGrpSpPr>
          <p:cNvPr id="34" name="Group 2"/>
          <p:cNvGrpSpPr/>
          <p:nvPr/>
        </p:nvGrpSpPr>
        <p:grpSpPr>
          <a:xfrm>
            <a:off x="3586415" y="1708878"/>
            <a:ext cx="2042636" cy="1888860"/>
            <a:chOff x="1031951" y="2187840"/>
            <a:chExt cx="2042636" cy="1888860"/>
          </a:xfrm>
          <a:solidFill>
            <a:schemeClr val="accent2"/>
          </a:solidFill>
        </p:grpSpPr>
        <p:grpSp>
          <p:nvGrpSpPr>
            <p:cNvPr id="35" name="Group 3"/>
            <p:cNvGrpSpPr/>
            <p:nvPr/>
          </p:nvGrpSpPr>
          <p:grpSpPr>
            <a:xfrm>
              <a:off x="1031951" y="2187840"/>
              <a:ext cx="2042636" cy="1888860"/>
              <a:chOff x="2894013" y="1827213"/>
              <a:chExt cx="1265238" cy="1169988"/>
            </a:xfrm>
            <a:grpFill/>
          </p:grpSpPr>
          <p:sp>
            <p:nvSpPr>
              <p:cNvPr id="44" name="Freeform 25"/>
              <p:cNvSpPr>
                <a:spLocks noEditPoints="1"/>
              </p:cNvSpPr>
              <p:nvPr/>
            </p:nvSpPr>
            <p:spPr bwMode="auto">
              <a:xfrm>
                <a:off x="3000378" y="1893890"/>
                <a:ext cx="1039814" cy="104140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2894013" y="1827213"/>
                <a:ext cx="1265238" cy="1169988"/>
              </a:xfrm>
              <a:custGeom>
                <a:avLst/>
                <a:gdLst>
                  <a:gd name="T0" fmla="*/ 141 w 286"/>
                  <a:gd name="T1" fmla="*/ 261 h 264"/>
                  <a:gd name="T2" fmla="*/ 50 w 286"/>
                  <a:gd name="T3" fmla="*/ 223 h 264"/>
                  <a:gd name="T4" fmla="*/ 50 w 286"/>
                  <a:gd name="T5" fmla="*/ 41 h 264"/>
                  <a:gd name="T6" fmla="*/ 141 w 286"/>
                  <a:gd name="T7" fmla="*/ 4 h 264"/>
                  <a:gd name="T8" fmla="*/ 232 w 286"/>
                  <a:gd name="T9" fmla="*/ 41 h 264"/>
                  <a:gd name="T10" fmla="*/ 232 w 286"/>
                  <a:gd name="T11" fmla="*/ 223 h 264"/>
                  <a:gd name="T12" fmla="*/ 141 w 286"/>
                  <a:gd name="T13" fmla="*/ 261 h 264"/>
                  <a:gd name="T14" fmla="*/ 141 w 286"/>
                  <a:gd name="T15" fmla="*/ 0 h 264"/>
                  <a:gd name="T16" fmla="*/ 48 w 286"/>
                  <a:gd name="T17" fmla="*/ 39 h 264"/>
                  <a:gd name="T18" fmla="*/ 9 w 286"/>
                  <a:gd name="T19" fmla="*/ 132 h 264"/>
                  <a:gd name="T20" fmla="*/ 48 w 286"/>
                  <a:gd name="T21" fmla="*/ 226 h 264"/>
                  <a:gd name="T22" fmla="*/ 141 w 286"/>
                  <a:gd name="T23" fmla="*/ 264 h 264"/>
                  <a:gd name="T24" fmla="*/ 141 w 286"/>
                  <a:gd name="T25" fmla="*/ 264 h 264"/>
                  <a:gd name="T26" fmla="*/ 235 w 286"/>
                  <a:gd name="T27" fmla="*/ 226 h 264"/>
                  <a:gd name="T28" fmla="*/ 235 w 286"/>
                  <a:gd name="T29" fmla="*/ 39 h 264"/>
                  <a:gd name="T30" fmla="*/ 141 w 286"/>
                  <a:gd name="T31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6" h="264">
                    <a:moveTo>
                      <a:pt x="141" y="261"/>
                    </a:moveTo>
                    <a:cubicBezTo>
                      <a:pt x="107" y="261"/>
                      <a:pt x="75" y="248"/>
                      <a:pt x="50" y="223"/>
                    </a:cubicBezTo>
                    <a:cubicBezTo>
                      <a:pt x="0" y="173"/>
                      <a:pt x="0" y="92"/>
                      <a:pt x="50" y="41"/>
                    </a:cubicBezTo>
                    <a:cubicBezTo>
                      <a:pt x="75" y="17"/>
                      <a:pt x="107" y="4"/>
                      <a:pt x="141" y="4"/>
                    </a:cubicBezTo>
                    <a:cubicBezTo>
                      <a:pt x="176" y="4"/>
                      <a:pt x="208" y="17"/>
                      <a:pt x="232" y="41"/>
                    </a:cubicBezTo>
                    <a:cubicBezTo>
                      <a:pt x="283" y="92"/>
                      <a:pt x="283" y="173"/>
                      <a:pt x="232" y="223"/>
                    </a:cubicBezTo>
                    <a:cubicBezTo>
                      <a:pt x="208" y="248"/>
                      <a:pt x="176" y="261"/>
                      <a:pt x="141" y="261"/>
                    </a:cubicBezTo>
                    <a:moveTo>
                      <a:pt x="141" y="0"/>
                    </a:moveTo>
                    <a:cubicBezTo>
                      <a:pt x="106" y="0"/>
                      <a:pt x="73" y="14"/>
                      <a:pt x="48" y="39"/>
                    </a:cubicBezTo>
                    <a:cubicBezTo>
                      <a:pt x="23" y="64"/>
                      <a:pt x="9" y="97"/>
                      <a:pt x="9" y="132"/>
                    </a:cubicBezTo>
                    <a:cubicBezTo>
                      <a:pt x="9" y="168"/>
                      <a:pt x="23" y="201"/>
                      <a:pt x="48" y="226"/>
                    </a:cubicBezTo>
                    <a:cubicBezTo>
                      <a:pt x="73" y="251"/>
                      <a:pt x="106" y="264"/>
                      <a:pt x="141" y="264"/>
                    </a:cubicBezTo>
                    <a:cubicBezTo>
                      <a:pt x="141" y="264"/>
                      <a:pt x="141" y="264"/>
                      <a:pt x="141" y="264"/>
                    </a:cubicBezTo>
                    <a:cubicBezTo>
                      <a:pt x="177" y="264"/>
                      <a:pt x="210" y="251"/>
                      <a:pt x="235" y="226"/>
                    </a:cubicBezTo>
                    <a:cubicBezTo>
                      <a:pt x="286" y="174"/>
                      <a:pt x="286" y="91"/>
                      <a:pt x="235" y="39"/>
                    </a:cubicBezTo>
                    <a:cubicBezTo>
                      <a:pt x="210" y="14"/>
                      <a:pt x="177" y="0"/>
                      <a:pt x="14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27"/>
              <p:cNvSpPr>
                <a:spLocks/>
              </p:cNvSpPr>
              <p:nvPr/>
            </p:nvSpPr>
            <p:spPr bwMode="auto">
              <a:xfrm>
                <a:off x="3033716" y="1967706"/>
                <a:ext cx="973139" cy="889000"/>
              </a:xfrm>
              <a:custGeom>
                <a:avLst/>
                <a:gdLst>
                  <a:gd name="T0" fmla="*/ 110 w 220"/>
                  <a:gd name="T1" fmla="*/ 0 h 201"/>
                  <a:gd name="T2" fmla="*/ 39 w 220"/>
                  <a:gd name="T3" fmla="*/ 30 h 201"/>
                  <a:gd name="T4" fmla="*/ 39 w 220"/>
                  <a:gd name="T5" fmla="*/ 171 h 201"/>
                  <a:gd name="T6" fmla="*/ 110 w 220"/>
                  <a:gd name="T7" fmla="*/ 201 h 201"/>
                  <a:gd name="T8" fmla="*/ 181 w 220"/>
                  <a:gd name="T9" fmla="*/ 171 h 201"/>
                  <a:gd name="T10" fmla="*/ 181 w 220"/>
                  <a:gd name="T11" fmla="*/ 30 h 201"/>
                  <a:gd name="T12" fmla="*/ 110 w 220"/>
                  <a:gd name="T1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201">
                    <a:moveTo>
                      <a:pt x="110" y="0"/>
                    </a:moveTo>
                    <a:cubicBezTo>
                      <a:pt x="85" y="0"/>
                      <a:pt x="59" y="10"/>
                      <a:pt x="39" y="30"/>
                    </a:cubicBezTo>
                    <a:cubicBezTo>
                      <a:pt x="0" y="69"/>
                      <a:pt x="0" y="132"/>
                      <a:pt x="39" y="171"/>
                    </a:cubicBezTo>
                    <a:cubicBezTo>
                      <a:pt x="59" y="191"/>
                      <a:pt x="85" y="201"/>
                      <a:pt x="110" y="201"/>
                    </a:cubicBezTo>
                    <a:cubicBezTo>
                      <a:pt x="136" y="201"/>
                      <a:pt x="162" y="191"/>
                      <a:pt x="181" y="171"/>
                    </a:cubicBezTo>
                    <a:cubicBezTo>
                      <a:pt x="220" y="132"/>
                      <a:pt x="220" y="69"/>
                      <a:pt x="181" y="30"/>
                    </a:cubicBezTo>
                    <a:cubicBezTo>
                      <a:pt x="162" y="10"/>
                      <a:pt x="136" y="0"/>
                      <a:pt x="110" y="0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Group 54"/>
            <p:cNvGrpSpPr/>
            <p:nvPr/>
          </p:nvGrpSpPr>
          <p:grpSpPr>
            <a:xfrm>
              <a:off x="1698009" y="2894963"/>
              <a:ext cx="690023" cy="539044"/>
              <a:chOff x="2581275" y="1710532"/>
              <a:chExt cx="464344" cy="362744"/>
            </a:xfrm>
            <a:grpFill/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28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691565" y="7077406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428079" y="2844800"/>
            <a:ext cx="1414600" cy="1414600"/>
          </a:xfrm>
          <a:prstGeom prst="ellipse">
            <a:avLst/>
          </a:prstGeom>
          <a:solidFill>
            <a:schemeClr val="accent2"/>
          </a:solidFill>
          <a:ln w="9525">
            <a:noFill/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103845" y="2844800"/>
            <a:ext cx="1414600" cy="1414600"/>
          </a:xfrm>
          <a:prstGeom prst="ellipse">
            <a:avLst/>
          </a:prstGeom>
          <a:solidFill>
            <a:schemeClr val="accent2"/>
          </a:solidFill>
          <a:ln w="9525">
            <a:noFill/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014293" y="1988840"/>
            <a:ext cx="591163" cy="591163"/>
          </a:xfrm>
          <a:prstGeom prst="ellipse">
            <a:avLst/>
          </a:prstGeom>
          <a:solidFill>
            <a:schemeClr val="tx2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707889" y="1846178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4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提出假设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07890" y="2338621"/>
            <a:ext cx="2958764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提出假设解决问题，事物的可能性</a:t>
            </a:r>
          </a:p>
        </p:txBody>
      </p:sp>
      <p:sp>
        <p:nvSpPr>
          <p:cNvPr id="21" name="椭圆 20"/>
          <p:cNvSpPr/>
          <p:nvPr/>
        </p:nvSpPr>
        <p:spPr>
          <a:xfrm>
            <a:off x="8014293" y="4402061"/>
            <a:ext cx="591163" cy="591163"/>
          </a:xfrm>
          <a:prstGeom prst="ellipse">
            <a:avLst/>
          </a:prstGeom>
          <a:solidFill>
            <a:schemeClr val="tx2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707889" y="4259400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4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检验假设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707891" y="4751843"/>
            <a:ext cx="2958764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做出实验检验问题的真假与是否对错</a:t>
            </a:r>
          </a:p>
        </p:txBody>
      </p:sp>
      <p:sp>
        <p:nvSpPr>
          <p:cNvPr id="24" name="矩形 23"/>
          <p:cNvSpPr/>
          <p:nvPr/>
        </p:nvSpPr>
        <p:spPr>
          <a:xfrm>
            <a:off x="3661743" y="1846178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4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发现问题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598034" y="2338621"/>
            <a:ext cx="2848813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有发现问题的能力和对事物有强烈的好奇心</a:t>
            </a:r>
          </a:p>
        </p:txBody>
      </p:sp>
      <p:sp>
        <p:nvSpPr>
          <p:cNvPr id="26" name="矩形 25"/>
          <p:cNvSpPr/>
          <p:nvPr/>
        </p:nvSpPr>
        <p:spPr>
          <a:xfrm>
            <a:off x="3661743" y="4259400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4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分析问题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98034" y="4751843"/>
            <a:ext cx="2848813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面对问题能冷静思考，从问题的本质出发</a:t>
            </a:r>
          </a:p>
        </p:txBody>
      </p:sp>
      <p:sp>
        <p:nvSpPr>
          <p:cNvPr id="28" name="椭圆 27"/>
          <p:cNvSpPr/>
          <p:nvPr/>
        </p:nvSpPr>
        <p:spPr>
          <a:xfrm>
            <a:off x="5446847" y="1988840"/>
            <a:ext cx="591163" cy="591163"/>
          </a:xfrm>
          <a:prstGeom prst="ellipse">
            <a:avLst/>
          </a:prstGeom>
          <a:solidFill>
            <a:schemeClr val="tx2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46847" y="4402061"/>
            <a:ext cx="591163" cy="591163"/>
          </a:xfrm>
          <a:prstGeom prst="ellipse">
            <a:avLst/>
          </a:prstGeom>
          <a:solidFill>
            <a:schemeClr val="tx2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100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9"/>
          <p:cNvSpPr txBox="1"/>
          <p:nvPr/>
        </p:nvSpPr>
        <p:spPr>
          <a:xfrm>
            <a:off x="5497492" y="2027314"/>
            <a:ext cx="489873" cy="538605"/>
          </a:xfrm>
          <a:prstGeom prst="rect">
            <a:avLst/>
          </a:prstGeom>
          <a:noFill/>
          <a:ln>
            <a:noFill/>
          </a:ln>
        </p:spPr>
        <p:txBody>
          <a:bodyPr wrap="none" lIns="121917" tIns="60958" rIns="121917" bIns="60958" rtlCol="0" anchor="ctr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7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5510316" y="4428341"/>
            <a:ext cx="464224" cy="538605"/>
          </a:xfrm>
          <a:prstGeom prst="rect">
            <a:avLst/>
          </a:prstGeom>
          <a:noFill/>
        </p:spPr>
        <p:txBody>
          <a:bodyPr wrap="none" lIns="121917" tIns="60958" rIns="121917" bIns="60958" rtlCol="0" anchor="ctr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7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8072927" y="2027314"/>
            <a:ext cx="477049" cy="538605"/>
          </a:xfrm>
          <a:prstGeom prst="rect">
            <a:avLst/>
          </a:prstGeom>
          <a:noFill/>
        </p:spPr>
        <p:txBody>
          <a:bodyPr wrap="none" lIns="121917" tIns="60958" rIns="121917" bIns="60958" rtlCol="0" anchor="ctr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7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9"/>
          <p:cNvSpPr txBox="1"/>
          <p:nvPr/>
        </p:nvSpPr>
        <p:spPr>
          <a:xfrm>
            <a:off x="8056096" y="4428341"/>
            <a:ext cx="510711" cy="538605"/>
          </a:xfrm>
          <a:prstGeom prst="rect">
            <a:avLst/>
          </a:prstGeom>
          <a:noFill/>
        </p:spPr>
        <p:txBody>
          <a:bodyPr wrap="none" lIns="121917" tIns="60958" rIns="121917" bIns="60958" rtlCol="0" anchor="ctr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7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532"/>
          <p:cNvSpPr>
            <a:spLocks/>
          </p:cNvSpPr>
          <p:nvPr/>
        </p:nvSpPr>
        <p:spPr bwMode="auto">
          <a:xfrm>
            <a:off x="5836323" y="3245740"/>
            <a:ext cx="598112" cy="607312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532"/>
          <p:cNvSpPr>
            <a:spLocks/>
          </p:cNvSpPr>
          <p:nvPr/>
        </p:nvSpPr>
        <p:spPr bwMode="auto">
          <a:xfrm rot="10800000" flipH="1" flipV="1">
            <a:off x="7512089" y="3245740"/>
            <a:ext cx="598112" cy="607312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矩形 36"/>
          <p:cNvSpPr/>
          <p:nvPr/>
        </p:nvSpPr>
        <p:spPr>
          <a:xfrm>
            <a:off x="-5438" y="3549396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6456" y="581891"/>
            <a:ext cx="24806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21661" y="4251396"/>
            <a:ext cx="1520288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责任与义务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21662" y="282437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6"/>
          <p:cNvSpPr txBox="1">
            <a:spLocks noChangeArrowheads="1"/>
          </p:cNvSpPr>
          <p:nvPr/>
        </p:nvSpPr>
        <p:spPr bwMode="auto">
          <a:xfrm>
            <a:off x="214108" y="1581504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9"/>
          <p:cNvSpPr txBox="1"/>
          <p:nvPr/>
        </p:nvSpPr>
        <p:spPr>
          <a:xfrm>
            <a:off x="365876" y="2212066"/>
            <a:ext cx="1469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lang="zh-CN" altLang="en-US" sz="1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059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6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45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45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45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45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95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95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45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45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95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95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95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45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845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345"/>
                            </p:stCondLst>
                            <p:childTnLst>
                              <p:par>
                                <p:cTn id="10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845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14" grpId="0" animBg="1"/>
      <p:bldP spid="15" grpId="0" animBg="1"/>
      <p:bldP spid="19" grpId="0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/>
      <p:bldP spid="31" grpId="0"/>
      <p:bldP spid="32" grpId="0"/>
      <p:bldP spid="33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0780115" y="6975808"/>
            <a:ext cx="2527807" cy="41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zh-CN" altLang="en-US" sz="1900" dirty="0">
                <a:solidFill>
                  <a:srgbClr val="00AEEE"/>
                </a:solidFill>
                <a:latin typeface="微软雅黑" pitchFamily="34" charset="-122"/>
                <a:ea typeface="微软雅黑" pitchFamily="34" charset="-122"/>
              </a:rPr>
              <a:t>延迟符号</a:t>
            </a:r>
            <a:endParaRPr lang="nl-NL" altLang="zh-CN" sz="1900" dirty="0">
              <a:solidFill>
                <a:srgbClr val="00AEE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21"/>
          <p:cNvSpPr txBox="1"/>
          <p:nvPr/>
        </p:nvSpPr>
        <p:spPr>
          <a:xfrm>
            <a:off x="3495377" y="2415985"/>
            <a:ext cx="1640828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8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</a:t>
            </a:r>
            <a:endParaRPr lang="zh-CN" altLang="en-US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22"/>
          <p:cNvSpPr txBox="1"/>
          <p:nvPr/>
        </p:nvSpPr>
        <p:spPr>
          <a:xfrm>
            <a:off x="2924024" y="3735250"/>
            <a:ext cx="1645637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系统性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25"/>
          <p:cNvSpPr txBox="1"/>
          <p:nvPr/>
        </p:nvSpPr>
        <p:spPr>
          <a:xfrm>
            <a:off x="9691195" y="2406103"/>
            <a:ext cx="132343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经济性</a:t>
            </a:r>
          </a:p>
        </p:txBody>
      </p:sp>
      <p:sp>
        <p:nvSpPr>
          <p:cNvPr id="45" name="TextBox 26"/>
          <p:cNvSpPr txBox="1"/>
          <p:nvPr/>
        </p:nvSpPr>
        <p:spPr>
          <a:xfrm>
            <a:off x="9011290" y="3667517"/>
            <a:ext cx="132343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时效性</a:t>
            </a:r>
          </a:p>
        </p:txBody>
      </p:sp>
      <p:sp>
        <p:nvSpPr>
          <p:cNvPr id="48" name="椭圆 34"/>
          <p:cNvSpPr/>
          <p:nvPr/>
        </p:nvSpPr>
        <p:spPr>
          <a:xfrm rot="16200000">
            <a:off x="6050031" y="2168160"/>
            <a:ext cx="1221732" cy="157121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 rot="5400000">
            <a:off x="7971440" y="2134313"/>
            <a:ext cx="1203627" cy="1563792"/>
            <a:chOff x="4020870" y="2194485"/>
            <a:chExt cx="1102258" cy="143209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0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椭圆 34"/>
          <p:cNvSpPr/>
          <p:nvPr/>
        </p:nvSpPr>
        <p:spPr>
          <a:xfrm rot="5400000">
            <a:off x="7199845" y="3414784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 rot="16200000">
            <a:off x="5330222" y="3383173"/>
            <a:ext cx="1203627" cy="1563792"/>
            <a:chOff x="4020870" y="2194485"/>
            <a:chExt cx="1102258" cy="143209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A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TextBox 52"/>
          <p:cNvSpPr txBox="1"/>
          <p:nvPr/>
        </p:nvSpPr>
        <p:spPr>
          <a:xfrm>
            <a:off x="9011291" y="4264678"/>
            <a:ext cx="2246763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EFFECTIVENESS</a:t>
            </a:r>
            <a:endParaRPr lang="zh-CN" altLang="en-US" sz="21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53"/>
          <p:cNvSpPr txBox="1"/>
          <p:nvPr/>
        </p:nvSpPr>
        <p:spPr>
          <a:xfrm>
            <a:off x="3623617" y="3011631"/>
            <a:ext cx="1873777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PERTINENCE</a:t>
            </a:r>
            <a:endParaRPr lang="zh-CN" altLang="en-US" sz="21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54"/>
          <p:cNvSpPr txBox="1"/>
          <p:nvPr/>
        </p:nvSpPr>
        <p:spPr>
          <a:xfrm>
            <a:off x="2460675" y="4328088"/>
            <a:ext cx="2537868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SYSTEMATICNESS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55"/>
          <p:cNvSpPr txBox="1"/>
          <p:nvPr/>
        </p:nvSpPr>
        <p:spPr>
          <a:xfrm>
            <a:off x="9691196" y="3002328"/>
            <a:ext cx="1653075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ECONOMY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矩形 23"/>
          <p:cNvSpPr/>
          <p:nvPr/>
        </p:nvSpPr>
        <p:spPr>
          <a:xfrm>
            <a:off x="-5438" y="4256398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6457" y="581891"/>
            <a:ext cx="2335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解决问题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21661" y="4251396"/>
            <a:ext cx="1520288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责任与义务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1662" y="282437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知识技能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214108" y="1581504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49"/>
          <p:cNvSpPr txBox="1"/>
          <p:nvPr/>
        </p:nvSpPr>
        <p:spPr>
          <a:xfrm>
            <a:off x="365876" y="2212066"/>
            <a:ext cx="1469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COGNTIVE</a:t>
            </a:r>
            <a:endParaRPr lang="zh-CN" altLang="en-US" sz="12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248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6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45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3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345"/>
                                </p:stCondLst>
                                <p:childTnLst>
                                  <p:par>
                                    <p:cTn id="29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0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45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45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38" grpId="0"/>
          <p:bldP spid="40" grpId="0"/>
          <p:bldP spid="43" grpId="0"/>
          <p:bldP spid="45" grpId="0"/>
          <p:bldP spid="48" grpId="0" animBg="1"/>
          <p:bldP spid="62" grpId="0" animBg="1"/>
          <p:bldP spid="66" grpId="0"/>
          <p:bldP spid="67" grpId="0"/>
          <p:bldP spid="68" grpId="0"/>
          <p:bldP spid="69" grpId="0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6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845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3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345"/>
                                </p:stCondLst>
                                <p:childTnLst>
                                  <p:par>
                                    <p:cTn id="2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0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845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45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38" grpId="0"/>
          <p:bldP spid="40" grpId="0"/>
          <p:bldP spid="43" grpId="0"/>
          <p:bldP spid="45" grpId="0"/>
          <p:bldP spid="48" grpId="0" animBg="1"/>
          <p:bldP spid="62" grpId="0" animBg="1"/>
          <p:bldP spid="66" grpId="0"/>
          <p:bldP spid="67" grpId="0"/>
          <p:bldP spid="68" grpId="0"/>
          <p:bldP spid="69" grpId="0"/>
          <p:bldP spid="2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0"/>
          <p:cNvSpPr/>
          <p:nvPr/>
        </p:nvSpPr>
        <p:spPr>
          <a:xfrm>
            <a:off x="8203" y="6061"/>
            <a:ext cx="2094279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矩形 2"/>
          <p:cNvSpPr/>
          <p:nvPr/>
        </p:nvSpPr>
        <p:spPr>
          <a:xfrm>
            <a:off x="13846" y="2838447"/>
            <a:ext cx="2094279" cy="39658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457" y="581891"/>
            <a:ext cx="2538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en-US" altLang="zh-CN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662" y="348939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1661" y="4251396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团队能力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1662" y="2824373"/>
            <a:ext cx="1289456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altLang="zh-CN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5876" y="2212066"/>
            <a:ext cx="1269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14108" y="1581504"/>
            <a:ext cx="23984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五角星 25"/>
          <p:cNvSpPr/>
          <p:nvPr/>
        </p:nvSpPr>
        <p:spPr>
          <a:xfrm>
            <a:off x="4575024" y="1856634"/>
            <a:ext cx="2816055" cy="2816055"/>
          </a:xfrm>
          <a:prstGeom prst="star5">
            <a:avLst/>
          </a:prstGeom>
          <a:solidFill>
            <a:schemeClr val="accent2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206118" y="2646828"/>
            <a:ext cx="1584932" cy="1584933"/>
            <a:chOff x="3962648" y="2819400"/>
            <a:chExt cx="1218704" cy="1218704"/>
          </a:xfrm>
          <a:solidFill>
            <a:schemeClr val="tx2"/>
          </a:solidFill>
        </p:grpSpPr>
        <p:grpSp>
          <p:nvGrpSpPr>
            <p:cNvPr id="28" name="组合 27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0" name="同心圆 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1A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TextBox 54"/>
            <p:cNvSpPr txBox="1"/>
            <p:nvPr/>
          </p:nvSpPr>
          <p:spPr>
            <a:xfrm>
              <a:off x="4028935" y="3244804"/>
              <a:ext cx="1092329" cy="4023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4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领导力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3904696" y="2449515"/>
            <a:ext cx="923541" cy="9235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545166" y="1120248"/>
            <a:ext cx="923541" cy="9235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204632" y="2449515"/>
            <a:ext cx="923541" cy="9235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549173" y="4373606"/>
            <a:ext cx="923541" cy="9235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558030" y="4356672"/>
            <a:ext cx="923541" cy="9235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solidFill>
                <a:srgbClr val="01AEE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55"/>
          <p:cNvSpPr txBox="1"/>
          <p:nvPr/>
        </p:nvSpPr>
        <p:spPr>
          <a:xfrm>
            <a:off x="5553679" y="1406116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56"/>
          <p:cNvSpPr txBox="1"/>
          <p:nvPr/>
        </p:nvSpPr>
        <p:spPr>
          <a:xfrm>
            <a:off x="7225382" y="2696966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决策力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58"/>
          <p:cNvSpPr txBox="1"/>
          <p:nvPr/>
        </p:nvSpPr>
        <p:spPr>
          <a:xfrm>
            <a:off x="6562824" y="4640420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感召力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59"/>
          <p:cNvSpPr txBox="1"/>
          <p:nvPr/>
        </p:nvSpPr>
        <p:spPr>
          <a:xfrm>
            <a:off x="3915822" y="2719775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组织力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61"/>
          <p:cNvSpPr txBox="1"/>
          <p:nvPr/>
        </p:nvSpPr>
        <p:spPr>
          <a:xfrm>
            <a:off x="4552990" y="4640422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28"/>
          <p:cNvSpPr txBox="1"/>
          <p:nvPr/>
        </p:nvSpPr>
        <p:spPr>
          <a:xfrm>
            <a:off x="9440176" y="1547353"/>
            <a:ext cx="2243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476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00"/>
                            </p:stCondLst>
                            <p:childTnLst>
                              <p:par>
                                <p:cTn id="7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LUXE Moss Teal">
      <a:dk1>
        <a:srgbClr val="F6F8F8"/>
      </a:dk1>
      <a:lt1>
        <a:srgbClr val="2B2B2B"/>
      </a:lt1>
      <a:dk2>
        <a:srgbClr val="FFFFFF"/>
      </a:dk2>
      <a:lt2>
        <a:srgbClr val="2B2B2B"/>
      </a:lt2>
      <a:accent1>
        <a:srgbClr val="4CC776"/>
      </a:accent1>
      <a:accent2>
        <a:srgbClr val="44C072"/>
      </a:accent2>
      <a:accent3>
        <a:srgbClr val="40B884"/>
      </a:accent3>
      <a:accent4>
        <a:srgbClr val="3CAE8C"/>
      </a:accent4>
      <a:accent5>
        <a:srgbClr val="379A86"/>
      </a:accent5>
      <a:accent6>
        <a:srgbClr val="328682"/>
      </a:accent6>
      <a:hlink>
        <a:srgbClr val="5B9BD5"/>
      </a:hlink>
      <a:folHlink>
        <a:srgbClr val="70AD47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5844</TotalTime>
  <Words>1018</Words>
  <Application>Microsoft Office PowerPoint</Application>
  <PresentationFormat>自定义</PresentationFormat>
  <Paragraphs>227</Paragraphs>
  <Slides>14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104</cp:revision>
  <dcterms:created xsi:type="dcterms:W3CDTF">2015-10-16T11:25:49Z</dcterms:created>
  <dcterms:modified xsi:type="dcterms:W3CDTF">2017-03-27T03:15:11Z</dcterms:modified>
</cp:coreProperties>
</file>