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1"/>
  </p:notesMasterIdLst>
  <p:handoutMasterIdLst>
    <p:handoutMasterId r:id="rId32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359" r:id="rId3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1434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2017/3/22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3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33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0559" y="2192950"/>
            <a:ext cx="7002887" cy="2762519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3" name="矩形 2"/>
          <p:cNvSpPr/>
          <p:nvPr/>
        </p:nvSpPr>
        <p:spPr bwMode="auto">
          <a:xfrm>
            <a:off x="6096497" y="1379297"/>
            <a:ext cx="1579440" cy="114596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>
            <a:noFill/>
            <a:miter lim="800000"/>
            <a:headEnd/>
            <a:tailEnd/>
          </a:ln>
          <a:extLst/>
        </p:spPr>
        <p:txBody>
          <a:bodyPr vert="horz" wrap="square" lIns="91434" tIns="45717" rIns="91434" bIns="45717" numCol="1" rtlCol="0" anchor="t" anchorCtr="0" compatLnSpc="1">
            <a:prstTxWarp prst="textNoShape">
              <a:avLst/>
            </a:prstTxWarp>
          </a:bodyPr>
          <a:lstStyle/>
          <a:p>
            <a:pPr defTabSz="914318"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TextBox 18"/>
          <p:cNvSpPr>
            <a:spLocks noChangeArrowheads="1"/>
          </p:cNvSpPr>
          <p:nvPr/>
        </p:nvSpPr>
        <p:spPr bwMode="auto">
          <a:xfrm>
            <a:off x="1374420" y="1463344"/>
            <a:ext cx="1723537" cy="707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/>
          <a:p>
            <a:r>
              <a:rPr lang="zh-CN" altLang="en-US" sz="4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大黑简体" pitchFamily="65" charset="-122"/>
              </a:rPr>
              <a:t>自荐信</a:t>
            </a:r>
          </a:p>
        </p:txBody>
      </p:sp>
      <p:sp>
        <p:nvSpPr>
          <p:cNvPr id="5" name="前言"/>
          <p:cNvSpPr>
            <a:spLocks noChangeArrowheads="1"/>
          </p:cNvSpPr>
          <p:nvPr/>
        </p:nvSpPr>
        <p:spPr bwMode="auto">
          <a:xfrm>
            <a:off x="3098957" y="1736861"/>
            <a:ext cx="1633768" cy="43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2200" dirty="0">
                <a:solidFill>
                  <a:srgbClr val="0070C0"/>
                </a:solidFill>
                <a:latin typeface="Impact" pitchFamily="34" charset="0"/>
                <a:sym typeface="Impact" pitchFamily="34" charset="0"/>
              </a:rPr>
              <a:t>Introduction</a:t>
            </a:r>
            <a:endParaRPr lang="zh-CN" altLang="en-US" sz="2200" dirty="0">
              <a:solidFill>
                <a:srgbClr val="0070C0"/>
              </a:solidFill>
              <a:latin typeface="Impact" pitchFamily="34" charset="0"/>
              <a:sym typeface="Impact" pitchFamily="34" charset="0"/>
            </a:endParaRPr>
          </a:p>
        </p:txBody>
      </p:sp>
      <p:sp>
        <p:nvSpPr>
          <p:cNvPr id="6" name="TextBox 9"/>
          <p:cNvSpPr>
            <a:spLocks noChangeArrowheads="1"/>
          </p:cNvSpPr>
          <p:nvPr/>
        </p:nvSpPr>
        <p:spPr bwMode="auto">
          <a:xfrm>
            <a:off x="1409297" y="2727941"/>
            <a:ext cx="6345883" cy="228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ts val="1650"/>
              </a:lnSpc>
              <a:spcAft>
                <a:spcPts val="900"/>
              </a:spcAft>
            </a:pPr>
            <a:r>
              <a:rPr lang="zh-CN" altLang="en-US" sz="1800" b="1" dirty="0">
                <a:solidFill>
                  <a:srgbClr val="030D17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首先</a:t>
            </a:r>
            <a:r>
              <a:rPr lang="zh-CN" altLang="en-US" sz="1050" dirty="0">
                <a:solidFill>
                  <a:srgbClr val="030D17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感谢您在百忙之中审阅我的简历，当您打开这个文件时，您将开始对我的能力进行评估，对我的经历进行阅读；希望当您关闭这个胶片时，我能够契合您的要求，加入一个新的家庭，共同奋斗！</a:t>
            </a:r>
            <a:r>
              <a:rPr lang="zh-CN" altLang="en-US" sz="1050" dirty="0">
                <a:solidFill>
                  <a:srgbClr val="030D17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050" dirty="0">
                <a:solidFill>
                  <a:srgbClr val="030D17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。</a:t>
            </a:r>
            <a:endParaRPr lang="en-US" altLang="zh-CN" sz="1050" dirty="0">
              <a:solidFill>
                <a:srgbClr val="030D17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 eaLnBrk="1" hangingPunct="1">
              <a:lnSpc>
                <a:spcPts val="1650"/>
              </a:lnSpc>
              <a:spcAft>
                <a:spcPts val="900"/>
              </a:spcAft>
            </a:pPr>
            <a:r>
              <a:rPr lang="zh-CN" altLang="en-US" sz="1050" dirty="0">
                <a:solidFill>
                  <a:srgbClr val="030D17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右键点击图片选择设置图片格式可直接替换图片。</a:t>
            </a:r>
            <a:r>
              <a:rPr lang="zh-CN" altLang="en-US" sz="1050" dirty="0">
                <a:solidFill>
                  <a:srgbClr val="030D17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050" dirty="0">
                <a:solidFill>
                  <a:srgbClr val="030D17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在此录入上述图表的描述说明，在此录入上述图表的综合描述说明，在此录入上述图表的综合描述说明，在此录入上述图表的综合描述说明。</a:t>
            </a:r>
            <a:endParaRPr lang="en-US" altLang="zh-CN" sz="1050" dirty="0">
              <a:solidFill>
                <a:srgbClr val="030D17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 eaLnBrk="1" hangingPunct="1">
              <a:lnSpc>
                <a:spcPts val="1650"/>
              </a:lnSpc>
              <a:spcAft>
                <a:spcPts val="900"/>
              </a:spcAft>
            </a:pPr>
            <a:endParaRPr lang="en-US" altLang="zh-CN" sz="11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3"/>
          <p:cNvSpPr>
            <a:spLocks noChangeArrowheads="1"/>
          </p:cNvSpPr>
          <p:nvPr/>
        </p:nvSpPr>
        <p:spPr bwMode="auto">
          <a:xfrm>
            <a:off x="3079370" y="1404900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个人荣誉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5" name="文本框 37"/>
          <p:cNvSpPr txBox="1"/>
          <p:nvPr/>
        </p:nvSpPr>
        <p:spPr>
          <a:xfrm>
            <a:off x="4533862" y="1589566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Reword Record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670260" y="1445994"/>
            <a:ext cx="197506" cy="296260"/>
            <a:chOff x="5284519" y="1508166"/>
            <a:chExt cx="213756" cy="427512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28" name="直接连接符 27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grpSp>
        <p:nvGrpSpPr>
          <p:cNvPr id="29" name="组合 28"/>
          <p:cNvGrpSpPr/>
          <p:nvPr/>
        </p:nvGrpSpPr>
        <p:grpSpPr>
          <a:xfrm>
            <a:off x="572096" y="2264369"/>
            <a:ext cx="2759486" cy="346249"/>
            <a:chOff x="179512" y="2794116"/>
            <a:chExt cx="3240360" cy="346249"/>
          </a:xfrm>
        </p:grpSpPr>
        <p:sp>
          <p:nvSpPr>
            <p:cNvPr id="30" name="矩形 29"/>
            <p:cNvSpPr/>
            <p:nvPr/>
          </p:nvSpPr>
          <p:spPr>
            <a:xfrm>
              <a:off x="179512" y="2796016"/>
              <a:ext cx="3240360" cy="326896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1" name="文本框 11"/>
            <p:cNvSpPr txBox="1"/>
            <p:nvPr/>
          </p:nvSpPr>
          <p:spPr>
            <a:xfrm>
              <a:off x="251520" y="2794116"/>
              <a:ext cx="1656842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5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1    </a:t>
              </a:r>
              <a:r>
                <a:rPr kumimoji="0" lang="zh-CN" altLang="en-US" sz="165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32" name="矩形 31"/>
          <p:cNvSpPr/>
          <p:nvPr/>
        </p:nvSpPr>
        <p:spPr>
          <a:xfrm>
            <a:off x="539552" y="2645265"/>
            <a:ext cx="2907940" cy="644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在此录入上述图表的综合分析说明，在此录入上述图表的综合分析说明，在此录入上述图表的综合分析说明。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72096" y="3512216"/>
            <a:ext cx="2759486" cy="346249"/>
            <a:chOff x="179512" y="2794116"/>
            <a:chExt cx="3240360" cy="346249"/>
          </a:xfrm>
        </p:grpSpPr>
        <p:sp>
          <p:nvSpPr>
            <p:cNvPr id="34" name="矩形 33"/>
            <p:cNvSpPr/>
            <p:nvPr/>
          </p:nvSpPr>
          <p:spPr>
            <a:xfrm>
              <a:off x="179512" y="2796016"/>
              <a:ext cx="3240360" cy="326896"/>
            </a:xfrm>
            <a:prstGeom prst="rect">
              <a:avLst/>
            </a:prstGeom>
            <a:solidFill>
              <a:srgbClr val="70AD47"/>
            </a:solidFill>
            <a:ln w="1270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5" name="文本框 11"/>
            <p:cNvSpPr txBox="1"/>
            <p:nvPr/>
          </p:nvSpPr>
          <p:spPr>
            <a:xfrm>
              <a:off x="251520" y="2794116"/>
              <a:ext cx="1656842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5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    </a:t>
              </a:r>
              <a:r>
                <a:rPr kumimoji="0" lang="zh-CN" altLang="en-US" sz="165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36" name="矩形 35"/>
          <p:cNvSpPr/>
          <p:nvPr/>
        </p:nvSpPr>
        <p:spPr>
          <a:xfrm>
            <a:off x="539552" y="3893112"/>
            <a:ext cx="2907940" cy="46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在此录入上述图表的综合分析说明，在此录入上述图表的综合分析说明。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72096" y="4563359"/>
            <a:ext cx="2759486" cy="346249"/>
            <a:chOff x="179512" y="2794116"/>
            <a:chExt cx="3240360" cy="346249"/>
          </a:xfrm>
        </p:grpSpPr>
        <p:sp>
          <p:nvSpPr>
            <p:cNvPr id="38" name="矩形 37"/>
            <p:cNvSpPr/>
            <p:nvPr/>
          </p:nvSpPr>
          <p:spPr>
            <a:xfrm>
              <a:off x="179512" y="2796016"/>
              <a:ext cx="3240360" cy="326896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9" name="文本框 11"/>
            <p:cNvSpPr txBox="1"/>
            <p:nvPr/>
          </p:nvSpPr>
          <p:spPr>
            <a:xfrm>
              <a:off x="251520" y="2794116"/>
              <a:ext cx="1656842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5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3    </a:t>
              </a:r>
              <a:r>
                <a:rPr kumimoji="0" lang="zh-CN" altLang="en-US" sz="165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40" name="矩形 39"/>
          <p:cNvSpPr/>
          <p:nvPr/>
        </p:nvSpPr>
        <p:spPr>
          <a:xfrm>
            <a:off x="539552" y="4944255"/>
            <a:ext cx="2907940" cy="644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在此录入上述图表的综合分析说明，在此录入上述图表的综合分析说明，在此录入上述图表的综合分析说明。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9691" y="1449155"/>
            <a:ext cx="2230359" cy="1953597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657" y="2287782"/>
            <a:ext cx="1972201" cy="1389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0674" y="2287781"/>
            <a:ext cx="1972201" cy="1389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657" y="3931228"/>
            <a:ext cx="1972201" cy="1389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0674" y="3931227"/>
            <a:ext cx="1972201" cy="1389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75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750"/>
                            </p:stCondLst>
                            <p:childTnLst>
                              <p:par>
                                <p:cTn id="5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250"/>
                            </p:stCondLst>
                            <p:childTnLst>
                              <p:par>
                                <p:cTn id="6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2" grpId="0"/>
      <p:bldP spid="36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42"/>
          <p:cNvSpPr>
            <a:spLocks noChangeArrowheads="1"/>
          </p:cNvSpPr>
          <p:nvPr/>
        </p:nvSpPr>
        <p:spPr bwMode="auto">
          <a:xfrm>
            <a:off x="7339258" y="3533750"/>
            <a:ext cx="692150" cy="1695450"/>
          </a:xfrm>
          <a:prstGeom prst="rect">
            <a:avLst/>
          </a:prstGeom>
          <a:solidFill>
            <a:srgbClr val="92D050"/>
          </a:solidFill>
          <a:ln>
            <a:noFill/>
          </a:ln>
          <a:extLst/>
        </p:spPr>
        <p:txBody>
          <a:bodyPr lIns="91434" tIns="45717" rIns="91434" bIns="45717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" name="矩形 37"/>
          <p:cNvSpPr>
            <a:spLocks noChangeArrowheads="1"/>
          </p:cNvSpPr>
          <p:nvPr/>
        </p:nvSpPr>
        <p:spPr bwMode="auto">
          <a:xfrm>
            <a:off x="3746549" y="3533750"/>
            <a:ext cx="3500437" cy="1695450"/>
          </a:xfrm>
          <a:prstGeom prst="rect">
            <a:avLst/>
          </a:prstGeom>
          <a:solidFill>
            <a:srgbClr val="70AD47">
              <a:lumMod val="75000"/>
            </a:srgbClr>
          </a:solidFill>
          <a:ln>
            <a:noFill/>
          </a:ln>
          <a:extLst/>
        </p:spPr>
        <p:txBody>
          <a:bodyPr lIns="91434" tIns="45717" rIns="91434" bIns="45717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" name="矩形 46"/>
          <p:cNvSpPr>
            <a:spLocks noChangeAspect="1" noChangeArrowheads="1"/>
          </p:cNvSpPr>
          <p:nvPr/>
        </p:nvSpPr>
        <p:spPr bwMode="auto">
          <a:xfrm>
            <a:off x="1114273" y="3533750"/>
            <a:ext cx="2541587" cy="169545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91434" tIns="45717" rIns="91434" bIns="45717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" name="矩形 47"/>
          <p:cNvSpPr>
            <a:spLocks noChangeAspect="1" noChangeArrowheads="1"/>
          </p:cNvSpPr>
          <p:nvPr/>
        </p:nvSpPr>
        <p:spPr bwMode="auto">
          <a:xfrm>
            <a:off x="2879770" y="1769841"/>
            <a:ext cx="2540000" cy="169386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91434" tIns="45717" rIns="91434" bIns="45717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" name="矩形 1"/>
          <p:cNvSpPr>
            <a:spLocks noChangeArrowheads="1"/>
          </p:cNvSpPr>
          <p:nvPr/>
        </p:nvSpPr>
        <p:spPr bwMode="auto">
          <a:xfrm>
            <a:off x="1114275" y="1768250"/>
            <a:ext cx="1695449" cy="1695450"/>
          </a:xfrm>
          <a:prstGeom prst="rect">
            <a:avLst/>
          </a:prstGeom>
          <a:solidFill>
            <a:srgbClr val="70AD47">
              <a:lumMod val="50000"/>
            </a:srgbClr>
          </a:solidFill>
          <a:ln>
            <a:noFill/>
          </a:ln>
          <a:extLst/>
        </p:spPr>
        <p:txBody>
          <a:bodyPr lIns="91434" tIns="45717" rIns="91434" bIns="45717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860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" name="矩形 59"/>
          <p:cNvSpPr>
            <a:spLocks noChangeAspect="1" noChangeArrowheads="1"/>
          </p:cNvSpPr>
          <p:nvPr/>
        </p:nvSpPr>
        <p:spPr bwMode="auto">
          <a:xfrm>
            <a:off x="5489823" y="1768250"/>
            <a:ext cx="2541587" cy="1695450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91434" tIns="45717" rIns="91434" bIns="45717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5" name="矩形 56"/>
          <p:cNvSpPr>
            <a:spLocks noChangeArrowheads="1"/>
          </p:cNvSpPr>
          <p:nvPr/>
        </p:nvSpPr>
        <p:spPr bwMode="auto">
          <a:xfrm>
            <a:off x="1114274" y="1864534"/>
            <a:ext cx="1614091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添加主题</a:t>
            </a:r>
            <a:endParaRPr kumimoji="0" lang="zh-CN" altLang="en-US" sz="16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charset="0"/>
              <a:ea typeface="宋体" pitchFamily="2" charset="-122"/>
              <a:sym typeface="Calibri" pitchFamily="34" charset="0"/>
            </a:endParaRPr>
          </a:p>
        </p:txBody>
      </p:sp>
      <p:sp>
        <p:nvSpPr>
          <p:cNvPr id="26" name="矩形 57"/>
          <p:cNvSpPr>
            <a:spLocks noChangeArrowheads="1"/>
          </p:cNvSpPr>
          <p:nvPr/>
        </p:nvSpPr>
        <p:spPr bwMode="auto">
          <a:xfrm>
            <a:off x="1351079" y="2201829"/>
            <a:ext cx="1381360" cy="50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ts val="1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文字描述，总结概括，内容大纲。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" name="矩形 44"/>
          <p:cNvSpPr>
            <a:spLocks noChangeArrowheads="1"/>
          </p:cNvSpPr>
          <p:nvPr/>
        </p:nvSpPr>
        <p:spPr bwMode="auto">
          <a:xfrm>
            <a:off x="3844866" y="3639722"/>
            <a:ext cx="2323991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添加主题</a:t>
            </a:r>
            <a:endParaRPr kumimoji="0" lang="zh-CN" altLang="en-US" sz="16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Arial" charset="0"/>
              <a:ea typeface="宋体" pitchFamily="2" charset="-122"/>
              <a:sym typeface="Calibri" pitchFamily="34" charset="0"/>
            </a:endParaRPr>
          </a:p>
        </p:txBody>
      </p:sp>
      <p:sp>
        <p:nvSpPr>
          <p:cNvPr id="28" name="矩形 45"/>
          <p:cNvSpPr>
            <a:spLocks noChangeArrowheads="1"/>
          </p:cNvSpPr>
          <p:nvPr/>
        </p:nvSpPr>
        <p:spPr bwMode="auto">
          <a:xfrm>
            <a:off x="3844863" y="3941773"/>
            <a:ext cx="3210534" cy="738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7" rIns="91434" bIns="4571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右键点击图片选择设置图片格式可直接替换图片，在此录入上述图表的综合描述说明，</a:t>
            </a: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在此录入上述图表的综合分析说明，在此录入上述图表的综合分析说明，在此录入上述图表的综合分析说明。 </a:t>
            </a:r>
          </a:p>
        </p:txBody>
      </p:sp>
      <p:sp>
        <p:nvSpPr>
          <p:cNvPr id="29" name="矩形 3"/>
          <p:cNvSpPr>
            <a:spLocks noChangeArrowheads="1"/>
          </p:cNvSpPr>
          <p:nvPr/>
        </p:nvSpPr>
        <p:spPr bwMode="auto">
          <a:xfrm>
            <a:off x="3608072" y="1077819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00B050"/>
                </a:solidFill>
                <a:cs typeface="Arial" panose="020B0604020202020204" pitchFamily="34" charset="0"/>
              </a:rPr>
              <a:t>兴趣爱好</a:t>
            </a:r>
          </a:p>
        </p:txBody>
      </p:sp>
      <p:sp>
        <p:nvSpPr>
          <p:cNvPr id="30" name="文本框 37"/>
          <p:cNvSpPr txBox="1"/>
          <p:nvPr/>
        </p:nvSpPr>
        <p:spPr>
          <a:xfrm>
            <a:off x="5039847" y="1262485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Interesting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198962" y="1118913"/>
            <a:ext cx="197506" cy="296260"/>
            <a:chOff x="5284519" y="1508166"/>
            <a:chExt cx="213756" cy="427512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33" name="直接连接符 32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sp>
        <p:nvSpPr>
          <p:cNvPr id="34" name="燕尾形 33"/>
          <p:cNvSpPr/>
          <p:nvPr/>
        </p:nvSpPr>
        <p:spPr>
          <a:xfrm>
            <a:off x="8313821" y="3271195"/>
            <a:ext cx="385010" cy="385010"/>
          </a:xfrm>
          <a:prstGeom prst="chevron">
            <a:avLst/>
          </a:prstGeom>
          <a:solidFill>
            <a:sysClr val="windowText" lastClr="000000">
              <a:lumMod val="65000"/>
              <a:lumOff val="35000"/>
              <a:alpha val="4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5" name="燕尾形 34"/>
          <p:cNvSpPr/>
          <p:nvPr/>
        </p:nvSpPr>
        <p:spPr>
          <a:xfrm flipH="1">
            <a:off x="487597" y="3271195"/>
            <a:ext cx="385010" cy="385010"/>
          </a:xfrm>
          <a:prstGeom prst="chevron">
            <a:avLst/>
          </a:prstGeom>
          <a:solidFill>
            <a:sysClr val="windowText" lastClr="000000">
              <a:lumMod val="65000"/>
              <a:lumOff val="35000"/>
              <a:alpha val="4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750" fill="hold"/>
                                        <p:tgtEl>
                                          <p:spTgt spid="34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750" fill="hold"/>
                                        <p:tgtEl>
                                          <p:spTgt spid="35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4" grpId="0" animBg="1"/>
      <p:bldP spid="34" grpId="1" animBg="1"/>
      <p:bldP spid="35" grpId="0" animBg="1"/>
      <p:bldP spid="3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4001209" y="1896092"/>
            <a:ext cx="1211336" cy="907484"/>
          </a:xfrm>
          <a:custGeom>
            <a:avLst/>
            <a:gdLst>
              <a:gd name="connsiteX0" fmla="*/ 152941 w 574972"/>
              <a:gd name="connsiteY0" fmla="*/ 323694 h 399845"/>
              <a:gd name="connsiteX1" fmla="*/ 152941 w 574972"/>
              <a:gd name="connsiteY1" fmla="*/ 399844 h 399845"/>
              <a:gd name="connsiteX2" fmla="*/ 61228 w 574972"/>
              <a:gd name="connsiteY2" fmla="*/ 399844 h 399845"/>
              <a:gd name="connsiteX3" fmla="*/ 61228 w 574972"/>
              <a:gd name="connsiteY3" fmla="*/ 398217 h 399845"/>
              <a:gd name="connsiteX4" fmla="*/ 65606 w 574972"/>
              <a:gd name="connsiteY4" fmla="*/ 394470 h 399845"/>
              <a:gd name="connsiteX5" fmla="*/ 121790 w 574972"/>
              <a:gd name="connsiteY5" fmla="*/ 346388 h 399845"/>
              <a:gd name="connsiteX6" fmla="*/ 145086 w 574972"/>
              <a:gd name="connsiteY6" fmla="*/ 328444 h 399845"/>
              <a:gd name="connsiteX7" fmla="*/ 147415 w 574972"/>
              <a:gd name="connsiteY7" fmla="*/ 328444 h 399845"/>
              <a:gd name="connsiteX8" fmla="*/ 270881 w 574972"/>
              <a:gd name="connsiteY8" fmla="*/ 219691 h 399845"/>
              <a:gd name="connsiteX9" fmla="*/ 270881 w 574972"/>
              <a:gd name="connsiteY9" fmla="*/ 399845 h 399845"/>
              <a:gd name="connsiteX10" fmla="*/ 179168 w 574972"/>
              <a:gd name="connsiteY10" fmla="*/ 399845 h 399845"/>
              <a:gd name="connsiteX11" fmla="*/ 179168 w 574972"/>
              <a:gd name="connsiteY11" fmla="*/ 296830 h 399845"/>
              <a:gd name="connsiteX12" fmla="*/ 185489 w 574972"/>
              <a:gd name="connsiteY12" fmla="*/ 291396 h 399845"/>
              <a:gd name="connsiteX13" fmla="*/ 216939 w 574972"/>
              <a:gd name="connsiteY13" fmla="*/ 264361 h 399845"/>
              <a:gd name="connsiteX14" fmla="*/ 226257 w 574972"/>
              <a:gd name="connsiteY14" fmla="*/ 259235 h 399845"/>
              <a:gd name="connsiteX15" fmla="*/ 240235 w 574972"/>
              <a:gd name="connsiteY15" fmla="*/ 246418 h 399845"/>
              <a:gd name="connsiteX16" fmla="*/ 263531 w 574972"/>
              <a:gd name="connsiteY16" fmla="*/ 225912 h 399845"/>
              <a:gd name="connsiteX17" fmla="*/ 297108 w 574972"/>
              <a:gd name="connsiteY17" fmla="*/ 209429 h 399845"/>
              <a:gd name="connsiteX18" fmla="*/ 300913 w 574972"/>
              <a:gd name="connsiteY18" fmla="*/ 213616 h 399845"/>
              <a:gd name="connsiteX19" fmla="*/ 309758 w 574972"/>
              <a:gd name="connsiteY19" fmla="*/ 223349 h 399845"/>
              <a:gd name="connsiteX20" fmla="*/ 333054 w 574972"/>
              <a:gd name="connsiteY20" fmla="*/ 248982 h 399845"/>
              <a:gd name="connsiteX21" fmla="*/ 342372 w 574972"/>
              <a:gd name="connsiteY21" fmla="*/ 256672 h 399845"/>
              <a:gd name="connsiteX22" fmla="*/ 344702 w 574972"/>
              <a:gd name="connsiteY22" fmla="*/ 261799 h 399845"/>
              <a:gd name="connsiteX23" fmla="*/ 370328 w 574972"/>
              <a:gd name="connsiteY23" fmla="*/ 264362 h 399845"/>
              <a:gd name="connsiteX24" fmla="*/ 379646 w 574972"/>
              <a:gd name="connsiteY24" fmla="*/ 256672 h 399845"/>
              <a:gd name="connsiteX25" fmla="*/ 388821 w 574972"/>
              <a:gd name="connsiteY25" fmla="*/ 248907 h 399845"/>
              <a:gd name="connsiteX26" fmla="*/ 388821 w 574972"/>
              <a:gd name="connsiteY26" fmla="*/ 399844 h 399845"/>
              <a:gd name="connsiteX27" fmla="*/ 297108 w 574972"/>
              <a:gd name="connsiteY27" fmla="*/ 399844 h 399845"/>
              <a:gd name="connsiteX28" fmla="*/ 506761 w 574972"/>
              <a:gd name="connsiteY28" fmla="*/ 139370 h 399845"/>
              <a:gd name="connsiteX29" fmla="*/ 506761 w 574972"/>
              <a:gd name="connsiteY29" fmla="*/ 399844 h 399845"/>
              <a:gd name="connsiteX30" fmla="*/ 415048 w 574972"/>
              <a:gd name="connsiteY30" fmla="*/ 399844 h 399845"/>
              <a:gd name="connsiteX31" fmla="*/ 415048 w 574972"/>
              <a:gd name="connsiteY31" fmla="*/ 222112 h 399845"/>
              <a:gd name="connsiteX32" fmla="*/ 418375 w 574972"/>
              <a:gd name="connsiteY32" fmla="*/ 219183 h 399845"/>
              <a:gd name="connsiteX33" fmla="*/ 428203 w 574972"/>
              <a:gd name="connsiteY33" fmla="*/ 210532 h 399845"/>
              <a:gd name="connsiteX34" fmla="*/ 458488 w 574972"/>
              <a:gd name="connsiteY34" fmla="*/ 184898 h 399845"/>
              <a:gd name="connsiteX35" fmla="*/ 496198 w 574972"/>
              <a:gd name="connsiteY35" fmla="*/ 149332 h 399845"/>
              <a:gd name="connsiteX36" fmla="*/ 463151 w 574972"/>
              <a:gd name="connsiteY36" fmla="*/ 0 h 399845"/>
              <a:gd name="connsiteX37" fmla="*/ 533039 w 574972"/>
              <a:gd name="connsiteY37" fmla="*/ 0 h 399845"/>
              <a:gd name="connsiteX38" fmla="*/ 554006 w 574972"/>
              <a:gd name="connsiteY38" fmla="*/ 0 h 399845"/>
              <a:gd name="connsiteX39" fmla="*/ 567983 w 574972"/>
              <a:gd name="connsiteY39" fmla="*/ 5127 h 399845"/>
              <a:gd name="connsiteX40" fmla="*/ 574972 w 574972"/>
              <a:gd name="connsiteY40" fmla="*/ 20506 h 399845"/>
              <a:gd name="connsiteX41" fmla="*/ 574972 w 574972"/>
              <a:gd name="connsiteY41" fmla="*/ 117913 h 399845"/>
              <a:gd name="connsiteX42" fmla="*/ 554006 w 574972"/>
              <a:gd name="connsiteY42" fmla="*/ 138419 h 399845"/>
              <a:gd name="connsiteX43" fmla="*/ 535369 w 574972"/>
              <a:gd name="connsiteY43" fmla="*/ 117913 h 399845"/>
              <a:gd name="connsiteX44" fmla="*/ 535369 w 574972"/>
              <a:gd name="connsiteY44" fmla="*/ 66646 h 399845"/>
              <a:gd name="connsiteX45" fmla="*/ 533039 w 574972"/>
              <a:gd name="connsiteY45" fmla="*/ 69209 h 399845"/>
              <a:gd name="connsiteX46" fmla="*/ 467811 w 574972"/>
              <a:gd name="connsiteY46" fmla="*/ 130729 h 399845"/>
              <a:gd name="connsiteX47" fmla="*/ 437526 w 574972"/>
              <a:gd name="connsiteY47" fmla="*/ 156362 h 399845"/>
              <a:gd name="connsiteX48" fmla="*/ 414230 w 574972"/>
              <a:gd name="connsiteY48" fmla="*/ 176869 h 399845"/>
              <a:gd name="connsiteX49" fmla="*/ 383945 w 574972"/>
              <a:gd name="connsiteY49" fmla="*/ 202502 h 399845"/>
              <a:gd name="connsiteX50" fmla="*/ 374627 w 574972"/>
              <a:gd name="connsiteY50" fmla="*/ 210192 h 399845"/>
              <a:gd name="connsiteX51" fmla="*/ 349001 w 574972"/>
              <a:gd name="connsiteY51" fmla="*/ 207629 h 399845"/>
              <a:gd name="connsiteX52" fmla="*/ 346671 w 574972"/>
              <a:gd name="connsiteY52" fmla="*/ 202502 h 399845"/>
              <a:gd name="connsiteX53" fmla="*/ 337353 w 574972"/>
              <a:gd name="connsiteY53" fmla="*/ 194812 h 399845"/>
              <a:gd name="connsiteX54" fmla="*/ 314057 w 574972"/>
              <a:gd name="connsiteY54" fmla="*/ 169179 h 399845"/>
              <a:gd name="connsiteX55" fmla="*/ 293091 w 574972"/>
              <a:gd name="connsiteY55" fmla="*/ 146109 h 399845"/>
              <a:gd name="connsiteX56" fmla="*/ 262806 w 574972"/>
              <a:gd name="connsiteY56" fmla="*/ 171742 h 399845"/>
              <a:gd name="connsiteX57" fmla="*/ 239510 w 574972"/>
              <a:gd name="connsiteY57" fmla="*/ 192249 h 399845"/>
              <a:gd name="connsiteX58" fmla="*/ 225532 w 574972"/>
              <a:gd name="connsiteY58" fmla="*/ 205065 h 399845"/>
              <a:gd name="connsiteX59" fmla="*/ 216214 w 574972"/>
              <a:gd name="connsiteY59" fmla="*/ 210192 h 399845"/>
              <a:gd name="connsiteX60" fmla="*/ 141666 w 574972"/>
              <a:gd name="connsiteY60" fmla="*/ 274275 h 399845"/>
              <a:gd name="connsiteX61" fmla="*/ 139337 w 574972"/>
              <a:gd name="connsiteY61" fmla="*/ 274275 h 399845"/>
              <a:gd name="connsiteX62" fmla="*/ 116041 w 574972"/>
              <a:gd name="connsiteY62" fmla="*/ 292218 h 399845"/>
              <a:gd name="connsiteX63" fmla="*/ 32175 w 574972"/>
              <a:gd name="connsiteY63" fmla="*/ 363992 h 399845"/>
              <a:gd name="connsiteX64" fmla="*/ 22856 w 574972"/>
              <a:gd name="connsiteY64" fmla="*/ 366555 h 399845"/>
              <a:gd name="connsiteX65" fmla="*/ 4220 w 574972"/>
              <a:gd name="connsiteY65" fmla="*/ 358865 h 399845"/>
              <a:gd name="connsiteX66" fmla="*/ 6549 w 574972"/>
              <a:gd name="connsiteY66" fmla="*/ 328105 h 399845"/>
              <a:gd name="connsiteX67" fmla="*/ 18197 w 574972"/>
              <a:gd name="connsiteY67" fmla="*/ 317851 h 399845"/>
              <a:gd name="connsiteX68" fmla="*/ 116041 w 574972"/>
              <a:gd name="connsiteY68" fmla="*/ 238389 h 399845"/>
              <a:gd name="connsiteX69" fmla="*/ 139337 w 574972"/>
              <a:gd name="connsiteY69" fmla="*/ 220445 h 399845"/>
              <a:gd name="connsiteX70" fmla="*/ 141666 w 574972"/>
              <a:gd name="connsiteY70" fmla="*/ 217882 h 399845"/>
              <a:gd name="connsiteX71" fmla="*/ 216214 w 574972"/>
              <a:gd name="connsiteY71" fmla="*/ 156362 h 399845"/>
              <a:gd name="connsiteX72" fmla="*/ 223203 w 574972"/>
              <a:gd name="connsiteY72" fmla="*/ 148672 h 399845"/>
              <a:gd name="connsiteX73" fmla="*/ 239510 w 574972"/>
              <a:gd name="connsiteY73" fmla="*/ 138419 h 399845"/>
              <a:gd name="connsiteX74" fmla="*/ 262806 w 574972"/>
              <a:gd name="connsiteY74" fmla="*/ 117913 h 399845"/>
              <a:gd name="connsiteX75" fmla="*/ 283772 w 574972"/>
              <a:gd name="connsiteY75" fmla="*/ 99969 h 399845"/>
              <a:gd name="connsiteX76" fmla="*/ 309398 w 574972"/>
              <a:gd name="connsiteY76" fmla="*/ 102533 h 399845"/>
              <a:gd name="connsiteX77" fmla="*/ 314057 w 574972"/>
              <a:gd name="connsiteY77" fmla="*/ 107659 h 399845"/>
              <a:gd name="connsiteX78" fmla="*/ 337353 w 574972"/>
              <a:gd name="connsiteY78" fmla="*/ 133292 h 399845"/>
              <a:gd name="connsiteX79" fmla="*/ 346671 w 574972"/>
              <a:gd name="connsiteY79" fmla="*/ 140982 h 399845"/>
              <a:gd name="connsiteX80" fmla="*/ 365308 w 574972"/>
              <a:gd name="connsiteY80" fmla="*/ 161489 h 399845"/>
              <a:gd name="connsiteX81" fmla="*/ 383945 w 574972"/>
              <a:gd name="connsiteY81" fmla="*/ 146109 h 399845"/>
              <a:gd name="connsiteX82" fmla="*/ 414230 w 574972"/>
              <a:gd name="connsiteY82" fmla="*/ 120476 h 399845"/>
              <a:gd name="connsiteX83" fmla="*/ 437526 w 574972"/>
              <a:gd name="connsiteY83" fmla="*/ 99969 h 399845"/>
              <a:gd name="connsiteX84" fmla="*/ 477129 w 574972"/>
              <a:gd name="connsiteY84" fmla="*/ 61520 h 399845"/>
              <a:gd name="connsiteX85" fmla="*/ 498095 w 574972"/>
              <a:gd name="connsiteY85" fmla="*/ 43576 h 399845"/>
              <a:gd name="connsiteX86" fmla="*/ 486447 w 574972"/>
              <a:gd name="connsiteY86" fmla="*/ 43576 h 399845"/>
              <a:gd name="connsiteX87" fmla="*/ 463151 w 574972"/>
              <a:gd name="connsiteY87" fmla="*/ 43576 h 399845"/>
              <a:gd name="connsiteX88" fmla="*/ 456163 w 574972"/>
              <a:gd name="connsiteY88" fmla="*/ 41013 h 399845"/>
              <a:gd name="connsiteX89" fmla="*/ 442185 w 574972"/>
              <a:gd name="connsiteY89" fmla="*/ 20506 h 399845"/>
              <a:gd name="connsiteX90" fmla="*/ 453833 w 574972"/>
              <a:gd name="connsiteY90" fmla="*/ 2563 h 399845"/>
              <a:gd name="connsiteX91" fmla="*/ 456163 w 574972"/>
              <a:gd name="connsiteY91" fmla="*/ 2563 h 399845"/>
              <a:gd name="connsiteX92" fmla="*/ 463151 w 574972"/>
              <a:gd name="connsiteY92" fmla="*/ 0 h 39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74972" h="399845">
                <a:moveTo>
                  <a:pt x="152941" y="323694"/>
                </a:moveTo>
                <a:lnTo>
                  <a:pt x="152941" y="399844"/>
                </a:lnTo>
                <a:lnTo>
                  <a:pt x="61228" y="399844"/>
                </a:lnTo>
                <a:lnTo>
                  <a:pt x="61228" y="398217"/>
                </a:lnTo>
                <a:lnTo>
                  <a:pt x="65606" y="394470"/>
                </a:lnTo>
                <a:cubicBezTo>
                  <a:pt x="121790" y="346388"/>
                  <a:pt x="121790" y="346388"/>
                  <a:pt x="121790" y="346388"/>
                </a:cubicBezTo>
                <a:cubicBezTo>
                  <a:pt x="145086" y="328444"/>
                  <a:pt x="145086" y="328444"/>
                  <a:pt x="145086" y="328444"/>
                </a:cubicBezTo>
                <a:cubicBezTo>
                  <a:pt x="147415" y="328444"/>
                  <a:pt x="147415" y="328444"/>
                  <a:pt x="147415" y="328444"/>
                </a:cubicBezTo>
                <a:close/>
                <a:moveTo>
                  <a:pt x="270881" y="219691"/>
                </a:moveTo>
                <a:lnTo>
                  <a:pt x="270881" y="399845"/>
                </a:lnTo>
                <a:lnTo>
                  <a:pt x="179168" y="399845"/>
                </a:lnTo>
                <a:lnTo>
                  <a:pt x="179168" y="296830"/>
                </a:lnTo>
                <a:lnTo>
                  <a:pt x="185489" y="291396"/>
                </a:lnTo>
                <a:cubicBezTo>
                  <a:pt x="216939" y="264361"/>
                  <a:pt x="216939" y="264361"/>
                  <a:pt x="216939" y="264361"/>
                </a:cubicBezTo>
                <a:cubicBezTo>
                  <a:pt x="226257" y="259235"/>
                  <a:pt x="226257" y="259235"/>
                  <a:pt x="226257" y="259235"/>
                </a:cubicBezTo>
                <a:cubicBezTo>
                  <a:pt x="240235" y="246418"/>
                  <a:pt x="240235" y="246418"/>
                  <a:pt x="240235" y="246418"/>
                </a:cubicBezTo>
                <a:cubicBezTo>
                  <a:pt x="263531" y="225912"/>
                  <a:pt x="263531" y="225912"/>
                  <a:pt x="263531" y="225912"/>
                </a:cubicBezTo>
                <a:close/>
                <a:moveTo>
                  <a:pt x="297108" y="209429"/>
                </a:moveTo>
                <a:lnTo>
                  <a:pt x="300913" y="213616"/>
                </a:lnTo>
                <a:cubicBezTo>
                  <a:pt x="309758" y="223349"/>
                  <a:pt x="309758" y="223349"/>
                  <a:pt x="309758" y="223349"/>
                </a:cubicBezTo>
                <a:cubicBezTo>
                  <a:pt x="333054" y="248982"/>
                  <a:pt x="333054" y="248982"/>
                  <a:pt x="333054" y="248982"/>
                </a:cubicBezTo>
                <a:cubicBezTo>
                  <a:pt x="342372" y="256672"/>
                  <a:pt x="342372" y="256672"/>
                  <a:pt x="342372" y="256672"/>
                </a:cubicBezTo>
                <a:cubicBezTo>
                  <a:pt x="344702" y="261799"/>
                  <a:pt x="344702" y="261799"/>
                  <a:pt x="344702" y="261799"/>
                </a:cubicBezTo>
                <a:cubicBezTo>
                  <a:pt x="351691" y="269489"/>
                  <a:pt x="363339" y="269489"/>
                  <a:pt x="370328" y="264362"/>
                </a:cubicBezTo>
                <a:cubicBezTo>
                  <a:pt x="379646" y="256672"/>
                  <a:pt x="379646" y="256672"/>
                  <a:pt x="379646" y="256672"/>
                </a:cubicBezTo>
                <a:lnTo>
                  <a:pt x="388821" y="248907"/>
                </a:lnTo>
                <a:lnTo>
                  <a:pt x="388821" y="399844"/>
                </a:lnTo>
                <a:lnTo>
                  <a:pt x="297108" y="399844"/>
                </a:lnTo>
                <a:close/>
                <a:moveTo>
                  <a:pt x="506761" y="139370"/>
                </a:moveTo>
                <a:lnTo>
                  <a:pt x="506761" y="399844"/>
                </a:lnTo>
                <a:lnTo>
                  <a:pt x="415048" y="399844"/>
                </a:lnTo>
                <a:lnTo>
                  <a:pt x="415048" y="222112"/>
                </a:lnTo>
                <a:lnTo>
                  <a:pt x="418375" y="219183"/>
                </a:lnTo>
                <a:cubicBezTo>
                  <a:pt x="428203" y="210532"/>
                  <a:pt x="428203" y="210532"/>
                  <a:pt x="428203" y="210532"/>
                </a:cubicBezTo>
                <a:cubicBezTo>
                  <a:pt x="458488" y="184898"/>
                  <a:pt x="458488" y="184898"/>
                  <a:pt x="458488" y="184898"/>
                </a:cubicBezTo>
                <a:cubicBezTo>
                  <a:pt x="474795" y="169518"/>
                  <a:pt x="487025" y="157984"/>
                  <a:pt x="496198" y="149332"/>
                </a:cubicBezTo>
                <a:close/>
                <a:moveTo>
                  <a:pt x="463151" y="0"/>
                </a:moveTo>
                <a:cubicBezTo>
                  <a:pt x="463151" y="0"/>
                  <a:pt x="463151" y="0"/>
                  <a:pt x="533039" y="0"/>
                </a:cubicBezTo>
                <a:cubicBezTo>
                  <a:pt x="533039" y="0"/>
                  <a:pt x="533039" y="0"/>
                  <a:pt x="554006" y="0"/>
                </a:cubicBezTo>
                <a:cubicBezTo>
                  <a:pt x="558665" y="0"/>
                  <a:pt x="563324" y="2563"/>
                  <a:pt x="567983" y="5127"/>
                </a:cubicBezTo>
                <a:cubicBezTo>
                  <a:pt x="572643" y="10253"/>
                  <a:pt x="574972" y="15380"/>
                  <a:pt x="574972" y="20506"/>
                </a:cubicBezTo>
                <a:lnTo>
                  <a:pt x="574972" y="117913"/>
                </a:lnTo>
                <a:cubicBezTo>
                  <a:pt x="574972" y="128166"/>
                  <a:pt x="565654" y="138419"/>
                  <a:pt x="554006" y="138419"/>
                </a:cubicBezTo>
                <a:cubicBezTo>
                  <a:pt x="542358" y="138419"/>
                  <a:pt x="535369" y="128166"/>
                  <a:pt x="535369" y="117913"/>
                </a:cubicBezTo>
                <a:cubicBezTo>
                  <a:pt x="535369" y="117913"/>
                  <a:pt x="535369" y="117913"/>
                  <a:pt x="535369" y="66646"/>
                </a:cubicBezTo>
                <a:cubicBezTo>
                  <a:pt x="535369" y="66646"/>
                  <a:pt x="535369" y="66646"/>
                  <a:pt x="533039" y="69209"/>
                </a:cubicBezTo>
                <a:cubicBezTo>
                  <a:pt x="533039" y="69209"/>
                  <a:pt x="533039" y="69209"/>
                  <a:pt x="467811" y="130729"/>
                </a:cubicBezTo>
                <a:cubicBezTo>
                  <a:pt x="467811" y="130729"/>
                  <a:pt x="467811" y="130729"/>
                  <a:pt x="437526" y="156362"/>
                </a:cubicBezTo>
                <a:cubicBezTo>
                  <a:pt x="437526" y="156362"/>
                  <a:pt x="437526" y="156362"/>
                  <a:pt x="414230" y="176869"/>
                </a:cubicBezTo>
                <a:cubicBezTo>
                  <a:pt x="414230" y="176869"/>
                  <a:pt x="414230" y="176869"/>
                  <a:pt x="383945" y="202502"/>
                </a:cubicBezTo>
                <a:cubicBezTo>
                  <a:pt x="383945" y="202502"/>
                  <a:pt x="383945" y="202502"/>
                  <a:pt x="374627" y="210192"/>
                </a:cubicBezTo>
                <a:cubicBezTo>
                  <a:pt x="367638" y="215319"/>
                  <a:pt x="355990" y="215319"/>
                  <a:pt x="349001" y="207629"/>
                </a:cubicBezTo>
                <a:cubicBezTo>
                  <a:pt x="349001" y="207629"/>
                  <a:pt x="349001" y="207629"/>
                  <a:pt x="346671" y="202502"/>
                </a:cubicBezTo>
                <a:cubicBezTo>
                  <a:pt x="346671" y="202502"/>
                  <a:pt x="346671" y="202502"/>
                  <a:pt x="337353" y="194812"/>
                </a:cubicBezTo>
                <a:cubicBezTo>
                  <a:pt x="337353" y="194812"/>
                  <a:pt x="337353" y="194812"/>
                  <a:pt x="314057" y="169179"/>
                </a:cubicBezTo>
                <a:cubicBezTo>
                  <a:pt x="314057" y="169179"/>
                  <a:pt x="314057" y="169179"/>
                  <a:pt x="293091" y="146109"/>
                </a:cubicBezTo>
                <a:cubicBezTo>
                  <a:pt x="293091" y="146109"/>
                  <a:pt x="293091" y="146109"/>
                  <a:pt x="262806" y="171742"/>
                </a:cubicBezTo>
                <a:cubicBezTo>
                  <a:pt x="262806" y="171742"/>
                  <a:pt x="262806" y="171742"/>
                  <a:pt x="239510" y="192249"/>
                </a:cubicBezTo>
                <a:cubicBezTo>
                  <a:pt x="239510" y="192249"/>
                  <a:pt x="239510" y="192249"/>
                  <a:pt x="225532" y="205065"/>
                </a:cubicBezTo>
                <a:cubicBezTo>
                  <a:pt x="225532" y="205065"/>
                  <a:pt x="225532" y="205065"/>
                  <a:pt x="216214" y="210192"/>
                </a:cubicBezTo>
                <a:cubicBezTo>
                  <a:pt x="216214" y="210192"/>
                  <a:pt x="216214" y="210192"/>
                  <a:pt x="141666" y="274275"/>
                </a:cubicBezTo>
                <a:cubicBezTo>
                  <a:pt x="141666" y="274275"/>
                  <a:pt x="141666" y="274275"/>
                  <a:pt x="139337" y="274275"/>
                </a:cubicBezTo>
                <a:cubicBezTo>
                  <a:pt x="139337" y="274275"/>
                  <a:pt x="139337" y="274275"/>
                  <a:pt x="116041" y="292218"/>
                </a:cubicBezTo>
                <a:cubicBezTo>
                  <a:pt x="116041" y="292218"/>
                  <a:pt x="116041" y="292218"/>
                  <a:pt x="32175" y="363992"/>
                </a:cubicBezTo>
                <a:cubicBezTo>
                  <a:pt x="29845" y="366555"/>
                  <a:pt x="25186" y="366555"/>
                  <a:pt x="22856" y="366555"/>
                </a:cubicBezTo>
                <a:cubicBezTo>
                  <a:pt x="15868" y="369118"/>
                  <a:pt x="8879" y="366555"/>
                  <a:pt x="4220" y="358865"/>
                </a:cubicBezTo>
                <a:cubicBezTo>
                  <a:pt x="-2769" y="348612"/>
                  <a:pt x="-440" y="335795"/>
                  <a:pt x="6549" y="328105"/>
                </a:cubicBezTo>
                <a:cubicBezTo>
                  <a:pt x="6549" y="328105"/>
                  <a:pt x="6549" y="328105"/>
                  <a:pt x="18197" y="317851"/>
                </a:cubicBezTo>
                <a:cubicBezTo>
                  <a:pt x="18197" y="317851"/>
                  <a:pt x="18197" y="317851"/>
                  <a:pt x="116041" y="238389"/>
                </a:cubicBezTo>
                <a:cubicBezTo>
                  <a:pt x="116041" y="238389"/>
                  <a:pt x="116041" y="238389"/>
                  <a:pt x="139337" y="220445"/>
                </a:cubicBezTo>
                <a:cubicBezTo>
                  <a:pt x="139337" y="220445"/>
                  <a:pt x="139337" y="220445"/>
                  <a:pt x="141666" y="217882"/>
                </a:cubicBezTo>
                <a:cubicBezTo>
                  <a:pt x="141666" y="217882"/>
                  <a:pt x="141666" y="217882"/>
                  <a:pt x="216214" y="156362"/>
                </a:cubicBezTo>
                <a:cubicBezTo>
                  <a:pt x="216214" y="156362"/>
                  <a:pt x="216214" y="156362"/>
                  <a:pt x="223203" y="148672"/>
                </a:cubicBezTo>
                <a:cubicBezTo>
                  <a:pt x="223203" y="148672"/>
                  <a:pt x="223203" y="148672"/>
                  <a:pt x="239510" y="138419"/>
                </a:cubicBezTo>
                <a:cubicBezTo>
                  <a:pt x="239510" y="138419"/>
                  <a:pt x="239510" y="138419"/>
                  <a:pt x="262806" y="117913"/>
                </a:cubicBezTo>
                <a:cubicBezTo>
                  <a:pt x="262806" y="117913"/>
                  <a:pt x="262806" y="117913"/>
                  <a:pt x="283772" y="99969"/>
                </a:cubicBezTo>
                <a:cubicBezTo>
                  <a:pt x="293091" y="92279"/>
                  <a:pt x="302409" y="94843"/>
                  <a:pt x="309398" y="102533"/>
                </a:cubicBezTo>
                <a:cubicBezTo>
                  <a:pt x="309398" y="102533"/>
                  <a:pt x="309398" y="102533"/>
                  <a:pt x="314057" y="107659"/>
                </a:cubicBezTo>
                <a:cubicBezTo>
                  <a:pt x="314057" y="107659"/>
                  <a:pt x="314057" y="107659"/>
                  <a:pt x="337353" y="133292"/>
                </a:cubicBezTo>
                <a:cubicBezTo>
                  <a:pt x="337353" y="133292"/>
                  <a:pt x="337353" y="133292"/>
                  <a:pt x="346671" y="140982"/>
                </a:cubicBezTo>
                <a:cubicBezTo>
                  <a:pt x="346671" y="140982"/>
                  <a:pt x="346671" y="140982"/>
                  <a:pt x="365308" y="161489"/>
                </a:cubicBezTo>
                <a:cubicBezTo>
                  <a:pt x="365308" y="161489"/>
                  <a:pt x="365308" y="161489"/>
                  <a:pt x="383945" y="146109"/>
                </a:cubicBezTo>
                <a:cubicBezTo>
                  <a:pt x="383945" y="146109"/>
                  <a:pt x="383945" y="146109"/>
                  <a:pt x="414230" y="120476"/>
                </a:cubicBezTo>
                <a:cubicBezTo>
                  <a:pt x="414230" y="120476"/>
                  <a:pt x="414230" y="120476"/>
                  <a:pt x="437526" y="99969"/>
                </a:cubicBezTo>
                <a:cubicBezTo>
                  <a:pt x="437526" y="99969"/>
                  <a:pt x="437526" y="99969"/>
                  <a:pt x="477129" y="61520"/>
                </a:cubicBezTo>
                <a:cubicBezTo>
                  <a:pt x="477129" y="61520"/>
                  <a:pt x="477129" y="61520"/>
                  <a:pt x="498095" y="43576"/>
                </a:cubicBezTo>
                <a:cubicBezTo>
                  <a:pt x="498095" y="43576"/>
                  <a:pt x="498095" y="43576"/>
                  <a:pt x="486447" y="43576"/>
                </a:cubicBezTo>
                <a:cubicBezTo>
                  <a:pt x="486447" y="43576"/>
                  <a:pt x="486447" y="43576"/>
                  <a:pt x="463151" y="43576"/>
                </a:cubicBezTo>
                <a:cubicBezTo>
                  <a:pt x="460822" y="43576"/>
                  <a:pt x="458492" y="43576"/>
                  <a:pt x="456163" y="41013"/>
                </a:cubicBezTo>
                <a:cubicBezTo>
                  <a:pt x="449174" y="38450"/>
                  <a:pt x="442185" y="30760"/>
                  <a:pt x="442185" y="20506"/>
                </a:cubicBezTo>
                <a:cubicBezTo>
                  <a:pt x="442185" y="12816"/>
                  <a:pt x="446844" y="5127"/>
                  <a:pt x="453833" y="2563"/>
                </a:cubicBezTo>
                <a:cubicBezTo>
                  <a:pt x="453833" y="2563"/>
                  <a:pt x="456163" y="2563"/>
                  <a:pt x="456163" y="2563"/>
                </a:cubicBezTo>
                <a:cubicBezTo>
                  <a:pt x="458492" y="0"/>
                  <a:pt x="460822" y="0"/>
                  <a:pt x="463151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05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56426" y="2948968"/>
            <a:ext cx="2231148" cy="346247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Dotum" panose="020B0600000101010101" pitchFamily="34" charset="-127"/>
                <a:cs typeface="Arial" panose="020B0604020202020204" pitchFamily="34" charset="0"/>
              </a:rPr>
              <a:t>PART  04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Dotum" panose="020B0600000101010101" pitchFamily="34" charset="-127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41977" y="3253288"/>
            <a:ext cx="2860046" cy="692495"/>
          </a:xfrm>
          <a:prstGeom prst="rect">
            <a:avLst/>
          </a:prstGeom>
          <a:solidFill>
            <a:srgbClr val="00B050"/>
          </a:solidFill>
          <a:ln>
            <a:noFill/>
          </a:ln>
          <a:extLst/>
        </p:spPr>
        <p:txBody>
          <a:bodyPr wrap="square" lIns="68576" tIns="34289" rIns="68576" bIns="34289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40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精进篇</a:t>
            </a:r>
            <a:endParaRPr kumimoji="0" lang="en-US" altLang="zh-CN" sz="405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51"/>
          <p:cNvSpPr>
            <a:spLocks noChangeArrowheads="1"/>
          </p:cNvSpPr>
          <p:nvPr/>
        </p:nvSpPr>
        <p:spPr bwMode="auto">
          <a:xfrm>
            <a:off x="3311905" y="4044699"/>
            <a:ext cx="2537234" cy="3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6" tIns="34289" rIns="68576" bIns="34289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altLang="zh-CN" sz="2100" dirty="0">
                <a:solidFill>
                  <a:srgbClr val="00B050"/>
                </a:solidFill>
                <a:latin typeface="方正中等线简体" pitchFamily="2" charset="-122"/>
                <a:ea typeface="方正中等线简体" pitchFamily="2" charset="-122"/>
                <a:cs typeface="Arial" panose="020B0604020202020204" pitchFamily="34" charset="0"/>
              </a:rPr>
              <a:t>Senior</a:t>
            </a:r>
            <a:r>
              <a:rPr lang="zh-CN" altLang="en-US" sz="2100" dirty="0">
                <a:solidFill>
                  <a:srgbClr val="00B050"/>
                </a:solidFill>
                <a:latin typeface="AvantGarde LT Book" panose="02000603030000020004" pitchFamily="2" charset="0"/>
                <a:ea typeface="微软雅黑" pitchFamily="34" charset="-122"/>
                <a:cs typeface="Arial" panose="020B0604020202020204" pitchFamily="34" charset="0"/>
              </a:rPr>
              <a:t> </a:t>
            </a:r>
            <a:r>
              <a:rPr lang="en-US" altLang="zh-CN" sz="2100" dirty="0">
                <a:solidFill>
                  <a:srgbClr val="00B050"/>
                </a:solidFill>
                <a:latin typeface="方正中等线简体" pitchFamily="2" charset="-122"/>
                <a:ea typeface="方正中等线简体" pitchFamily="2" charset="-122"/>
                <a:cs typeface="Arial" panose="020B0604020202020204" pitchFamily="34" charset="0"/>
              </a:rPr>
              <a:t>Description</a:t>
            </a:r>
            <a:endParaRPr lang="zh-CN" altLang="en-US" sz="2100" dirty="0">
              <a:solidFill>
                <a:srgbClr val="00B050"/>
              </a:solidFill>
              <a:latin typeface="方正中等线简体" pitchFamily="2" charset="-122"/>
              <a:ea typeface="方正中等线简体" pitchFamily="2" charset="-122"/>
              <a:cs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149138" y="4005550"/>
            <a:ext cx="2835000" cy="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/>
      <p:bldP spid="9" grpId="0" animBg="1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953756" y="1792636"/>
            <a:ext cx="3009991" cy="3724596"/>
            <a:chOff x="865232" y="1286330"/>
            <a:chExt cx="4013321" cy="4966128"/>
          </a:xfrm>
        </p:grpSpPr>
        <p:pic>
          <p:nvPicPr>
            <p:cNvPr id="36" name="Picture 3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37" name="Rectangle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86925" y="2928570"/>
            <a:ext cx="2822582" cy="270000"/>
          </a:xfrm>
          <a:prstGeom prst="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5" tIns="25718" rIns="51435" bIns="25718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9" name="TextBox 34"/>
          <p:cNvSpPr txBox="1"/>
          <p:nvPr/>
        </p:nvSpPr>
        <p:spPr>
          <a:xfrm>
            <a:off x="5127219" y="2991082"/>
            <a:ext cx="2375878" cy="236604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在此添加您的描述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090545" y="3559002"/>
            <a:ext cx="2822582" cy="270000"/>
          </a:xfrm>
          <a:prstGeom prst="rect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5" tIns="25718" rIns="51435" bIns="25718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1" name="TextBox 36"/>
          <p:cNvSpPr txBox="1"/>
          <p:nvPr/>
        </p:nvSpPr>
        <p:spPr>
          <a:xfrm>
            <a:off x="5130839" y="3621513"/>
            <a:ext cx="2543985" cy="236604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在此添加您的小标签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86924" y="4137535"/>
            <a:ext cx="2587898" cy="270000"/>
          </a:xfrm>
          <a:prstGeom prst="rect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5" tIns="25718" rIns="51435" bIns="25718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3" name="TextBox 38"/>
          <p:cNvSpPr txBox="1"/>
          <p:nvPr/>
        </p:nvSpPr>
        <p:spPr>
          <a:xfrm>
            <a:off x="5127219" y="4200048"/>
            <a:ext cx="2859973" cy="236604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在此添加您的描述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086926" y="2281135"/>
            <a:ext cx="3082576" cy="270000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5" tIns="25718" rIns="51435" bIns="25718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5" name="TextBox 40"/>
          <p:cNvSpPr txBox="1"/>
          <p:nvPr/>
        </p:nvSpPr>
        <p:spPr>
          <a:xfrm>
            <a:off x="5127220" y="2343646"/>
            <a:ext cx="2327329" cy="236604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在此添加您的小标签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90545" y="4766302"/>
            <a:ext cx="3078956" cy="270000"/>
          </a:xfrm>
          <a:prstGeom prst="rect">
            <a:avLst/>
          </a:prstGeom>
          <a:solidFill>
            <a:srgbClr val="ED7D3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5" tIns="25718" rIns="51435" bIns="25718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TextBox 42"/>
          <p:cNvSpPr txBox="1"/>
          <p:nvPr/>
        </p:nvSpPr>
        <p:spPr>
          <a:xfrm>
            <a:off x="5130837" y="4815370"/>
            <a:ext cx="1825440" cy="236604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在此添加您的小标签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8" name="矩形 3"/>
          <p:cNvSpPr>
            <a:spLocks noChangeArrowheads="1"/>
          </p:cNvSpPr>
          <p:nvPr/>
        </p:nvSpPr>
        <p:spPr bwMode="auto">
          <a:xfrm>
            <a:off x="3293783" y="1205930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专业技能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49" name="文本框 37"/>
          <p:cNvSpPr txBox="1"/>
          <p:nvPr/>
        </p:nvSpPr>
        <p:spPr>
          <a:xfrm>
            <a:off x="4869039" y="1344933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2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Professional Skills</a:t>
            </a:r>
            <a:endParaRPr lang="zh-CN" altLang="en-US" sz="1200" baseline="-300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2884673" y="1247024"/>
            <a:ext cx="197506" cy="296260"/>
            <a:chOff x="5284519" y="1508166"/>
            <a:chExt cx="213756" cy="427512"/>
          </a:xfrm>
        </p:grpSpPr>
        <p:cxnSp>
          <p:nvCxnSpPr>
            <p:cNvPr id="51" name="直接连接符 50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52" name="直接连接符 51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grpSp>
        <p:nvGrpSpPr>
          <p:cNvPr id="53" name="组合 52"/>
          <p:cNvGrpSpPr/>
          <p:nvPr/>
        </p:nvGrpSpPr>
        <p:grpSpPr>
          <a:xfrm>
            <a:off x="4449841" y="2187845"/>
            <a:ext cx="677376" cy="553998"/>
            <a:chOff x="6008528" y="1410508"/>
            <a:chExt cx="903168" cy="738664"/>
          </a:xfrm>
        </p:grpSpPr>
        <p:sp>
          <p:nvSpPr>
            <p:cNvPr id="54" name="椭圆 53"/>
            <p:cNvSpPr/>
            <p:nvPr/>
          </p:nvSpPr>
          <p:spPr>
            <a:xfrm>
              <a:off x="6008528" y="1420737"/>
              <a:ext cx="671683" cy="671683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014508" y="1410508"/>
              <a:ext cx="89718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rPr>
                <a:t>PS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449841" y="2819864"/>
            <a:ext cx="677376" cy="553998"/>
            <a:chOff x="6008528" y="1410508"/>
            <a:chExt cx="903168" cy="738664"/>
          </a:xfrm>
        </p:grpSpPr>
        <p:sp>
          <p:nvSpPr>
            <p:cNvPr id="57" name="椭圆 56"/>
            <p:cNvSpPr/>
            <p:nvPr/>
          </p:nvSpPr>
          <p:spPr>
            <a:xfrm>
              <a:off x="6008528" y="1420737"/>
              <a:ext cx="671683" cy="671683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014508" y="1410508"/>
              <a:ext cx="89718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rPr>
                <a:t>AI</a:t>
              </a:r>
              <a:endPara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449841" y="3451885"/>
            <a:ext cx="513772" cy="734808"/>
            <a:chOff x="6008528" y="1420737"/>
            <a:chExt cx="685029" cy="979744"/>
          </a:xfrm>
        </p:grpSpPr>
        <p:sp>
          <p:nvSpPr>
            <p:cNvPr id="60" name="椭圆 59"/>
            <p:cNvSpPr/>
            <p:nvPr/>
          </p:nvSpPr>
          <p:spPr>
            <a:xfrm>
              <a:off x="6008528" y="1420737"/>
              <a:ext cx="671683" cy="671683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027855" y="1538706"/>
              <a:ext cx="665702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rPr>
                <a:t>DW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449841" y="4056750"/>
            <a:ext cx="513772" cy="503762"/>
            <a:chOff x="6008528" y="1420737"/>
            <a:chExt cx="685029" cy="671683"/>
          </a:xfrm>
        </p:grpSpPr>
        <p:sp>
          <p:nvSpPr>
            <p:cNvPr id="63" name="椭圆 62"/>
            <p:cNvSpPr/>
            <p:nvPr/>
          </p:nvSpPr>
          <p:spPr>
            <a:xfrm>
              <a:off x="6008528" y="1420737"/>
              <a:ext cx="671683" cy="671683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027855" y="1538706"/>
              <a:ext cx="66570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rPr>
                <a:t>FW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uLnTx/>
                <a:uFillTx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449841" y="4661620"/>
            <a:ext cx="513772" cy="734808"/>
            <a:chOff x="6008528" y="1420737"/>
            <a:chExt cx="685029" cy="979744"/>
          </a:xfrm>
        </p:grpSpPr>
        <p:sp>
          <p:nvSpPr>
            <p:cNvPr id="66" name="椭圆 65"/>
            <p:cNvSpPr/>
            <p:nvPr/>
          </p:nvSpPr>
          <p:spPr>
            <a:xfrm>
              <a:off x="6008528" y="1420737"/>
              <a:ext cx="671683" cy="671683"/>
            </a:xfrm>
            <a:prstGeom prst="ellipse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027855" y="1538706"/>
              <a:ext cx="665702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50800" dist="38100" dir="10800000" algn="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</a:rPr>
                <a:t>PPT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3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3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5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3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3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3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3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3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4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35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3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3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  <p:bldP spid="46" grpId="0" animBg="1"/>
      <p:bldP spid="47" grpId="0"/>
      <p:bldP spid="48" grpId="0"/>
      <p:bldP spid="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0" y="3595278"/>
            <a:ext cx="9144000" cy="766978"/>
          </a:xfrm>
          <a:prstGeom prst="rect">
            <a:avLst/>
          </a:prstGeom>
          <a:solidFill>
            <a:srgbClr val="00B050"/>
          </a:solidFill>
          <a:ln w="57150">
            <a:noFill/>
            <a:miter lim="800000"/>
            <a:headEnd/>
            <a:tailEnd/>
          </a:ln>
          <a:extLst/>
        </p:spPr>
        <p:txBody>
          <a:bodyPr wrap="square" anchor="ctr">
            <a:noAutofit/>
          </a:bodyPr>
          <a:lstStyle/>
          <a:p>
            <a:pPr algn="ctr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4" name="组合 1"/>
          <p:cNvGrpSpPr>
            <a:grpSpLocks/>
          </p:cNvGrpSpPr>
          <p:nvPr/>
        </p:nvGrpSpPr>
        <p:grpSpPr bwMode="auto">
          <a:xfrm>
            <a:off x="1143254" y="1880547"/>
            <a:ext cx="1582737" cy="1584325"/>
            <a:chOff x="613706" y="1257299"/>
            <a:chExt cx="1582738" cy="1584325"/>
          </a:xfrm>
        </p:grpSpPr>
        <p:sp>
          <p:nvSpPr>
            <p:cNvPr id="25" name="椭圆 9"/>
            <p:cNvSpPr>
              <a:spLocks noChangeArrowheads="1"/>
            </p:cNvSpPr>
            <p:nvPr/>
          </p:nvSpPr>
          <p:spPr bwMode="auto">
            <a:xfrm>
              <a:off x="613706" y="1257299"/>
              <a:ext cx="1582738" cy="1584325"/>
            </a:xfrm>
            <a:prstGeom prst="ellipse">
              <a:avLst/>
            </a:prstGeom>
            <a:solidFill>
              <a:srgbClr val="00B050"/>
            </a:solidFill>
            <a:ln w="57150">
              <a:solidFill>
                <a:sysClr val="window" lastClr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6" name="椭圆 31"/>
            <p:cNvSpPr>
              <a:spLocks noChangeArrowheads="1"/>
            </p:cNvSpPr>
            <p:nvPr/>
          </p:nvSpPr>
          <p:spPr bwMode="auto">
            <a:xfrm flipH="1">
              <a:off x="697700" y="1341397"/>
              <a:ext cx="1431001" cy="1431000"/>
            </a:xfrm>
            <a:prstGeom prst="ellipse">
              <a:avLst/>
            </a:prstGeom>
            <a:blipFill dpi="0" rotWithShape="0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7" name="Rectangle 60"/>
          <p:cNvSpPr/>
          <p:nvPr/>
        </p:nvSpPr>
        <p:spPr>
          <a:xfrm>
            <a:off x="3394737" y="2009941"/>
            <a:ext cx="1509712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Nickel Lee</a:t>
            </a:r>
          </a:p>
        </p:txBody>
      </p:sp>
      <p:sp>
        <p:nvSpPr>
          <p:cNvPr id="28" name="矩形 3"/>
          <p:cNvSpPr>
            <a:spLocks noChangeArrowheads="1"/>
          </p:cNvSpPr>
          <p:nvPr/>
        </p:nvSpPr>
        <p:spPr bwMode="auto">
          <a:xfrm>
            <a:off x="3616001" y="1202305"/>
            <a:ext cx="1369592" cy="438576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主要经历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197232" y="1243399"/>
            <a:ext cx="197506" cy="296260"/>
            <a:chOff x="5284519" y="1508166"/>
            <a:chExt cx="213756" cy="427512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31" name="直接连接符 30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sp>
        <p:nvSpPr>
          <p:cNvPr id="32" name="文本框 37"/>
          <p:cNvSpPr txBox="1"/>
          <p:nvPr/>
        </p:nvSpPr>
        <p:spPr>
          <a:xfrm>
            <a:off x="5045712" y="1386971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2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Experience</a:t>
            </a:r>
            <a:endParaRPr lang="zh-CN" altLang="en-US" sz="120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394740" y="2359988"/>
            <a:ext cx="72327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Calibri" pitchFamily="34" charset="0"/>
              </a:rPr>
              <a:t>公司职务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Calibri" pitchFamily="34" charset="0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3394739" y="2658973"/>
            <a:ext cx="4695653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点击录入人物的综合描述介绍，点击录入人物的综合描述介绍，点击录入人物的综合描述介绍，点击录入人物的综合描述介绍，点击录入人物的综合描述介绍，点击录入人物的综合描述介绍。</a:t>
            </a: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1505773" y="3749080"/>
            <a:ext cx="6263216" cy="4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点击录入人物的名言及座右铭，点击录入人物的名言及座右铭，点击录入人物的名言及座右铭，点击录入人物的名言及座右铭，点击录入人物的名言及座右铭，点击录入人物的名言及座右铭。</a:t>
            </a: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868" y="3595278"/>
            <a:ext cx="440141" cy="399198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620572" y="3954638"/>
            <a:ext cx="440141" cy="399198"/>
          </a:xfrm>
          <a:prstGeom prst="rect">
            <a:avLst/>
          </a:prstGeom>
        </p:spPr>
      </p:pic>
      <p:sp>
        <p:nvSpPr>
          <p:cNvPr id="38" name="矩形 37"/>
          <p:cNvSpPr/>
          <p:nvPr/>
        </p:nvSpPr>
        <p:spPr>
          <a:xfrm>
            <a:off x="1030526" y="4532778"/>
            <a:ext cx="1779553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r>
              <a:rPr lang="en-US" altLang="zh-CN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1998.9</a:t>
            </a: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1023550" y="4817816"/>
            <a:ext cx="2316510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在此录入上述图表的描述说明，在此录入上述图表的描述说明，在此录入上述图表的综合描述说明。</a:t>
            </a:r>
          </a:p>
        </p:txBody>
      </p:sp>
      <p:sp>
        <p:nvSpPr>
          <p:cNvPr id="40" name="矩形 39"/>
          <p:cNvSpPr/>
          <p:nvPr/>
        </p:nvSpPr>
        <p:spPr>
          <a:xfrm>
            <a:off x="3461795" y="4532778"/>
            <a:ext cx="1779553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r>
              <a:rPr lang="en-US" altLang="zh-CN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2005-2010</a:t>
            </a: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3454817" y="4817816"/>
            <a:ext cx="2316510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在此录入上述图表的描述说明，在此录入上述图表的描述说明，在此录入上述图表的综合描述说明。</a:t>
            </a:r>
          </a:p>
        </p:txBody>
      </p:sp>
      <p:sp>
        <p:nvSpPr>
          <p:cNvPr id="42" name="矩形 41"/>
          <p:cNvSpPr/>
          <p:nvPr/>
        </p:nvSpPr>
        <p:spPr>
          <a:xfrm>
            <a:off x="5893061" y="4532778"/>
            <a:ext cx="1779553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r>
              <a:rPr lang="en-US" altLang="zh-CN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2012.9</a:t>
            </a: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5886083" y="4817816"/>
            <a:ext cx="2316510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75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855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85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75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400"/>
                            </p:stCondLst>
                            <p:childTnLst>
                              <p:par>
                                <p:cTn id="72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7" grpId="0"/>
      <p:bldP spid="28" grpId="0"/>
      <p:bldP spid="32" grpId="0"/>
      <p:bldP spid="33" grpId="0"/>
      <p:bldP spid="34" grpId="0"/>
      <p:bldP spid="35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50"/>
          <p:cNvSpPr>
            <a:spLocks noChangeArrowheads="1"/>
          </p:cNvSpPr>
          <p:nvPr/>
        </p:nvSpPr>
        <p:spPr bwMode="auto">
          <a:xfrm>
            <a:off x="1018940" y="3020342"/>
            <a:ext cx="225742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专注专业 </a:t>
            </a:r>
          </a:p>
        </p:txBody>
      </p:sp>
      <p:sp>
        <p:nvSpPr>
          <p:cNvPr id="29" name="矩形 17"/>
          <p:cNvSpPr>
            <a:spLocks noChangeArrowheads="1"/>
          </p:cNvSpPr>
          <p:nvPr/>
        </p:nvSpPr>
        <p:spPr bwMode="auto">
          <a:xfrm>
            <a:off x="1360870" y="4239379"/>
            <a:ext cx="160509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在此录入上述图片的综合分析说明，在此录入上述图片的综合分析说明，在此录入上述图片的综合分析说明。</a:t>
            </a:r>
          </a:p>
        </p:txBody>
      </p:sp>
      <p:sp>
        <p:nvSpPr>
          <p:cNvPr id="30" name="矩形 59"/>
          <p:cNvSpPr>
            <a:spLocks noChangeArrowheads="1"/>
          </p:cNvSpPr>
          <p:nvPr/>
        </p:nvSpPr>
        <p:spPr bwMode="auto">
          <a:xfrm>
            <a:off x="3443288" y="3020342"/>
            <a:ext cx="225742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精诚协作</a:t>
            </a:r>
            <a:endParaRPr kumimoji="0" lang="zh-CN" altLang="en-US" sz="165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charset="0"/>
              <a:ea typeface="宋体" pitchFamily="2" charset="-122"/>
              <a:sym typeface="Calibri" pitchFamily="34" charset="0"/>
            </a:endParaRPr>
          </a:p>
        </p:txBody>
      </p:sp>
      <p:sp>
        <p:nvSpPr>
          <p:cNvPr id="31" name="矩形 62"/>
          <p:cNvSpPr>
            <a:spLocks noChangeArrowheads="1"/>
          </p:cNvSpPr>
          <p:nvPr/>
        </p:nvSpPr>
        <p:spPr bwMode="auto">
          <a:xfrm>
            <a:off x="5867636" y="3020342"/>
            <a:ext cx="225742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开放成长</a:t>
            </a:r>
            <a:endParaRPr kumimoji="0" lang="zh-CN" altLang="en-US" sz="165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charset="0"/>
              <a:ea typeface="宋体" pitchFamily="2" charset="-122"/>
              <a:sym typeface="Calibri" pitchFamily="34" charset="0"/>
            </a:endParaRPr>
          </a:p>
        </p:txBody>
      </p:sp>
      <p:sp>
        <p:nvSpPr>
          <p:cNvPr id="32" name="矩形 17"/>
          <p:cNvSpPr>
            <a:spLocks noChangeArrowheads="1"/>
          </p:cNvSpPr>
          <p:nvPr/>
        </p:nvSpPr>
        <p:spPr bwMode="auto">
          <a:xfrm>
            <a:off x="3761970" y="4239379"/>
            <a:ext cx="162006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在此录入上述图片的综合分析说明，在此录入上述图片的综合分析说明，在此录入上述图片的综合分析说明。</a:t>
            </a:r>
          </a:p>
        </p:txBody>
      </p:sp>
      <p:sp>
        <p:nvSpPr>
          <p:cNvPr id="33" name="矩形 17"/>
          <p:cNvSpPr>
            <a:spLocks noChangeArrowheads="1"/>
          </p:cNvSpPr>
          <p:nvPr/>
        </p:nvSpPr>
        <p:spPr bwMode="auto">
          <a:xfrm>
            <a:off x="6135811" y="4239379"/>
            <a:ext cx="169191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在此录入上述图片的综合分析说明，在此录入上述图片的综合分析说明，在此录入上述图片的综合分析说明。</a:t>
            </a:r>
          </a:p>
        </p:txBody>
      </p:sp>
      <p:sp>
        <p:nvSpPr>
          <p:cNvPr id="34" name="矩形 3"/>
          <p:cNvSpPr>
            <a:spLocks noChangeArrowheads="1"/>
          </p:cNvSpPr>
          <p:nvPr/>
        </p:nvSpPr>
        <p:spPr bwMode="auto">
          <a:xfrm>
            <a:off x="3350111" y="1335581"/>
            <a:ext cx="1677368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核心竞争力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35" name="文本框 37"/>
          <p:cNvSpPr txBox="1"/>
          <p:nvPr/>
        </p:nvSpPr>
        <p:spPr>
          <a:xfrm>
            <a:off x="5027482" y="1520247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Core advance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941000" y="1376675"/>
            <a:ext cx="197506" cy="296260"/>
            <a:chOff x="5284519" y="1508166"/>
            <a:chExt cx="213756" cy="427512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38" name="直接连接符 37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grpSp>
        <p:nvGrpSpPr>
          <p:cNvPr id="39" name="组合 38"/>
          <p:cNvGrpSpPr/>
          <p:nvPr/>
        </p:nvGrpSpPr>
        <p:grpSpPr>
          <a:xfrm>
            <a:off x="3710507" y="2309746"/>
            <a:ext cx="1722988" cy="1716982"/>
            <a:chOff x="3131707" y="1925083"/>
            <a:chExt cx="2882188" cy="2872143"/>
          </a:xfrm>
          <a:solidFill>
            <a:sysClr val="window" lastClr="FFFFFF">
              <a:lumMod val="95000"/>
              <a:alpha val="40000"/>
            </a:sysClr>
          </a:solidFill>
          <a:effectLst/>
        </p:grpSpPr>
        <p:sp>
          <p:nvSpPr>
            <p:cNvPr id="40" name="新月形 39"/>
            <p:cNvSpPr/>
            <p:nvPr/>
          </p:nvSpPr>
          <p:spPr>
            <a:xfrm rot="20751297">
              <a:off x="3131707" y="2126690"/>
              <a:ext cx="1331655" cy="2663312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rgbClr val="BBBE2C">
                    <a:alpha val="40000"/>
                  </a:srgbClr>
                </a:gs>
                <a:gs pos="0">
                  <a:srgbClr val="BBBE2C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1" name="新月形 40"/>
            <p:cNvSpPr/>
            <p:nvPr/>
          </p:nvSpPr>
          <p:spPr>
            <a:xfrm rot="4551297">
              <a:off x="3813699" y="1259256"/>
              <a:ext cx="1331655" cy="2663310"/>
            </a:xfrm>
            <a:prstGeom prst="moon">
              <a:avLst>
                <a:gd name="adj" fmla="val 15190"/>
              </a:avLst>
            </a:prstGeom>
            <a:solidFill>
              <a:srgbClr val="00B050"/>
            </a:soli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2" name="新月形 41"/>
            <p:cNvSpPr/>
            <p:nvPr/>
          </p:nvSpPr>
          <p:spPr>
            <a:xfrm rot="9951297">
              <a:off x="4682240" y="1941956"/>
              <a:ext cx="1331655" cy="2663311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rgbClr val="43CBB3">
                    <a:alpha val="40000"/>
                  </a:srgbClr>
                </a:gs>
                <a:gs pos="0">
                  <a:srgbClr val="43CBB3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3" name="新月形 42"/>
            <p:cNvSpPr/>
            <p:nvPr/>
          </p:nvSpPr>
          <p:spPr>
            <a:xfrm rot="15351297">
              <a:off x="4011670" y="2799744"/>
              <a:ext cx="1331655" cy="2663310"/>
            </a:xfrm>
            <a:prstGeom prst="moon">
              <a:avLst>
                <a:gd name="adj" fmla="val 15190"/>
              </a:avLst>
            </a:prstGeom>
            <a:solidFill>
              <a:srgbClr val="00B050"/>
            </a:soli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301923" y="2309746"/>
            <a:ext cx="1722988" cy="1716982"/>
            <a:chOff x="3131707" y="1925083"/>
            <a:chExt cx="2882188" cy="2872143"/>
          </a:xfrm>
          <a:solidFill>
            <a:sysClr val="window" lastClr="FFFFFF">
              <a:lumMod val="95000"/>
              <a:alpha val="40000"/>
            </a:sysClr>
          </a:solidFill>
          <a:effectLst/>
        </p:grpSpPr>
        <p:sp>
          <p:nvSpPr>
            <p:cNvPr id="45" name="新月形 44"/>
            <p:cNvSpPr/>
            <p:nvPr/>
          </p:nvSpPr>
          <p:spPr>
            <a:xfrm rot="20751297">
              <a:off x="3131707" y="2126690"/>
              <a:ext cx="1331655" cy="2663312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rgbClr val="BBBE2C">
                    <a:alpha val="40000"/>
                  </a:srgbClr>
                </a:gs>
                <a:gs pos="0">
                  <a:srgbClr val="BBBE2C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6" name="新月形 45"/>
            <p:cNvSpPr/>
            <p:nvPr/>
          </p:nvSpPr>
          <p:spPr>
            <a:xfrm rot="4551297">
              <a:off x="3813699" y="1259256"/>
              <a:ext cx="1331655" cy="2663310"/>
            </a:xfrm>
            <a:prstGeom prst="moon">
              <a:avLst>
                <a:gd name="adj" fmla="val 15190"/>
              </a:avLst>
            </a:prstGeom>
            <a:solidFill>
              <a:srgbClr val="00B050"/>
            </a:soli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7" name="新月形 46"/>
            <p:cNvSpPr/>
            <p:nvPr/>
          </p:nvSpPr>
          <p:spPr>
            <a:xfrm rot="9951297">
              <a:off x="4682240" y="1941956"/>
              <a:ext cx="1331655" cy="2663311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rgbClr val="43CBB3">
                    <a:alpha val="40000"/>
                  </a:srgbClr>
                </a:gs>
                <a:gs pos="0">
                  <a:srgbClr val="43CBB3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8" name="新月形 47"/>
            <p:cNvSpPr/>
            <p:nvPr/>
          </p:nvSpPr>
          <p:spPr>
            <a:xfrm rot="15351297">
              <a:off x="4011670" y="2799744"/>
              <a:ext cx="1331655" cy="2663310"/>
            </a:xfrm>
            <a:prstGeom prst="moon">
              <a:avLst>
                <a:gd name="adj" fmla="val 15190"/>
              </a:avLst>
            </a:prstGeom>
            <a:solidFill>
              <a:srgbClr val="00B050"/>
            </a:soli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120274" y="2309746"/>
            <a:ext cx="1722988" cy="1716982"/>
            <a:chOff x="3131707" y="1925083"/>
            <a:chExt cx="2882188" cy="2872143"/>
          </a:xfrm>
          <a:solidFill>
            <a:sysClr val="window" lastClr="FFFFFF">
              <a:lumMod val="95000"/>
              <a:alpha val="40000"/>
            </a:sysClr>
          </a:solidFill>
          <a:effectLst/>
        </p:grpSpPr>
        <p:sp>
          <p:nvSpPr>
            <p:cNvPr id="50" name="新月形 49"/>
            <p:cNvSpPr/>
            <p:nvPr/>
          </p:nvSpPr>
          <p:spPr>
            <a:xfrm rot="20751297">
              <a:off x="3131707" y="2126690"/>
              <a:ext cx="1331655" cy="2663312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rgbClr val="BBBE2C">
                    <a:alpha val="40000"/>
                  </a:srgbClr>
                </a:gs>
                <a:gs pos="0">
                  <a:srgbClr val="BBBE2C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1" name="新月形 50"/>
            <p:cNvSpPr/>
            <p:nvPr/>
          </p:nvSpPr>
          <p:spPr>
            <a:xfrm rot="4551297">
              <a:off x="3813699" y="1259256"/>
              <a:ext cx="1331655" cy="2663310"/>
            </a:xfrm>
            <a:prstGeom prst="moon">
              <a:avLst>
                <a:gd name="adj" fmla="val 15190"/>
              </a:avLst>
            </a:prstGeom>
            <a:solidFill>
              <a:srgbClr val="00B050"/>
            </a:soli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2" name="新月形 51"/>
            <p:cNvSpPr/>
            <p:nvPr/>
          </p:nvSpPr>
          <p:spPr>
            <a:xfrm rot="9951297">
              <a:off x="4682240" y="1941956"/>
              <a:ext cx="1331655" cy="2663311"/>
            </a:xfrm>
            <a:prstGeom prst="moon">
              <a:avLst>
                <a:gd name="adj" fmla="val 15190"/>
              </a:avLst>
            </a:prstGeom>
            <a:gradFill>
              <a:gsLst>
                <a:gs pos="100000">
                  <a:srgbClr val="43CBB3">
                    <a:alpha val="40000"/>
                  </a:srgbClr>
                </a:gs>
                <a:gs pos="0">
                  <a:srgbClr val="43CBB3"/>
                </a:gs>
              </a:gsLst>
              <a:lin ang="16200000" scaled="1"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3" name="新月形 52"/>
            <p:cNvSpPr/>
            <p:nvPr/>
          </p:nvSpPr>
          <p:spPr>
            <a:xfrm rot="15351297">
              <a:off x="4011670" y="2799744"/>
              <a:ext cx="1331655" cy="2663310"/>
            </a:xfrm>
            <a:prstGeom prst="moon">
              <a:avLst>
                <a:gd name="adj" fmla="val 15190"/>
              </a:avLst>
            </a:prstGeom>
            <a:solidFill>
              <a:srgbClr val="00B050"/>
            </a:soli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25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肘形连接符 41"/>
          <p:cNvCxnSpPr/>
          <p:nvPr/>
        </p:nvCxnSpPr>
        <p:spPr>
          <a:xfrm flipH="1" flipV="1">
            <a:off x="4782189" y="2125133"/>
            <a:ext cx="2826964" cy="409315"/>
          </a:xfrm>
          <a:prstGeom prst="bentConnector3">
            <a:avLst>
              <a:gd name="adj1" fmla="val 218"/>
            </a:avLst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43" name="肘形连接符 42"/>
          <p:cNvCxnSpPr/>
          <p:nvPr/>
        </p:nvCxnSpPr>
        <p:spPr>
          <a:xfrm flipH="1">
            <a:off x="4782189" y="4696039"/>
            <a:ext cx="2826964" cy="409315"/>
          </a:xfrm>
          <a:prstGeom prst="bentConnector3">
            <a:avLst>
              <a:gd name="adj1" fmla="val 218"/>
            </a:avLst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44" name="肘形连接符 43"/>
          <p:cNvCxnSpPr/>
          <p:nvPr/>
        </p:nvCxnSpPr>
        <p:spPr>
          <a:xfrm flipV="1">
            <a:off x="1594910" y="2125133"/>
            <a:ext cx="2727128" cy="409315"/>
          </a:xfrm>
          <a:prstGeom prst="bentConnector3">
            <a:avLst>
              <a:gd name="adj1" fmla="val 218"/>
            </a:avLst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45" name="肘形连接符 44"/>
          <p:cNvCxnSpPr/>
          <p:nvPr/>
        </p:nvCxnSpPr>
        <p:spPr>
          <a:xfrm>
            <a:off x="1594910" y="4696039"/>
            <a:ext cx="2727128" cy="409315"/>
          </a:xfrm>
          <a:prstGeom prst="bentConnector3">
            <a:avLst>
              <a:gd name="adj1" fmla="val 218"/>
            </a:avLst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46" name="文本框 5"/>
          <p:cNvSpPr txBox="1"/>
          <p:nvPr/>
        </p:nvSpPr>
        <p:spPr>
          <a:xfrm>
            <a:off x="2164225" y="4426734"/>
            <a:ext cx="2157815" cy="528866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7" name="文本框 6"/>
          <p:cNvSpPr txBox="1"/>
          <p:nvPr/>
        </p:nvSpPr>
        <p:spPr>
          <a:xfrm>
            <a:off x="2159475" y="5122059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1072344" y="3673315"/>
            <a:ext cx="1009342" cy="1009342"/>
            <a:chOff x="1854558" y="3854906"/>
            <a:chExt cx="1403797" cy="1403797"/>
          </a:xfrm>
        </p:grpSpPr>
        <p:sp>
          <p:nvSpPr>
            <p:cNvPr id="49" name="椭圆 48"/>
            <p:cNvSpPr/>
            <p:nvPr/>
          </p:nvSpPr>
          <p:spPr>
            <a:xfrm>
              <a:off x="1854558" y="3854906"/>
              <a:ext cx="1403797" cy="1403797"/>
            </a:xfrm>
            <a:prstGeom prst="ellipse">
              <a:avLst/>
            </a:prstGeom>
            <a:solidFill>
              <a:srgbClr val="C2DA3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2340694" y="4217787"/>
              <a:ext cx="392888" cy="661931"/>
              <a:chOff x="6982613" y="4660429"/>
              <a:chExt cx="292099" cy="492124"/>
            </a:xfrm>
            <a:solidFill>
              <a:sysClr val="window" lastClr="FFFFFF">
                <a:lumMod val="95000"/>
              </a:sysClr>
            </a:solidFill>
          </p:grpSpPr>
          <p:sp>
            <p:nvSpPr>
              <p:cNvPr id="51" name="Freeform 15"/>
              <p:cNvSpPr>
                <a:spLocks noEditPoints="1"/>
              </p:cNvSpPr>
              <p:nvPr/>
            </p:nvSpPr>
            <p:spPr bwMode="auto">
              <a:xfrm>
                <a:off x="6982613" y="4660429"/>
                <a:ext cx="292099" cy="492124"/>
              </a:xfrm>
              <a:custGeom>
                <a:avLst/>
                <a:gdLst>
                  <a:gd name="T0" fmla="*/ 0 w 166"/>
                  <a:gd name="T1" fmla="*/ 444500 h 280"/>
                  <a:gd name="T2" fmla="*/ 263525 w 166"/>
                  <a:gd name="T3" fmla="*/ 444500 h 280"/>
                  <a:gd name="T4" fmla="*/ 263525 w 166"/>
                  <a:gd name="T5" fmla="*/ 425450 h 280"/>
                  <a:gd name="T6" fmla="*/ 263525 w 166"/>
                  <a:gd name="T7" fmla="*/ 425450 h 280"/>
                  <a:gd name="T8" fmla="*/ 260350 w 166"/>
                  <a:gd name="T9" fmla="*/ 419100 h 280"/>
                  <a:gd name="T10" fmla="*/ 254000 w 166"/>
                  <a:gd name="T11" fmla="*/ 415925 h 280"/>
                  <a:gd name="T12" fmla="*/ 9525 w 166"/>
                  <a:gd name="T13" fmla="*/ 415925 h 280"/>
                  <a:gd name="T14" fmla="*/ 9525 w 166"/>
                  <a:gd name="T15" fmla="*/ 415925 h 280"/>
                  <a:gd name="T16" fmla="*/ 3175 w 166"/>
                  <a:gd name="T17" fmla="*/ 419100 h 280"/>
                  <a:gd name="T18" fmla="*/ 0 w 166"/>
                  <a:gd name="T19" fmla="*/ 425450 h 280"/>
                  <a:gd name="T20" fmla="*/ 0 w 166"/>
                  <a:gd name="T21" fmla="*/ 444500 h 280"/>
                  <a:gd name="T22" fmla="*/ 0 w 166"/>
                  <a:gd name="T23" fmla="*/ 444500 h 280"/>
                  <a:gd name="T24" fmla="*/ 0 w 166"/>
                  <a:gd name="T25" fmla="*/ 0 h 280"/>
                  <a:gd name="T26" fmla="*/ 263525 w 166"/>
                  <a:gd name="T27" fmla="*/ 0 h 280"/>
                  <a:gd name="T28" fmla="*/ 263525 w 166"/>
                  <a:gd name="T29" fmla="*/ 19050 h 280"/>
                  <a:gd name="T30" fmla="*/ 263525 w 166"/>
                  <a:gd name="T31" fmla="*/ 19050 h 280"/>
                  <a:gd name="T32" fmla="*/ 260350 w 166"/>
                  <a:gd name="T33" fmla="*/ 25400 h 280"/>
                  <a:gd name="T34" fmla="*/ 254000 w 166"/>
                  <a:gd name="T35" fmla="*/ 28575 h 280"/>
                  <a:gd name="T36" fmla="*/ 9525 w 166"/>
                  <a:gd name="T37" fmla="*/ 28575 h 280"/>
                  <a:gd name="T38" fmla="*/ 9525 w 166"/>
                  <a:gd name="T39" fmla="*/ 28575 h 280"/>
                  <a:gd name="T40" fmla="*/ 3175 w 166"/>
                  <a:gd name="T41" fmla="*/ 25400 h 280"/>
                  <a:gd name="T42" fmla="*/ 0 w 166"/>
                  <a:gd name="T43" fmla="*/ 19050 h 280"/>
                  <a:gd name="T44" fmla="*/ 0 w 166"/>
                  <a:gd name="T45" fmla="*/ 0 h 2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280"/>
                  <a:gd name="T71" fmla="*/ 166 w 166"/>
                  <a:gd name="T72" fmla="*/ 280 h 28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280">
                    <a:moveTo>
                      <a:pt x="0" y="280"/>
                    </a:moveTo>
                    <a:lnTo>
                      <a:pt x="166" y="280"/>
                    </a:lnTo>
                    <a:lnTo>
                      <a:pt x="166" y="268"/>
                    </a:lnTo>
                    <a:lnTo>
                      <a:pt x="164" y="264"/>
                    </a:lnTo>
                    <a:lnTo>
                      <a:pt x="160" y="262"/>
                    </a:lnTo>
                    <a:lnTo>
                      <a:pt x="6" y="262"/>
                    </a:lnTo>
                    <a:lnTo>
                      <a:pt x="2" y="264"/>
                    </a:lnTo>
                    <a:lnTo>
                      <a:pt x="0" y="268"/>
                    </a:lnTo>
                    <a:lnTo>
                      <a:pt x="0" y="280"/>
                    </a:lnTo>
                    <a:close/>
                    <a:moveTo>
                      <a:pt x="0" y="0"/>
                    </a:moveTo>
                    <a:lnTo>
                      <a:pt x="166" y="0"/>
                    </a:lnTo>
                    <a:lnTo>
                      <a:pt x="166" y="12"/>
                    </a:lnTo>
                    <a:lnTo>
                      <a:pt x="164" y="16"/>
                    </a:lnTo>
                    <a:lnTo>
                      <a:pt x="160" y="18"/>
                    </a:lnTo>
                    <a:lnTo>
                      <a:pt x="6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Freeform 16"/>
              <p:cNvSpPr>
                <a:spLocks noEditPoints="1"/>
              </p:cNvSpPr>
              <p:nvPr/>
            </p:nvSpPr>
            <p:spPr bwMode="auto">
              <a:xfrm>
                <a:off x="7006425" y="4706468"/>
                <a:ext cx="244476" cy="400050"/>
              </a:xfrm>
              <a:custGeom>
                <a:avLst/>
                <a:gdLst>
                  <a:gd name="T0" fmla="*/ 22225 w 138"/>
                  <a:gd name="T1" fmla="*/ 79375 h 228"/>
                  <a:gd name="T2" fmla="*/ 22225 w 138"/>
                  <a:gd name="T3" fmla="*/ 92075 h 228"/>
                  <a:gd name="T4" fmla="*/ 31750 w 138"/>
                  <a:gd name="T5" fmla="*/ 111125 h 228"/>
                  <a:gd name="T6" fmla="*/ 76200 w 138"/>
                  <a:gd name="T7" fmla="*/ 152400 h 228"/>
                  <a:gd name="T8" fmla="*/ 88900 w 138"/>
                  <a:gd name="T9" fmla="*/ 165100 h 228"/>
                  <a:gd name="T10" fmla="*/ 92075 w 138"/>
                  <a:gd name="T11" fmla="*/ 180975 h 228"/>
                  <a:gd name="T12" fmla="*/ 76200 w 138"/>
                  <a:gd name="T13" fmla="*/ 209550 h 228"/>
                  <a:gd name="T14" fmla="*/ 38100 w 138"/>
                  <a:gd name="T15" fmla="*/ 241300 h 228"/>
                  <a:gd name="T16" fmla="*/ 25400 w 138"/>
                  <a:gd name="T17" fmla="*/ 257175 h 228"/>
                  <a:gd name="T18" fmla="*/ 22225 w 138"/>
                  <a:gd name="T19" fmla="*/ 279400 h 228"/>
                  <a:gd name="T20" fmla="*/ 0 w 138"/>
                  <a:gd name="T21" fmla="*/ 361950 h 228"/>
                  <a:gd name="T22" fmla="*/ 0 w 138"/>
                  <a:gd name="T23" fmla="*/ 273050 h 228"/>
                  <a:gd name="T24" fmla="*/ 3175 w 138"/>
                  <a:gd name="T25" fmla="*/ 244475 h 228"/>
                  <a:gd name="T26" fmla="*/ 22225 w 138"/>
                  <a:gd name="T27" fmla="*/ 225425 h 228"/>
                  <a:gd name="T28" fmla="*/ 57150 w 138"/>
                  <a:gd name="T29" fmla="*/ 193675 h 228"/>
                  <a:gd name="T30" fmla="*/ 66675 w 138"/>
                  <a:gd name="T31" fmla="*/ 180975 h 228"/>
                  <a:gd name="T32" fmla="*/ 57150 w 138"/>
                  <a:gd name="T33" fmla="*/ 168275 h 228"/>
                  <a:gd name="T34" fmla="*/ 22225 w 138"/>
                  <a:gd name="T35" fmla="*/ 136525 h 228"/>
                  <a:gd name="T36" fmla="*/ 3175 w 138"/>
                  <a:gd name="T37" fmla="*/ 114300 h 228"/>
                  <a:gd name="T38" fmla="*/ 0 w 138"/>
                  <a:gd name="T39" fmla="*/ 88900 h 228"/>
                  <a:gd name="T40" fmla="*/ 22225 w 138"/>
                  <a:gd name="T41" fmla="*/ 0 h 228"/>
                  <a:gd name="T42" fmla="*/ 196850 w 138"/>
                  <a:gd name="T43" fmla="*/ 361950 h 228"/>
                  <a:gd name="T44" fmla="*/ 196850 w 138"/>
                  <a:gd name="T45" fmla="*/ 279400 h 228"/>
                  <a:gd name="T46" fmla="*/ 193675 w 138"/>
                  <a:gd name="T47" fmla="*/ 257175 h 228"/>
                  <a:gd name="T48" fmla="*/ 180975 w 138"/>
                  <a:gd name="T49" fmla="*/ 241300 h 228"/>
                  <a:gd name="T50" fmla="*/ 142875 w 138"/>
                  <a:gd name="T51" fmla="*/ 209550 h 228"/>
                  <a:gd name="T52" fmla="*/ 127000 w 138"/>
                  <a:gd name="T53" fmla="*/ 180975 h 228"/>
                  <a:gd name="T54" fmla="*/ 130175 w 138"/>
                  <a:gd name="T55" fmla="*/ 165100 h 228"/>
                  <a:gd name="T56" fmla="*/ 180975 w 138"/>
                  <a:gd name="T57" fmla="*/ 120650 h 228"/>
                  <a:gd name="T58" fmla="*/ 187325 w 138"/>
                  <a:gd name="T59" fmla="*/ 111125 h 228"/>
                  <a:gd name="T60" fmla="*/ 196850 w 138"/>
                  <a:gd name="T61" fmla="*/ 92075 h 228"/>
                  <a:gd name="T62" fmla="*/ 196850 w 138"/>
                  <a:gd name="T63" fmla="*/ 0 h 228"/>
                  <a:gd name="T64" fmla="*/ 219075 w 138"/>
                  <a:gd name="T65" fmla="*/ 88900 h 228"/>
                  <a:gd name="T66" fmla="*/ 219075 w 138"/>
                  <a:gd name="T67" fmla="*/ 104775 h 228"/>
                  <a:gd name="T68" fmla="*/ 209550 w 138"/>
                  <a:gd name="T69" fmla="*/ 127000 h 228"/>
                  <a:gd name="T70" fmla="*/ 161925 w 138"/>
                  <a:gd name="T71" fmla="*/ 168275 h 228"/>
                  <a:gd name="T72" fmla="*/ 155575 w 138"/>
                  <a:gd name="T73" fmla="*/ 174625 h 228"/>
                  <a:gd name="T74" fmla="*/ 155575 w 138"/>
                  <a:gd name="T75" fmla="*/ 187325 h 228"/>
                  <a:gd name="T76" fmla="*/ 196850 w 138"/>
                  <a:gd name="T77" fmla="*/ 225425 h 228"/>
                  <a:gd name="T78" fmla="*/ 209550 w 138"/>
                  <a:gd name="T79" fmla="*/ 234950 h 228"/>
                  <a:gd name="T80" fmla="*/ 219075 w 138"/>
                  <a:gd name="T81" fmla="*/ 257175 h 228"/>
                  <a:gd name="T82" fmla="*/ 219075 w 138"/>
                  <a:gd name="T83" fmla="*/ 361950 h 2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38"/>
                  <a:gd name="T127" fmla="*/ 0 h 228"/>
                  <a:gd name="T128" fmla="*/ 138 w 138"/>
                  <a:gd name="T129" fmla="*/ 228 h 2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38" h="228">
                    <a:moveTo>
                      <a:pt x="14" y="0"/>
                    </a:moveTo>
                    <a:lnTo>
                      <a:pt x="14" y="50"/>
                    </a:lnTo>
                    <a:lnTo>
                      <a:pt x="14" y="58"/>
                    </a:lnTo>
                    <a:lnTo>
                      <a:pt x="16" y="66"/>
                    </a:lnTo>
                    <a:lnTo>
                      <a:pt x="20" y="70"/>
                    </a:lnTo>
                    <a:lnTo>
                      <a:pt x="24" y="76"/>
                    </a:lnTo>
                    <a:lnTo>
                      <a:pt x="48" y="96"/>
                    </a:lnTo>
                    <a:lnTo>
                      <a:pt x="56" y="104"/>
                    </a:lnTo>
                    <a:lnTo>
                      <a:pt x="58" y="110"/>
                    </a:lnTo>
                    <a:lnTo>
                      <a:pt x="58" y="114"/>
                    </a:lnTo>
                    <a:lnTo>
                      <a:pt x="56" y="122"/>
                    </a:lnTo>
                    <a:lnTo>
                      <a:pt x="48" y="132"/>
                    </a:lnTo>
                    <a:lnTo>
                      <a:pt x="24" y="152"/>
                    </a:lnTo>
                    <a:lnTo>
                      <a:pt x="20" y="156"/>
                    </a:lnTo>
                    <a:lnTo>
                      <a:pt x="16" y="162"/>
                    </a:lnTo>
                    <a:lnTo>
                      <a:pt x="14" y="168"/>
                    </a:lnTo>
                    <a:lnTo>
                      <a:pt x="14" y="176"/>
                    </a:lnTo>
                    <a:lnTo>
                      <a:pt x="14" y="228"/>
                    </a:lnTo>
                    <a:lnTo>
                      <a:pt x="0" y="228"/>
                    </a:lnTo>
                    <a:lnTo>
                      <a:pt x="0" y="172"/>
                    </a:lnTo>
                    <a:lnTo>
                      <a:pt x="0" y="162"/>
                    </a:lnTo>
                    <a:lnTo>
                      <a:pt x="2" y="154"/>
                    </a:lnTo>
                    <a:lnTo>
                      <a:pt x="8" y="148"/>
                    </a:lnTo>
                    <a:lnTo>
                      <a:pt x="14" y="142"/>
                    </a:lnTo>
                    <a:lnTo>
                      <a:pt x="36" y="122"/>
                    </a:lnTo>
                    <a:lnTo>
                      <a:pt x="40" y="118"/>
                    </a:lnTo>
                    <a:lnTo>
                      <a:pt x="42" y="114"/>
                    </a:lnTo>
                    <a:lnTo>
                      <a:pt x="40" y="110"/>
                    </a:lnTo>
                    <a:lnTo>
                      <a:pt x="36" y="106"/>
                    </a:lnTo>
                    <a:lnTo>
                      <a:pt x="14" y="86"/>
                    </a:lnTo>
                    <a:lnTo>
                      <a:pt x="8" y="80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  <a:moveTo>
                      <a:pt x="124" y="228"/>
                    </a:moveTo>
                    <a:lnTo>
                      <a:pt x="124" y="176"/>
                    </a:lnTo>
                    <a:lnTo>
                      <a:pt x="124" y="168"/>
                    </a:lnTo>
                    <a:lnTo>
                      <a:pt x="122" y="162"/>
                    </a:lnTo>
                    <a:lnTo>
                      <a:pt x="118" y="156"/>
                    </a:lnTo>
                    <a:lnTo>
                      <a:pt x="114" y="152"/>
                    </a:lnTo>
                    <a:lnTo>
                      <a:pt x="90" y="132"/>
                    </a:lnTo>
                    <a:lnTo>
                      <a:pt x="82" y="122"/>
                    </a:lnTo>
                    <a:lnTo>
                      <a:pt x="80" y="114"/>
                    </a:lnTo>
                    <a:lnTo>
                      <a:pt x="80" y="110"/>
                    </a:lnTo>
                    <a:lnTo>
                      <a:pt x="82" y="104"/>
                    </a:lnTo>
                    <a:lnTo>
                      <a:pt x="90" y="96"/>
                    </a:lnTo>
                    <a:lnTo>
                      <a:pt x="114" y="76"/>
                    </a:lnTo>
                    <a:lnTo>
                      <a:pt x="118" y="70"/>
                    </a:lnTo>
                    <a:lnTo>
                      <a:pt x="122" y="66"/>
                    </a:lnTo>
                    <a:lnTo>
                      <a:pt x="124" y="58"/>
                    </a:lnTo>
                    <a:lnTo>
                      <a:pt x="124" y="50"/>
                    </a:lnTo>
                    <a:lnTo>
                      <a:pt x="124" y="0"/>
                    </a:lnTo>
                    <a:lnTo>
                      <a:pt x="138" y="0"/>
                    </a:lnTo>
                    <a:lnTo>
                      <a:pt x="138" y="56"/>
                    </a:lnTo>
                    <a:lnTo>
                      <a:pt x="138" y="66"/>
                    </a:lnTo>
                    <a:lnTo>
                      <a:pt x="136" y="72"/>
                    </a:lnTo>
                    <a:lnTo>
                      <a:pt x="132" y="80"/>
                    </a:lnTo>
                    <a:lnTo>
                      <a:pt x="124" y="86"/>
                    </a:lnTo>
                    <a:lnTo>
                      <a:pt x="102" y="106"/>
                    </a:lnTo>
                    <a:lnTo>
                      <a:pt x="98" y="110"/>
                    </a:lnTo>
                    <a:lnTo>
                      <a:pt x="96" y="114"/>
                    </a:lnTo>
                    <a:lnTo>
                      <a:pt x="98" y="118"/>
                    </a:lnTo>
                    <a:lnTo>
                      <a:pt x="102" y="122"/>
                    </a:lnTo>
                    <a:lnTo>
                      <a:pt x="124" y="142"/>
                    </a:lnTo>
                    <a:lnTo>
                      <a:pt x="132" y="148"/>
                    </a:lnTo>
                    <a:lnTo>
                      <a:pt x="136" y="154"/>
                    </a:lnTo>
                    <a:lnTo>
                      <a:pt x="138" y="162"/>
                    </a:lnTo>
                    <a:lnTo>
                      <a:pt x="138" y="172"/>
                    </a:lnTo>
                    <a:lnTo>
                      <a:pt x="138" y="228"/>
                    </a:lnTo>
                    <a:lnTo>
                      <a:pt x="124" y="2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Freeform 17"/>
              <p:cNvSpPr>
                <a:spLocks/>
              </p:cNvSpPr>
              <p:nvPr/>
            </p:nvSpPr>
            <p:spPr bwMode="auto">
              <a:xfrm>
                <a:off x="7046112" y="4827118"/>
                <a:ext cx="165100" cy="279400"/>
              </a:xfrm>
              <a:custGeom>
                <a:avLst/>
                <a:gdLst>
                  <a:gd name="T0" fmla="*/ 0 w 94"/>
                  <a:gd name="T1" fmla="*/ 254000 h 160"/>
                  <a:gd name="T2" fmla="*/ 76200 w 94"/>
                  <a:gd name="T3" fmla="*/ 254000 h 160"/>
                  <a:gd name="T4" fmla="*/ 149225 w 94"/>
                  <a:gd name="T5" fmla="*/ 254000 h 160"/>
                  <a:gd name="T6" fmla="*/ 149225 w 94"/>
                  <a:gd name="T7" fmla="*/ 212725 h 160"/>
                  <a:gd name="T8" fmla="*/ 92075 w 94"/>
                  <a:gd name="T9" fmla="*/ 155575 h 160"/>
                  <a:gd name="T10" fmla="*/ 92075 w 94"/>
                  <a:gd name="T11" fmla="*/ 155575 h 160"/>
                  <a:gd name="T12" fmla="*/ 85725 w 94"/>
                  <a:gd name="T13" fmla="*/ 149225 h 160"/>
                  <a:gd name="T14" fmla="*/ 82550 w 94"/>
                  <a:gd name="T15" fmla="*/ 142875 h 160"/>
                  <a:gd name="T16" fmla="*/ 82550 w 94"/>
                  <a:gd name="T17" fmla="*/ 123825 h 160"/>
                  <a:gd name="T18" fmla="*/ 82550 w 94"/>
                  <a:gd name="T19" fmla="*/ 69850 h 160"/>
                  <a:gd name="T20" fmla="*/ 82550 w 94"/>
                  <a:gd name="T21" fmla="*/ 69850 h 160"/>
                  <a:gd name="T22" fmla="*/ 82550 w 94"/>
                  <a:gd name="T23" fmla="*/ 60325 h 160"/>
                  <a:gd name="T24" fmla="*/ 85725 w 94"/>
                  <a:gd name="T25" fmla="*/ 50800 h 160"/>
                  <a:gd name="T26" fmla="*/ 98425 w 94"/>
                  <a:gd name="T27" fmla="*/ 34925 h 160"/>
                  <a:gd name="T28" fmla="*/ 120650 w 94"/>
                  <a:gd name="T29" fmla="*/ 15875 h 160"/>
                  <a:gd name="T30" fmla="*/ 120650 w 94"/>
                  <a:gd name="T31" fmla="*/ 15875 h 160"/>
                  <a:gd name="T32" fmla="*/ 130175 w 94"/>
                  <a:gd name="T33" fmla="*/ 9525 h 160"/>
                  <a:gd name="T34" fmla="*/ 139700 w 94"/>
                  <a:gd name="T35" fmla="*/ 0 h 160"/>
                  <a:gd name="T36" fmla="*/ 76200 w 94"/>
                  <a:gd name="T37" fmla="*/ 0 h 160"/>
                  <a:gd name="T38" fmla="*/ 9525 w 94"/>
                  <a:gd name="T39" fmla="*/ 0 h 160"/>
                  <a:gd name="T40" fmla="*/ 9525 w 94"/>
                  <a:gd name="T41" fmla="*/ 0 h 160"/>
                  <a:gd name="T42" fmla="*/ 19050 w 94"/>
                  <a:gd name="T43" fmla="*/ 9525 h 160"/>
                  <a:gd name="T44" fmla="*/ 28575 w 94"/>
                  <a:gd name="T45" fmla="*/ 15875 h 160"/>
                  <a:gd name="T46" fmla="*/ 50800 w 94"/>
                  <a:gd name="T47" fmla="*/ 34925 h 160"/>
                  <a:gd name="T48" fmla="*/ 50800 w 94"/>
                  <a:gd name="T49" fmla="*/ 34925 h 160"/>
                  <a:gd name="T50" fmla="*/ 60325 w 94"/>
                  <a:gd name="T51" fmla="*/ 50800 h 160"/>
                  <a:gd name="T52" fmla="*/ 66675 w 94"/>
                  <a:gd name="T53" fmla="*/ 60325 h 160"/>
                  <a:gd name="T54" fmla="*/ 66675 w 94"/>
                  <a:gd name="T55" fmla="*/ 69850 h 160"/>
                  <a:gd name="T56" fmla="*/ 66675 w 94"/>
                  <a:gd name="T57" fmla="*/ 123825 h 160"/>
                  <a:gd name="T58" fmla="*/ 66675 w 94"/>
                  <a:gd name="T59" fmla="*/ 123825 h 160"/>
                  <a:gd name="T60" fmla="*/ 66675 w 94"/>
                  <a:gd name="T61" fmla="*/ 142875 h 160"/>
                  <a:gd name="T62" fmla="*/ 63500 w 94"/>
                  <a:gd name="T63" fmla="*/ 149225 h 160"/>
                  <a:gd name="T64" fmla="*/ 60325 w 94"/>
                  <a:gd name="T65" fmla="*/ 155575 h 160"/>
                  <a:gd name="T66" fmla="*/ 0 w 94"/>
                  <a:gd name="T67" fmla="*/ 212725 h 160"/>
                  <a:gd name="T68" fmla="*/ 0 w 94"/>
                  <a:gd name="T69" fmla="*/ 254000 h 1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4"/>
                  <a:gd name="T106" fmla="*/ 0 h 160"/>
                  <a:gd name="T107" fmla="*/ 94 w 94"/>
                  <a:gd name="T108" fmla="*/ 160 h 16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4" h="160">
                    <a:moveTo>
                      <a:pt x="0" y="160"/>
                    </a:moveTo>
                    <a:lnTo>
                      <a:pt x="48" y="160"/>
                    </a:lnTo>
                    <a:lnTo>
                      <a:pt x="94" y="160"/>
                    </a:lnTo>
                    <a:lnTo>
                      <a:pt x="94" y="134"/>
                    </a:lnTo>
                    <a:lnTo>
                      <a:pt x="58" y="98"/>
                    </a:lnTo>
                    <a:lnTo>
                      <a:pt x="54" y="94"/>
                    </a:lnTo>
                    <a:lnTo>
                      <a:pt x="52" y="90"/>
                    </a:lnTo>
                    <a:lnTo>
                      <a:pt x="52" y="78"/>
                    </a:lnTo>
                    <a:lnTo>
                      <a:pt x="52" y="44"/>
                    </a:lnTo>
                    <a:lnTo>
                      <a:pt x="52" y="38"/>
                    </a:lnTo>
                    <a:lnTo>
                      <a:pt x="54" y="32"/>
                    </a:lnTo>
                    <a:lnTo>
                      <a:pt x="62" y="22"/>
                    </a:lnTo>
                    <a:lnTo>
                      <a:pt x="76" y="10"/>
                    </a:lnTo>
                    <a:lnTo>
                      <a:pt x="82" y="6"/>
                    </a:lnTo>
                    <a:lnTo>
                      <a:pt x="88" y="0"/>
                    </a:lnTo>
                    <a:lnTo>
                      <a:pt x="48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10"/>
                    </a:lnTo>
                    <a:lnTo>
                      <a:pt x="32" y="22"/>
                    </a:lnTo>
                    <a:lnTo>
                      <a:pt x="38" y="32"/>
                    </a:lnTo>
                    <a:lnTo>
                      <a:pt x="42" y="38"/>
                    </a:lnTo>
                    <a:lnTo>
                      <a:pt x="42" y="44"/>
                    </a:lnTo>
                    <a:lnTo>
                      <a:pt x="42" y="78"/>
                    </a:lnTo>
                    <a:lnTo>
                      <a:pt x="42" y="90"/>
                    </a:lnTo>
                    <a:lnTo>
                      <a:pt x="40" y="94"/>
                    </a:lnTo>
                    <a:lnTo>
                      <a:pt x="38" y="98"/>
                    </a:lnTo>
                    <a:lnTo>
                      <a:pt x="0" y="134"/>
                    </a:lnTo>
                    <a:lnTo>
                      <a:pt x="0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4" name="文本框 13"/>
          <p:cNvSpPr txBox="1"/>
          <p:nvPr/>
        </p:nvSpPr>
        <p:spPr>
          <a:xfrm>
            <a:off x="4837571" y="4414859"/>
            <a:ext cx="2149231" cy="528866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5" name="文本框 14"/>
          <p:cNvSpPr txBox="1"/>
          <p:nvPr/>
        </p:nvSpPr>
        <p:spPr>
          <a:xfrm>
            <a:off x="6005046" y="5122059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得失管理</a:t>
            </a:r>
          </a:p>
        </p:txBody>
      </p:sp>
      <p:sp>
        <p:nvSpPr>
          <p:cNvPr id="56" name="文本框 15"/>
          <p:cNvSpPr txBox="1"/>
          <p:nvPr/>
        </p:nvSpPr>
        <p:spPr>
          <a:xfrm>
            <a:off x="2164225" y="2174543"/>
            <a:ext cx="2157815" cy="755856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7" name="文本框 16"/>
          <p:cNvSpPr txBox="1"/>
          <p:nvPr/>
        </p:nvSpPr>
        <p:spPr>
          <a:xfrm>
            <a:off x="2169135" y="1818336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团队管理</a:t>
            </a:r>
          </a:p>
        </p:txBody>
      </p:sp>
      <p:sp>
        <p:nvSpPr>
          <p:cNvPr id="58" name="文本框 17"/>
          <p:cNvSpPr txBox="1"/>
          <p:nvPr/>
        </p:nvSpPr>
        <p:spPr>
          <a:xfrm>
            <a:off x="4837571" y="2174544"/>
            <a:ext cx="2149231" cy="872804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18"/>
          <p:cNvSpPr txBox="1"/>
          <p:nvPr/>
        </p:nvSpPr>
        <p:spPr>
          <a:xfrm>
            <a:off x="6014705" y="1818336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项目管理</a:t>
            </a:r>
          </a:p>
        </p:txBody>
      </p:sp>
      <p:grpSp>
        <p:nvGrpSpPr>
          <p:cNvPr id="60" name="组合 59"/>
          <p:cNvGrpSpPr/>
          <p:nvPr/>
        </p:nvGrpSpPr>
        <p:grpSpPr>
          <a:xfrm>
            <a:off x="7072621" y="3673315"/>
            <a:ext cx="1009342" cy="1009342"/>
            <a:chOff x="8886420" y="3854906"/>
            <a:chExt cx="1403797" cy="1403797"/>
          </a:xfrm>
        </p:grpSpPr>
        <p:sp>
          <p:nvSpPr>
            <p:cNvPr id="61" name="椭圆 60"/>
            <p:cNvSpPr/>
            <p:nvPr/>
          </p:nvSpPr>
          <p:spPr>
            <a:xfrm>
              <a:off x="8886420" y="3854906"/>
              <a:ext cx="1403797" cy="1403797"/>
            </a:xfrm>
            <a:prstGeom prst="ellipse">
              <a:avLst/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9366060" y="4217787"/>
              <a:ext cx="471466" cy="666418"/>
            </a:xfrm>
            <a:custGeom>
              <a:avLst/>
              <a:gdLst>
                <a:gd name="T0" fmla="*/ 76164973 w 408"/>
                <a:gd name="T1" fmla="*/ 197332205 h 578"/>
                <a:gd name="T2" fmla="*/ 68823691 w 408"/>
                <a:gd name="T3" fmla="*/ 193661209 h 578"/>
                <a:gd name="T4" fmla="*/ 67905862 w 408"/>
                <a:gd name="T5" fmla="*/ 185400621 h 578"/>
                <a:gd name="T6" fmla="*/ 69741521 w 408"/>
                <a:gd name="T7" fmla="*/ 165208408 h 578"/>
                <a:gd name="T8" fmla="*/ 75247144 w 408"/>
                <a:gd name="T9" fmla="*/ 149605151 h 578"/>
                <a:gd name="T10" fmla="*/ 94517521 w 408"/>
                <a:gd name="T11" fmla="*/ 125741984 h 578"/>
                <a:gd name="T12" fmla="*/ 122964819 w 408"/>
                <a:gd name="T13" fmla="*/ 101878817 h 578"/>
                <a:gd name="T14" fmla="*/ 133976742 w 408"/>
                <a:gd name="T15" fmla="*/ 89029315 h 578"/>
                <a:gd name="T16" fmla="*/ 137647383 w 408"/>
                <a:gd name="T17" fmla="*/ 74343955 h 578"/>
                <a:gd name="T18" fmla="*/ 134893894 w 408"/>
                <a:gd name="T19" fmla="*/ 60576535 h 578"/>
                <a:gd name="T20" fmla="*/ 126635460 w 408"/>
                <a:gd name="T21" fmla="*/ 48644951 h 578"/>
                <a:gd name="T22" fmla="*/ 103694462 w 408"/>
                <a:gd name="T23" fmla="*/ 39466435 h 578"/>
                <a:gd name="T24" fmla="*/ 85341237 w 408"/>
                <a:gd name="T25" fmla="*/ 39466435 h 578"/>
                <a:gd name="T26" fmla="*/ 62400239 w 408"/>
                <a:gd name="T27" fmla="*/ 49562870 h 578"/>
                <a:gd name="T28" fmla="*/ 51388316 w 408"/>
                <a:gd name="T29" fmla="*/ 63329612 h 578"/>
                <a:gd name="T30" fmla="*/ 5505624 w 408"/>
                <a:gd name="T31" fmla="*/ 78014951 h 578"/>
                <a:gd name="T32" fmla="*/ 917830 w 408"/>
                <a:gd name="T33" fmla="*/ 75261873 h 578"/>
                <a:gd name="T34" fmla="*/ 0 w 408"/>
                <a:gd name="T35" fmla="*/ 69754363 h 578"/>
                <a:gd name="T36" fmla="*/ 10094096 w 408"/>
                <a:gd name="T37" fmla="*/ 44055349 h 578"/>
                <a:gd name="T38" fmla="*/ 25693820 w 408"/>
                <a:gd name="T39" fmla="*/ 22945937 h 578"/>
                <a:gd name="T40" fmla="*/ 39458554 w 408"/>
                <a:gd name="T41" fmla="*/ 12849507 h 578"/>
                <a:gd name="T42" fmla="*/ 63317391 w 408"/>
                <a:gd name="T43" fmla="*/ 3670997 h 578"/>
                <a:gd name="T44" fmla="*/ 92682540 w 408"/>
                <a:gd name="T45" fmla="*/ 0 h 578"/>
                <a:gd name="T46" fmla="*/ 112870726 w 408"/>
                <a:gd name="T47" fmla="*/ 1835837 h 578"/>
                <a:gd name="T48" fmla="*/ 139482364 w 408"/>
                <a:gd name="T49" fmla="*/ 9178509 h 578"/>
                <a:gd name="T50" fmla="*/ 161506210 w 408"/>
                <a:gd name="T51" fmla="*/ 22945937 h 578"/>
                <a:gd name="T52" fmla="*/ 172517455 w 408"/>
                <a:gd name="T53" fmla="*/ 34877520 h 578"/>
                <a:gd name="T54" fmla="*/ 183529420 w 408"/>
                <a:gd name="T55" fmla="*/ 54151784 h 578"/>
                <a:gd name="T56" fmla="*/ 187200061 w 408"/>
                <a:gd name="T57" fmla="*/ 75261873 h 578"/>
                <a:gd name="T58" fmla="*/ 184447250 w 408"/>
                <a:gd name="T59" fmla="*/ 91782392 h 578"/>
                <a:gd name="T60" fmla="*/ 178023798 w 408"/>
                <a:gd name="T61" fmla="*/ 107385649 h 578"/>
                <a:gd name="T62" fmla="*/ 151412117 w 408"/>
                <a:gd name="T63" fmla="*/ 135838408 h 578"/>
                <a:gd name="T64" fmla="*/ 124799801 w 408"/>
                <a:gd name="T65" fmla="*/ 159701575 h 578"/>
                <a:gd name="T66" fmla="*/ 117459196 w 408"/>
                <a:gd name="T67" fmla="*/ 168880081 h 578"/>
                <a:gd name="T68" fmla="*/ 113788555 w 408"/>
                <a:gd name="T69" fmla="*/ 188154376 h 578"/>
                <a:gd name="T70" fmla="*/ 76164973 w 408"/>
                <a:gd name="T71" fmla="*/ 265251388 h 578"/>
                <a:gd name="T72" fmla="*/ 70658673 w 408"/>
                <a:gd name="T73" fmla="*/ 263415551 h 578"/>
                <a:gd name="T74" fmla="*/ 68823691 w 408"/>
                <a:gd name="T75" fmla="*/ 222113290 h 578"/>
                <a:gd name="T76" fmla="*/ 70658673 w 408"/>
                <a:gd name="T77" fmla="*/ 217524376 h 578"/>
                <a:gd name="T78" fmla="*/ 111035067 w 408"/>
                <a:gd name="T79" fmla="*/ 214771299 h 578"/>
                <a:gd name="T80" fmla="*/ 116541367 w 408"/>
                <a:gd name="T81" fmla="*/ 217524376 h 578"/>
                <a:gd name="T82" fmla="*/ 118376349 w 408"/>
                <a:gd name="T83" fmla="*/ 257908719 h 578"/>
                <a:gd name="T84" fmla="*/ 116541367 w 408"/>
                <a:gd name="T85" fmla="*/ 263415551 h 578"/>
                <a:gd name="T86" fmla="*/ 76164973 w 408"/>
                <a:gd name="T87" fmla="*/ 265251388 h 5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8"/>
                <a:gd name="T133" fmla="*/ 0 h 578"/>
                <a:gd name="T134" fmla="*/ 408 w 408"/>
                <a:gd name="T135" fmla="*/ 578 h 5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8" h="578">
                  <a:moveTo>
                    <a:pt x="248" y="430"/>
                  </a:moveTo>
                  <a:lnTo>
                    <a:pt x="166" y="430"/>
                  </a:lnTo>
                  <a:lnTo>
                    <a:pt x="158" y="430"/>
                  </a:lnTo>
                  <a:lnTo>
                    <a:pt x="154" y="426"/>
                  </a:lnTo>
                  <a:lnTo>
                    <a:pt x="150" y="422"/>
                  </a:lnTo>
                  <a:lnTo>
                    <a:pt x="148" y="414"/>
                  </a:lnTo>
                  <a:lnTo>
                    <a:pt x="148" y="404"/>
                  </a:lnTo>
                  <a:lnTo>
                    <a:pt x="150" y="382"/>
                  </a:lnTo>
                  <a:lnTo>
                    <a:pt x="152" y="360"/>
                  </a:lnTo>
                  <a:lnTo>
                    <a:pt x="158" y="342"/>
                  </a:lnTo>
                  <a:lnTo>
                    <a:pt x="164" y="326"/>
                  </a:lnTo>
                  <a:lnTo>
                    <a:pt x="174" y="308"/>
                  </a:lnTo>
                  <a:lnTo>
                    <a:pt x="188" y="292"/>
                  </a:lnTo>
                  <a:lnTo>
                    <a:pt x="206" y="274"/>
                  </a:lnTo>
                  <a:lnTo>
                    <a:pt x="228" y="254"/>
                  </a:lnTo>
                  <a:lnTo>
                    <a:pt x="268" y="222"/>
                  </a:lnTo>
                  <a:lnTo>
                    <a:pt x="286" y="204"/>
                  </a:lnTo>
                  <a:lnTo>
                    <a:pt x="292" y="194"/>
                  </a:lnTo>
                  <a:lnTo>
                    <a:pt x="296" y="184"/>
                  </a:lnTo>
                  <a:lnTo>
                    <a:pt x="300" y="172"/>
                  </a:lnTo>
                  <a:lnTo>
                    <a:pt x="300" y="162"/>
                  </a:lnTo>
                  <a:lnTo>
                    <a:pt x="298" y="146"/>
                  </a:lnTo>
                  <a:lnTo>
                    <a:pt x="294" y="132"/>
                  </a:lnTo>
                  <a:lnTo>
                    <a:pt x="286" y="118"/>
                  </a:lnTo>
                  <a:lnTo>
                    <a:pt x="276" y="106"/>
                  </a:lnTo>
                  <a:lnTo>
                    <a:pt x="262" y="96"/>
                  </a:lnTo>
                  <a:lnTo>
                    <a:pt x="244" y="90"/>
                  </a:lnTo>
                  <a:lnTo>
                    <a:pt x="226" y="86"/>
                  </a:lnTo>
                  <a:lnTo>
                    <a:pt x="206" y="84"/>
                  </a:lnTo>
                  <a:lnTo>
                    <a:pt x="186" y="86"/>
                  </a:lnTo>
                  <a:lnTo>
                    <a:pt x="168" y="90"/>
                  </a:lnTo>
                  <a:lnTo>
                    <a:pt x="152" y="98"/>
                  </a:lnTo>
                  <a:lnTo>
                    <a:pt x="136" y="108"/>
                  </a:lnTo>
                  <a:lnTo>
                    <a:pt x="124" y="122"/>
                  </a:lnTo>
                  <a:lnTo>
                    <a:pt x="112" y="138"/>
                  </a:lnTo>
                  <a:lnTo>
                    <a:pt x="104" y="158"/>
                  </a:lnTo>
                  <a:lnTo>
                    <a:pt x="98" y="180"/>
                  </a:lnTo>
                  <a:lnTo>
                    <a:pt x="12" y="170"/>
                  </a:lnTo>
                  <a:lnTo>
                    <a:pt x="6" y="168"/>
                  </a:lnTo>
                  <a:lnTo>
                    <a:pt x="2" y="164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4" y="140"/>
                  </a:lnTo>
                  <a:lnTo>
                    <a:pt x="14" y="112"/>
                  </a:lnTo>
                  <a:lnTo>
                    <a:pt x="22" y="96"/>
                  </a:lnTo>
                  <a:lnTo>
                    <a:pt x="32" y="78"/>
                  </a:lnTo>
                  <a:lnTo>
                    <a:pt x="44" y="62"/>
                  </a:lnTo>
                  <a:lnTo>
                    <a:pt x="56" y="50"/>
                  </a:lnTo>
                  <a:lnTo>
                    <a:pt x="70" y="38"/>
                  </a:lnTo>
                  <a:lnTo>
                    <a:pt x="86" y="28"/>
                  </a:lnTo>
                  <a:lnTo>
                    <a:pt x="102" y="20"/>
                  </a:lnTo>
                  <a:lnTo>
                    <a:pt x="120" y="12"/>
                  </a:lnTo>
                  <a:lnTo>
                    <a:pt x="138" y="8"/>
                  </a:lnTo>
                  <a:lnTo>
                    <a:pt x="158" y="4"/>
                  </a:lnTo>
                  <a:lnTo>
                    <a:pt x="180" y="2"/>
                  </a:lnTo>
                  <a:lnTo>
                    <a:pt x="202" y="0"/>
                  </a:lnTo>
                  <a:lnTo>
                    <a:pt x="224" y="2"/>
                  </a:lnTo>
                  <a:lnTo>
                    <a:pt x="246" y="4"/>
                  </a:lnTo>
                  <a:lnTo>
                    <a:pt x="266" y="8"/>
                  </a:lnTo>
                  <a:lnTo>
                    <a:pt x="286" y="12"/>
                  </a:lnTo>
                  <a:lnTo>
                    <a:pt x="304" y="20"/>
                  </a:lnTo>
                  <a:lnTo>
                    <a:pt x="322" y="28"/>
                  </a:lnTo>
                  <a:lnTo>
                    <a:pt x="338" y="38"/>
                  </a:lnTo>
                  <a:lnTo>
                    <a:pt x="352" y="50"/>
                  </a:lnTo>
                  <a:lnTo>
                    <a:pt x="364" y="62"/>
                  </a:lnTo>
                  <a:lnTo>
                    <a:pt x="376" y="76"/>
                  </a:lnTo>
                  <a:lnTo>
                    <a:pt x="386" y="88"/>
                  </a:lnTo>
                  <a:lnTo>
                    <a:pt x="394" y="104"/>
                  </a:lnTo>
                  <a:lnTo>
                    <a:pt x="400" y="118"/>
                  </a:lnTo>
                  <a:lnTo>
                    <a:pt x="404" y="132"/>
                  </a:lnTo>
                  <a:lnTo>
                    <a:pt x="406" y="148"/>
                  </a:lnTo>
                  <a:lnTo>
                    <a:pt x="408" y="164"/>
                  </a:lnTo>
                  <a:lnTo>
                    <a:pt x="406" y="182"/>
                  </a:lnTo>
                  <a:lnTo>
                    <a:pt x="402" y="200"/>
                  </a:lnTo>
                  <a:lnTo>
                    <a:pt x="396" y="216"/>
                  </a:lnTo>
                  <a:lnTo>
                    <a:pt x="388" y="234"/>
                  </a:lnTo>
                  <a:lnTo>
                    <a:pt x="374" y="250"/>
                  </a:lnTo>
                  <a:lnTo>
                    <a:pt x="354" y="272"/>
                  </a:lnTo>
                  <a:lnTo>
                    <a:pt x="330" y="296"/>
                  </a:lnTo>
                  <a:lnTo>
                    <a:pt x="300" y="322"/>
                  </a:lnTo>
                  <a:lnTo>
                    <a:pt x="272" y="348"/>
                  </a:lnTo>
                  <a:lnTo>
                    <a:pt x="262" y="358"/>
                  </a:lnTo>
                  <a:lnTo>
                    <a:pt x="256" y="368"/>
                  </a:lnTo>
                  <a:lnTo>
                    <a:pt x="252" y="378"/>
                  </a:lnTo>
                  <a:lnTo>
                    <a:pt x="250" y="392"/>
                  </a:lnTo>
                  <a:lnTo>
                    <a:pt x="248" y="410"/>
                  </a:lnTo>
                  <a:lnTo>
                    <a:pt x="248" y="430"/>
                  </a:lnTo>
                  <a:close/>
                  <a:moveTo>
                    <a:pt x="166" y="578"/>
                  </a:moveTo>
                  <a:lnTo>
                    <a:pt x="166" y="578"/>
                  </a:lnTo>
                  <a:lnTo>
                    <a:pt x="158" y="578"/>
                  </a:lnTo>
                  <a:lnTo>
                    <a:pt x="154" y="574"/>
                  </a:lnTo>
                  <a:lnTo>
                    <a:pt x="150" y="568"/>
                  </a:lnTo>
                  <a:lnTo>
                    <a:pt x="150" y="562"/>
                  </a:lnTo>
                  <a:lnTo>
                    <a:pt x="150" y="484"/>
                  </a:lnTo>
                  <a:lnTo>
                    <a:pt x="150" y="478"/>
                  </a:lnTo>
                  <a:lnTo>
                    <a:pt x="154" y="474"/>
                  </a:lnTo>
                  <a:lnTo>
                    <a:pt x="158" y="470"/>
                  </a:lnTo>
                  <a:lnTo>
                    <a:pt x="166" y="468"/>
                  </a:lnTo>
                  <a:lnTo>
                    <a:pt x="242" y="468"/>
                  </a:lnTo>
                  <a:lnTo>
                    <a:pt x="250" y="470"/>
                  </a:lnTo>
                  <a:lnTo>
                    <a:pt x="254" y="474"/>
                  </a:lnTo>
                  <a:lnTo>
                    <a:pt x="258" y="478"/>
                  </a:lnTo>
                  <a:lnTo>
                    <a:pt x="258" y="484"/>
                  </a:lnTo>
                  <a:lnTo>
                    <a:pt x="258" y="562"/>
                  </a:lnTo>
                  <a:lnTo>
                    <a:pt x="258" y="568"/>
                  </a:lnTo>
                  <a:lnTo>
                    <a:pt x="254" y="574"/>
                  </a:lnTo>
                  <a:lnTo>
                    <a:pt x="250" y="578"/>
                  </a:lnTo>
                  <a:lnTo>
                    <a:pt x="242" y="578"/>
                  </a:lnTo>
                  <a:lnTo>
                    <a:pt x="166" y="57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072344" y="2545904"/>
            <a:ext cx="1009342" cy="1009342"/>
            <a:chOff x="1854558" y="1736117"/>
            <a:chExt cx="1403797" cy="1403797"/>
          </a:xfrm>
        </p:grpSpPr>
        <p:sp>
          <p:nvSpPr>
            <p:cNvPr id="64" name="椭圆 63"/>
            <p:cNvSpPr/>
            <p:nvPr/>
          </p:nvSpPr>
          <p:spPr>
            <a:xfrm>
              <a:off x="1854558" y="1736117"/>
              <a:ext cx="1403797" cy="1403797"/>
            </a:xfrm>
            <a:prstGeom prst="ellipse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2137516" y="2060331"/>
              <a:ext cx="799244" cy="731504"/>
              <a:chOff x="2158354" y="2417495"/>
              <a:chExt cx="550987" cy="504288"/>
            </a:xfrm>
          </p:grpSpPr>
          <p:sp>
            <p:nvSpPr>
              <p:cNvPr id="66" name="Freeform 26"/>
              <p:cNvSpPr>
                <a:spLocks noEditPoints="1"/>
              </p:cNvSpPr>
              <p:nvPr/>
            </p:nvSpPr>
            <p:spPr bwMode="auto">
              <a:xfrm>
                <a:off x="2158354" y="2417495"/>
                <a:ext cx="357759" cy="359114"/>
              </a:xfrm>
              <a:custGeom>
                <a:avLst/>
                <a:gdLst/>
                <a:ahLst/>
                <a:cxnLst>
                  <a:cxn ang="0">
                    <a:pos x="51" y="27"/>
                  </a:cxn>
                  <a:cxn ang="0">
                    <a:pos x="46" y="23"/>
                  </a:cxn>
                  <a:cxn ang="0">
                    <a:pos x="52" y="20"/>
                  </a:cxn>
                  <a:cxn ang="0">
                    <a:pos x="49" y="13"/>
                  </a:cxn>
                  <a:cxn ang="0">
                    <a:pos x="47" y="12"/>
                  </a:cxn>
                  <a:cxn ang="0">
                    <a:pos x="40" y="13"/>
                  </a:cxn>
                  <a:cxn ang="0">
                    <a:pos x="43" y="7"/>
                  </a:cxn>
                  <a:cxn ang="0">
                    <a:pos x="37" y="2"/>
                  </a:cxn>
                  <a:cxn ang="0">
                    <a:pos x="32" y="7"/>
                  </a:cxn>
                  <a:cxn ang="0">
                    <a:pos x="29" y="1"/>
                  </a:cxn>
                  <a:cxn ang="0">
                    <a:pos x="27" y="0"/>
                  </a:cxn>
                  <a:cxn ang="0">
                    <a:pos x="19" y="2"/>
                  </a:cxn>
                  <a:cxn ang="0">
                    <a:pos x="18" y="9"/>
                  </a:cxn>
                  <a:cxn ang="0">
                    <a:pos x="12" y="4"/>
                  </a:cxn>
                  <a:cxn ang="0">
                    <a:pos x="6" y="10"/>
                  </a:cxn>
                  <a:cxn ang="0">
                    <a:pos x="10" y="15"/>
                  </a:cxn>
                  <a:cxn ang="0">
                    <a:pos x="3" y="16"/>
                  </a:cxn>
                  <a:cxn ang="0">
                    <a:pos x="2" y="17"/>
                  </a:cxn>
                  <a:cxn ang="0">
                    <a:pos x="0" y="25"/>
                  </a:cxn>
                  <a:cxn ang="0">
                    <a:pos x="7" y="27"/>
                  </a:cxn>
                  <a:cxn ang="0">
                    <a:pos x="2" y="31"/>
                  </a:cxn>
                  <a:cxn ang="0">
                    <a:pos x="4" y="39"/>
                  </a:cxn>
                  <a:cxn ang="0">
                    <a:pos x="6" y="40"/>
                  </a:cxn>
                  <a:cxn ang="0">
                    <a:pos x="12" y="40"/>
                  </a:cxn>
                  <a:cxn ang="0">
                    <a:pos x="10" y="47"/>
                  </a:cxn>
                  <a:cxn ang="0">
                    <a:pos x="17" y="50"/>
                  </a:cxn>
                  <a:cxn ang="0">
                    <a:pos x="21" y="45"/>
                  </a:cxn>
                  <a:cxn ang="0">
                    <a:pos x="23" y="51"/>
                  </a:cxn>
                  <a:cxn ang="0">
                    <a:pos x="24" y="52"/>
                  </a:cxn>
                  <a:cxn ang="0">
                    <a:pos x="32" y="52"/>
                  </a:cxn>
                  <a:cxn ang="0">
                    <a:pos x="33" y="50"/>
                  </a:cxn>
                  <a:cxn ang="0">
                    <a:pos x="35" y="44"/>
                  </a:cxn>
                  <a:cxn ang="0">
                    <a:pos x="40" y="48"/>
                  </a:cxn>
                  <a:cxn ang="0">
                    <a:pos x="46" y="43"/>
                  </a:cxn>
                  <a:cxn ang="0">
                    <a:pos x="46" y="41"/>
                  </a:cxn>
                  <a:cxn ang="0">
                    <a:pos x="43" y="35"/>
                  </a:cxn>
                  <a:cxn ang="0">
                    <a:pos x="50" y="36"/>
                  </a:cxn>
                  <a:cxn ang="0">
                    <a:pos x="52" y="29"/>
                  </a:cxn>
                  <a:cxn ang="0">
                    <a:pos x="33" y="28"/>
                  </a:cxn>
                  <a:cxn ang="0">
                    <a:pos x="19" y="25"/>
                  </a:cxn>
                  <a:cxn ang="0">
                    <a:pos x="33" y="28"/>
                  </a:cxn>
                </a:cxnLst>
                <a:rect l="0" t="0" r="r" b="b"/>
                <a:pathLst>
                  <a:path w="52" h="52">
                    <a:moveTo>
                      <a:pt x="52" y="27"/>
                    </a:moveTo>
                    <a:cubicBezTo>
                      <a:pt x="52" y="27"/>
                      <a:pt x="52" y="27"/>
                      <a:pt x="51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0"/>
                    </a:cubicBezTo>
                    <a:cubicBezTo>
                      <a:pt x="52" y="20"/>
                      <a:pt x="52" y="20"/>
                      <a:pt x="51" y="19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2"/>
                      <a:pt x="48" y="12"/>
                      <a:pt x="48" y="12"/>
                    </a:cubicBezTo>
                    <a:cubicBezTo>
                      <a:pt x="48" y="12"/>
                      <a:pt x="47" y="12"/>
                      <a:pt x="47" y="12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6" y="2"/>
                      <a:pt x="35" y="2"/>
                      <a:pt x="35" y="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2"/>
                      <a:pt x="1" y="3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5" y="40"/>
                    </a:cubicBezTo>
                    <a:cubicBezTo>
                      <a:pt x="5" y="40"/>
                      <a:pt x="5" y="40"/>
                      <a:pt x="6" y="40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6"/>
                      <a:pt x="10" y="4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7" y="50"/>
                      <a:pt x="17" y="50"/>
                    </a:cubicBezTo>
                    <a:cubicBezTo>
                      <a:pt x="17" y="50"/>
                      <a:pt x="18" y="50"/>
                      <a:pt x="18" y="50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3" y="51"/>
                      <a:pt x="33" y="51"/>
                    </a:cubicBezTo>
                    <a:cubicBezTo>
                      <a:pt x="33" y="51"/>
                      <a:pt x="33" y="50"/>
                      <a:pt x="33" y="50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40" y="48"/>
                    </a:cubicBezTo>
                    <a:cubicBezTo>
                      <a:pt x="40" y="48"/>
                      <a:pt x="40" y="48"/>
                      <a:pt x="41" y="48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2"/>
                    </a:cubicBezTo>
                    <a:cubicBezTo>
                      <a:pt x="46" y="42"/>
                      <a:pt x="46" y="42"/>
                      <a:pt x="46" y="41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7"/>
                      <a:pt x="50" y="36"/>
                      <a:pt x="50" y="36"/>
                    </a:cubicBezTo>
                    <a:cubicBezTo>
                      <a:pt x="50" y="36"/>
                      <a:pt x="51" y="36"/>
                      <a:pt x="51" y="35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2" y="28"/>
                      <a:pt x="52" y="28"/>
                      <a:pt x="52" y="27"/>
                    </a:cubicBezTo>
                    <a:close/>
                    <a:moveTo>
                      <a:pt x="33" y="28"/>
                    </a:moveTo>
                    <a:cubicBezTo>
                      <a:pt x="32" y="31"/>
                      <a:pt x="28" y="34"/>
                      <a:pt x="25" y="33"/>
                    </a:cubicBezTo>
                    <a:cubicBezTo>
                      <a:pt x="21" y="32"/>
                      <a:pt x="18" y="28"/>
                      <a:pt x="19" y="25"/>
                    </a:cubicBezTo>
                    <a:cubicBezTo>
                      <a:pt x="20" y="21"/>
                      <a:pt x="24" y="18"/>
                      <a:pt x="28" y="19"/>
                    </a:cubicBezTo>
                    <a:cubicBezTo>
                      <a:pt x="32" y="20"/>
                      <a:pt x="34" y="24"/>
                      <a:pt x="33" y="28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Freeform 27"/>
              <p:cNvSpPr>
                <a:spLocks noEditPoints="1"/>
              </p:cNvSpPr>
              <p:nvPr/>
            </p:nvSpPr>
            <p:spPr bwMode="auto">
              <a:xfrm>
                <a:off x="2454892" y="2665819"/>
                <a:ext cx="254449" cy="255964"/>
              </a:xfrm>
              <a:custGeom>
                <a:avLst/>
                <a:gdLst/>
                <a:ahLst/>
                <a:cxnLst>
                  <a:cxn ang="0">
                    <a:pos x="33" y="29"/>
                  </a:cxn>
                  <a:cxn ang="0">
                    <a:pos x="31" y="24"/>
                  </a:cxn>
                  <a:cxn ang="0">
                    <a:pos x="36" y="25"/>
                  </a:cxn>
                  <a:cxn ang="0">
                    <a:pos x="37" y="20"/>
                  </a:cxn>
                  <a:cxn ang="0">
                    <a:pos x="36" y="18"/>
                  </a:cxn>
                  <a:cxn ang="0">
                    <a:pos x="32" y="16"/>
                  </a:cxn>
                  <a:cxn ang="0">
                    <a:pos x="37" y="14"/>
                  </a:cxn>
                  <a:cxn ang="0">
                    <a:pos x="35" y="9"/>
                  </a:cxn>
                  <a:cxn ang="0">
                    <a:pos x="30" y="10"/>
                  </a:cxn>
                  <a:cxn ang="0">
                    <a:pos x="31" y="5"/>
                  </a:cxn>
                  <a:cxn ang="0">
                    <a:pos x="30" y="4"/>
                  </a:cxn>
                  <a:cxn ang="0">
                    <a:pos x="24" y="2"/>
                  </a:cxn>
                  <a:cxn ang="0">
                    <a:pos x="21" y="5"/>
                  </a:cxn>
                  <a:cxn ang="0">
                    <a:pos x="19" y="0"/>
                  </a:cxn>
                  <a:cxn ang="0">
                    <a:pos x="14" y="1"/>
                  </a:cxn>
                  <a:cxn ang="0">
                    <a:pos x="14" y="5"/>
                  </a:cxn>
                  <a:cxn ang="0">
                    <a:pos x="10" y="3"/>
                  </a:cxn>
                  <a:cxn ang="0">
                    <a:pos x="8" y="3"/>
                  </a:cxn>
                  <a:cxn ang="0">
                    <a:pos x="4" y="7"/>
                  </a:cxn>
                  <a:cxn ang="0">
                    <a:pos x="7" y="11"/>
                  </a:cxn>
                  <a:cxn ang="0">
                    <a:pos x="3" y="11"/>
                  </a:cxn>
                  <a:cxn ang="0">
                    <a:pos x="0" y="17"/>
                  </a:cxn>
                  <a:cxn ang="0">
                    <a:pos x="1" y="18"/>
                  </a:cxn>
                  <a:cxn ang="0">
                    <a:pos x="5" y="20"/>
                  </a:cxn>
                  <a:cxn ang="0">
                    <a:pos x="1" y="23"/>
                  </a:cxn>
                  <a:cxn ang="0">
                    <a:pos x="4" y="28"/>
                  </a:cxn>
                  <a:cxn ang="0">
                    <a:pos x="8" y="27"/>
                  </a:cxn>
                  <a:cxn ang="0">
                    <a:pos x="7" y="31"/>
                  </a:cxn>
                  <a:cxn ang="0">
                    <a:pos x="7" y="33"/>
                  </a:cxn>
                  <a:cxn ang="0">
                    <a:pos x="12" y="35"/>
                  </a:cxn>
                  <a:cxn ang="0">
                    <a:pos x="13" y="35"/>
                  </a:cxn>
                  <a:cxn ang="0">
                    <a:pos x="17" y="32"/>
                  </a:cxn>
                  <a:cxn ang="0">
                    <a:pos x="17" y="37"/>
                  </a:cxn>
                  <a:cxn ang="0">
                    <a:pos x="23" y="36"/>
                  </a:cxn>
                  <a:cxn ang="0">
                    <a:pos x="24" y="35"/>
                  </a:cxn>
                  <a:cxn ang="0">
                    <a:pos x="25" y="31"/>
                  </a:cxn>
                  <a:cxn ang="0">
                    <a:pos x="28" y="34"/>
                  </a:cxn>
                  <a:cxn ang="0">
                    <a:pos x="33" y="30"/>
                  </a:cxn>
                  <a:cxn ang="0">
                    <a:pos x="22" y="22"/>
                  </a:cxn>
                  <a:cxn ang="0">
                    <a:pos x="15" y="15"/>
                  </a:cxn>
                  <a:cxn ang="0">
                    <a:pos x="22" y="22"/>
                  </a:cxn>
                </a:cxnLst>
                <a:rect l="0" t="0" r="r" b="b"/>
                <a:pathLst>
                  <a:path w="37" h="37">
                    <a:moveTo>
                      <a:pt x="33" y="29"/>
                    </a:moveTo>
                    <a:cubicBezTo>
                      <a:pt x="33" y="29"/>
                      <a:pt x="33" y="29"/>
                      <a:pt x="33" y="29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8"/>
                      <a:pt x="36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7" y="14"/>
                      <a:pt x="37" y="13"/>
                      <a:pt x="37" y="13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4"/>
                      <a:pt x="31" y="4"/>
                    </a:cubicBezTo>
                    <a:cubicBezTo>
                      <a:pt x="31" y="4"/>
                      <a:pt x="30" y="4"/>
                      <a:pt x="30" y="4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4" y="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1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4" y="28"/>
                    </a:cubicBezTo>
                    <a:cubicBezTo>
                      <a:pt x="4" y="29"/>
                      <a:pt x="4" y="29"/>
                      <a:pt x="4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4" y="36"/>
                      <a:pt x="24" y="36"/>
                    </a:cubicBezTo>
                    <a:cubicBezTo>
                      <a:pt x="24" y="36"/>
                      <a:pt x="24" y="35"/>
                      <a:pt x="24" y="35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3" y="30"/>
                      <a:pt x="33" y="29"/>
                    </a:cubicBezTo>
                    <a:close/>
                    <a:moveTo>
                      <a:pt x="22" y="22"/>
                    </a:moveTo>
                    <a:cubicBezTo>
                      <a:pt x="20" y="24"/>
                      <a:pt x="17" y="24"/>
                      <a:pt x="15" y="22"/>
                    </a:cubicBezTo>
                    <a:cubicBezTo>
                      <a:pt x="13" y="20"/>
                      <a:pt x="13" y="16"/>
                      <a:pt x="15" y="15"/>
                    </a:cubicBezTo>
                    <a:cubicBezTo>
                      <a:pt x="17" y="13"/>
                      <a:pt x="21" y="13"/>
                      <a:pt x="23" y="15"/>
                    </a:cubicBezTo>
                    <a:cubicBezTo>
                      <a:pt x="24" y="17"/>
                      <a:pt x="24" y="20"/>
                      <a:pt x="22" y="22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a-DK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7072621" y="2545904"/>
            <a:ext cx="1009342" cy="1009342"/>
            <a:chOff x="8886420" y="1736117"/>
            <a:chExt cx="1403797" cy="1403797"/>
          </a:xfrm>
        </p:grpSpPr>
        <p:sp>
          <p:nvSpPr>
            <p:cNvPr id="69" name="椭圆 68"/>
            <p:cNvSpPr/>
            <p:nvPr/>
          </p:nvSpPr>
          <p:spPr>
            <a:xfrm>
              <a:off x="8886420" y="1736117"/>
              <a:ext cx="1403797" cy="1403797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0" name="Freeform 41"/>
            <p:cNvSpPr>
              <a:spLocks noEditPoints="1"/>
            </p:cNvSpPr>
            <p:nvPr/>
          </p:nvSpPr>
          <p:spPr bwMode="auto">
            <a:xfrm>
              <a:off x="9250313" y="2121297"/>
              <a:ext cx="661930" cy="531751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1" name="矩形 47"/>
          <p:cNvSpPr>
            <a:spLocks noChangeArrowheads="1"/>
          </p:cNvSpPr>
          <p:nvPr/>
        </p:nvSpPr>
        <p:spPr bwMode="auto">
          <a:xfrm>
            <a:off x="2600238" y="3285708"/>
            <a:ext cx="3943529" cy="82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72" name="矩形 3"/>
          <p:cNvSpPr>
            <a:spLocks noChangeArrowheads="1"/>
          </p:cNvSpPr>
          <p:nvPr/>
        </p:nvSpPr>
        <p:spPr bwMode="auto">
          <a:xfrm>
            <a:off x="3394596" y="1142567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管理理念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73" name="文本框 37"/>
          <p:cNvSpPr txBox="1"/>
          <p:nvPr/>
        </p:nvSpPr>
        <p:spPr>
          <a:xfrm>
            <a:off x="4863157" y="1327233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Management Concept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2985486" y="1183661"/>
            <a:ext cx="197506" cy="296260"/>
            <a:chOff x="5284519" y="1508166"/>
            <a:chExt cx="213756" cy="427512"/>
          </a:xfrm>
        </p:grpSpPr>
        <p:cxnSp>
          <p:nvCxnSpPr>
            <p:cNvPr id="75" name="直接连接符 74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76" name="直接连接符 75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sp>
        <p:nvSpPr>
          <p:cNvPr id="77" name="文本框 36"/>
          <p:cNvSpPr txBox="1"/>
          <p:nvPr/>
        </p:nvSpPr>
        <p:spPr>
          <a:xfrm>
            <a:off x="2159475" y="4430099"/>
            <a:ext cx="2157815" cy="528866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78" name="文本框 37"/>
          <p:cNvSpPr txBox="1"/>
          <p:nvPr/>
        </p:nvSpPr>
        <p:spPr>
          <a:xfrm>
            <a:off x="4832820" y="4418223"/>
            <a:ext cx="2149231" cy="528866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79" name="文本框 44"/>
          <p:cNvSpPr txBox="1"/>
          <p:nvPr/>
        </p:nvSpPr>
        <p:spPr>
          <a:xfrm>
            <a:off x="2159475" y="2177908"/>
            <a:ext cx="2157815" cy="755856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80" name="文本框 46"/>
          <p:cNvSpPr txBox="1"/>
          <p:nvPr/>
        </p:nvSpPr>
        <p:spPr>
          <a:xfrm>
            <a:off x="4832821" y="2177910"/>
            <a:ext cx="2149231" cy="872804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矩形 47"/>
          <p:cNvSpPr>
            <a:spLocks noChangeArrowheads="1"/>
          </p:cNvSpPr>
          <p:nvPr/>
        </p:nvSpPr>
        <p:spPr bwMode="auto">
          <a:xfrm>
            <a:off x="2595488" y="3289073"/>
            <a:ext cx="3943529" cy="82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5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250"/>
                            </p:stCondLst>
                            <p:childTnLst>
                              <p:par>
                                <p:cTn id="8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750"/>
                            </p:stCondLst>
                            <p:childTnLst>
                              <p:par>
                                <p:cTn id="9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54" grpId="0"/>
      <p:bldP spid="55" grpId="0"/>
      <p:bldP spid="56" grpId="0"/>
      <p:bldP spid="57" grpId="0"/>
      <p:bldP spid="58" grpId="0"/>
      <p:bldP spid="59" grpId="0"/>
      <p:bldP spid="71" grpId="0"/>
      <p:bldP spid="72" grpId="0"/>
      <p:bldP spid="73" grpId="0"/>
      <p:bldP spid="77" grpId="0"/>
      <p:bldP spid="78" grpId="0"/>
      <p:bldP spid="79" grpId="0"/>
      <p:bldP spid="80" grpId="0"/>
      <p:bldP spid="8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3" y="3254837"/>
            <a:ext cx="5053949" cy="275570"/>
          </a:xfrm>
          <a:prstGeom prst="rect">
            <a:avLst/>
          </a:prstGeom>
          <a:solidFill>
            <a:srgbClr val="70AD47">
              <a:lumMod val="40000"/>
              <a:lumOff val="60000"/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文本框 3"/>
          <p:cNvSpPr txBox="1"/>
          <p:nvPr/>
        </p:nvSpPr>
        <p:spPr>
          <a:xfrm>
            <a:off x="4668015" y="2221288"/>
            <a:ext cx="870609" cy="1066440"/>
          </a:xfrm>
          <a:prstGeom prst="rect">
            <a:avLst/>
          </a:prstGeom>
          <a:noFill/>
        </p:spPr>
        <p:txBody>
          <a:bodyPr wrap="none" lIns="68573" tIns="34287" rIns="68573" bIns="34287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7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5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kumimoji="0" lang="zh-CN" altLang="en-US" sz="45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214885" y="1795576"/>
            <a:ext cx="1734833" cy="1734833"/>
            <a:chOff x="6864437" y="1751529"/>
            <a:chExt cx="1970470" cy="19704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1" name="任意多边形 30"/>
            <p:cNvSpPr/>
            <p:nvPr/>
          </p:nvSpPr>
          <p:spPr>
            <a:xfrm>
              <a:off x="6864437" y="1751529"/>
              <a:ext cx="1970470" cy="1523844"/>
            </a:xfrm>
            <a:custGeom>
              <a:avLst/>
              <a:gdLst>
                <a:gd name="connsiteX0" fmla="*/ 985235 w 1970470"/>
                <a:gd name="connsiteY0" fmla="*/ 0 h 1523844"/>
                <a:gd name="connsiteX1" fmla="*/ 1970470 w 1970470"/>
                <a:gd name="connsiteY1" fmla="*/ 985235 h 1523844"/>
                <a:gd name="connsiteX2" fmla="*/ 1851557 w 1970470"/>
                <a:gd name="connsiteY2" fmla="*/ 1454856 h 1523844"/>
                <a:gd name="connsiteX3" fmla="*/ 1809646 w 1970470"/>
                <a:gd name="connsiteY3" fmla="*/ 1523844 h 1523844"/>
                <a:gd name="connsiteX4" fmla="*/ 1380307 w 1970470"/>
                <a:gd name="connsiteY4" fmla="*/ 1523844 h 1523844"/>
                <a:gd name="connsiteX5" fmla="*/ 1458954 w 1970470"/>
                <a:gd name="connsiteY5" fmla="*/ 1458954 h 1523844"/>
                <a:gd name="connsiteX6" fmla="*/ 1655175 w 1970470"/>
                <a:gd name="connsiteY6" fmla="*/ 985235 h 1523844"/>
                <a:gd name="connsiteX7" fmla="*/ 985235 w 1970470"/>
                <a:gd name="connsiteY7" fmla="*/ 315295 h 1523844"/>
                <a:gd name="connsiteX8" fmla="*/ 315295 w 1970470"/>
                <a:gd name="connsiteY8" fmla="*/ 985235 h 1523844"/>
                <a:gd name="connsiteX9" fmla="*/ 511516 w 1970470"/>
                <a:gd name="connsiteY9" fmla="*/ 1458954 h 1523844"/>
                <a:gd name="connsiteX10" fmla="*/ 590163 w 1970470"/>
                <a:gd name="connsiteY10" fmla="*/ 1523844 h 1523844"/>
                <a:gd name="connsiteX11" fmla="*/ 160824 w 1970470"/>
                <a:gd name="connsiteY11" fmla="*/ 1523844 h 1523844"/>
                <a:gd name="connsiteX12" fmla="*/ 118913 w 1970470"/>
                <a:gd name="connsiteY12" fmla="*/ 1454856 h 1523844"/>
                <a:gd name="connsiteX13" fmla="*/ 0 w 1970470"/>
                <a:gd name="connsiteY13" fmla="*/ 985235 h 1523844"/>
                <a:gd name="connsiteX14" fmla="*/ 985235 w 1970470"/>
                <a:gd name="connsiteY14" fmla="*/ 0 h 152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7025261" y="3275373"/>
              <a:ext cx="1648822" cy="446626"/>
            </a:xfrm>
            <a:custGeom>
              <a:avLst/>
              <a:gdLst>
                <a:gd name="connsiteX0" fmla="*/ 0 w 1648822"/>
                <a:gd name="connsiteY0" fmla="*/ 0 h 446626"/>
                <a:gd name="connsiteX1" fmla="*/ 429339 w 1648822"/>
                <a:gd name="connsiteY1" fmla="*/ 0 h 446626"/>
                <a:gd name="connsiteX2" fmla="*/ 449841 w 1648822"/>
                <a:gd name="connsiteY2" fmla="*/ 16916 h 446626"/>
                <a:gd name="connsiteX3" fmla="*/ 824411 w 1648822"/>
                <a:gd name="connsiteY3" fmla="*/ 131331 h 446626"/>
                <a:gd name="connsiteX4" fmla="*/ 1198981 w 1648822"/>
                <a:gd name="connsiteY4" fmla="*/ 16916 h 446626"/>
                <a:gd name="connsiteX5" fmla="*/ 1219483 w 1648822"/>
                <a:gd name="connsiteY5" fmla="*/ 0 h 446626"/>
                <a:gd name="connsiteX6" fmla="*/ 1648822 w 1648822"/>
                <a:gd name="connsiteY6" fmla="*/ 0 h 446626"/>
                <a:gd name="connsiteX7" fmla="*/ 1641383 w 1648822"/>
                <a:gd name="connsiteY7" fmla="*/ 12245 h 446626"/>
                <a:gd name="connsiteX8" fmla="*/ 824411 w 1648822"/>
                <a:gd name="connsiteY8" fmla="*/ 446626 h 446626"/>
                <a:gd name="connsiteX9" fmla="*/ 7439 w 1648822"/>
                <a:gd name="connsiteY9" fmla="*/ 12245 h 446626"/>
                <a:gd name="connsiteX10" fmla="*/ 0 w 1648822"/>
                <a:gd name="connsiteY10" fmla="*/ 0 h 44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 flipV="1">
            <a:off x="2" y="3782396"/>
            <a:ext cx="3447147" cy="277200"/>
          </a:xfrm>
          <a:prstGeom prst="rect">
            <a:avLst/>
          </a:prstGeom>
          <a:solidFill>
            <a:srgbClr val="70AD47">
              <a:lumMod val="40000"/>
              <a:lumOff val="60000"/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文本框 16"/>
          <p:cNvSpPr txBox="1"/>
          <p:nvPr/>
        </p:nvSpPr>
        <p:spPr>
          <a:xfrm>
            <a:off x="3020145" y="4195252"/>
            <a:ext cx="870609" cy="1066440"/>
          </a:xfrm>
          <a:prstGeom prst="rect">
            <a:avLst/>
          </a:prstGeom>
          <a:noFill/>
        </p:spPr>
        <p:txBody>
          <a:bodyPr wrap="none" lIns="68573" tIns="34287" rIns="68573" bIns="34287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7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500" b="0" i="0" u="none" strike="noStrike" kern="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kumimoji="0" lang="zh-CN" altLang="en-US" sz="4500" b="0" i="0" u="none" strike="noStrike" kern="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 flipV="1">
            <a:off x="2591076" y="3782399"/>
            <a:ext cx="1734833" cy="1734833"/>
            <a:chOff x="6864437" y="1751529"/>
            <a:chExt cx="1970470" cy="19704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6" name="任意多边形 35"/>
            <p:cNvSpPr/>
            <p:nvPr/>
          </p:nvSpPr>
          <p:spPr>
            <a:xfrm>
              <a:off x="6864437" y="1751529"/>
              <a:ext cx="1970470" cy="1523844"/>
            </a:xfrm>
            <a:custGeom>
              <a:avLst/>
              <a:gdLst>
                <a:gd name="connsiteX0" fmla="*/ 985235 w 1970470"/>
                <a:gd name="connsiteY0" fmla="*/ 0 h 1523844"/>
                <a:gd name="connsiteX1" fmla="*/ 1970470 w 1970470"/>
                <a:gd name="connsiteY1" fmla="*/ 985235 h 1523844"/>
                <a:gd name="connsiteX2" fmla="*/ 1851557 w 1970470"/>
                <a:gd name="connsiteY2" fmla="*/ 1454856 h 1523844"/>
                <a:gd name="connsiteX3" fmla="*/ 1809646 w 1970470"/>
                <a:gd name="connsiteY3" fmla="*/ 1523844 h 1523844"/>
                <a:gd name="connsiteX4" fmla="*/ 1380307 w 1970470"/>
                <a:gd name="connsiteY4" fmla="*/ 1523844 h 1523844"/>
                <a:gd name="connsiteX5" fmla="*/ 1458954 w 1970470"/>
                <a:gd name="connsiteY5" fmla="*/ 1458954 h 1523844"/>
                <a:gd name="connsiteX6" fmla="*/ 1655175 w 1970470"/>
                <a:gd name="connsiteY6" fmla="*/ 985235 h 1523844"/>
                <a:gd name="connsiteX7" fmla="*/ 985235 w 1970470"/>
                <a:gd name="connsiteY7" fmla="*/ 315295 h 1523844"/>
                <a:gd name="connsiteX8" fmla="*/ 315295 w 1970470"/>
                <a:gd name="connsiteY8" fmla="*/ 985235 h 1523844"/>
                <a:gd name="connsiteX9" fmla="*/ 511516 w 1970470"/>
                <a:gd name="connsiteY9" fmla="*/ 1458954 h 1523844"/>
                <a:gd name="connsiteX10" fmla="*/ 590163 w 1970470"/>
                <a:gd name="connsiteY10" fmla="*/ 1523844 h 1523844"/>
                <a:gd name="connsiteX11" fmla="*/ 160824 w 1970470"/>
                <a:gd name="connsiteY11" fmla="*/ 1523844 h 1523844"/>
                <a:gd name="connsiteX12" fmla="*/ 118913 w 1970470"/>
                <a:gd name="connsiteY12" fmla="*/ 1454856 h 1523844"/>
                <a:gd name="connsiteX13" fmla="*/ 0 w 1970470"/>
                <a:gd name="connsiteY13" fmla="*/ 985235 h 1523844"/>
                <a:gd name="connsiteX14" fmla="*/ 985235 w 1970470"/>
                <a:gd name="connsiteY14" fmla="*/ 0 h 152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7025261" y="3275373"/>
              <a:ext cx="1648822" cy="446626"/>
            </a:xfrm>
            <a:custGeom>
              <a:avLst/>
              <a:gdLst>
                <a:gd name="connsiteX0" fmla="*/ 0 w 1648822"/>
                <a:gd name="connsiteY0" fmla="*/ 0 h 446626"/>
                <a:gd name="connsiteX1" fmla="*/ 429339 w 1648822"/>
                <a:gd name="connsiteY1" fmla="*/ 0 h 446626"/>
                <a:gd name="connsiteX2" fmla="*/ 449841 w 1648822"/>
                <a:gd name="connsiteY2" fmla="*/ 16916 h 446626"/>
                <a:gd name="connsiteX3" fmla="*/ 824411 w 1648822"/>
                <a:gd name="connsiteY3" fmla="*/ 131331 h 446626"/>
                <a:gd name="connsiteX4" fmla="*/ 1198981 w 1648822"/>
                <a:gd name="connsiteY4" fmla="*/ 16916 h 446626"/>
                <a:gd name="connsiteX5" fmla="*/ 1219483 w 1648822"/>
                <a:gd name="connsiteY5" fmla="*/ 0 h 446626"/>
                <a:gd name="connsiteX6" fmla="*/ 1648822 w 1648822"/>
                <a:gd name="connsiteY6" fmla="*/ 0 h 446626"/>
                <a:gd name="connsiteX7" fmla="*/ 1641383 w 1648822"/>
                <a:gd name="connsiteY7" fmla="*/ 12245 h 446626"/>
                <a:gd name="connsiteX8" fmla="*/ 824411 w 1648822"/>
                <a:gd name="connsiteY8" fmla="*/ 446626 h 446626"/>
                <a:gd name="connsiteX9" fmla="*/ 7439 w 1648822"/>
                <a:gd name="connsiteY9" fmla="*/ 12245 h 446626"/>
                <a:gd name="connsiteX10" fmla="*/ 0 w 1648822"/>
                <a:gd name="connsiteY10" fmla="*/ 0 h 44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 flipV="1">
            <a:off x="5242834" y="3782396"/>
            <a:ext cx="3901166" cy="277200"/>
          </a:xfrm>
          <a:prstGeom prst="rect">
            <a:avLst/>
          </a:prstGeom>
          <a:solidFill>
            <a:srgbClr val="70AD47">
              <a:lumMod val="40000"/>
              <a:lumOff val="60000"/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文本框 24"/>
          <p:cNvSpPr txBox="1"/>
          <p:nvPr/>
        </p:nvSpPr>
        <p:spPr>
          <a:xfrm>
            <a:off x="4888767" y="4207283"/>
            <a:ext cx="870609" cy="1066440"/>
          </a:xfrm>
          <a:prstGeom prst="rect">
            <a:avLst/>
          </a:prstGeom>
          <a:noFill/>
        </p:spPr>
        <p:txBody>
          <a:bodyPr wrap="none" lIns="68573" tIns="34287" rIns="68573" bIns="34287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7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500" b="0" i="0" u="none" strike="noStrike" kern="0" cap="none" spc="0" normalizeH="0" baseline="0" noProof="0" dirty="0">
                <a:ln>
                  <a:noFill/>
                </a:ln>
                <a:solidFill>
                  <a:srgbClr val="C2DA3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kumimoji="0" lang="zh-CN" altLang="en-US" sz="4500" b="0" i="0" u="none" strike="noStrike" kern="0" cap="none" spc="0" normalizeH="0" baseline="0" noProof="0" dirty="0">
              <a:ln>
                <a:noFill/>
              </a:ln>
              <a:solidFill>
                <a:srgbClr val="C2DA3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 flipV="1">
            <a:off x="4424297" y="3782399"/>
            <a:ext cx="1734833" cy="1734833"/>
            <a:chOff x="6864437" y="1751529"/>
            <a:chExt cx="1970470" cy="19704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" name="任意多边形 40"/>
            <p:cNvSpPr/>
            <p:nvPr/>
          </p:nvSpPr>
          <p:spPr>
            <a:xfrm>
              <a:off x="6864437" y="1751529"/>
              <a:ext cx="1970470" cy="1523844"/>
            </a:xfrm>
            <a:custGeom>
              <a:avLst/>
              <a:gdLst>
                <a:gd name="connsiteX0" fmla="*/ 985235 w 1970470"/>
                <a:gd name="connsiteY0" fmla="*/ 0 h 1523844"/>
                <a:gd name="connsiteX1" fmla="*/ 1970470 w 1970470"/>
                <a:gd name="connsiteY1" fmla="*/ 985235 h 1523844"/>
                <a:gd name="connsiteX2" fmla="*/ 1851557 w 1970470"/>
                <a:gd name="connsiteY2" fmla="*/ 1454856 h 1523844"/>
                <a:gd name="connsiteX3" fmla="*/ 1809646 w 1970470"/>
                <a:gd name="connsiteY3" fmla="*/ 1523844 h 1523844"/>
                <a:gd name="connsiteX4" fmla="*/ 1380307 w 1970470"/>
                <a:gd name="connsiteY4" fmla="*/ 1523844 h 1523844"/>
                <a:gd name="connsiteX5" fmla="*/ 1458954 w 1970470"/>
                <a:gd name="connsiteY5" fmla="*/ 1458954 h 1523844"/>
                <a:gd name="connsiteX6" fmla="*/ 1655175 w 1970470"/>
                <a:gd name="connsiteY6" fmla="*/ 985235 h 1523844"/>
                <a:gd name="connsiteX7" fmla="*/ 985235 w 1970470"/>
                <a:gd name="connsiteY7" fmla="*/ 315295 h 1523844"/>
                <a:gd name="connsiteX8" fmla="*/ 315295 w 1970470"/>
                <a:gd name="connsiteY8" fmla="*/ 985235 h 1523844"/>
                <a:gd name="connsiteX9" fmla="*/ 511516 w 1970470"/>
                <a:gd name="connsiteY9" fmla="*/ 1458954 h 1523844"/>
                <a:gd name="connsiteX10" fmla="*/ 590163 w 1970470"/>
                <a:gd name="connsiteY10" fmla="*/ 1523844 h 1523844"/>
                <a:gd name="connsiteX11" fmla="*/ 160824 w 1970470"/>
                <a:gd name="connsiteY11" fmla="*/ 1523844 h 1523844"/>
                <a:gd name="connsiteX12" fmla="*/ 118913 w 1970470"/>
                <a:gd name="connsiteY12" fmla="*/ 1454856 h 1523844"/>
                <a:gd name="connsiteX13" fmla="*/ 0 w 1970470"/>
                <a:gd name="connsiteY13" fmla="*/ 985235 h 1523844"/>
                <a:gd name="connsiteX14" fmla="*/ 985235 w 1970470"/>
                <a:gd name="connsiteY14" fmla="*/ 0 h 152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C2DA3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7025261" y="3275373"/>
              <a:ext cx="1648822" cy="446626"/>
            </a:xfrm>
            <a:custGeom>
              <a:avLst/>
              <a:gdLst>
                <a:gd name="connsiteX0" fmla="*/ 0 w 1648822"/>
                <a:gd name="connsiteY0" fmla="*/ 0 h 446626"/>
                <a:gd name="connsiteX1" fmla="*/ 429339 w 1648822"/>
                <a:gd name="connsiteY1" fmla="*/ 0 h 446626"/>
                <a:gd name="connsiteX2" fmla="*/ 449841 w 1648822"/>
                <a:gd name="connsiteY2" fmla="*/ 16916 h 446626"/>
                <a:gd name="connsiteX3" fmla="*/ 824411 w 1648822"/>
                <a:gd name="connsiteY3" fmla="*/ 131331 h 446626"/>
                <a:gd name="connsiteX4" fmla="*/ 1198981 w 1648822"/>
                <a:gd name="connsiteY4" fmla="*/ 16916 h 446626"/>
                <a:gd name="connsiteX5" fmla="*/ 1219483 w 1648822"/>
                <a:gd name="connsiteY5" fmla="*/ 0 h 446626"/>
                <a:gd name="connsiteX6" fmla="*/ 1648822 w 1648822"/>
                <a:gd name="connsiteY6" fmla="*/ 0 h 446626"/>
                <a:gd name="connsiteX7" fmla="*/ 1641383 w 1648822"/>
                <a:gd name="connsiteY7" fmla="*/ 12245 h 446626"/>
                <a:gd name="connsiteX8" fmla="*/ 824411 w 1648822"/>
                <a:gd name="connsiteY8" fmla="*/ 446626 h 446626"/>
                <a:gd name="connsiteX9" fmla="*/ 7439 w 1648822"/>
                <a:gd name="connsiteY9" fmla="*/ 12245 h 446626"/>
                <a:gd name="connsiteX10" fmla="*/ 0 w 1648822"/>
                <a:gd name="connsiteY10" fmla="*/ 0 h 44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3" name="TextBox 59"/>
          <p:cNvSpPr txBox="1">
            <a:spLocks noChangeArrowheads="1"/>
          </p:cNvSpPr>
          <p:nvPr/>
        </p:nvSpPr>
        <p:spPr bwMode="auto">
          <a:xfrm flipH="1">
            <a:off x="1980395" y="2129490"/>
            <a:ext cx="1941515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>
              <a:defRPr/>
            </a:pPr>
            <a:r>
              <a:rPr lang="zh-CN" altLang="en-US" sz="15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团队责任心</a:t>
            </a:r>
            <a:endParaRPr lang="en-US" altLang="ko-KR" sz="1500" kern="0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1013911" y="2409108"/>
            <a:ext cx="2977724" cy="621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5" name="TextBox 59"/>
          <p:cNvSpPr txBox="1">
            <a:spLocks noChangeArrowheads="1"/>
          </p:cNvSpPr>
          <p:nvPr/>
        </p:nvSpPr>
        <p:spPr bwMode="auto">
          <a:xfrm flipH="1">
            <a:off x="6437936" y="4175613"/>
            <a:ext cx="1941515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15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团队心理建设</a:t>
            </a:r>
            <a:endParaRPr lang="en-US" altLang="ko-KR" sz="1500" kern="0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17"/>
          <p:cNvSpPr>
            <a:spLocks noChangeArrowheads="1"/>
          </p:cNvSpPr>
          <p:nvPr/>
        </p:nvSpPr>
        <p:spPr bwMode="auto">
          <a:xfrm>
            <a:off x="6437934" y="4465162"/>
            <a:ext cx="1940716" cy="80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7" name="TextBox 59"/>
          <p:cNvSpPr txBox="1">
            <a:spLocks noChangeArrowheads="1"/>
          </p:cNvSpPr>
          <p:nvPr/>
        </p:nvSpPr>
        <p:spPr bwMode="auto">
          <a:xfrm flipH="1">
            <a:off x="743027" y="4152738"/>
            <a:ext cx="1941515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15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关注团队成长</a:t>
            </a:r>
            <a:endParaRPr lang="en-US" altLang="ko-KR" sz="1500" kern="0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矩形 17"/>
          <p:cNvSpPr>
            <a:spLocks noChangeArrowheads="1"/>
          </p:cNvSpPr>
          <p:nvPr/>
        </p:nvSpPr>
        <p:spPr bwMode="auto">
          <a:xfrm>
            <a:off x="1013914" y="4442287"/>
            <a:ext cx="1395183" cy="80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49" name="矩形 3"/>
          <p:cNvSpPr>
            <a:spLocks noChangeArrowheads="1"/>
          </p:cNvSpPr>
          <p:nvPr/>
        </p:nvSpPr>
        <p:spPr bwMode="auto">
          <a:xfrm>
            <a:off x="3499518" y="1146166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领导能力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50" name="文本框 37"/>
          <p:cNvSpPr txBox="1"/>
          <p:nvPr/>
        </p:nvSpPr>
        <p:spPr>
          <a:xfrm>
            <a:off x="5053952" y="1330832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2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Leadership</a:t>
            </a:r>
            <a:endParaRPr lang="zh-CN" altLang="en-US" sz="1200" baseline="-300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3090408" y="1187260"/>
            <a:ext cx="197506" cy="296260"/>
            <a:chOff x="5284519" y="1508166"/>
            <a:chExt cx="213756" cy="427512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53" name="直接连接符 52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3" grpId="0" animBg="1"/>
      <p:bldP spid="34" grpId="0"/>
      <p:bldP spid="38" grpId="0" animBg="1"/>
      <p:bldP spid="39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7"/>
          <p:cNvSpPr txBox="1"/>
          <p:nvPr/>
        </p:nvSpPr>
        <p:spPr>
          <a:xfrm>
            <a:off x="5955950" y="4423583"/>
            <a:ext cx="1505608" cy="300076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克服困难</a:t>
            </a:r>
            <a:endParaRPr kumimoji="0" lang="zh-CN" altLang="en-US" sz="1500" b="1" i="0" u="none" strike="noStrike" kern="0" cap="none" spc="0" normalizeH="0" baseline="-300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文本框 8"/>
          <p:cNvSpPr txBox="1"/>
          <p:nvPr/>
        </p:nvSpPr>
        <p:spPr>
          <a:xfrm>
            <a:off x="5536813" y="4705209"/>
            <a:ext cx="2717298" cy="457042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在此录入图表的描述说明，在此录入图表的描述说明，在此录入图表的描述说明。</a:t>
            </a:r>
          </a:p>
        </p:txBody>
      </p:sp>
      <p:sp>
        <p:nvSpPr>
          <p:cNvPr id="49" name="文本框 9"/>
          <p:cNvSpPr txBox="1"/>
          <p:nvPr/>
        </p:nvSpPr>
        <p:spPr>
          <a:xfrm>
            <a:off x="5532704" y="4347005"/>
            <a:ext cx="490918" cy="438576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>
                    <a:lumMod val="8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kumimoji="0" lang="zh-CN" altLang="en-US" sz="3600" b="0" i="0" u="none" strike="noStrike" kern="0" cap="none" spc="0" normalizeH="0" baseline="-3000" noProof="0" dirty="0">
              <a:ln>
                <a:noFill/>
              </a:ln>
              <a:solidFill>
                <a:sysClr val="window" lastClr="FFFFFF">
                  <a:lumMod val="8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0" name="文本框 12"/>
          <p:cNvSpPr txBox="1"/>
          <p:nvPr/>
        </p:nvSpPr>
        <p:spPr>
          <a:xfrm>
            <a:off x="5995046" y="1946269"/>
            <a:ext cx="1608403" cy="300076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坚持方向</a:t>
            </a:r>
            <a:endParaRPr kumimoji="0" lang="zh-CN" altLang="en-US" sz="1500" b="1" i="0" u="none" strike="noStrike" kern="0" cap="none" spc="0" normalizeH="0" baseline="-300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文本框 13"/>
          <p:cNvSpPr txBox="1"/>
          <p:nvPr/>
        </p:nvSpPr>
        <p:spPr>
          <a:xfrm>
            <a:off x="5536813" y="2227897"/>
            <a:ext cx="2717298" cy="457042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在此录入图表的描述说明，在此录入图表的描述说明，在此录入图表的描述说明。</a:t>
            </a:r>
          </a:p>
        </p:txBody>
      </p:sp>
      <p:sp>
        <p:nvSpPr>
          <p:cNvPr id="52" name="文本框 14"/>
          <p:cNvSpPr txBox="1"/>
          <p:nvPr/>
        </p:nvSpPr>
        <p:spPr>
          <a:xfrm>
            <a:off x="5532704" y="1869691"/>
            <a:ext cx="490918" cy="438576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>
                    <a:lumMod val="8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kumimoji="0" lang="zh-CN" altLang="en-US" sz="3600" b="0" i="0" u="none" strike="noStrike" kern="0" cap="none" spc="0" normalizeH="0" baseline="-3000" noProof="0" dirty="0">
              <a:ln>
                <a:noFill/>
              </a:ln>
              <a:solidFill>
                <a:sysClr val="window" lastClr="FFFFFF">
                  <a:lumMod val="8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16"/>
          <p:cNvSpPr txBox="1"/>
          <p:nvPr/>
        </p:nvSpPr>
        <p:spPr>
          <a:xfrm>
            <a:off x="1514021" y="4423583"/>
            <a:ext cx="1637177" cy="300076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汲取经验</a:t>
            </a:r>
            <a:endParaRPr kumimoji="0" lang="zh-CN" altLang="en-US" sz="1500" b="1" i="0" u="none" strike="noStrike" kern="0" cap="none" spc="0" normalizeH="0" baseline="-300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4" name="文本框 17"/>
          <p:cNvSpPr txBox="1"/>
          <p:nvPr/>
        </p:nvSpPr>
        <p:spPr>
          <a:xfrm>
            <a:off x="876492" y="4701099"/>
            <a:ext cx="2712002" cy="457042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在此录入图表的描述说明，在此录入图表的描述说明，在此录入图表的描述说明。</a:t>
            </a:r>
          </a:p>
        </p:txBody>
      </p:sp>
      <p:sp>
        <p:nvSpPr>
          <p:cNvPr id="55" name="文本框 18"/>
          <p:cNvSpPr txBox="1"/>
          <p:nvPr/>
        </p:nvSpPr>
        <p:spPr>
          <a:xfrm>
            <a:off x="3115751" y="4342895"/>
            <a:ext cx="490918" cy="438576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>
                    <a:lumMod val="8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kumimoji="0" lang="zh-CN" altLang="en-US" sz="3600" b="0" i="0" u="none" strike="noStrike" kern="0" cap="none" spc="0" normalizeH="0" baseline="-3000" noProof="0" dirty="0">
              <a:ln>
                <a:noFill/>
              </a:ln>
              <a:solidFill>
                <a:sysClr val="window" lastClr="FFFFFF">
                  <a:lumMod val="8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6" name="文本框 20"/>
          <p:cNvSpPr txBox="1"/>
          <p:nvPr/>
        </p:nvSpPr>
        <p:spPr>
          <a:xfrm>
            <a:off x="1774145" y="1946269"/>
            <a:ext cx="1372284" cy="300076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目标明确</a:t>
            </a:r>
            <a:endParaRPr kumimoji="0" lang="zh-CN" altLang="en-US" sz="1500" b="1" i="0" u="none" strike="noStrike" kern="0" cap="none" spc="0" normalizeH="0" baseline="-300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7" name="文本框 21"/>
          <p:cNvSpPr txBox="1"/>
          <p:nvPr/>
        </p:nvSpPr>
        <p:spPr>
          <a:xfrm>
            <a:off x="876489" y="2223784"/>
            <a:ext cx="2712002" cy="457042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在此录入图表的描述说明，在此录入图表的描述说明，在此录入图表的描述说明。</a:t>
            </a:r>
          </a:p>
        </p:txBody>
      </p:sp>
      <p:sp>
        <p:nvSpPr>
          <p:cNvPr id="58" name="文本框 22"/>
          <p:cNvSpPr txBox="1"/>
          <p:nvPr/>
        </p:nvSpPr>
        <p:spPr>
          <a:xfrm>
            <a:off x="3101462" y="1865581"/>
            <a:ext cx="490918" cy="438576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>
                    <a:lumMod val="8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kumimoji="0" lang="zh-CN" altLang="en-US" sz="3600" b="0" i="0" u="none" strike="noStrike" kern="0" cap="none" spc="0" normalizeH="0" baseline="-3000" noProof="0" dirty="0">
              <a:ln>
                <a:noFill/>
              </a:ln>
              <a:solidFill>
                <a:sysClr val="window" lastClr="FFFFFF">
                  <a:lumMod val="8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853602" y="1696211"/>
            <a:ext cx="1423403" cy="1423402"/>
            <a:chOff x="4854966" y="1574162"/>
            <a:chExt cx="1897870" cy="1897870"/>
          </a:xfrm>
        </p:grpSpPr>
        <p:sp>
          <p:nvSpPr>
            <p:cNvPr id="60" name="泪滴形 59"/>
            <p:cNvSpPr/>
            <p:nvPr/>
          </p:nvSpPr>
          <p:spPr>
            <a:xfrm rot="8100000">
              <a:off x="4854966" y="1574162"/>
              <a:ext cx="1897870" cy="1897870"/>
            </a:xfrm>
            <a:prstGeom prst="teardrop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61" name="组合 60"/>
            <p:cNvGrpSpPr>
              <a:grpSpLocks noChangeAspect="1"/>
            </p:cNvGrpSpPr>
            <p:nvPr/>
          </p:nvGrpSpPr>
          <p:grpSpPr>
            <a:xfrm>
              <a:off x="5635285" y="1758388"/>
              <a:ext cx="337232" cy="540000"/>
              <a:chOff x="8912226" y="6748292"/>
              <a:chExt cx="250825" cy="401638"/>
            </a:xfrm>
            <a:solidFill>
              <a:srgbClr val="9DA8B1"/>
            </a:solidFill>
          </p:grpSpPr>
          <p:sp>
            <p:nvSpPr>
              <p:cNvPr id="62" name="Freeform 550"/>
              <p:cNvSpPr>
                <a:spLocks/>
              </p:cNvSpPr>
              <p:nvPr/>
            </p:nvSpPr>
            <p:spPr bwMode="auto">
              <a:xfrm>
                <a:off x="8912226" y="6859417"/>
                <a:ext cx="250825" cy="290513"/>
              </a:xfrm>
              <a:custGeom>
                <a:avLst/>
                <a:gdLst>
                  <a:gd name="T0" fmla="*/ 180 w 180"/>
                  <a:gd name="T1" fmla="*/ 68 h 209"/>
                  <a:gd name="T2" fmla="*/ 180 w 180"/>
                  <a:gd name="T3" fmla="*/ 15 h 209"/>
                  <a:gd name="T4" fmla="*/ 156 w 180"/>
                  <a:gd name="T5" fmla="*/ 15 h 209"/>
                  <a:gd name="T6" fmla="*/ 156 w 180"/>
                  <a:gd name="T7" fmla="*/ 68 h 209"/>
                  <a:gd name="T8" fmla="*/ 92 w 180"/>
                  <a:gd name="T9" fmla="*/ 132 h 209"/>
                  <a:gd name="T10" fmla="*/ 91 w 180"/>
                  <a:gd name="T11" fmla="*/ 132 h 209"/>
                  <a:gd name="T12" fmla="*/ 90 w 180"/>
                  <a:gd name="T13" fmla="*/ 132 h 209"/>
                  <a:gd name="T14" fmla="*/ 90 w 180"/>
                  <a:gd name="T15" fmla="*/ 132 h 209"/>
                  <a:gd name="T16" fmla="*/ 89 w 180"/>
                  <a:gd name="T17" fmla="*/ 132 h 209"/>
                  <a:gd name="T18" fmla="*/ 24 w 180"/>
                  <a:gd name="T19" fmla="*/ 68 h 209"/>
                  <a:gd name="T20" fmla="*/ 24 w 180"/>
                  <a:gd name="T21" fmla="*/ 15 h 209"/>
                  <a:gd name="T22" fmla="*/ 0 w 180"/>
                  <a:gd name="T23" fmla="*/ 15 h 209"/>
                  <a:gd name="T24" fmla="*/ 0 w 180"/>
                  <a:gd name="T25" fmla="*/ 68 h 209"/>
                  <a:gd name="T26" fmla="*/ 76 w 180"/>
                  <a:gd name="T27" fmla="*/ 156 h 209"/>
                  <a:gd name="T28" fmla="*/ 76 w 180"/>
                  <a:gd name="T29" fmla="*/ 194 h 209"/>
                  <a:gd name="T30" fmla="*/ 22 w 180"/>
                  <a:gd name="T31" fmla="*/ 209 h 209"/>
                  <a:gd name="T32" fmla="*/ 159 w 180"/>
                  <a:gd name="T33" fmla="*/ 209 h 209"/>
                  <a:gd name="T34" fmla="*/ 104 w 180"/>
                  <a:gd name="T35" fmla="*/ 193 h 209"/>
                  <a:gd name="T36" fmla="*/ 104 w 180"/>
                  <a:gd name="T37" fmla="*/ 156 h 209"/>
                  <a:gd name="T38" fmla="*/ 180 w 180"/>
                  <a:gd name="T39" fmla="*/ 68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0" h="209">
                    <a:moveTo>
                      <a:pt x="180" y="68"/>
                    </a:moveTo>
                    <a:cubicBezTo>
                      <a:pt x="180" y="68"/>
                      <a:pt x="180" y="38"/>
                      <a:pt x="180" y="15"/>
                    </a:cubicBezTo>
                    <a:cubicBezTo>
                      <a:pt x="180" y="0"/>
                      <a:pt x="156" y="0"/>
                      <a:pt x="156" y="15"/>
                    </a:cubicBezTo>
                    <a:cubicBezTo>
                      <a:pt x="156" y="38"/>
                      <a:pt x="156" y="68"/>
                      <a:pt x="156" y="68"/>
                    </a:cubicBezTo>
                    <a:cubicBezTo>
                      <a:pt x="156" y="104"/>
                      <a:pt x="128" y="132"/>
                      <a:pt x="92" y="132"/>
                    </a:cubicBezTo>
                    <a:cubicBezTo>
                      <a:pt x="92" y="132"/>
                      <a:pt x="91" y="132"/>
                      <a:pt x="91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89" y="132"/>
                      <a:pt x="89" y="132"/>
                    </a:cubicBezTo>
                    <a:cubicBezTo>
                      <a:pt x="53" y="132"/>
                      <a:pt x="24" y="104"/>
                      <a:pt x="24" y="68"/>
                    </a:cubicBezTo>
                    <a:cubicBezTo>
                      <a:pt x="24" y="68"/>
                      <a:pt x="24" y="38"/>
                      <a:pt x="24" y="15"/>
                    </a:cubicBezTo>
                    <a:cubicBezTo>
                      <a:pt x="24" y="0"/>
                      <a:pt x="0" y="0"/>
                      <a:pt x="0" y="15"/>
                    </a:cubicBezTo>
                    <a:cubicBezTo>
                      <a:pt x="0" y="22"/>
                      <a:pt x="0" y="68"/>
                      <a:pt x="0" y="68"/>
                    </a:cubicBezTo>
                    <a:cubicBezTo>
                      <a:pt x="0" y="113"/>
                      <a:pt x="33" y="149"/>
                      <a:pt x="76" y="156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22" y="209"/>
                      <a:pt x="22" y="209"/>
                      <a:pt x="22" y="209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04" y="193"/>
                      <a:pt x="104" y="193"/>
                      <a:pt x="104" y="193"/>
                    </a:cubicBezTo>
                    <a:cubicBezTo>
                      <a:pt x="104" y="156"/>
                      <a:pt x="104" y="156"/>
                      <a:pt x="104" y="156"/>
                    </a:cubicBezTo>
                    <a:cubicBezTo>
                      <a:pt x="147" y="150"/>
                      <a:pt x="180" y="113"/>
                      <a:pt x="180" y="68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551"/>
              <p:cNvSpPr>
                <a:spLocks/>
              </p:cNvSpPr>
              <p:nvPr/>
            </p:nvSpPr>
            <p:spPr bwMode="auto">
              <a:xfrm>
                <a:off x="8977313" y="6748292"/>
                <a:ext cx="120650" cy="263525"/>
              </a:xfrm>
              <a:custGeom>
                <a:avLst/>
                <a:gdLst>
                  <a:gd name="T0" fmla="*/ 43 w 87"/>
                  <a:gd name="T1" fmla="*/ 190 h 190"/>
                  <a:gd name="T2" fmla="*/ 43 w 87"/>
                  <a:gd name="T3" fmla="*/ 190 h 190"/>
                  <a:gd name="T4" fmla="*/ 44 w 87"/>
                  <a:gd name="T5" fmla="*/ 190 h 190"/>
                  <a:gd name="T6" fmla="*/ 87 w 87"/>
                  <a:gd name="T7" fmla="*/ 147 h 190"/>
                  <a:gd name="T8" fmla="*/ 87 w 87"/>
                  <a:gd name="T9" fmla="*/ 43 h 190"/>
                  <a:gd name="T10" fmla="*/ 44 w 87"/>
                  <a:gd name="T11" fmla="*/ 0 h 190"/>
                  <a:gd name="T12" fmla="*/ 43 w 87"/>
                  <a:gd name="T13" fmla="*/ 0 h 190"/>
                  <a:gd name="T14" fmla="*/ 43 w 87"/>
                  <a:gd name="T15" fmla="*/ 0 h 190"/>
                  <a:gd name="T16" fmla="*/ 0 w 87"/>
                  <a:gd name="T17" fmla="*/ 43 h 190"/>
                  <a:gd name="T18" fmla="*/ 0 w 87"/>
                  <a:gd name="T19" fmla="*/ 147 h 190"/>
                  <a:gd name="T20" fmla="*/ 43 w 87"/>
                  <a:gd name="T21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7" h="190">
                    <a:moveTo>
                      <a:pt x="43" y="190"/>
                    </a:moveTo>
                    <a:cubicBezTo>
                      <a:pt x="43" y="190"/>
                      <a:pt x="43" y="190"/>
                      <a:pt x="43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68" y="190"/>
                      <a:pt x="87" y="171"/>
                      <a:pt x="87" y="147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19"/>
                      <a:pt x="68" y="0"/>
                      <a:pt x="44" y="0"/>
                    </a:cubicBezTo>
                    <a:cubicBezTo>
                      <a:pt x="44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1"/>
                      <a:pt x="19" y="190"/>
                      <a:pt x="43" y="19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3853602" y="3824405"/>
            <a:ext cx="1423403" cy="1476803"/>
            <a:chOff x="4854966" y="4355480"/>
            <a:chExt cx="1897870" cy="1969070"/>
          </a:xfrm>
        </p:grpSpPr>
        <p:sp>
          <p:nvSpPr>
            <p:cNvPr id="65" name="泪滴形 64"/>
            <p:cNvSpPr/>
            <p:nvPr/>
          </p:nvSpPr>
          <p:spPr>
            <a:xfrm rot="13500000" flipV="1">
              <a:off x="4854966" y="4426680"/>
              <a:ext cx="1897870" cy="1897870"/>
            </a:xfrm>
            <a:prstGeom prst="teardrop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66" name="组合 65"/>
            <p:cNvGrpSpPr>
              <a:grpSpLocks noChangeAspect="1"/>
            </p:cNvGrpSpPr>
            <p:nvPr/>
          </p:nvGrpSpPr>
          <p:grpSpPr>
            <a:xfrm>
              <a:off x="5541401" y="4355480"/>
              <a:ext cx="525001" cy="540000"/>
              <a:chOff x="7240588" y="6794047"/>
              <a:chExt cx="388938" cy="400050"/>
            </a:xfrm>
            <a:solidFill>
              <a:srgbClr val="9DA8B1"/>
            </a:solidFill>
          </p:grpSpPr>
          <p:sp>
            <p:nvSpPr>
              <p:cNvPr id="67" name="Freeform 405"/>
              <p:cNvSpPr>
                <a:spLocks/>
              </p:cNvSpPr>
              <p:nvPr/>
            </p:nvSpPr>
            <p:spPr bwMode="auto">
              <a:xfrm>
                <a:off x="7339013" y="6794047"/>
                <a:ext cx="127000" cy="125413"/>
              </a:xfrm>
              <a:custGeom>
                <a:avLst/>
                <a:gdLst>
                  <a:gd name="T0" fmla="*/ 45 w 91"/>
                  <a:gd name="T1" fmla="*/ 91 h 91"/>
                  <a:gd name="T2" fmla="*/ 56 w 91"/>
                  <a:gd name="T3" fmla="*/ 90 h 91"/>
                  <a:gd name="T4" fmla="*/ 41 w 91"/>
                  <a:gd name="T5" fmla="*/ 77 h 91"/>
                  <a:gd name="T6" fmla="*/ 31 w 91"/>
                  <a:gd name="T7" fmla="*/ 60 h 91"/>
                  <a:gd name="T8" fmla="*/ 37 w 91"/>
                  <a:gd name="T9" fmla="*/ 40 h 91"/>
                  <a:gd name="T10" fmla="*/ 58 w 91"/>
                  <a:gd name="T11" fmla="*/ 31 h 91"/>
                  <a:gd name="T12" fmla="*/ 74 w 91"/>
                  <a:gd name="T13" fmla="*/ 37 h 91"/>
                  <a:gd name="T14" fmla="*/ 91 w 91"/>
                  <a:gd name="T15" fmla="*/ 50 h 91"/>
                  <a:gd name="T16" fmla="*/ 91 w 91"/>
                  <a:gd name="T17" fmla="*/ 46 h 91"/>
                  <a:gd name="T18" fmla="*/ 45 w 91"/>
                  <a:gd name="T19" fmla="*/ 0 h 91"/>
                  <a:gd name="T20" fmla="*/ 0 w 91"/>
                  <a:gd name="T21" fmla="*/ 46 h 91"/>
                  <a:gd name="T22" fmla="*/ 45 w 91"/>
                  <a:gd name="T23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" h="91">
                    <a:moveTo>
                      <a:pt x="45" y="91"/>
                    </a:moveTo>
                    <a:cubicBezTo>
                      <a:pt x="49" y="91"/>
                      <a:pt x="53" y="91"/>
                      <a:pt x="56" y="90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35" y="73"/>
                      <a:pt x="32" y="67"/>
                      <a:pt x="31" y="60"/>
                    </a:cubicBezTo>
                    <a:cubicBezTo>
                      <a:pt x="31" y="53"/>
                      <a:pt x="33" y="46"/>
                      <a:pt x="37" y="40"/>
                    </a:cubicBezTo>
                    <a:cubicBezTo>
                      <a:pt x="42" y="34"/>
                      <a:pt x="50" y="31"/>
                      <a:pt x="58" y="31"/>
                    </a:cubicBezTo>
                    <a:cubicBezTo>
                      <a:pt x="64" y="31"/>
                      <a:pt x="70" y="33"/>
                      <a:pt x="74" y="37"/>
                    </a:cubicBezTo>
                    <a:cubicBezTo>
                      <a:pt x="91" y="50"/>
                      <a:pt x="91" y="50"/>
                      <a:pt x="91" y="50"/>
                    </a:cubicBezTo>
                    <a:cubicBezTo>
                      <a:pt x="91" y="49"/>
                      <a:pt x="91" y="47"/>
                      <a:pt x="91" y="46"/>
                    </a:cubicBezTo>
                    <a:cubicBezTo>
                      <a:pt x="91" y="21"/>
                      <a:pt x="71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/>
              </p:cNvSpPr>
              <p:nvPr/>
            </p:nvSpPr>
            <p:spPr bwMode="auto">
              <a:xfrm>
                <a:off x="7402513" y="6857547"/>
                <a:ext cx="227013" cy="198438"/>
              </a:xfrm>
              <a:custGeom>
                <a:avLst/>
                <a:gdLst>
                  <a:gd name="T0" fmla="*/ 104 w 163"/>
                  <a:gd name="T1" fmla="*/ 26 h 143"/>
                  <a:gd name="T2" fmla="*/ 79 w 163"/>
                  <a:gd name="T3" fmla="*/ 31 h 143"/>
                  <a:gd name="T4" fmla="*/ 66 w 163"/>
                  <a:gd name="T5" fmla="*/ 40 h 143"/>
                  <a:gd name="T6" fmla="*/ 20 w 163"/>
                  <a:gd name="T7" fmla="*/ 2 h 143"/>
                  <a:gd name="T8" fmla="*/ 13 w 163"/>
                  <a:gd name="T9" fmla="*/ 0 h 143"/>
                  <a:gd name="T10" fmla="*/ 4 w 163"/>
                  <a:gd name="T11" fmla="*/ 4 h 143"/>
                  <a:gd name="T12" fmla="*/ 5 w 163"/>
                  <a:gd name="T13" fmla="*/ 20 h 143"/>
                  <a:gd name="T14" fmla="*/ 52 w 163"/>
                  <a:gd name="T15" fmla="*/ 58 h 143"/>
                  <a:gd name="T16" fmla="*/ 46 w 163"/>
                  <a:gd name="T17" fmla="*/ 73 h 143"/>
                  <a:gd name="T18" fmla="*/ 45 w 163"/>
                  <a:gd name="T19" fmla="*/ 81 h 143"/>
                  <a:gd name="T20" fmla="*/ 73 w 163"/>
                  <a:gd name="T21" fmla="*/ 66 h 143"/>
                  <a:gd name="T22" fmla="*/ 89 w 163"/>
                  <a:gd name="T23" fmla="*/ 62 h 143"/>
                  <a:gd name="T24" fmla="*/ 119 w 163"/>
                  <a:gd name="T25" fmla="*/ 79 h 143"/>
                  <a:gd name="T26" fmla="*/ 106 w 163"/>
                  <a:gd name="T27" fmla="*/ 125 h 143"/>
                  <a:gd name="T28" fmla="*/ 82 w 163"/>
                  <a:gd name="T29" fmla="*/ 139 h 143"/>
                  <a:gd name="T30" fmla="*/ 104 w 163"/>
                  <a:gd name="T31" fmla="*/ 143 h 143"/>
                  <a:gd name="T32" fmla="*/ 163 w 163"/>
                  <a:gd name="T33" fmla="*/ 84 h 143"/>
                  <a:gd name="T34" fmla="*/ 104 w 163"/>
                  <a:gd name="T35" fmla="*/ 26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3" h="143">
                    <a:moveTo>
                      <a:pt x="104" y="26"/>
                    </a:moveTo>
                    <a:cubicBezTo>
                      <a:pt x="95" y="26"/>
                      <a:pt x="86" y="28"/>
                      <a:pt x="79" y="31"/>
                    </a:cubicBezTo>
                    <a:cubicBezTo>
                      <a:pt x="74" y="34"/>
                      <a:pt x="70" y="36"/>
                      <a:pt x="66" y="4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8" y="0"/>
                      <a:pt x="15" y="0"/>
                      <a:pt x="13" y="0"/>
                    </a:cubicBezTo>
                    <a:cubicBezTo>
                      <a:pt x="9" y="0"/>
                      <a:pt x="6" y="1"/>
                      <a:pt x="4" y="4"/>
                    </a:cubicBezTo>
                    <a:cubicBezTo>
                      <a:pt x="0" y="9"/>
                      <a:pt x="1" y="16"/>
                      <a:pt x="5" y="20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49" y="62"/>
                      <a:pt x="47" y="67"/>
                      <a:pt x="46" y="73"/>
                    </a:cubicBezTo>
                    <a:cubicBezTo>
                      <a:pt x="46" y="75"/>
                      <a:pt x="45" y="78"/>
                      <a:pt x="45" y="81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78" y="63"/>
                      <a:pt x="84" y="62"/>
                      <a:pt x="89" y="62"/>
                    </a:cubicBezTo>
                    <a:cubicBezTo>
                      <a:pt x="102" y="62"/>
                      <a:pt x="113" y="68"/>
                      <a:pt x="119" y="79"/>
                    </a:cubicBezTo>
                    <a:cubicBezTo>
                      <a:pt x="128" y="95"/>
                      <a:pt x="122" y="116"/>
                      <a:pt x="106" y="125"/>
                    </a:cubicBezTo>
                    <a:cubicBezTo>
                      <a:pt x="82" y="139"/>
                      <a:pt x="82" y="139"/>
                      <a:pt x="82" y="139"/>
                    </a:cubicBezTo>
                    <a:cubicBezTo>
                      <a:pt x="88" y="141"/>
                      <a:pt x="96" y="143"/>
                      <a:pt x="104" y="143"/>
                    </a:cubicBezTo>
                    <a:cubicBezTo>
                      <a:pt x="136" y="143"/>
                      <a:pt x="163" y="117"/>
                      <a:pt x="163" y="84"/>
                    </a:cubicBezTo>
                    <a:cubicBezTo>
                      <a:pt x="163" y="52"/>
                      <a:pt x="136" y="26"/>
                      <a:pt x="104" y="26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408"/>
              <p:cNvSpPr>
                <a:spLocks/>
              </p:cNvSpPr>
              <p:nvPr/>
            </p:nvSpPr>
            <p:spPr bwMode="auto">
              <a:xfrm>
                <a:off x="7240588" y="6963909"/>
                <a:ext cx="315913" cy="230188"/>
              </a:xfrm>
              <a:custGeom>
                <a:avLst/>
                <a:gdLst>
                  <a:gd name="T0" fmla="*/ 152 w 227"/>
                  <a:gd name="T1" fmla="*/ 69 h 165"/>
                  <a:gd name="T2" fmla="*/ 215 w 227"/>
                  <a:gd name="T3" fmla="*/ 35 h 165"/>
                  <a:gd name="T4" fmla="*/ 222 w 227"/>
                  <a:gd name="T5" fmla="*/ 9 h 165"/>
                  <a:gd name="T6" fmla="*/ 205 w 227"/>
                  <a:gd name="T7" fmla="*/ 0 h 165"/>
                  <a:gd name="T8" fmla="*/ 196 w 227"/>
                  <a:gd name="T9" fmla="*/ 2 h 165"/>
                  <a:gd name="T10" fmla="*/ 135 w 227"/>
                  <a:gd name="T11" fmla="*/ 36 h 165"/>
                  <a:gd name="T12" fmla="*/ 123 w 227"/>
                  <a:gd name="T13" fmla="*/ 26 h 165"/>
                  <a:gd name="T14" fmla="*/ 77 w 227"/>
                  <a:gd name="T15" fmla="*/ 11 h 165"/>
                  <a:gd name="T16" fmla="*/ 0 w 227"/>
                  <a:gd name="T17" fmla="*/ 88 h 165"/>
                  <a:gd name="T18" fmla="*/ 77 w 227"/>
                  <a:gd name="T19" fmla="*/ 165 h 165"/>
                  <a:gd name="T20" fmla="*/ 155 w 227"/>
                  <a:gd name="T21" fmla="*/ 88 h 165"/>
                  <a:gd name="T22" fmla="*/ 154 w 227"/>
                  <a:gd name="T23" fmla="*/ 85 h 165"/>
                  <a:gd name="T24" fmla="*/ 152 w 227"/>
                  <a:gd name="T25" fmla="*/ 69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165">
                    <a:moveTo>
                      <a:pt x="152" y="69"/>
                    </a:moveTo>
                    <a:cubicBezTo>
                      <a:pt x="215" y="35"/>
                      <a:pt x="215" y="35"/>
                      <a:pt x="215" y="35"/>
                    </a:cubicBezTo>
                    <a:cubicBezTo>
                      <a:pt x="224" y="30"/>
                      <a:pt x="227" y="18"/>
                      <a:pt x="222" y="9"/>
                    </a:cubicBezTo>
                    <a:cubicBezTo>
                      <a:pt x="219" y="3"/>
                      <a:pt x="212" y="0"/>
                      <a:pt x="205" y="0"/>
                    </a:cubicBezTo>
                    <a:cubicBezTo>
                      <a:pt x="202" y="0"/>
                      <a:pt x="199" y="0"/>
                      <a:pt x="196" y="2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1" y="32"/>
                      <a:pt x="127" y="29"/>
                      <a:pt x="123" y="26"/>
                    </a:cubicBezTo>
                    <a:cubicBezTo>
                      <a:pt x="110" y="16"/>
                      <a:pt x="94" y="11"/>
                      <a:pt x="77" y="11"/>
                    </a:cubicBezTo>
                    <a:cubicBezTo>
                      <a:pt x="35" y="11"/>
                      <a:pt x="0" y="45"/>
                      <a:pt x="0" y="88"/>
                    </a:cubicBezTo>
                    <a:cubicBezTo>
                      <a:pt x="0" y="131"/>
                      <a:pt x="35" y="165"/>
                      <a:pt x="77" y="165"/>
                    </a:cubicBezTo>
                    <a:cubicBezTo>
                      <a:pt x="120" y="165"/>
                      <a:pt x="155" y="131"/>
                      <a:pt x="155" y="88"/>
                    </a:cubicBezTo>
                    <a:cubicBezTo>
                      <a:pt x="155" y="87"/>
                      <a:pt x="155" y="86"/>
                      <a:pt x="154" y="85"/>
                    </a:cubicBezTo>
                    <a:cubicBezTo>
                      <a:pt x="154" y="80"/>
                      <a:pt x="154" y="75"/>
                      <a:pt x="152" y="69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5041074" y="2784190"/>
            <a:ext cx="1423403" cy="1423403"/>
            <a:chOff x="6438262" y="3038866"/>
            <a:chExt cx="1897870" cy="1897870"/>
          </a:xfrm>
        </p:grpSpPr>
        <p:sp>
          <p:nvSpPr>
            <p:cNvPr id="71" name="泪滴形 70"/>
            <p:cNvSpPr/>
            <p:nvPr/>
          </p:nvSpPr>
          <p:spPr>
            <a:xfrm rot="8100000" flipV="1">
              <a:off x="6438262" y="3038866"/>
              <a:ext cx="1897870" cy="1897870"/>
            </a:xfrm>
            <a:prstGeom prst="teardrop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72" name="组合 71"/>
            <p:cNvGrpSpPr>
              <a:grpSpLocks noChangeAspect="1"/>
            </p:cNvGrpSpPr>
            <p:nvPr/>
          </p:nvGrpSpPr>
          <p:grpSpPr>
            <a:xfrm>
              <a:off x="7839999" y="3717801"/>
              <a:ext cx="318025" cy="540000"/>
              <a:chOff x="11322051" y="6770687"/>
              <a:chExt cx="236538" cy="401638"/>
            </a:xfrm>
            <a:solidFill>
              <a:srgbClr val="E7E7E7"/>
            </a:solidFill>
          </p:grpSpPr>
          <p:sp>
            <p:nvSpPr>
              <p:cNvPr id="73" name="Freeform 492"/>
              <p:cNvSpPr>
                <a:spLocks noEditPoints="1"/>
              </p:cNvSpPr>
              <p:nvPr/>
            </p:nvSpPr>
            <p:spPr bwMode="auto">
              <a:xfrm>
                <a:off x="11322051" y="6770687"/>
                <a:ext cx="236538" cy="320675"/>
              </a:xfrm>
              <a:custGeom>
                <a:avLst/>
                <a:gdLst>
                  <a:gd name="T0" fmla="*/ 86 w 170"/>
                  <a:gd name="T1" fmla="*/ 0 h 230"/>
                  <a:gd name="T2" fmla="*/ 85 w 170"/>
                  <a:gd name="T3" fmla="*/ 0 h 230"/>
                  <a:gd name="T4" fmla="*/ 84 w 170"/>
                  <a:gd name="T5" fmla="*/ 0 h 230"/>
                  <a:gd name="T6" fmla="*/ 0 w 170"/>
                  <a:gd name="T7" fmla="*/ 96 h 230"/>
                  <a:gd name="T8" fmla="*/ 50 w 170"/>
                  <a:gd name="T9" fmla="*/ 230 h 230"/>
                  <a:gd name="T10" fmla="*/ 120 w 170"/>
                  <a:gd name="T11" fmla="*/ 230 h 230"/>
                  <a:gd name="T12" fmla="*/ 170 w 170"/>
                  <a:gd name="T13" fmla="*/ 96 h 230"/>
                  <a:gd name="T14" fmla="*/ 86 w 170"/>
                  <a:gd name="T15" fmla="*/ 0 h 230"/>
                  <a:gd name="T16" fmla="*/ 105 w 170"/>
                  <a:gd name="T17" fmla="*/ 210 h 230"/>
                  <a:gd name="T18" fmla="*/ 97 w 170"/>
                  <a:gd name="T19" fmla="*/ 210 h 230"/>
                  <a:gd name="T20" fmla="*/ 97 w 170"/>
                  <a:gd name="T21" fmla="*/ 159 h 230"/>
                  <a:gd name="T22" fmla="*/ 73 w 170"/>
                  <a:gd name="T23" fmla="*/ 159 h 230"/>
                  <a:gd name="T24" fmla="*/ 73 w 170"/>
                  <a:gd name="T25" fmla="*/ 210 h 230"/>
                  <a:gd name="T26" fmla="*/ 65 w 170"/>
                  <a:gd name="T27" fmla="*/ 210 h 230"/>
                  <a:gd name="T28" fmla="*/ 49 w 170"/>
                  <a:gd name="T29" fmla="*/ 176 h 230"/>
                  <a:gd name="T30" fmla="*/ 20 w 170"/>
                  <a:gd name="T31" fmla="*/ 96 h 230"/>
                  <a:gd name="T32" fmla="*/ 49 w 170"/>
                  <a:gd name="T33" fmla="*/ 30 h 230"/>
                  <a:gd name="T34" fmla="*/ 84 w 170"/>
                  <a:gd name="T35" fmla="*/ 20 h 230"/>
                  <a:gd name="T36" fmla="*/ 84 w 170"/>
                  <a:gd name="T37" fmla="*/ 20 h 230"/>
                  <a:gd name="T38" fmla="*/ 85 w 170"/>
                  <a:gd name="T39" fmla="*/ 20 h 230"/>
                  <a:gd name="T40" fmla="*/ 86 w 170"/>
                  <a:gd name="T41" fmla="*/ 20 h 230"/>
                  <a:gd name="T42" fmla="*/ 86 w 170"/>
                  <a:gd name="T43" fmla="*/ 20 h 230"/>
                  <a:gd name="T44" fmla="*/ 121 w 170"/>
                  <a:gd name="T45" fmla="*/ 30 h 230"/>
                  <a:gd name="T46" fmla="*/ 150 w 170"/>
                  <a:gd name="T47" fmla="*/ 96 h 230"/>
                  <a:gd name="T48" fmla="*/ 121 w 170"/>
                  <a:gd name="T49" fmla="*/ 176 h 230"/>
                  <a:gd name="T50" fmla="*/ 105 w 170"/>
                  <a:gd name="T51" fmla="*/ 21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0" h="230">
                    <a:moveTo>
                      <a:pt x="86" y="0"/>
                    </a:moveTo>
                    <a:cubicBezTo>
                      <a:pt x="85" y="0"/>
                      <a:pt x="85" y="0"/>
                      <a:pt x="85" y="0"/>
                    </a:cubicBezTo>
                    <a:cubicBezTo>
                      <a:pt x="85" y="0"/>
                      <a:pt x="84" y="0"/>
                      <a:pt x="84" y="0"/>
                    </a:cubicBezTo>
                    <a:cubicBezTo>
                      <a:pt x="74" y="0"/>
                      <a:pt x="0" y="3"/>
                      <a:pt x="0" y="96"/>
                    </a:cubicBezTo>
                    <a:cubicBezTo>
                      <a:pt x="0" y="136"/>
                      <a:pt x="50" y="210"/>
                      <a:pt x="50" y="230"/>
                    </a:cubicBezTo>
                    <a:cubicBezTo>
                      <a:pt x="120" y="230"/>
                      <a:pt x="120" y="230"/>
                      <a:pt x="120" y="230"/>
                    </a:cubicBezTo>
                    <a:cubicBezTo>
                      <a:pt x="120" y="210"/>
                      <a:pt x="170" y="136"/>
                      <a:pt x="170" y="96"/>
                    </a:cubicBezTo>
                    <a:cubicBezTo>
                      <a:pt x="170" y="3"/>
                      <a:pt x="96" y="0"/>
                      <a:pt x="86" y="0"/>
                    </a:cubicBezTo>
                    <a:close/>
                    <a:moveTo>
                      <a:pt x="105" y="210"/>
                    </a:moveTo>
                    <a:cubicBezTo>
                      <a:pt x="97" y="210"/>
                      <a:pt x="97" y="210"/>
                      <a:pt x="97" y="210"/>
                    </a:cubicBezTo>
                    <a:cubicBezTo>
                      <a:pt x="97" y="159"/>
                      <a:pt x="97" y="159"/>
                      <a:pt x="97" y="159"/>
                    </a:cubicBezTo>
                    <a:cubicBezTo>
                      <a:pt x="73" y="159"/>
                      <a:pt x="73" y="159"/>
                      <a:pt x="73" y="159"/>
                    </a:cubicBezTo>
                    <a:cubicBezTo>
                      <a:pt x="73" y="210"/>
                      <a:pt x="73" y="210"/>
                      <a:pt x="73" y="210"/>
                    </a:cubicBezTo>
                    <a:cubicBezTo>
                      <a:pt x="65" y="210"/>
                      <a:pt x="65" y="210"/>
                      <a:pt x="65" y="210"/>
                    </a:cubicBezTo>
                    <a:cubicBezTo>
                      <a:pt x="62" y="201"/>
                      <a:pt x="56" y="190"/>
                      <a:pt x="49" y="176"/>
                    </a:cubicBezTo>
                    <a:cubicBezTo>
                      <a:pt x="37" y="150"/>
                      <a:pt x="20" y="115"/>
                      <a:pt x="20" y="96"/>
                    </a:cubicBezTo>
                    <a:cubicBezTo>
                      <a:pt x="20" y="64"/>
                      <a:pt x="30" y="42"/>
                      <a:pt x="49" y="30"/>
                    </a:cubicBezTo>
                    <a:cubicBezTo>
                      <a:pt x="65" y="20"/>
                      <a:pt x="82" y="20"/>
                      <a:pt x="84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5" y="20"/>
                      <a:pt x="85" y="20"/>
                      <a:pt x="85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8" y="20"/>
                      <a:pt x="105" y="20"/>
                      <a:pt x="121" y="30"/>
                    </a:cubicBezTo>
                    <a:cubicBezTo>
                      <a:pt x="140" y="42"/>
                      <a:pt x="150" y="64"/>
                      <a:pt x="150" y="96"/>
                    </a:cubicBezTo>
                    <a:cubicBezTo>
                      <a:pt x="150" y="115"/>
                      <a:pt x="133" y="150"/>
                      <a:pt x="121" y="176"/>
                    </a:cubicBezTo>
                    <a:cubicBezTo>
                      <a:pt x="114" y="190"/>
                      <a:pt x="108" y="201"/>
                      <a:pt x="105" y="21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4" name="Rectangle 493"/>
              <p:cNvSpPr>
                <a:spLocks noChangeArrowheads="1"/>
              </p:cNvSpPr>
              <p:nvPr/>
            </p:nvSpPr>
            <p:spPr bwMode="auto">
              <a:xfrm>
                <a:off x="11391901" y="7105649"/>
                <a:ext cx="98425" cy="26988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5" name="Rectangle 494"/>
              <p:cNvSpPr>
                <a:spLocks noChangeArrowheads="1"/>
              </p:cNvSpPr>
              <p:nvPr/>
            </p:nvSpPr>
            <p:spPr bwMode="auto">
              <a:xfrm>
                <a:off x="11417301" y="7145337"/>
                <a:ext cx="49213" cy="26988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2666132" y="2784190"/>
            <a:ext cx="1423403" cy="1423403"/>
            <a:chOff x="3271670" y="3038866"/>
            <a:chExt cx="1897870" cy="1897870"/>
          </a:xfrm>
        </p:grpSpPr>
        <p:sp>
          <p:nvSpPr>
            <p:cNvPr id="77" name="泪滴形 76"/>
            <p:cNvSpPr/>
            <p:nvPr/>
          </p:nvSpPr>
          <p:spPr>
            <a:xfrm rot="13500000" flipH="1" flipV="1">
              <a:off x="3271670" y="3038866"/>
              <a:ext cx="1897870" cy="1897870"/>
            </a:xfrm>
            <a:prstGeom prst="teardrop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8" name="Freeform 169"/>
            <p:cNvSpPr>
              <a:spLocks noChangeAspect="1"/>
            </p:cNvSpPr>
            <p:nvPr/>
          </p:nvSpPr>
          <p:spPr bwMode="auto">
            <a:xfrm>
              <a:off x="3482937" y="3717801"/>
              <a:ext cx="360000" cy="540000"/>
            </a:xfrm>
            <a:custGeom>
              <a:avLst/>
              <a:gdLst>
                <a:gd name="T0" fmla="*/ 144 w 192"/>
                <a:gd name="T1" fmla="*/ 192 h 288"/>
                <a:gd name="T2" fmla="*/ 130 w 192"/>
                <a:gd name="T3" fmla="*/ 194 h 288"/>
                <a:gd name="T4" fmla="*/ 120 w 192"/>
                <a:gd name="T5" fmla="*/ 192 h 288"/>
                <a:gd name="T6" fmla="*/ 96 w 192"/>
                <a:gd name="T7" fmla="*/ 167 h 288"/>
                <a:gd name="T8" fmla="*/ 94 w 192"/>
                <a:gd name="T9" fmla="*/ 158 h 288"/>
                <a:gd name="T10" fmla="*/ 96 w 192"/>
                <a:gd name="T11" fmla="*/ 144 h 288"/>
                <a:gd name="T12" fmla="*/ 94 w 192"/>
                <a:gd name="T13" fmla="*/ 131 h 288"/>
                <a:gd name="T14" fmla="*/ 96 w 192"/>
                <a:gd name="T15" fmla="*/ 121 h 288"/>
                <a:gd name="T16" fmla="*/ 121 w 192"/>
                <a:gd name="T17" fmla="*/ 96 h 288"/>
                <a:gd name="T18" fmla="*/ 131 w 192"/>
                <a:gd name="T19" fmla="*/ 94 h 288"/>
                <a:gd name="T20" fmla="*/ 144 w 192"/>
                <a:gd name="T21" fmla="*/ 96 h 288"/>
                <a:gd name="T22" fmla="*/ 192 w 192"/>
                <a:gd name="T23" fmla="*/ 48 h 288"/>
                <a:gd name="T24" fmla="*/ 144 w 192"/>
                <a:gd name="T25" fmla="*/ 0 h 288"/>
                <a:gd name="T26" fmla="*/ 96 w 192"/>
                <a:gd name="T27" fmla="*/ 48 h 288"/>
                <a:gd name="T28" fmla="*/ 98 w 192"/>
                <a:gd name="T29" fmla="*/ 62 h 288"/>
                <a:gd name="T30" fmla="*/ 96 w 192"/>
                <a:gd name="T31" fmla="*/ 71 h 288"/>
                <a:gd name="T32" fmla="*/ 71 w 192"/>
                <a:gd name="T33" fmla="*/ 96 h 288"/>
                <a:gd name="T34" fmla="*/ 62 w 192"/>
                <a:gd name="T35" fmla="*/ 98 h 288"/>
                <a:gd name="T36" fmla="*/ 48 w 192"/>
                <a:gd name="T37" fmla="*/ 96 h 288"/>
                <a:gd name="T38" fmla="*/ 0 w 192"/>
                <a:gd name="T39" fmla="*/ 144 h 288"/>
                <a:gd name="T40" fmla="*/ 48 w 192"/>
                <a:gd name="T41" fmla="*/ 192 h 288"/>
                <a:gd name="T42" fmla="*/ 60 w 192"/>
                <a:gd name="T43" fmla="*/ 190 h 288"/>
                <a:gd name="T44" fmla="*/ 70 w 192"/>
                <a:gd name="T45" fmla="*/ 192 h 288"/>
                <a:gd name="T46" fmla="*/ 95 w 192"/>
                <a:gd name="T47" fmla="*/ 218 h 288"/>
                <a:gd name="T48" fmla="*/ 98 w 192"/>
                <a:gd name="T49" fmla="*/ 227 h 288"/>
                <a:gd name="T50" fmla="*/ 96 w 192"/>
                <a:gd name="T51" fmla="*/ 240 h 288"/>
                <a:gd name="T52" fmla="*/ 144 w 192"/>
                <a:gd name="T53" fmla="*/ 288 h 288"/>
                <a:gd name="T54" fmla="*/ 192 w 192"/>
                <a:gd name="T55" fmla="*/ 240 h 288"/>
                <a:gd name="T56" fmla="*/ 144 w 192"/>
                <a:gd name="T57" fmla="*/ 19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2" h="288">
                  <a:moveTo>
                    <a:pt x="144" y="192"/>
                  </a:moveTo>
                  <a:cubicBezTo>
                    <a:pt x="137" y="192"/>
                    <a:pt x="130" y="194"/>
                    <a:pt x="130" y="194"/>
                  </a:cubicBezTo>
                  <a:cubicBezTo>
                    <a:pt x="127" y="195"/>
                    <a:pt x="123" y="194"/>
                    <a:pt x="120" y="192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94" y="165"/>
                    <a:pt x="93" y="161"/>
                    <a:pt x="94" y="158"/>
                  </a:cubicBezTo>
                  <a:cubicBezTo>
                    <a:pt x="94" y="158"/>
                    <a:pt x="96" y="151"/>
                    <a:pt x="96" y="144"/>
                  </a:cubicBezTo>
                  <a:cubicBezTo>
                    <a:pt x="96" y="137"/>
                    <a:pt x="94" y="131"/>
                    <a:pt x="94" y="131"/>
                  </a:cubicBezTo>
                  <a:cubicBezTo>
                    <a:pt x="93" y="128"/>
                    <a:pt x="94" y="124"/>
                    <a:pt x="96" y="121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3" y="94"/>
                    <a:pt x="128" y="93"/>
                    <a:pt x="131" y="94"/>
                  </a:cubicBezTo>
                  <a:cubicBezTo>
                    <a:pt x="131" y="94"/>
                    <a:pt x="137" y="96"/>
                    <a:pt x="144" y="96"/>
                  </a:cubicBezTo>
                  <a:cubicBezTo>
                    <a:pt x="170" y="96"/>
                    <a:pt x="192" y="75"/>
                    <a:pt x="192" y="48"/>
                  </a:cubicBezTo>
                  <a:cubicBezTo>
                    <a:pt x="192" y="22"/>
                    <a:pt x="170" y="0"/>
                    <a:pt x="144" y="0"/>
                  </a:cubicBezTo>
                  <a:cubicBezTo>
                    <a:pt x="117" y="0"/>
                    <a:pt x="96" y="22"/>
                    <a:pt x="96" y="48"/>
                  </a:cubicBezTo>
                  <a:cubicBezTo>
                    <a:pt x="96" y="55"/>
                    <a:pt x="98" y="62"/>
                    <a:pt x="98" y="62"/>
                  </a:cubicBezTo>
                  <a:cubicBezTo>
                    <a:pt x="99" y="65"/>
                    <a:pt x="98" y="69"/>
                    <a:pt x="96" y="71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69" y="98"/>
                    <a:pt x="65" y="99"/>
                    <a:pt x="62" y="98"/>
                  </a:cubicBezTo>
                  <a:cubicBezTo>
                    <a:pt x="62" y="98"/>
                    <a:pt x="55" y="96"/>
                    <a:pt x="48" y="96"/>
                  </a:cubicBezTo>
                  <a:cubicBezTo>
                    <a:pt x="21" y="96"/>
                    <a:pt x="0" y="117"/>
                    <a:pt x="0" y="144"/>
                  </a:cubicBezTo>
                  <a:cubicBezTo>
                    <a:pt x="0" y="170"/>
                    <a:pt x="21" y="192"/>
                    <a:pt x="48" y="192"/>
                  </a:cubicBezTo>
                  <a:cubicBezTo>
                    <a:pt x="54" y="192"/>
                    <a:pt x="60" y="190"/>
                    <a:pt x="60" y="190"/>
                  </a:cubicBezTo>
                  <a:cubicBezTo>
                    <a:pt x="63" y="189"/>
                    <a:pt x="68" y="190"/>
                    <a:pt x="70" y="192"/>
                  </a:cubicBezTo>
                  <a:cubicBezTo>
                    <a:pt x="95" y="218"/>
                    <a:pt x="95" y="218"/>
                    <a:pt x="95" y="218"/>
                  </a:cubicBezTo>
                  <a:cubicBezTo>
                    <a:pt x="97" y="220"/>
                    <a:pt x="98" y="224"/>
                    <a:pt x="98" y="227"/>
                  </a:cubicBezTo>
                  <a:cubicBezTo>
                    <a:pt x="98" y="227"/>
                    <a:pt x="96" y="234"/>
                    <a:pt x="96" y="240"/>
                  </a:cubicBezTo>
                  <a:cubicBezTo>
                    <a:pt x="96" y="266"/>
                    <a:pt x="117" y="288"/>
                    <a:pt x="144" y="288"/>
                  </a:cubicBezTo>
                  <a:cubicBezTo>
                    <a:pt x="170" y="288"/>
                    <a:pt x="192" y="266"/>
                    <a:pt x="192" y="240"/>
                  </a:cubicBezTo>
                  <a:cubicBezTo>
                    <a:pt x="192" y="213"/>
                    <a:pt x="170" y="192"/>
                    <a:pt x="144" y="192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79" name="矩形 78"/>
          <p:cNvSpPr/>
          <p:nvPr/>
        </p:nvSpPr>
        <p:spPr>
          <a:xfrm>
            <a:off x="3093666" y="3094266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矩形 47"/>
          <p:cNvSpPr>
            <a:spLocks noChangeArrowheads="1"/>
          </p:cNvSpPr>
          <p:nvPr/>
        </p:nvSpPr>
        <p:spPr bwMode="auto">
          <a:xfrm>
            <a:off x="3104354" y="3356604"/>
            <a:ext cx="1091424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在此录入图表的描述说明，在此录入图表的说明</a:t>
            </a:r>
          </a:p>
        </p:txBody>
      </p:sp>
      <p:sp>
        <p:nvSpPr>
          <p:cNvPr id="81" name="矩形 80"/>
          <p:cNvSpPr/>
          <p:nvPr/>
        </p:nvSpPr>
        <p:spPr>
          <a:xfrm>
            <a:off x="5085152" y="3094266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矩形 47"/>
          <p:cNvSpPr>
            <a:spLocks noChangeArrowheads="1"/>
          </p:cNvSpPr>
          <p:nvPr/>
        </p:nvSpPr>
        <p:spPr bwMode="auto">
          <a:xfrm>
            <a:off x="4978595" y="3356604"/>
            <a:ext cx="1091424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在此录入图表的描述说明，在此录入图表的说明</a:t>
            </a:r>
          </a:p>
        </p:txBody>
      </p:sp>
      <p:sp>
        <p:nvSpPr>
          <p:cNvPr id="83" name="矩形 82"/>
          <p:cNvSpPr/>
          <p:nvPr/>
        </p:nvSpPr>
        <p:spPr>
          <a:xfrm>
            <a:off x="4072867" y="2237584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矩形 47"/>
          <p:cNvSpPr>
            <a:spLocks noChangeArrowheads="1"/>
          </p:cNvSpPr>
          <p:nvPr/>
        </p:nvSpPr>
        <p:spPr bwMode="auto">
          <a:xfrm>
            <a:off x="4056104" y="2499924"/>
            <a:ext cx="1018392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在此录入图表的说明，在此录入图表的说明</a:t>
            </a:r>
          </a:p>
        </p:txBody>
      </p:sp>
      <p:sp>
        <p:nvSpPr>
          <p:cNvPr id="85" name="矩形 84"/>
          <p:cNvSpPr/>
          <p:nvPr/>
        </p:nvSpPr>
        <p:spPr>
          <a:xfrm>
            <a:off x="4079346" y="4271012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矩形 47"/>
          <p:cNvSpPr>
            <a:spLocks noChangeArrowheads="1"/>
          </p:cNvSpPr>
          <p:nvPr/>
        </p:nvSpPr>
        <p:spPr bwMode="auto">
          <a:xfrm>
            <a:off x="4026067" y="4554456"/>
            <a:ext cx="1091424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在此录入图表的描述说明，在此录入图表的说明</a:t>
            </a:r>
          </a:p>
        </p:txBody>
      </p:sp>
      <p:sp>
        <p:nvSpPr>
          <p:cNvPr id="87" name="矩形 3"/>
          <p:cNvSpPr>
            <a:spLocks noChangeArrowheads="1"/>
          </p:cNvSpPr>
          <p:nvPr/>
        </p:nvSpPr>
        <p:spPr bwMode="auto">
          <a:xfrm>
            <a:off x="3750551" y="997376"/>
            <a:ext cx="1061815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执行力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88" name="文本框 37"/>
          <p:cNvSpPr txBox="1"/>
          <p:nvPr/>
        </p:nvSpPr>
        <p:spPr>
          <a:xfrm>
            <a:off x="4887273" y="1182042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2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Capacity</a:t>
            </a:r>
            <a:endParaRPr lang="zh-CN" altLang="en-US" sz="1200" baseline="-300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3341438" y="1038470"/>
            <a:ext cx="197506" cy="296260"/>
            <a:chOff x="5284519" y="1508166"/>
            <a:chExt cx="213756" cy="427512"/>
          </a:xfrm>
        </p:grpSpPr>
        <p:cxnSp>
          <p:nvCxnSpPr>
            <p:cNvPr id="90" name="直接连接符 89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91" name="直接连接符 90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6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3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6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3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6" presetClass="entr" presetSubtype="2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6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3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6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3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3602436" y="1256134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团队合作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2" name="文本框 37"/>
          <p:cNvSpPr txBox="1"/>
          <p:nvPr/>
        </p:nvSpPr>
        <p:spPr>
          <a:xfrm>
            <a:off x="5016976" y="1440800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2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Teamwork</a:t>
            </a:r>
            <a:endParaRPr lang="zh-CN" altLang="en-US" sz="120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193326" y="1297228"/>
            <a:ext cx="197506" cy="296260"/>
            <a:chOff x="5284519" y="1508166"/>
            <a:chExt cx="213756" cy="427512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25" name="直接连接符 2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sp>
        <p:nvSpPr>
          <p:cNvPr id="26" name="六边形 25"/>
          <p:cNvSpPr/>
          <p:nvPr/>
        </p:nvSpPr>
        <p:spPr>
          <a:xfrm>
            <a:off x="3573893" y="1842841"/>
            <a:ext cx="1293062" cy="1114709"/>
          </a:xfrm>
          <a:prstGeom prst="hexagon">
            <a:avLst/>
          </a:prstGeom>
          <a:solidFill>
            <a:srgbClr val="70AD47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荣誉</a:t>
            </a:r>
          </a:p>
        </p:txBody>
      </p:sp>
      <p:sp>
        <p:nvSpPr>
          <p:cNvPr id="27" name="六边形 26"/>
          <p:cNvSpPr/>
          <p:nvPr/>
        </p:nvSpPr>
        <p:spPr>
          <a:xfrm>
            <a:off x="4669045" y="2457037"/>
            <a:ext cx="1293062" cy="1114709"/>
          </a:xfrm>
          <a:prstGeom prst="hexagon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专业</a:t>
            </a:r>
          </a:p>
        </p:txBody>
      </p:sp>
      <p:sp>
        <p:nvSpPr>
          <p:cNvPr id="28" name="六边形 27"/>
          <p:cNvSpPr/>
          <p:nvPr/>
        </p:nvSpPr>
        <p:spPr>
          <a:xfrm>
            <a:off x="3573892" y="3055383"/>
            <a:ext cx="1293062" cy="1114709"/>
          </a:xfrm>
          <a:prstGeom prst="hexagon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l"/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9" name="六边形 28"/>
          <p:cNvSpPr/>
          <p:nvPr/>
        </p:nvSpPr>
        <p:spPr>
          <a:xfrm>
            <a:off x="5764198" y="3071353"/>
            <a:ext cx="1293062" cy="1114709"/>
          </a:xfrm>
          <a:prstGeom prst="hexagon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0" name="六边形 29"/>
          <p:cNvSpPr/>
          <p:nvPr/>
        </p:nvSpPr>
        <p:spPr>
          <a:xfrm>
            <a:off x="4672565" y="3661641"/>
            <a:ext cx="1293062" cy="1114709"/>
          </a:xfrm>
          <a:prstGeom prst="hexagon">
            <a:avLst/>
          </a:prstGeom>
          <a:solidFill>
            <a:srgbClr val="70A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协调</a:t>
            </a:r>
          </a:p>
        </p:txBody>
      </p:sp>
      <p:sp>
        <p:nvSpPr>
          <p:cNvPr id="31" name="六边形 30"/>
          <p:cNvSpPr/>
          <p:nvPr/>
        </p:nvSpPr>
        <p:spPr>
          <a:xfrm>
            <a:off x="6859351" y="2459718"/>
            <a:ext cx="1293062" cy="1114709"/>
          </a:xfrm>
          <a:prstGeom prst="hexagon">
            <a:avLst/>
          </a:prstGeom>
          <a:solidFill>
            <a:srgbClr val="70A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合作</a:t>
            </a:r>
          </a:p>
        </p:txBody>
      </p:sp>
      <p:sp>
        <p:nvSpPr>
          <p:cNvPr id="32" name="六边形 31"/>
          <p:cNvSpPr/>
          <p:nvPr/>
        </p:nvSpPr>
        <p:spPr>
          <a:xfrm>
            <a:off x="2478739" y="2459718"/>
            <a:ext cx="1293062" cy="1114709"/>
          </a:xfrm>
          <a:prstGeom prst="hexagon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3" name="六边形 32"/>
          <p:cNvSpPr/>
          <p:nvPr/>
        </p:nvSpPr>
        <p:spPr>
          <a:xfrm>
            <a:off x="5764199" y="4267925"/>
            <a:ext cx="1293062" cy="1114709"/>
          </a:xfrm>
          <a:prstGeom prst="hexagon">
            <a:avLst/>
          </a:prstGeom>
          <a:solidFill>
            <a:srgbClr val="C2DA3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奉献</a:t>
            </a:r>
          </a:p>
        </p:txBody>
      </p:sp>
      <p:sp>
        <p:nvSpPr>
          <p:cNvPr id="34" name="六边形 33"/>
          <p:cNvSpPr/>
          <p:nvPr/>
        </p:nvSpPr>
        <p:spPr>
          <a:xfrm>
            <a:off x="6859351" y="3652321"/>
            <a:ext cx="1293062" cy="1114709"/>
          </a:xfrm>
          <a:prstGeom prst="hexagon">
            <a:avLst/>
          </a:pr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谦虚</a:t>
            </a:r>
          </a:p>
        </p:txBody>
      </p:sp>
      <p:sp>
        <p:nvSpPr>
          <p:cNvPr id="35" name="六边形 34"/>
          <p:cNvSpPr/>
          <p:nvPr/>
        </p:nvSpPr>
        <p:spPr>
          <a:xfrm>
            <a:off x="2478739" y="3652321"/>
            <a:ext cx="1293062" cy="1114709"/>
          </a:xfrm>
          <a:prstGeom prst="hexagon">
            <a:avLst/>
          </a:prstGeom>
          <a:solidFill>
            <a:srgbClr val="70AD47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远见</a:t>
            </a:r>
          </a:p>
        </p:txBody>
      </p:sp>
      <p:sp>
        <p:nvSpPr>
          <p:cNvPr id="36" name="六边形 35"/>
          <p:cNvSpPr/>
          <p:nvPr/>
        </p:nvSpPr>
        <p:spPr>
          <a:xfrm>
            <a:off x="1383586" y="3071353"/>
            <a:ext cx="1293062" cy="1114709"/>
          </a:xfrm>
          <a:prstGeom prst="hexagon">
            <a:avLst/>
          </a:pr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目标</a:t>
            </a:r>
          </a:p>
        </p:txBody>
      </p:sp>
      <p:sp>
        <p:nvSpPr>
          <p:cNvPr id="37" name="TextBox 39"/>
          <p:cNvSpPr txBox="1"/>
          <p:nvPr/>
        </p:nvSpPr>
        <p:spPr>
          <a:xfrm flipH="1">
            <a:off x="916759" y="4474532"/>
            <a:ext cx="2090180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 algn="ctr">
              <a:defRPr sz="2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8" name="TextBox 40"/>
          <p:cNvSpPr txBox="1"/>
          <p:nvPr/>
        </p:nvSpPr>
        <p:spPr>
          <a:xfrm>
            <a:off x="916761" y="4889824"/>
            <a:ext cx="2563421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9" name="六边形 38"/>
          <p:cNvSpPr/>
          <p:nvPr/>
        </p:nvSpPr>
        <p:spPr>
          <a:xfrm>
            <a:off x="3573893" y="4267925"/>
            <a:ext cx="1293062" cy="1114709"/>
          </a:xfrm>
          <a:prstGeom prst="hexagon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3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3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3" presetClass="entr" presetSubtype="52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3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1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3" presetClass="entr" presetSubtype="52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6" presetClass="emph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3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3" presetClass="entr" presetSubtype="52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3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1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6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3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1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3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1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3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1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3" presetClass="entr" presetSubtype="52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6" presetClass="emph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3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1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3" presetClass="entr" presetSubtype="52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6" presetClass="emph" presetSubtype="0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3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1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3" presetClass="entr" presetSubtype="52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6" presetClass="emph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3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3" dur="1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1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25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/>
      <p:bldP spid="38" grpId="0"/>
      <p:bldP spid="39" grpId="0" animBg="1"/>
      <p:bldP spid="3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 noChangeAspect="1"/>
          </p:cNvGrpSpPr>
          <p:nvPr/>
        </p:nvGrpSpPr>
        <p:grpSpPr>
          <a:xfrm>
            <a:off x="4041332" y="1636340"/>
            <a:ext cx="1061336" cy="1023624"/>
            <a:chOff x="6992346" y="5492205"/>
            <a:chExt cx="312738" cy="301626"/>
          </a:xfrm>
          <a:solidFill>
            <a:srgbClr val="00B050"/>
          </a:solidFill>
        </p:grpSpPr>
        <p:sp>
          <p:nvSpPr>
            <p:cNvPr id="10" name="Freeform 252"/>
            <p:cNvSpPr>
              <a:spLocks/>
            </p:cNvSpPr>
            <p:nvPr/>
          </p:nvSpPr>
          <p:spPr bwMode="auto">
            <a:xfrm>
              <a:off x="7041559" y="5560468"/>
              <a:ext cx="214313" cy="233363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9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1" name="Freeform 253"/>
            <p:cNvSpPr>
              <a:spLocks/>
            </p:cNvSpPr>
            <p:nvPr/>
          </p:nvSpPr>
          <p:spPr bwMode="auto">
            <a:xfrm>
              <a:off x="6992346" y="5492205"/>
              <a:ext cx="312738" cy="169863"/>
            </a:xfrm>
            <a:custGeom>
              <a:avLst/>
              <a:gdLst>
                <a:gd name="T0" fmla="*/ 81 w 83"/>
                <a:gd name="T1" fmla="*/ 35 h 45"/>
                <a:gd name="T2" fmla="*/ 68 w 83"/>
                <a:gd name="T3" fmla="*/ 23 h 45"/>
                <a:gd name="T4" fmla="*/ 68 w 83"/>
                <a:gd name="T5" fmla="*/ 4 h 45"/>
                <a:gd name="T6" fmla="*/ 66 w 83"/>
                <a:gd name="T7" fmla="*/ 2 h 45"/>
                <a:gd name="T8" fmla="*/ 61 w 83"/>
                <a:gd name="T9" fmla="*/ 2 h 45"/>
                <a:gd name="T10" fmla="*/ 59 w 83"/>
                <a:gd name="T11" fmla="*/ 4 h 45"/>
                <a:gd name="T12" fmla="*/ 59 w 83"/>
                <a:gd name="T13" fmla="*/ 15 h 45"/>
                <a:gd name="T14" fmla="*/ 45 w 83"/>
                <a:gd name="T15" fmla="*/ 2 h 45"/>
                <a:gd name="T16" fmla="*/ 38 w 83"/>
                <a:gd name="T17" fmla="*/ 2 h 45"/>
                <a:gd name="T18" fmla="*/ 2 w 83"/>
                <a:gd name="T19" fmla="*/ 35 h 45"/>
                <a:gd name="T20" fmla="*/ 2 w 83"/>
                <a:gd name="T21" fmla="*/ 43 h 45"/>
                <a:gd name="T22" fmla="*/ 6 w 83"/>
                <a:gd name="T23" fmla="*/ 44 h 45"/>
                <a:gd name="T24" fmla="*/ 10 w 83"/>
                <a:gd name="T25" fmla="*/ 43 h 45"/>
                <a:gd name="T26" fmla="*/ 42 w 83"/>
                <a:gd name="T27" fmla="*/ 13 h 45"/>
                <a:gd name="T28" fmla="*/ 74 w 83"/>
                <a:gd name="T29" fmla="*/ 43 h 45"/>
                <a:gd name="T30" fmla="*/ 81 w 83"/>
                <a:gd name="T31" fmla="*/ 43 h 45"/>
                <a:gd name="T32" fmla="*/ 81 w 83"/>
                <a:gd name="T3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45">
                  <a:moveTo>
                    <a:pt x="81" y="35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3"/>
                    <a:pt x="59" y="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80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69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456426" y="2745693"/>
            <a:ext cx="2231148" cy="346247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Dotum" panose="020B0600000101010101" pitchFamily="34" charset="-127"/>
                <a:cs typeface="Arial" panose="020B0604020202020204" pitchFamily="34" charset="0"/>
              </a:rPr>
              <a:t>PART  01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Dotum" panose="020B0600000101010101" pitchFamily="34" charset="-127"/>
              <a:cs typeface="Arial" panose="020B0604020202020204" pitchFamily="34" charset="0"/>
            </a:endParaRPr>
          </a:p>
        </p:txBody>
      </p:sp>
      <p:sp>
        <p:nvSpPr>
          <p:cNvPr id="13" name="文本框 8"/>
          <p:cNvSpPr txBox="1"/>
          <p:nvPr/>
        </p:nvSpPr>
        <p:spPr>
          <a:xfrm>
            <a:off x="3141977" y="3050013"/>
            <a:ext cx="2860046" cy="692495"/>
          </a:xfrm>
          <a:prstGeom prst="rect">
            <a:avLst/>
          </a:prstGeom>
          <a:solidFill>
            <a:srgbClr val="00B050"/>
          </a:solidFill>
          <a:ln>
            <a:noFill/>
          </a:ln>
          <a:extLst/>
        </p:spPr>
        <p:txBody>
          <a:bodyPr wrap="square" lIns="68576" tIns="34289" rIns="68576" bIns="34289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40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基础篇</a:t>
            </a:r>
          </a:p>
        </p:txBody>
      </p:sp>
      <p:sp>
        <p:nvSpPr>
          <p:cNvPr id="14" name="矩形 51"/>
          <p:cNvSpPr>
            <a:spLocks noChangeArrowheads="1"/>
          </p:cNvSpPr>
          <p:nvPr/>
        </p:nvSpPr>
        <p:spPr bwMode="auto">
          <a:xfrm>
            <a:off x="3278863" y="3828675"/>
            <a:ext cx="2586274" cy="3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6" tIns="34289" rIns="68576" bIns="3428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buNone/>
            </a:pPr>
            <a:r>
              <a:rPr lang="en-US" altLang="zh-CN" sz="2100" dirty="0">
                <a:solidFill>
                  <a:srgbClr val="00B050"/>
                </a:solidFill>
                <a:latin typeface="方正中等线简体" pitchFamily="2" charset="-122"/>
                <a:ea typeface="方正中等线简体" pitchFamily="2" charset="-122"/>
                <a:cs typeface="Arial" panose="020B0604020202020204" pitchFamily="34" charset="0"/>
              </a:rPr>
              <a:t>Basic</a:t>
            </a:r>
            <a:r>
              <a:rPr lang="zh-CN" altLang="en-US" sz="2100" dirty="0">
                <a:solidFill>
                  <a:srgbClr val="00B050"/>
                </a:solidFill>
                <a:latin typeface="方正中等线简体" pitchFamily="2" charset="-122"/>
                <a:ea typeface="方正中等线简体" pitchFamily="2" charset="-122"/>
                <a:cs typeface="Arial" panose="020B0604020202020204" pitchFamily="34" charset="0"/>
              </a:rPr>
              <a:t> </a:t>
            </a:r>
            <a:r>
              <a:rPr lang="en-US" altLang="zh-CN" sz="2100" dirty="0">
                <a:solidFill>
                  <a:srgbClr val="00B050"/>
                </a:solidFill>
                <a:latin typeface="方正中等线简体" pitchFamily="2" charset="-122"/>
                <a:ea typeface="方正中等线简体" pitchFamily="2" charset="-122"/>
                <a:cs typeface="Arial" panose="020B0604020202020204" pitchFamily="34" charset="0"/>
              </a:rPr>
              <a:t>Information</a:t>
            </a:r>
            <a:endParaRPr lang="zh-CN" altLang="en-US" sz="2100" dirty="0">
              <a:solidFill>
                <a:srgbClr val="00B050"/>
              </a:solidFill>
              <a:latin typeface="方正中等线简体" pitchFamily="2" charset="-122"/>
              <a:ea typeface="方正中等线简体" pitchFamily="2" charset="-122"/>
              <a:cs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141977" y="3802275"/>
            <a:ext cx="2835000" cy="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3"/>
          <p:cNvSpPr>
            <a:spLocks noChangeArrowheads="1"/>
          </p:cNvSpPr>
          <p:nvPr/>
        </p:nvSpPr>
        <p:spPr bwMode="auto">
          <a:xfrm>
            <a:off x="3598155" y="1299247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工作方式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61" name="文本框 37"/>
          <p:cNvSpPr txBox="1"/>
          <p:nvPr/>
        </p:nvSpPr>
        <p:spPr>
          <a:xfrm>
            <a:off x="5070401" y="1483913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2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Function</a:t>
            </a:r>
            <a:endParaRPr lang="zh-CN" altLang="en-US" sz="1200" baseline="-300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3189045" y="1340341"/>
            <a:ext cx="197506" cy="296260"/>
            <a:chOff x="5284519" y="1508166"/>
            <a:chExt cx="213756" cy="427512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64" name="直接连接符 6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sp>
        <p:nvSpPr>
          <p:cNvPr id="65" name="Rectangle 2"/>
          <p:cNvSpPr/>
          <p:nvPr/>
        </p:nvSpPr>
        <p:spPr>
          <a:xfrm>
            <a:off x="4572002" y="2004624"/>
            <a:ext cx="3662363" cy="1749591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Rectangle 3"/>
          <p:cNvSpPr/>
          <p:nvPr/>
        </p:nvSpPr>
        <p:spPr>
          <a:xfrm>
            <a:off x="914400" y="2004624"/>
            <a:ext cx="3657600" cy="1752600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Oval 4"/>
          <p:cNvSpPr/>
          <p:nvPr/>
        </p:nvSpPr>
        <p:spPr>
          <a:xfrm>
            <a:off x="1259186" y="3888990"/>
            <a:ext cx="717550" cy="720725"/>
          </a:xfrm>
          <a:prstGeom prst="ellipse">
            <a:avLst/>
          </a:prstGeom>
          <a:solidFill>
            <a:srgbClr val="70AD47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8" name="Oval 12"/>
          <p:cNvSpPr/>
          <p:nvPr/>
        </p:nvSpPr>
        <p:spPr>
          <a:xfrm>
            <a:off x="3239562" y="3888990"/>
            <a:ext cx="717550" cy="720725"/>
          </a:xfrm>
          <a:prstGeom prst="ellipse">
            <a:avLst/>
          </a:prstGeom>
          <a:solidFill>
            <a:srgbClr val="70AD47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Oval 14"/>
          <p:cNvSpPr/>
          <p:nvPr/>
        </p:nvSpPr>
        <p:spPr>
          <a:xfrm>
            <a:off x="5219941" y="3888990"/>
            <a:ext cx="715963" cy="720725"/>
          </a:xfrm>
          <a:prstGeom prst="ellipse">
            <a:avLst/>
          </a:prstGeom>
          <a:solidFill>
            <a:srgbClr val="70A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0" name="Oval 16"/>
          <p:cNvSpPr/>
          <p:nvPr/>
        </p:nvSpPr>
        <p:spPr>
          <a:xfrm>
            <a:off x="7198730" y="3888990"/>
            <a:ext cx="715963" cy="720725"/>
          </a:xfrm>
          <a:prstGeom prst="ellips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1" name="Group 20"/>
          <p:cNvGrpSpPr/>
          <p:nvPr/>
        </p:nvGrpSpPr>
        <p:grpSpPr>
          <a:xfrm>
            <a:off x="1427362" y="4044947"/>
            <a:ext cx="401822" cy="404317"/>
            <a:chOff x="7971783" y="2080670"/>
            <a:chExt cx="401822" cy="404317"/>
          </a:xfrm>
          <a:solidFill>
            <a:sysClr val="window" lastClr="FFFFFF"/>
          </a:solidFill>
        </p:grpSpPr>
        <p:sp>
          <p:nvSpPr>
            <p:cNvPr id="72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43"/>
            <p:cNvSpPr>
              <a:spLocks/>
            </p:cNvSpPr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4" name="Group 23"/>
          <p:cNvGrpSpPr/>
          <p:nvPr/>
        </p:nvGrpSpPr>
        <p:grpSpPr>
          <a:xfrm>
            <a:off x="3437021" y="4088622"/>
            <a:ext cx="389342" cy="339426"/>
            <a:chOff x="7540014" y="4306907"/>
            <a:chExt cx="389342" cy="339426"/>
          </a:xfrm>
          <a:solidFill>
            <a:sysClr val="window" lastClr="FFFFFF"/>
          </a:solidFill>
        </p:grpSpPr>
        <p:sp>
          <p:nvSpPr>
            <p:cNvPr id="75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82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83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84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85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6" name="Group 35"/>
          <p:cNvGrpSpPr/>
          <p:nvPr/>
        </p:nvGrpSpPr>
        <p:grpSpPr>
          <a:xfrm>
            <a:off x="7366137" y="4054129"/>
            <a:ext cx="379359" cy="376864"/>
            <a:chOff x="6853673" y="3715407"/>
            <a:chExt cx="379359" cy="376864"/>
          </a:xfrm>
          <a:solidFill>
            <a:sysClr val="window" lastClr="FFFFFF"/>
          </a:solidFill>
        </p:grpSpPr>
        <p:sp>
          <p:nvSpPr>
            <p:cNvPr id="87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88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89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90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154"/>
            <p:cNvSpPr>
              <a:spLocks/>
            </p:cNvSpPr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155"/>
            <p:cNvSpPr>
              <a:spLocks/>
            </p:cNvSpPr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93" name="Freeform 156"/>
            <p:cNvSpPr>
              <a:spLocks/>
            </p:cNvSpPr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94" name="Freeform 157"/>
            <p:cNvSpPr>
              <a:spLocks/>
            </p:cNvSpPr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158"/>
            <p:cNvSpPr>
              <a:spLocks/>
            </p:cNvSpPr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96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160"/>
            <p:cNvSpPr>
              <a:spLocks/>
            </p:cNvSpPr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161"/>
            <p:cNvSpPr>
              <a:spLocks/>
            </p:cNvSpPr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162"/>
            <p:cNvSpPr>
              <a:spLocks/>
            </p:cNvSpPr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163"/>
            <p:cNvSpPr>
              <a:spLocks/>
            </p:cNvSpPr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164"/>
            <p:cNvSpPr>
              <a:spLocks/>
            </p:cNvSpPr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165"/>
            <p:cNvSpPr>
              <a:spLocks/>
            </p:cNvSpPr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103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104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5" name="Group 54"/>
          <p:cNvGrpSpPr/>
          <p:nvPr/>
        </p:nvGrpSpPr>
        <p:grpSpPr>
          <a:xfrm>
            <a:off x="5432105" y="4090373"/>
            <a:ext cx="299494" cy="389342"/>
            <a:chOff x="6421904" y="4798576"/>
            <a:chExt cx="299494" cy="389342"/>
          </a:xfrm>
          <a:solidFill>
            <a:sysClr val="window" lastClr="FFFFFF"/>
          </a:solidFill>
        </p:grpSpPr>
        <p:sp>
          <p:nvSpPr>
            <p:cNvPr id="106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8" name="矩形 107"/>
          <p:cNvSpPr/>
          <p:nvPr/>
        </p:nvSpPr>
        <p:spPr>
          <a:xfrm>
            <a:off x="3335448" y="2291216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矩形 47"/>
          <p:cNvSpPr>
            <a:spLocks noChangeArrowheads="1"/>
          </p:cNvSpPr>
          <p:nvPr/>
        </p:nvSpPr>
        <p:spPr bwMode="auto">
          <a:xfrm>
            <a:off x="1173248" y="2630634"/>
            <a:ext cx="3147071" cy="84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110" name="矩形 109"/>
          <p:cNvSpPr/>
          <p:nvPr/>
        </p:nvSpPr>
        <p:spPr>
          <a:xfrm>
            <a:off x="1036050" y="4695019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1" name="矩形 47"/>
          <p:cNvSpPr>
            <a:spLocks noChangeArrowheads="1"/>
          </p:cNvSpPr>
          <p:nvPr/>
        </p:nvSpPr>
        <p:spPr bwMode="auto">
          <a:xfrm>
            <a:off x="878690" y="5010307"/>
            <a:ext cx="147854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112" name="矩形 111"/>
          <p:cNvSpPr/>
          <p:nvPr/>
        </p:nvSpPr>
        <p:spPr>
          <a:xfrm>
            <a:off x="3015633" y="4695019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3" name="矩形 47"/>
          <p:cNvSpPr>
            <a:spLocks noChangeArrowheads="1"/>
          </p:cNvSpPr>
          <p:nvPr/>
        </p:nvSpPr>
        <p:spPr bwMode="auto">
          <a:xfrm>
            <a:off x="2858273" y="5010307"/>
            <a:ext cx="147854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114" name="矩形 113"/>
          <p:cNvSpPr/>
          <p:nvPr/>
        </p:nvSpPr>
        <p:spPr>
          <a:xfrm>
            <a:off x="6974799" y="4695019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5" name="矩形 47"/>
          <p:cNvSpPr>
            <a:spLocks noChangeArrowheads="1"/>
          </p:cNvSpPr>
          <p:nvPr/>
        </p:nvSpPr>
        <p:spPr bwMode="auto">
          <a:xfrm>
            <a:off x="6817439" y="5010307"/>
            <a:ext cx="147854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116" name="矩形 115"/>
          <p:cNvSpPr/>
          <p:nvPr/>
        </p:nvSpPr>
        <p:spPr>
          <a:xfrm>
            <a:off x="4995216" y="4695019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5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en-US" altLang="zh-CN" sz="165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7" name="矩形 47"/>
          <p:cNvSpPr>
            <a:spLocks noChangeArrowheads="1"/>
          </p:cNvSpPr>
          <p:nvPr/>
        </p:nvSpPr>
        <p:spPr bwMode="auto">
          <a:xfrm>
            <a:off x="4837856" y="5010307"/>
            <a:ext cx="147854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4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5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4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5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4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95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4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35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4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4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4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4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4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4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五边形 34"/>
          <p:cNvSpPr/>
          <p:nvPr/>
        </p:nvSpPr>
        <p:spPr>
          <a:xfrm>
            <a:off x="-48126" y="3150776"/>
            <a:ext cx="5327054" cy="874772"/>
          </a:xfrm>
          <a:prstGeom prst="homePlate">
            <a:avLst>
              <a:gd name="adj" fmla="val 47961"/>
            </a:avLst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6" name="燕尾形 35"/>
          <p:cNvSpPr/>
          <p:nvPr/>
        </p:nvSpPr>
        <p:spPr>
          <a:xfrm>
            <a:off x="717509" y="3157924"/>
            <a:ext cx="798733" cy="867625"/>
          </a:xfrm>
          <a:prstGeom prst="chevron">
            <a:avLst>
              <a:gd name="adj" fmla="val 54429"/>
            </a:avLst>
          </a:prstGeom>
          <a:solidFill>
            <a:srgbClr val="70AD47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燕尾形 36"/>
          <p:cNvSpPr/>
          <p:nvPr/>
        </p:nvSpPr>
        <p:spPr>
          <a:xfrm>
            <a:off x="1274842" y="3157924"/>
            <a:ext cx="798733" cy="867625"/>
          </a:xfrm>
          <a:prstGeom prst="chevron">
            <a:avLst>
              <a:gd name="adj" fmla="val 54429"/>
            </a:avLst>
          </a:prstGeom>
          <a:solidFill>
            <a:srgbClr val="70AD47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燕尾形 37"/>
          <p:cNvSpPr/>
          <p:nvPr/>
        </p:nvSpPr>
        <p:spPr>
          <a:xfrm>
            <a:off x="1832173" y="3157924"/>
            <a:ext cx="798733" cy="867625"/>
          </a:xfrm>
          <a:prstGeom prst="chevron">
            <a:avLst>
              <a:gd name="adj" fmla="val 54429"/>
            </a:avLst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9" name="燕尾形 38"/>
          <p:cNvSpPr/>
          <p:nvPr/>
        </p:nvSpPr>
        <p:spPr>
          <a:xfrm>
            <a:off x="2389503" y="3157924"/>
            <a:ext cx="798733" cy="867625"/>
          </a:xfrm>
          <a:prstGeom prst="chevron">
            <a:avLst>
              <a:gd name="adj" fmla="val 54429"/>
            </a:avLst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0" name="组合 39"/>
          <p:cNvGrpSpPr>
            <a:grpSpLocks noChangeAspect="1"/>
          </p:cNvGrpSpPr>
          <p:nvPr/>
        </p:nvGrpSpPr>
        <p:grpSpPr>
          <a:xfrm>
            <a:off x="3157755" y="2867901"/>
            <a:ext cx="1777491" cy="1695785"/>
            <a:chOff x="3197225" y="3458369"/>
            <a:chExt cx="533400" cy="487363"/>
          </a:xfrm>
          <a:solidFill>
            <a:srgbClr val="70AD47">
              <a:lumMod val="20000"/>
              <a:lumOff val="80000"/>
            </a:srgbClr>
          </a:solidFill>
        </p:grpSpPr>
        <p:sp>
          <p:nvSpPr>
            <p:cNvPr id="41" name="Oval 312"/>
            <p:cNvSpPr>
              <a:spLocks noChangeArrowheads="1"/>
            </p:cNvSpPr>
            <p:nvPr/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Freeform 313"/>
            <p:cNvSpPr>
              <a:spLocks/>
            </p:cNvSpPr>
            <p:nvPr/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cxnSp>
        <p:nvCxnSpPr>
          <p:cNvPr id="43" name="直接连接符 42"/>
          <p:cNvCxnSpPr/>
          <p:nvPr/>
        </p:nvCxnSpPr>
        <p:spPr>
          <a:xfrm rot="5400000">
            <a:off x="4033347" y="3570406"/>
            <a:ext cx="3186000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44" name="直接连接符 43"/>
          <p:cNvCxnSpPr/>
          <p:nvPr/>
        </p:nvCxnSpPr>
        <p:spPr>
          <a:xfrm rot="5400000">
            <a:off x="1551515" y="2867900"/>
            <a:ext cx="567000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stealth"/>
          </a:ln>
          <a:effectLst/>
        </p:spPr>
      </p:cxnSp>
      <p:cxnSp>
        <p:nvCxnSpPr>
          <p:cNvPr id="45" name="直接连接符 44"/>
          <p:cNvCxnSpPr/>
          <p:nvPr/>
        </p:nvCxnSpPr>
        <p:spPr>
          <a:xfrm rot="5400000">
            <a:off x="438964" y="2869706"/>
            <a:ext cx="567001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stealth"/>
          </a:ln>
          <a:effectLst/>
        </p:spPr>
      </p:cxnSp>
      <p:cxnSp>
        <p:nvCxnSpPr>
          <p:cNvPr id="46" name="直接连接符 45"/>
          <p:cNvCxnSpPr/>
          <p:nvPr/>
        </p:nvCxnSpPr>
        <p:spPr>
          <a:xfrm rot="16200000" flipV="1">
            <a:off x="2106293" y="4326399"/>
            <a:ext cx="567001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stealth"/>
          </a:ln>
          <a:effectLst/>
        </p:spPr>
      </p:cxnSp>
      <p:cxnSp>
        <p:nvCxnSpPr>
          <p:cNvPr id="47" name="直接连接符 46"/>
          <p:cNvCxnSpPr/>
          <p:nvPr/>
        </p:nvCxnSpPr>
        <p:spPr>
          <a:xfrm rot="16200000" flipV="1">
            <a:off x="992357" y="4326399"/>
            <a:ext cx="567001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stealth"/>
          </a:ln>
          <a:effectLst/>
        </p:spPr>
      </p:cxnSp>
      <p:cxnSp>
        <p:nvCxnSpPr>
          <p:cNvPr id="48" name="直接连接符 47"/>
          <p:cNvCxnSpPr/>
          <p:nvPr/>
        </p:nvCxnSpPr>
        <p:spPr>
          <a:xfrm>
            <a:off x="5882303" y="2673672"/>
            <a:ext cx="1918076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49" name="直接连接符 48"/>
          <p:cNvCxnSpPr/>
          <p:nvPr/>
        </p:nvCxnSpPr>
        <p:spPr>
          <a:xfrm>
            <a:off x="5882303" y="3661506"/>
            <a:ext cx="1918076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50" name="直接连接符 49"/>
          <p:cNvCxnSpPr/>
          <p:nvPr/>
        </p:nvCxnSpPr>
        <p:spPr>
          <a:xfrm>
            <a:off x="5882303" y="4471598"/>
            <a:ext cx="1918076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51" name="矩形 50"/>
          <p:cNvSpPr/>
          <p:nvPr/>
        </p:nvSpPr>
        <p:spPr>
          <a:xfrm>
            <a:off x="5841260" y="1952169"/>
            <a:ext cx="110028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5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添加标题一</a:t>
            </a:r>
            <a:endParaRPr lang="en-US" altLang="zh-CN" sz="150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5841360" y="2196454"/>
            <a:ext cx="2364179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3" name="矩形 52"/>
          <p:cNvSpPr/>
          <p:nvPr/>
        </p:nvSpPr>
        <p:spPr>
          <a:xfrm>
            <a:off x="5841260" y="4560186"/>
            <a:ext cx="110028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5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添加标题四</a:t>
            </a:r>
            <a:endParaRPr lang="en-US" altLang="zh-CN" sz="150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5841360" y="4804474"/>
            <a:ext cx="2364179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5" name="矩形 54"/>
          <p:cNvSpPr/>
          <p:nvPr/>
        </p:nvSpPr>
        <p:spPr>
          <a:xfrm>
            <a:off x="5841260" y="2762260"/>
            <a:ext cx="110028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5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添加标题二</a:t>
            </a:r>
            <a:endParaRPr lang="en-US" altLang="zh-CN" sz="150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矩形 47"/>
          <p:cNvSpPr>
            <a:spLocks noChangeArrowheads="1"/>
          </p:cNvSpPr>
          <p:nvPr/>
        </p:nvSpPr>
        <p:spPr bwMode="auto">
          <a:xfrm>
            <a:off x="5841360" y="3006548"/>
            <a:ext cx="2364179" cy="60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7" name="矩形 56"/>
          <p:cNvSpPr/>
          <p:nvPr/>
        </p:nvSpPr>
        <p:spPr>
          <a:xfrm>
            <a:off x="5841260" y="3750094"/>
            <a:ext cx="110028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50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添加标题三</a:t>
            </a:r>
            <a:endParaRPr lang="en-US" altLang="zh-CN" sz="150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5841360" y="3994379"/>
            <a:ext cx="2364179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9" name="矩形 58"/>
          <p:cNvSpPr/>
          <p:nvPr/>
        </p:nvSpPr>
        <p:spPr>
          <a:xfrm>
            <a:off x="638327" y="2295510"/>
            <a:ext cx="907927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添加标题一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739243" y="2295510"/>
            <a:ext cx="907927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添加标题三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176557" y="4650263"/>
            <a:ext cx="907927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添加标题二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277470" y="4650263"/>
            <a:ext cx="907927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添加标题四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矩形 3"/>
          <p:cNvSpPr>
            <a:spLocks noChangeArrowheads="1"/>
          </p:cNvSpPr>
          <p:nvPr/>
        </p:nvSpPr>
        <p:spPr bwMode="auto">
          <a:xfrm>
            <a:off x="3610745" y="1120006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发展目标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64" name="文本框 37"/>
          <p:cNvSpPr txBox="1"/>
          <p:nvPr/>
        </p:nvSpPr>
        <p:spPr>
          <a:xfrm>
            <a:off x="5027038" y="1304672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3201635" y="1161100"/>
            <a:ext cx="197506" cy="296260"/>
            <a:chOff x="5284519" y="1508166"/>
            <a:chExt cx="213756" cy="427512"/>
          </a:xfrm>
        </p:grpSpPr>
        <p:cxnSp>
          <p:nvCxnSpPr>
            <p:cNvPr id="66" name="直接连接符 65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67" name="直接连接符 66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4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4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4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4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4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4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4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4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4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4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2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65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50"/>
                            </p:stCondLst>
                            <p:childTnLst>
                              <p:par>
                                <p:cTn id="10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29"/>
          <p:cNvSpPr>
            <a:spLocks noChangeAspect="1" noEditPoints="1"/>
          </p:cNvSpPr>
          <p:nvPr/>
        </p:nvSpPr>
        <p:spPr bwMode="auto">
          <a:xfrm>
            <a:off x="4053104" y="1830282"/>
            <a:ext cx="1037792" cy="1037789"/>
          </a:xfrm>
          <a:custGeom>
            <a:avLst/>
            <a:gdLst>
              <a:gd name="T0" fmla="*/ 48 w 97"/>
              <a:gd name="T1" fmla="*/ 0 h 97"/>
              <a:gd name="T2" fmla="*/ 50 w 97"/>
              <a:gd name="T3" fmla="*/ 0 h 97"/>
              <a:gd name="T4" fmla="*/ 53 w 97"/>
              <a:gd name="T5" fmla="*/ 27 h 97"/>
              <a:gd name="T6" fmla="*/ 49 w 97"/>
              <a:gd name="T7" fmla="*/ 33 h 97"/>
              <a:gd name="T8" fmla="*/ 49 w 97"/>
              <a:gd name="T9" fmla="*/ 34 h 97"/>
              <a:gd name="T10" fmla="*/ 37 w 97"/>
              <a:gd name="T11" fmla="*/ 40 h 97"/>
              <a:gd name="T12" fmla="*/ 23 w 97"/>
              <a:gd name="T13" fmla="*/ 46 h 97"/>
              <a:gd name="T14" fmla="*/ 18 w 97"/>
              <a:gd name="T15" fmla="*/ 43 h 97"/>
              <a:gd name="T16" fmla="*/ 13 w 97"/>
              <a:gd name="T17" fmla="*/ 45 h 97"/>
              <a:gd name="T18" fmla="*/ 1 w 97"/>
              <a:gd name="T19" fmla="*/ 38 h 97"/>
              <a:gd name="T20" fmla="*/ 48 w 97"/>
              <a:gd name="T21" fmla="*/ 0 h 97"/>
              <a:gd name="T22" fmla="*/ 57 w 97"/>
              <a:gd name="T23" fmla="*/ 1 h 97"/>
              <a:gd name="T24" fmla="*/ 81 w 97"/>
              <a:gd name="T25" fmla="*/ 12 h 97"/>
              <a:gd name="T26" fmla="*/ 61 w 97"/>
              <a:gd name="T27" fmla="*/ 27 h 97"/>
              <a:gd name="T28" fmla="*/ 60 w 97"/>
              <a:gd name="T29" fmla="*/ 26 h 97"/>
              <a:gd name="T30" fmla="*/ 57 w 97"/>
              <a:gd name="T31" fmla="*/ 1 h 97"/>
              <a:gd name="T32" fmla="*/ 86 w 97"/>
              <a:gd name="T33" fmla="*/ 17 h 97"/>
              <a:gd name="T34" fmla="*/ 65 w 97"/>
              <a:gd name="T35" fmla="*/ 33 h 97"/>
              <a:gd name="T36" fmla="*/ 65 w 97"/>
              <a:gd name="T37" fmla="*/ 33 h 97"/>
              <a:gd name="T38" fmla="*/ 59 w 97"/>
              <a:gd name="T39" fmla="*/ 40 h 97"/>
              <a:gd name="T40" fmla="*/ 59 w 97"/>
              <a:gd name="T41" fmla="*/ 45 h 97"/>
              <a:gd name="T42" fmla="*/ 57 w 97"/>
              <a:gd name="T43" fmla="*/ 63 h 97"/>
              <a:gd name="T44" fmla="*/ 60 w 97"/>
              <a:gd name="T45" fmla="*/ 68 h 97"/>
              <a:gd name="T46" fmla="*/ 89 w 97"/>
              <a:gd name="T47" fmla="*/ 75 h 97"/>
              <a:gd name="T48" fmla="*/ 97 w 97"/>
              <a:gd name="T49" fmla="*/ 48 h 97"/>
              <a:gd name="T50" fmla="*/ 86 w 97"/>
              <a:gd name="T51" fmla="*/ 17 h 97"/>
              <a:gd name="T52" fmla="*/ 85 w 97"/>
              <a:gd name="T53" fmla="*/ 81 h 97"/>
              <a:gd name="T54" fmla="*/ 49 w 97"/>
              <a:gd name="T55" fmla="*/ 97 h 97"/>
              <a:gd name="T56" fmla="*/ 54 w 97"/>
              <a:gd name="T57" fmla="*/ 77 h 97"/>
              <a:gd name="T58" fmla="*/ 58 w 97"/>
              <a:gd name="T59" fmla="*/ 74 h 97"/>
              <a:gd name="T60" fmla="*/ 85 w 97"/>
              <a:gd name="T61" fmla="*/ 81 h 97"/>
              <a:gd name="T62" fmla="*/ 42 w 97"/>
              <a:gd name="T63" fmla="*/ 97 h 97"/>
              <a:gd name="T64" fmla="*/ 1 w 97"/>
              <a:gd name="T65" fmla="*/ 60 h 97"/>
              <a:gd name="T66" fmla="*/ 12 w 97"/>
              <a:gd name="T67" fmla="*/ 57 h 97"/>
              <a:gd name="T68" fmla="*/ 18 w 97"/>
              <a:gd name="T69" fmla="*/ 59 h 97"/>
              <a:gd name="T70" fmla="*/ 21 w 97"/>
              <a:gd name="T71" fmla="*/ 58 h 97"/>
              <a:gd name="T72" fmla="*/ 45 w 97"/>
              <a:gd name="T73" fmla="*/ 70 h 97"/>
              <a:gd name="T74" fmla="*/ 48 w 97"/>
              <a:gd name="T75" fmla="*/ 75 h 97"/>
              <a:gd name="T76" fmla="*/ 42 w 97"/>
              <a:gd name="T77" fmla="*/ 97 h 97"/>
              <a:gd name="T78" fmla="*/ 0 w 97"/>
              <a:gd name="T79" fmla="*/ 53 h 97"/>
              <a:gd name="T80" fmla="*/ 8 w 97"/>
              <a:gd name="T81" fmla="*/ 51 h 97"/>
              <a:gd name="T82" fmla="*/ 0 w 97"/>
              <a:gd name="T83" fmla="*/ 45 h 97"/>
              <a:gd name="T84" fmla="*/ 0 w 97"/>
              <a:gd name="T85" fmla="*/ 48 h 97"/>
              <a:gd name="T86" fmla="*/ 0 w 97"/>
              <a:gd name="T87" fmla="*/ 53 h 97"/>
              <a:gd name="T88" fmla="*/ 52 w 97"/>
              <a:gd name="T89" fmla="*/ 40 h 97"/>
              <a:gd name="T90" fmla="*/ 40 w 97"/>
              <a:gd name="T91" fmla="*/ 46 h 97"/>
              <a:gd name="T92" fmla="*/ 25 w 97"/>
              <a:gd name="T93" fmla="*/ 52 h 97"/>
              <a:gd name="T94" fmla="*/ 25 w 97"/>
              <a:gd name="T95" fmla="*/ 52 h 97"/>
              <a:gd name="T96" fmla="*/ 48 w 97"/>
              <a:gd name="T97" fmla="*/ 63 h 97"/>
              <a:gd name="T98" fmla="*/ 50 w 97"/>
              <a:gd name="T99" fmla="*/ 62 h 97"/>
              <a:gd name="T100" fmla="*/ 52 w 97"/>
              <a:gd name="T101" fmla="*/ 44 h 97"/>
              <a:gd name="T102" fmla="*/ 52 w 97"/>
              <a:gd name="T103" fmla="*/ 4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" h="97">
                <a:moveTo>
                  <a:pt x="48" y="0"/>
                </a:moveTo>
                <a:cubicBezTo>
                  <a:pt x="49" y="0"/>
                  <a:pt x="50" y="0"/>
                  <a:pt x="50" y="0"/>
                </a:cubicBezTo>
                <a:cubicBezTo>
                  <a:pt x="52" y="9"/>
                  <a:pt x="53" y="18"/>
                  <a:pt x="53" y="27"/>
                </a:cubicBezTo>
                <a:cubicBezTo>
                  <a:pt x="51" y="28"/>
                  <a:pt x="49" y="30"/>
                  <a:pt x="49" y="33"/>
                </a:cubicBezTo>
                <a:cubicBezTo>
                  <a:pt x="49" y="33"/>
                  <a:pt x="49" y="34"/>
                  <a:pt x="49" y="34"/>
                </a:cubicBezTo>
                <a:cubicBezTo>
                  <a:pt x="45" y="36"/>
                  <a:pt x="41" y="38"/>
                  <a:pt x="37" y="40"/>
                </a:cubicBezTo>
                <a:cubicBezTo>
                  <a:pt x="33" y="42"/>
                  <a:pt x="28" y="44"/>
                  <a:pt x="23" y="46"/>
                </a:cubicBezTo>
                <a:cubicBezTo>
                  <a:pt x="22" y="44"/>
                  <a:pt x="20" y="43"/>
                  <a:pt x="18" y="43"/>
                </a:cubicBezTo>
                <a:cubicBezTo>
                  <a:pt x="16" y="43"/>
                  <a:pt x="14" y="44"/>
                  <a:pt x="13" y="45"/>
                </a:cubicBezTo>
                <a:cubicBezTo>
                  <a:pt x="9" y="43"/>
                  <a:pt x="5" y="40"/>
                  <a:pt x="1" y="38"/>
                </a:cubicBezTo>
                <a:cubicBezTo>
                  <a:pt x="6" y="16"/>
                  <a:pt x="25" y="0"/>
                  <a:pt x="48" y="0"/>
                </a:cubicBezTo>
                <a:close/>
                <a:moveTo>
                  <a:pt x="57" y="1"/>
                </a:moveTo>
                <a:cubicBezTo>
                  <a:pt x="66" y="2"/>
                  <a:pt x="74" y="6"/>
                  <a:pt x="81" y="12"/>
                </a:cubicBezTo>
                <a:cubicBezTo>
                  <a:pt x="75" y="17"/>
                  <a:pt x="68" y="22"/>
                  <a:pt x="61" y="27"/>
                </a:cubicBezTo>
                <a:cubicBezTo>
                  <a:pt x="61" y="26"/>
                  <a:pt x="60" y="26"/>
                  <a:pt x="60" y="26"/>
                </a:cubicBezTo>
                <a:cubicBezTo>
                  <a:pt x="60" y="17"/>
                  <a:pt x="59" y="9"/>
                  <a:pt x="57" y="1"/>
                </a:cubicBezTo>
                <a:close/>
                <a:moveTo>
                  <a:pt x="86" y="17"/>
                </a:moveTo>
                <a:cubicBezTo>
                  <a:pt x="79" y="23"/>
                  <a:pt x="72" y="28"/>
                  <a:pt x="65" y="33"/>
                </a:cubicBezTo>
                <a:cubicBezTo>
                  <a:pt x="65" y="33"/>
                  <a:pt x="65" y="33"/>
                  <a:pt x="65" y="33"/>
                </a:cubicBezTo>
                <a:cubicBezTo>
                  <a:pt x="65" y="36"/>
                  <a:pt x="62" y="39"/>
                  <a:pt x="59" y="40"/>
                </a:cubicBezTo>
                <a:cubicBezTo>
                  <a:pt x="59" y="42"/>
                  <a:pt x="59" y="43"/>
                  <a:pt x="59" y="45"/>
                </a:cubicBezTo>
                <a:cubicBezTo>
                  <a:pt x="59" y="51"/>
                  <a:pt x="58" y="57"/>
                  <a:pt x="57" y="63"/>
                </a:cubicBezTo>
                <a:cubicBezTo>
                  <a:pt x="59" y="64"/>
                  <a:pt x="60" y="66"/>
                  <a:pt x="60" y="68"/>
                </a:cubicBezTo>
                <a:cubicBezTo>
                  <a:pt x="70" y="71"/>
                  <a:pt x="80" y="73"/>
                  <a:pt x="89" y="75"/>
                </a:cubicBezTo>
                <a:cubicBezTo>
                  <a:pt x="94" y="67"/>
                  <a:pt x="97" y="58"/>
                  <a:pt x="97" y="48"/>
                </a:cubicBezTo>
                <a:cubicBezTo>
                  <a:pt x="97" y="36"/>
                  <a:pt x="93" y="25"/>
                  <a:pt x="86" y="17"/>
                </a:cubicBezTo>
                <a:close/>
                <a:moveTo>
                  <a:pt x="85" y="81"/>
                </a:moveTo>
                <a:cubicBezTo>
                  <a:pt x="76" y="91"/>
                  <a:pt x="63" y="97"/>
                  <a:pt x="49" y="97"/>
                </a:cubicBezTo>
                <a:cubicBezTo>
                  <a:pt x="51" y="90"/>
                  <a:pt x="53" y="83"/>
                  <a:pt x="54" y="77"/>
                </a:cubicBezTo>
                <a:cubicBezTo>
                  <a:pt x="56" y="76"/>
                  <a:pt x="57" y="75"/>
                  <a:pt x="58" y="74"/>
                </a:cubicBezTo>
                <a:cubicBezTo>
                  <a:pt x="67" y="77"/>
                  <a:pt x="76" y="79"/>
                  <a:pt x="85" y="81"/>
                </a:cubicBezTo>
                <a:close/>
                <a:moveTo>
                  <a:pt x="42" y="97"/>
                </a:moveTo>
                <a:cubicBezTo>
                  <a:pt x="22" y="94"/>
                  <a:pt x="6" y="79"/>
                  <a:pt x="1" y="60"/>
                </a:cubicBezTo>
                <a:cubicBezTo>
                  <a:pt x="5" y="59"/>
                  <a:pt x="9" y="58"/>
                  <a:pt x="12" y="57"/>
                </a:cubicBezTo>
                <a:cubicBezTo>
                  <a:pt x="14" y="58"/>
                  <a:pt x="16" y="59"/>
                  <a:pt x="18" y="59"/>
                </a:cubicBezTo>
                <a:cubicBezTo>
                  <a:pt x="19" y="59"/>
                  <a:pt x="20" y="58"/>
                  <a:pt x="21" y="58"/>
                </a:cubicBezTo>
                <a:cubicBezTo>
                  <a:pt x="29" y="62"/>
                  <a:pt x="37" y="66"/>
                  <a:pt x="45" y="70"/>
                </a:cubicBezTo>
                <a:cubicBezTo>
                  <a:pt x="45" y="72"/>
                  <a:pt x="46" y="73"/>
                  <a:pt x="48" y="75"/>
                </a:cubicBezTo>
                <a:cubicBezTo>
                  <a:pt x="46" y="82"/>
                  <a:pt x="44" y="89"/>
                  <a:pt x="42" y="97"/>
                </a:cubicBezTo>
                <a:close/>
                <a:moveTo>
                  <a:pt x="0" y="53"/>
                </a:moveTo>
                <a:cubicBezTo>
                  <a:pt x="3" y="52"/>
                  <a:pt x="5" y="51"/>
                  <a:pt x="8" y="51"/>
                </a:cubicBezTo>
                <a:cubicBezTo>
                  <a:pt x="5" y="49"/>
                  <a:pt x="3" y="47"/>
                  <a:pt x="0" y="45"/>
                </a:cubicBezTo>
                <a:cubicBezTo>
                  <a:pt x="0" y="46"/>
                  <a:pt x="0" y="47"/>
                  <a:pt x="0" y="48"/>
                </a:cubicBezTo>
                <a:cubicBezTo>
                  <a:pt x="0" y="50"/>
                  <a:pt x="0" y="51"/>
                  <a:pt x="0" y="53"/>
                </a:cubicBezTo>
                <a:close/>
                <a:moveTo>
                  <a:pt x="52" y="40"/>
                </a:moveTo>
                <a:cubicBezTo>
                  <a:pt x="48" y="42"/>
                  <a:pt x="44" y="44"/>
                  <a:pt x="40" y="46"/>
                </a:cubicBezTo>
                <a:cubicBezTo>
                  <a:pt x="35" y="48"/>
                  <a:pt x="30" y="50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33" y="56"/>
                  <a:pt x="40" y="60"/>
                  <a:pt x="48" y="63"/>
                </a:cubicBezTo>
                <a:cubicBezTo>
                  <a:pt x="48" y="63"/>
                  <a:pt x="49" y="62"/>
                  <a:pt x="50" y="62"/>
                </a:cubicBezTo>
                <a:cubicBezTo>
                  <a:pt x="51" y="56"/>
                  <a:pt x="52" y="50"/>
                  <a:pt x="52" y="44"/>
                </a:cubicBezTo>
                <a:cubicBezTo>
                  <a:pt x="52" y="43"/>
                  <a:pt x="52" y="42"/>
                  <a:pt x="52" y="4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56426" y="2932296"/>
            <a:ext cx="2231148" cy="346247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Dotum" panose="020B0600000101010101" pitchFamily="34" charset="-127"/>
                <a:cs typeface="Arial" panose="020B0604020202020204" pitchFamily="34" charset="0"/>
              </a:rPr>
              <a:t>PART  03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Dotum" panose="020B0600000101010101" pitchFamily="34" charset="-127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51636" y="3255934"/>
            <a:ext cx="2860046" cy="669412"/>
          </a:xfrm>
          <a:prstGeom prst="rect">
            <a:avLst/>
          </a:prstGeom>
          <a:solidFill>
            <a:srgbClr val="00B050"/>
          </a:solidFill>
          <a:ln>
            <a:noFill/>
          </a:ln>
          <a:extLst/>
        </p:spPr>
        <p:txBody>
          <a:bodyPr wrap="square" lIns="68576" tIns="34289" rIns="68576" bIns="34289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3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自由篇</a:t>
            </a:r>
            <a:endParaRPr kumimoji="0" lang="en-US" altLang="zh-CN" sz="39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51"/>
          <p:cNvSpPr>
            <a:spLocks noChangeArrowheads="1"/>
          </p:cNvSpPr>
          <p:nvPr/>
        </p:nvSpPr>
        <p:spPr bwMode="auto">
          <a:xfrm>
            <a:off x="3311905" y="4030399"/>
            <a:ext cx="2537234" cy="334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6" tIns="34289" rIns="68576" bIns="3428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buNone/>
            </a:pPr>
            <a:r>
              <a:rPr lang="en-US" altLang="zh-CN" sz="1725" dirty="0">
                <a:solidFill>
                  <a:srgbClr val="00B050"/>
                </a:solidFill>
                <a:latin typeface="方正中等线简体" pitchFamily="2" charset="-122"/>
                <a:ea typeface="方正中等线简体" pitchFamily="2" charset="-122"/>
                <a:cs typeface="Arial" panose="020B0604020202020204" pitchFamily="34" charset="0"/>
              </a:rPr>
              <a:t>Personality</a:t>
            </a:r>
            <a:endParaRPr lang="zh-CN" altLang="en-US" sz="1725" dirty="0">
              <a:solidFill>
                <a:srgbClr val="00B050"/>
              </a:solidFill>
              <a:latin typeface="方正中等线简体" pitchFamily="2" charset="-122"/>
              <a:ea typeface="方正中等线简体" pitchFamily="2" charset="-122"/>
              <a:cs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179758" y="3991206"/>
            <a:ext cx="2808000" cy="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/>
      <p:bldP spid="9" grpId="0" animBg="1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3634908" y="1340768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职业技能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8" name="文本框 37"/>
          <p:cNvSpPr txBox="1"/>
          <p:nvPr/>
        </p:nvSpPr>
        <p:spPr>
          <a:xfrm>
            <a:off x="5076154" y="1525434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2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Professional Skills</a:t>
            </a:r>
            <a:endParaRPr lang="zh-CN" altLang="en-US" sz="1200" baseline="-300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225798" y="1381862"/>
            <a:ext cx="197506" cy="296260"/>
            <a:chOff x="5284519" y="1508166"/>
            <a:chExt cx="213756" cy="427512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31" name="直接连接符 30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cxnSp>
        <p:nvCxnSpPr>
          <p:cNvPr id="32" name="直接连接符 31"/>
          <p:cNvCxnSpPr>
            <a:endCxn id="35" idx="1"/>
          </p:cNvCxnSpPr>
          <p:nvPr/>
        </p:nvCxnSpPr>
        <p:spPr>
          <a:xfrm flipV="1">
            <a:off x="2775349" y="2511107"/>
            <a:ext cx="1151876" cy="1096705"/>
          </a:xfrm>
          <a:prstGeom prst="line">
            <a:avLst/>
          </a:prstGeom>
          <a:noFill/>
          <a:ln w="12700" cap="flat" cmpd="sng" algn="ctr">
            <a:solidFill>
              <a:srgbClr val="9DA8B1"/>
            </a:solidFill>
            <a:prstDash val="solid"/>
            <a:miter lim="800000"/>
          </a:ln>
          <a:effectLst/>
        </p:spPr>
      </p:cxnSp>
      <p:cxnSp>
        <p:nvCxnSpPr>
          <p:cNvPr id="33" name="直接连接符 32"/>
          <p:cNvCxnSpPr>
            <a:stCxn id="35" idx="5"/>
            <a:endCxn id="39" idx="1"/>
          </p:cNvCxnSpPr>
          <p:nvPr/>
        </p:nvCxnSpPr>
        <p:spPr>
          <a:xfrm flipV="1">
            <a:off x="5173237" y="2638769"/>
            <a:ext cx="1244537" cy="1118344"/>
          </a:xfrm>
          <a:prstGeom prst="line">
            <a:avLst/>
          </a:prstGeom>
          <a:noFill/>
          <a:ln w="12700" cap="flat" cmpd="sng" algn="ctr">
            <a:solidFill>
              <a:srgbClr val="9DA8B1"/>
            </a:solidFill>
            <a:prstDash val="solid"/>
            <a:miter lim="800000"/>
          </a:ln>
          <a:effectLst/>
        </p:spPr>
      </p:cxnSp>
      <p:grpSp>
        <p:nvGrpSpPr>
          <p:cNvPr id="34" name="组合 33"/>
          <p:cNvGrpSpPr/>
          <p:nvPr/>
        </p:nvGrpSpPr>
        <p:grpSpPr>
          <a:xfrm>
            <a:off x="3669169" y="2253050"/>
            <a:ext cx="1762124" cy="1762124"/>
            <a:chOff x="4892222" y="1779814"/>
            <a:chExt cx="2349499" cy="2349499"/>
          </a:xfrm>
        </p:grpSpPr>
        <p:sp>
          <p:nvSpPr>
            <p:cNvPr id="35" name="椭圆 34"/>
            <p:cNvSpPr/>
            <p:nvPr/>
          </p:nvSpPr>
          <p:spPr>
            <a:xfrm>
              <a:off x="4892222" y="1779814"/>
              <a:ext cx="2349499" cy="2349499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6" name="Freeform 514"/>
            <p:cNvSpPr>
              <a:spLocks noChangeAspect="1" noEditPoints="1"/>
            </p:cNvSpPr>
            <p:nvPr/>
          </p:nvSpPr>
          <p:spPr bwMode="auto">
            <a:xfrm>
              <a:off x="5558500" y="2202811"/>
              <a:ext cx="1016943" cy="720000"/>
            </a:xfrm>
            <a:custGeom>
              <a:avLst/>
              <a:gdLst>
                <a:gd name="T0" fmla="*/ 100 w 106"/>
                <a:gd name="T1" fmla="*/ 63 h 75"/>
                <a:gd name="T2" fmla="*/ 70 w 106"/>
                <a:gd name="T3" fmla="*/ 63 h 75"/>
                <a:gd name="T4" fmla="*/ 70 w 106"/>
                <a:gd name="T5" fmla="*/ 60 h 75"/>
                <a:gd name="T6" fmla="*/ 88 w 106"/>
                <a:gd name="T7" fmla="*/ 60 h 75"/>
                <a:gd name="T8" fmla="*/ 94 w 106"/>
                <a:gd name="T9" fmla="*/ 54 h 75"/>
                <a:gd name="T10" fmla="*/ 94 w 106"/>
                <a:gd name="T11" fmla="*/ 6 h 75"/>
                <a:gd name="T12" fmla="*/ 88 w 106"/>
                <a:gd name="T13" fmla="*/ 0 h 75"/>
                <a:gd name="T14" fmla="*/ 18 w 106"/>
                <a:gd name="T15" fmla="*/ 0 h 75"/>
                <a:gd name="T16" fmla="*/ 12 w 106"/>
                <a:gd name="T17" fmla="*/ 6 h 75"/>
                <a:gd name="T18" fmla="*/ 12 w 106"/>
                <a:gd name="T19" fmla="*/ 54 h 75"/>
                <a:gd name="T20" fmla="*/ 18 w 106"/>
                <a:gd name="T21" fmla="*/ 60 h 75"/>
                <a:gd name="T22" fmla="*/ 35 w 106"/>
                <a:gd name="T23" fmla="*/ 60 h 75"/>
                <a:gd name="T24" fmla="*/ 35 w 106"/>
                <a:gd name="T25" fmla="*/ 63 h 75"/>
                <a:gd name="T26" fmla="*/ 6 w 106"/>
                <a:gd name="T27" fmla="*/ 63 h 75"/>
                <a:gd name="T28" fmla="*/ 0 w 106"/>
                <a:gd name="T29" fmla="*/ 69 h 75"/>
                <a:gd name="T30" fmla="*/ 0 w 106"/>
                <a:gd name="T31" fmla="*/ 69 h 75"/>
                <a:gd name="T32" fmla="*/ 6 w 106"/>
                <a:gd name="T33" fmla="*/ 75 h 75"/>
                <a:gd name="T34" fmla="*/ 100 w 106"/>
                <a:gd name="T35" fmla="*/ 75 h 75"/>
                <a:gd name="T36" fmla="*/ 106 w 106"/>
                <a:gd name="T37" fmla="*/ 69 h 75"/>
                <a:gd name="T38" fmla="*/ 106 w 106"/>
                <a:gd name="T39" fmla="*/ 69 h 75"/>
                <a:gd name="T40" fmla="*/ 100 w 106"/>
                <a:gd name="T41" fmla="*/ 63 h 75"/>
                <a:gd name="T42" fmla="*/ 18 w 106"/>
                <a:gd name="T43" fmla="*/ 56 h 75"/>
                <a:gd name="T44" fmla="*/ 16 w 106"/>
                <a:gd name="T45" fmla="*/ 54 h 75"/>
                <a:gd name="T46" fmla="*/ 16 w 106"/>
                <a:gd name="T47" fmla="*/ 6 h 75"/>
                <a:gd name="T48" fmla="*/ 18 w 106"/>
                <a:gd name="T49" fmla="*/ 4 h 75"/>
                <a:gd name="T50" fmla="*/ 88 w 106"/>
                <a:gd name="T51" fmla="*/ 4 h 75"/>
                <a:gd name="T52" fmla="*/ 90 w 106"/>
                <a:gd name="T53" fmla="*/ 6 h 75"/>
                <a:gd name="T54" fmla="*/ 90 w 106"/>
                <a:gd name="T55" fmla="*/ 54 h 75"/>
                <a:gd name="T56" fmla="*/ 88 w 106"/>
                <a:gd name="T57" fmla="*/ 56 h 75"/>
                <a:gd name="T58" fmla="*/ 18 w 106"/>
                <a:gd name="T59" fmla="*/ 56 h 75"/>
                <a:gd name="T60" fmla="*/ 66 w 106"/>
                <a:gd name="T61" fmla="*/ 63 h 75"/>
                <a:gd name="T62" fmla="*/ 39 w 106"/>
                <a:gd name="T63" fmla="*/ 63 h 75"/>
                <a:gd name="T64" fmla="*/ 39 w 106"/>
                <a:gd name="T65" fmla="*/ 60 h 75"/>
                <a:gd name="T66" fmla="*/ 66 w 106"/>
                <a:gd name="T67" fmla="*/ 60 h 75"/>
                <a:gd name="T68" fmla="*/ 66 w 106"/>
                <a:gd name="T69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" h="75">
                  <a:moveTo>
                    <a:pt x="100" y="63"/>
                  </a:moveTo>
                  <a:cubicBezTo>
                    <a:pt x="70" y="63"/>
                    <a:pt x="70" y="63"/>
                    <a:pt x="70" y="63"/>
                  </a:cubicBezTo>
                  <a:cubicBezTo>
                    <a:pt x="70" y="60"/>
                    <a:pt x="70" y="60"/>
                    <a:pt x="70" y="6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91" y="60"/>
                    <a:pt x="94" y="57"/>
                    <a:pt x="94" y="54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3"/>
                    <a:pt x="91" y="0"/>
                    <a:pt x="8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2" y="3"/>
                    <a:pt x="12" y="6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7"/>
                    <a:pt x="14" y="60"/>
                    <a:pt x="18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3"/>
                    <a:pt x="35" y="63"/>
                    <a:pt x="35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2" y="63"/>
                    <a:pt x="0" y="66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2" y="75"/>
                    <a:pt x="6" y="75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103" y="75"/>
                    <a:pt x="106" y="73"/>
                    <a:pt x="106" y="69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6" y="66"/>
                    <a:pt x="103" y="63"/>
                    <a:pt x="100" y="63"/>
                  </a:cubicBezTo>
                  <a:close/>
                  <a:moveTo>
                    <a:pt x="18" y="56"/>
                  </a:moveTo>
                  <a:cubicBezTo>
                    <a:pt x="17" y="56"/>
                    <a:pt x="16" y="55"/>
                    <a:pt x="16" y="5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7" y="4"/>
                    <a:pt x="18" y="4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9" y="4"/>
                    <a:pt x="90" y="5"/>
                    <a:pt x="90" y="6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90" y="55"/>
                    <a:pt x="89" y="56"/>
                    <a:pt x="88" y="56"/>
                  </a:cubicBezTo>
                  <a:lnTo>
                    <a:pt x="18" y="56"/>
                  </a:lnTo>
                  <a:close/>
                  <a:moveTo>
                    <a:pt x="66" y="63"/>
                  </a:moveTo>
                  <a:cubicBezTo>
                    <a:pt x="39" y="63"/>
                    <a:pt x="39" y="63"/>
                    <a:pt x="39" y="63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66" y="60"/>
                    <a:pt x="66" y="60"/>
                    <a:pt x="66" y="60"/>
                  </a:cubicBezTo>
                  <a:lnTo>
                    <a:pt x="66" y="63"/>
                  </a:lnTo>
                  <a:close/>
                </a:path>
              </a:pathLst>
            </a:custGeom>
            <a:solidFill>
              <a:srgbClr val="44546A">
                <a:lumMod val="5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文本框 31"/>
            <p:cNvSpPr txBox="1"/>
            <p:nvPr/>
          </p:nvSpPr>
          <p:spPr>
            <a:xfrm>
              <a:off x="5305887" y="3169346"/>
              <a:ext cx="1522166" cy="640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</a:t>
              </a:r>
              <a:endParaRPr kumimoji="0" lang="zh-CN" altLang="en-US" sz="1050" b="0" i="0" u="none" strike="noStrike" kern="0" cap="none" spc="0" normalizeH="0" baseline="-300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217109" y="2438106"/>
            <a:ext cx="1370239" cy="1370239"/>
            <a:chOff x="8289471" y="2026556"/>
            <a:chExt cx="1826985" cy="1826985"/>
          </a:xfrm>
        </p:grpSpPr>
        <p:sp>
          <p:nvSpPr>
            <p:cNvPr id="39" name="椭圆 38"/>
            <p:cNvSpPr/>
            <p:nvPr/>
          </p:nvSpPr>
          <p:spPr>
            <a:xfrm>
              <a:off x="8289471" y="2026556"/>
              <a:ext cx="1826985" cy="1826985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Freeform 427"/>
            <p:cNvSpPr>
              <a:spLocks noChangeAspect="1" noEditPoints="1"/>
            </p:cNvSpPr>
            <p:nvPr/>
          </p:nvSpPr>
          <p:spPr bwMode="auto">
            <a:xfrm>
              <a:off x="8886142" y="2382811"/>
              <a:ext cx="633643" cy="540000"/>
            </a:xfrm>
            <a:custGeom>
              <a:avLst/>
              <a:gdLst>
                <a:gd name="T0" fmla="*/ 76 w 86"/>
                <a:gd name="T1" fmla="*/ 9 h 73"/>
                <a:gd name="T2" fmla="*/ 73 w 86"/>
                <a:gd name="T3" fmla="*/ 0 h 73"/>
                <a:gd name="T4" fmla="*/ 61 w 86"/>
                <a:gd name="T5" fmla="*/ 3 h 73"/>
                <a:gd name="T6" fmla="*/ 54 w 86"/>
                <a:gd name="T7" fmla="*/ 9 h 73"/>
                <a:gd name="T8" fmla="*/ 51 w 86"/>
                <a:gd name="T9" fmla="*/ 69 h 73"/>
                <a:gd name="T10" fmla="*/ 83 w 86"/>
                <a:gd name="T11" fmla="*/ 72 h 73"/>
                <a:gd name="T12" fmla="*/ 86 w 86"/>
                <a:gd name="T13" fmla="*/ 12 h 73"/>
                <a:gd name="T14" fmla="*/ 80 w 86"/>
                <a:gd name="T15" fmla="*/ 63 h 73"/>
                <a:gd name="T16" fmla="*/ 60 w 86"/>
                <a:gd name="T17" fmla="*/ 66 h 73"/>
                <a:gd name="T18" fmla="*/ 57 w 86"/>
                <a:gd name="T19" fmla="*/ 59 h 73"/>
                <a:gd name="T20" fmla="*/ 77 w 86"/>
                <a:gd name="T21" fmla="*/ 56 h 73"/>
                <a:gd name="T22" fmla="*/ 80 w 86"/>
                <a:gd name="T23" fmla="*/ 63 h 73"/>
                <a:gd name="T24" fmla="*/ 77 w 86"/>
                <a:gd name="T25" fmla="*/ 53 h 73"/>
                <a:gd name="T26" fmla="*/ 57 w 86"/>
                <a:gd name="T27" fmla="*/ 50 h 73"/>
                <a:gd name="T28" fmla="*/ 60 w 86"/>
                <a:gd name="T29" fmla="*/ 43 h 73"/>
                <a:gd name="T30" fmla="*/ 80 w 86"/>
                <a:gd name="T31" fmla="*/ 46 h 73"/>
                <a:gd name="T32" fmla="*/ 80 w 86"/>
                <a:gd name="T33" fmla="*/ 36 h 73"/>
                <a:gd name="T34" fmla="*/ 60 w 86"/>
                <a:gd name="T35" fmla="*/ 39 h 73"/>
                <a:gd name="T36" fmla="*/ 57 w 86"/>
                <a:gd name="T37" fmla="*/ 32 h 73"/>
                <a:gd name="T38" fmla="*/ 77 w 86"/>
                <a:gd name="T39" fmla="*/ 29 h 73"/>
                <a:gd name="T40" fmla="*/ 80 w 86"/>
                <a:gd name="T41" fmla="*/ 36 h 73"/>
                <a:gd name="T42" fmla="*/ 77 w 86"/>
                <a:gd name="T43" fmla="*/ 25 h 73"/>
                <a:gd name="T44" fmla="*/ 57 w 86"/>
                <a:gd name="T45" fmla="*/ 23 h 73"/>
                <a:gd name="T46" fmla="*/ 60 w 86"/>
                <a:gd name="T47" fmla="*/ 16 h 73"/>
                <a:gd name="T48" fmla="*/ 80 w 86"/>
                <a:gd name="T49" fmla="*/ 18 h 73"/>
                <a:gd name="T50" fmla="*/ 33 w 86"/>
                <a:gd name="T51" fmla="*/ 1 h 73"/>
                <a:gd name="T52" fmla="*/ 0 w 86"/>
                <a:gd name="T53" fmla="*/ 4 h 73"/>
                <a:gd name="T54" fmla="*/ 3 w 86"/>
                <a:gd name="T55" fmla="*/ 64 h 73"/>
                <a:gd name="T56" fmla="*/ 10 w 86"/>
                <a:gd name="T57" fmla="*/ 70 h 73"/>
                <a:gd name="T58" fmla="*/ 22 w 86"/>
                <a:gd name="T59" fmla="*/ 73 h 73"/>
                <a:gd name="T60" fmla="*/ 25 w 86"/>
                <a:gd name="T61" fmla="*/ 64 h 73"/>
                <a:gd name="T62" fmla="*/ 35 w 86"/>
                <a:gd name="T63" fmla="*/ 61 h 73"/>
                <a:gd name="T64" fmla="*/ 33 w 86"/>
                <a:gd name="T65" fmla="*/ 1 h 73"/>
                <a:gd name="T66" fmla="*/ 26 w 86"/>
                <a:gd name="T67" fmla="*/ 17 h 73"/>
                <a:gd name="T68" fmla="*/ 7 w 86"/>
                <a:gd name="T69" fmla="*/ 14 h 73"/>
                <a:gd name="T70" fmla="*/ 10 w 86"/>
                <a:gd name="T71" fmla="*/ 7 h 73"/>
                <a:gd name="T72" fmla="*/ 29 w 86"/>
                <a:gd name="T73" fmla="*/ 1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6" h="73">
                  <a:moveTo>
                    <a:pt x="83" y="9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6" y="1"/>
                    <a:pt x="75" y="0"/>
                    <a:pt x="73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2" y="0"/>
                    <a:pt x="61" y="1"/>
                    <a:pt x="61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2" y="9"/>
                    <a:pt x="51" y="10"/>
                    <a:pt x="51" y="12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1" y="71"/>
                    <a:pt x="52" y="72"/>
                    <a:pt x="54" y="72"/>
                  </a:cubicBezTo>
                  <a:cubicBezTo>
                    <a:pt x="83" y="72"/>
                    <a:pt x="83" y="72"/>
                    <a:pt x="83" y="72"/>
                  </a:cubicBezTo>
                  <a:cubicBezTo>
                    <a:pt x="85" y="72"/>
                    <a:pt x="86" y="71"/>
                    <a:pt x="86" y="69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0"/>
                    <a:pt x="85" y="9"/>
                    <a:pt x="83" y="9"/>
                  </a:cubicBezTo>
                  <a:close/>
                  <a:moveTo>
                    <a:pt x="80" y="63"/>
                  </a:moveTo>
                  <a:cubicBezTo>
                    <a:pt x="80" y="65"/>
                    <a:pt x="78" y="66"/>
                    <a:pt x="77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7" y="65"/>
                    <a:pt x="57" y="63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7" y="58"/>
                    <a:pt x="59" y="56"/>
                    <a:pt x="60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8" y="56"/>
                    <a:pt x="80" y="58"/>
                    <a:pt x="80" y="59"/>
                  </a:cubicBezTo>
                  <a:lnTo>
                    <a:pt x="80" y="63"/>
                  </a:lnTo>
                  <a:close/>
                  <a:moveTo>
                    <a:pt x="80" y="50"/>
                  </a:moveTo>
                  <a:cubicBezTo>
                    <a:pt x="80" y="51"/>
                    <a:pt x="78" y="53"/>
                    <a:pt x="77" y="53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9" y="53"/>
                    <a:pt x="57" y="51"/>
                    <a:pt x="57" y="50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7" y="44"/>
                    <a:pt x="59" y="43"/>
                    <a:pt x="60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8" y="43"/>
                    <a:pt x="80" y="44"/>
                    <a:pt x="80" y="46"/>
                  </a:cubicBezTo>
                  <a:lnTo>
                    <a:pt x="80" y="50"/>
                  </a:lnTo>
                  <a:close/>
                  <a:moveTo>
                    <a:pt x="80" y="36"/>
                  </a:moveTo>
                  <a:cubicBezTo>
                    <a:pt x="80" y="38"/>
                    <a:pt x="78" y="39"/>
                    <a:pt x="77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59" y="39"/>
                    <a:pt x="57" y="38"/>
                    <a:pt x="57" y="36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0"/>
                    <a:pt x="59" y="29"/>
                    <a:pt x="60" y="29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78" y="29"/>
                    <a:pt x="80" y="30"/>
                    <a:pt x="80" y="32"/>
                  </a:cubicBezTo>
                  <a:lnTo>
                    <a:pt x="80" y="36"/>
                  </a:lnTo>
                  <a:close/>
                  <a:moveTo>
                    <a:pt x="80" y="23"/>
                  </a:moveTo>
                  <a:cubicBezTo>
                    <a:pt x="80" y="24"/>
                    <a:pt x="78" y="25"/>
                    <a:pt x="77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9" y="25"/>
                    <a:pt x="57" y="24"/>
                    <a:pt x="57" y="23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7"/>
                    <a:pt x="59" y="16"/>
                    <a:pt x="60" y="16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78" y="16"/>
                    <a:pt x="80" y="17"/>
                    <a:pt x="80" y="18"/>
                  </a:cubicBezTo>
                  <a:lnTo>
                    <a:pt x="80" y="23"/>
                  </a:lnTo>
                  <a:close/>
                  <a:moveTo>
                    <a:pt x="3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3"/>
                    <a:pt x="2" y="64"/>
                    <a:pt x="3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0" y="72"/>
                    <a:pt x="12" y="73"/>
                    <a:pt x="13" y="73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24" y="73"/>
                    <a:pt x="25" y="72"/>
                    <a:pt x="25" y="70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4" y="64"/>
                    <a:pt x="35" y="63"/>
                    <a:pt x="35" y="6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4" y="1"/>
                    <a:pt x="33" y="1"/>
                  </a:cubicBezTo>
                  <a:close/>
                  <a:moveTo>
                    <a:pt x="29" y="14"/>
                  </a:moveTo>
                  <a:cubicBezTo>
                    <a:pt x="29" y="15"/>
                    <a:pt x="28" y="17"/>
                    <a:pt x="26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8" y="17"/>
                    <a:pt x="7" y="15"/>
                    <a:pt x="7" y="14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8"/>
                    <a:pt x="8" y="7"/>
                    <a:pt x="10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7"/>
                    <a:pt x="29" y="8"/>
                    <a:pt x="29" y="10"/>
                  </a:cubicBezTo>
                  <a:lnTo>
                    <a:pt x="29" y="14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文本框 35"/>
            <p:cNvSpPr txBox="1"/>
            <p:nvPr/>
          </p:nvSpPr>
          <p:spPr>
            <a:xfrm>
              <a:off x="8441880" y="3072230"/>
              <a:ext cx="1522166" cy="640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</a:t>
              </a:r>
              <a:endParaRPr kumimoji="0" lang="zh-CN" altLang="en-US" sz="1050" b="0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624275" y="2438106"/>
            <a:ext cx="1370239" cy="1370239"/>
            <a:chOff x="2149928" y="2026556"/>
            <a:chExt cx="1826985" cy="1826985"/>
          </a:xfrm>
        </p:grpSpPr>
        <p:sp>
          <p:nvSpPr>
            <p:cNvPr id="43" name="椭圆 42"/>
            <p:cNvSpPr/>
            <p:nvPr/>
          </p:nvSpPr>
          <p:spPr>
            <a:xfrm>
              <a:off x="2149928" y="2026556"/>
              <a:ext cx="1826985" cy="1826985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315"/>
            <p:cNvSpPr>
              <a:spLocks noChangeAspect="1"/>
            </p:cNvSpPr>
            <p:nvPr/>
          </p:nvSpPr>
          <p:spPr bwMode="auto">
            <a:xfrm>
              <a:off x="2664773" y="2382811"/>
              <a:ext cx="797295" cy="540000"/>
            </a:xfrm>
            <a:custGeom>
              <a:avLst/>
              <a:gdLst>
                <a:gd name="T0" fmla="*/ 103 w 106"/>
                <a:gd name="T1" fmla="*/ 44 h 72"/>
                <a:gd name="T2" fmla="*/ 92 w 106"/>
                <a:gd name="T3" fmla="*/ 44 h 72"/>
                <a:gd name="T4" fmla="*/ 92 w 106"/>
                <a:gd name="T5" fmla="*/ 18 h 72"/>
                <a:gd name="T6" fmla="*/ 86 w 106"/>
                <a:gd name="T7" fmla="*/ 12 h 72"/>
                <a:gd name="T8" fmla="*/ 68 w 106"/>
                <a:gd name="T9" fmla="*/ 12 h 72"/>
                <a:gd name="T10" fmla="*/ 68 w 106"/>
                <a:gd name="T11" fmla="*/ 2 h 72"/>
                <a:gd name="T12" fmla="*/ 66 w 106"/>
                <a:gd name="T13" fmla="*/ 0 h 72"/>
                <a:gd name="T14" fmla="*/ 40 w 106"/>
                <a:gd name="T15" fmla="*/ 0 h 72"/>
                <a:gd name="T16" fmla="*/ 38 w 106"/>
                <a:gd name="T17" fmla="*/ 2 h 72"/>
                <a:gd name="T18" fmla="*/ 38 w 106"/>
                <a:gd name="T19" fmla="*/ 12 h 72"/>
                <a:gd name="T20" fmla="*/ 20 w 106"/>
                <a:gd name="T21" fmla="*/ 12 h 72"/>
                <a:gd name="T22" fmla="*/ 14 w 106"/>
                <a:gd name="T23" fmla="*/ 18 h 72"/>
                <a:gd name="T24" fmla="*/ 14 w 106"/>
                <a:gd name="T25" fmla="*/ 44 h 72"/>
                <a:gd name="T26" fmla="*/ 3 w 106"/>
                <a:gd name="T27" fmla="*/ 44 h 72"/>
                <a:gd name="T28" fmla="*/ 0 w 106"/>
                <a:gd name="T29" fmla="*/ 47 h 72"/>
                <a:gd name="T30" fmla="*/ 0 w 106"/>
                <a:gd name="T31" fmla="*/ 70 h 72"/>
                <a:gd name="T32" fmla="*/ 3 w 106"/>
                <a:gd name="T33" fmla="*/ 72 h 72"/>
                <a:gd name="T34" fmla="*/ 28 w 106"/>
                <a:gd name="T35" fmla="*/ 72 h 72"/>
                <a:gd name="T36" fmla="*/ 30 w 106"/>
                <a:gd name="T37" fmla="*/ 70 h 72"/>
                <a:gd name="T38" fmla="*/ 30 w 106"/>
                <a:gd name="T39" fmla="*/ 47 h 72"/>
                <a:gd name="T40" fmla="*/ 28 w 106"/>
                <a:gd name="T41" fmla="*/ 44 h 72"/>
                <a:gd name="T42" fmla="*/ 17 w 106"/>
                <a:gd name="T43" fmla="*/ 44 h 72"/>
                <a:gd name="T44" fmla="*/ 17 w 106"/>
                <a:gd name="T45" fmla="*/ 18 h 72"/>
                <a:gd name="T46" fmla="*/ 20 w 106"/>
                <a:gd name="T47" fmla="*/ 15 h 72"/>
                <a:gd name="T48" fmla="*/ 38 w 106"/>
                <a:gd name="T49" fmla="*/ 15 h 72"/>
                <a:gd name="T50" fmla="*/ 38 w 106"/>
                <a:gd name="T51" fmla="*/ 25 h 72"/>
                <a:gd name="T52" fmla="*/ 40 w 106"/>
                <a:gd name="T53" fmla="*/ 27 h 72"/>
                <a:gd name="T54" fmla="*/ 51 w 106"/>
                <a:gd name="T55" fmla="*/ 27 h 72"/>
                <a:gd name="T56" fmla="*/ 51 w 106"/>
                <a:gd name="T57" fmla="*/ 44 h 72"/>
                <a:gd name="T58" fmla="*/ 40 w 106"/>
                <a:gd name="T59" fmla="*/ 44 h 72"/>
                <a:gd name="T60" fmla="*/ 38 w 106"/>
                <a:gd name="T61" fmla="*/ 47 h 72"/>
                <a:gd name="T62" fmla="*/ 38 w 106"/>
                <a:gd name="T63" fmla="*/ 70 h 72"/>
                <a:gd name="T64" fmla="*/ 40 w 106"/>
                <a:gd name="T65" fmla="*/ 72 h 72"/>
                <a:gd name="T66" fmla="*/ 66 w 106"/>
                <a:gd name="T67" fmla="*/ 72 h 72"/>
                <a:gd name="T68" fmla="*/ 68 w 106"/>
                <a:gd name="T69" fmla="*/ 70 h 72"/>
                <a:gd name="T70" fmla="*/ 68 w 106"/>
                <a:gd name="T71" fmla="*/ 47 h 72"/>
                <a:gd name="T72" fmla="*/ 66 w 106"/>
                <a:gd name="T73" fmla="*/ 44 h 72"/>
                <a:gd name="T74" fmla="*/ 55 w 106"/>
                <a:gd name="T75" fmla="*/ 44 h 72"/>
                <a:gd name="T76" fmla="*/ 55 w 106"/>
                <a:gd name="T77" fmla="*/ 27 h 72"/>
                <a:gd name="T78" fmla="*/ 66 w 106"/>
                <a:gd name="T79" fmla="*/ 27 h 72"/>
                <a:gd name="T80" fmla="*/ 68 w 106"/>
                <a:gd name="T81" fmla="*/ 25 h 72"/>
                <a:gd name="T82" fmla="*/ 68 w 106"/>
                <a:gd name="T83" fmla="*/ 15 h 72"/>
                <a:gd name="T84" fmla="*/ 86 w 106"/>
                <a:gd name="T85" fmla="*/ 15 h 72"/>
                <a:gd name="T86" fmla="*/ 89 w 106"/>
                <a:gd name="T87" fmla="*/ 18 h 72"/>
                <a:gd name="T88" fmla="*/ 89 w 106"/>
                <a:gd name="T89" fmla="*/ 44 h 72"/>
                <a:gd name="T90" fmla="*/ 78 w 106"/>
                <a:gd name="T91" fmla="*/ 44 h 72"/>
                <a:gd name="T92" fmla="*/ 76 w 106"/>
                <a:gd name="T93" fmla="*/ 47 h 72"/>
                <a:gd name="T94" fmla="*/ 76 w 106"/>
                <a:gd name="T95" fmla="*/ 70 h 72"/>
                <a:gd name="T96" fmla="*/ 78 w 106"/>
                <a:gd name="T97" fmla="*/ 72 h 72"/>
                <a:gd name="T98" fmla="*/ 103 w 106"/>
                <a:gd name="T99" fmla="*/ 72 h 72"/>
                <a:gd name="T100" fmla="*/ 106 w 106"/>
                <a:gd name="T101" fmla="*/ 70 h 72"/>
                <a:gd name="T102" fmla="*/ 106 w 106"/>
                <a:gd name="T103" fmla="*/ 47 h 72"/>
                <a:gd name="T104" fmla="*/ 103 w 106"/>
                <a:gd name="T105" fmla="*/ 4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" h="72">
                  <a:moveTo>
                    <a:pt x="103" y="44"/>
                  </a:moveTo>
                  <a:cubicBezTo>
                    <a:pt x="92" y="44"/>
                    <a:pt x="92" y="44"/>
                    <a:pt x="92" y="44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2" y="15"/>
                    <a:pt x="90" y="12"/>
                    <a:pt x="86" y="12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1"/>
                    <a:pt x="67" y="0"/>
                    <a:pt x="6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8" y="1"/>
                    <a:pt x="38" y="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12"/>
                    <a:pt x="14" y="15"/>
                    <a:pt x="14" y="1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1" y="44"/>
                    <a:pt x="0" y="45"/>
                    <a:pt x="0" y="47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1"/>
                    <a:pt x="1" y="72"/>
                    <a:pt x="3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9" y="72"/>
                    <a:pt x="30" y="71"/>
                    <a:pt x="30" y="70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5"/>
                    <a:pt x="29" y="44"/>
                    <a:pt x="28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6"/>
                    <a:pt x="18" y="15"/>
                    <a:pt x="2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9" y="27"/>
                    <a:pt x="40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39" y="44"/>
                    <a:pt x="38" y="45"/>
                    <a:pt x="38" y="47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38" y="71"/>
                    <a:pt x="39" y="72"/>
                    <a:pt x="40" y="72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7" y="72"/>
                    <a:pt x="68" y="71"/>
                    <a:pt x="68" y="70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45"/>
                    <a:pt x="67" y="44"/>
                    <a:pt x="66" y="44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7"/>
                    <a:pt x="68" y="26"/>
                    <a:pt x="68" y="25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5"/>
                    <a:pt x="89" y="16"/>
                    <a:pt x="89" y="18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78" y="44"/>
                    <a:pt x="78" y="44"/>
                    <a:pt x="78" y="44"/>
                  </a:cubicBezTo>
                  <a:cubicBezTo>
                    <a:pt x="77" y="44"/>
                    <a:pt x="76" y="45"/>
                    <a:pt x="76" y="47"/>
                  </a:cubicBezTo>
                  <a:cubicBezTo>
                    <a:pt x="76" y="70"/>
                    <a:pt x="76" y="70"/>
                    <a:pt x="76" y="70"/>
                  </a:cubicBezTo>
                  <a:cubicBezTo>
                    <a:pt x="76" y="71"/>
                    <a:pt x="77" y="72"/>
                    <a:pt x="78" y="72"/>
                  </a:cubicBezTo>
                  <a:cubicBezTo>
                    <a:pt x="103" y="72"/>
                    <a:pt x="103" y="72"/>
                    <a:pt x="103" y="72"/>
                  </a:cubicBezTo>
                  <a:cubicBezTo>
                    <a:pt x="105" y="72"/>
                    <a:pt x="106" y="71"/>
                    <a:pt x="106" y="70"/>
                  </a:cubicBezTo>
                  <a:cubicBezTo>
                    <a:pt x="106" y="47"/>
                    <a:pt x="106" y="47"/>
                    <a:pt x="106" y="47"/>
                  </a:cubicBezTo>
                  <a:cubicBezTo>
                    <a:pt x="106" y="45"/>
                    <a:pt x="105" y="44"/>
                    <a:pt x="103" y="44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5" name="文本框 39"/>
            <p:cNvSpPr txBox="1"/>
            <p:nvPr/>
          </p:nvSpPr>
          <p:spPr>
            <a:xfrm>
              <a:off x="2302337" y="3065010"/>
              <a:ext cx="1522166" cy="640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</a:t>
              </a:r>
              <a:endParaRPr kumimoji="0" lang="zh-CN" altLang="en-US" sz="1050" b="0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1855422" y="4231756"/>
            <a:ext cx="984879" cy="323163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1378023" y="4530982"/>
            <a:ext cx="1862734" cy="84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8" name="矩形 47"/>
          <p:cNvSpPr/>
          <p:nvPr/>
        </p:nvSpPr>
        <p:spPr>
          <a:xfrm>
            <a:off x="4096263" y="4231756"/>
            <a:ext cx="984879" cy="323163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矩形 47"/>
          <p:cNvSpPr>
            <a:spLocks noChangeArrowheads="1"/>
          </p:cNvSpPr>
          <p:nvPr/>
        </p:nvSpPr>
        <p:spPr bwMode="auto">
          <a:xfrm>
            <a:off x="3618864" y="4530982"/>
            <a:ext cx="1862734" cy="84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0" name="矩形 49"/>
          <p:cNvSpPr/>
          <p:nvPr/>
        </p:nvSpPr>
        <p:spPr>
          <a:xfrm>
            <a:off x="6448257" y="4231756"/>
            <a:ext cx="984879" cy="323163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5970858" y="4530982"/>
            <a:ext cx="1862734" cy="84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3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8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6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35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1146258" y="3053354"/>
            <a:ext cx="7131844" cy="1504950"/>
            <a:chOff x="1362075" y="2755900"/>
            <a:chExt cx="9509125" cy="2006600"/>
          </a:xfrm>
        </p:grpSpPr>
        <p:grpSp>
          <p:nvGrpSpPr>
            <p:cNvPr id="42" name="组合 41"/>
            <p:cNvGrpSpPr/>
            <p:nvPr/>
          </p:nvGrpSpPr>
          <p:grpSpPr>
            <a:xfrm>
              <a:off x="1703539" y="2755900"/>
              <a:ext cx="8826197" cy="2006600"/>
              <a:chOff x="1703539" y="2755900"/>
              <a:chExt cx="8826197" cy="2006600"/>
            </a:xfrm>
          </p:grpSpPr>
          <p:cxnSp>
            <p:nvCxnSpPr>
              <p:cNvPr id="45" name="直接连接符 44"/>
              <p:cNvCxnSpPr/>
              <p:nvPr/>
            </p:nvCxnSpPr>
            <p:spPr>
              <a:xfrm>
                <a:off x="8785225" y="2844800"/>
                <a:ext cx="1479550" cy="1917700"/>
              </a:xfrm>
              <a:prstGeom prst="line">
                <a:avLst/>
              </a:prstGeom>
              <a:noFill/>
              <a:ln w="12700" cap="flat" cmpd="sng" algn="ctr">
                <a:solidFill>
                  <a:srgbClr val="9DA8B1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46" name="组合 45"/>
              <p:cNvGrpSpPr/>
              <p:nvPr/>
            </p:nvGrpSpPr>
            <p:grpSpPr>
              <a:xfrm>
                <a:off x="1703539" y="2755900"/>
                <a:ext cx="8826197" cy="2006600"/>
                <a:chOff x="1703539" y="2755900"/>
                <a:chExt cx="8826197" cy="2006600"/>
              </a:xfrm>
            </p:grpSpPr>
            <p:cxnSp>
              <p:nvCxnSpPr>
                <p:cNvPr id="47" name="直接连接符 46"/>
                <p:cNvCxnSpPr>
                  <a:stCxn id="44" idx="5"/>
                </p:cNvCxnSpPr>
                <p:nvPr/>
              </p:nvCxnSpPr>
              <p:spPr>
                <a:xfrm flipV="1">
                  <a:off x="1703539" y="2755900"/>
                  <a:ext cx="658661" cy="9602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9DA8B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直接连接符 47"/>
                <p:cNvCxnSpPr/>
                <p:nvPr/>
              </p:nvCxnSpPr>
              <p:spPr>
                <a:xfrm>
                  <a:off x="2362200" y="2755900"/>
                  <a:ext cx="1357313" cy="18986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9DA8B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直接连接符 48"/>
                <p:cNvCxnSpPr/>
                <p:nvPr/>
              </p:nvCxnSpPr>
              <p:spPr>
                <a:xfrm flipV="1">
                  <a:off x="3719513" y="2755900"/>
                  <a:ext cx="1969293" cy="189865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9DA8B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直接连接符 49"/>
                <p:cNvCxnSpPr/>
                <p:nvPr/>
              </p:nvCxnSpPr>
              <p:spPr>
                <a:xfrm>
                  <a:off x="5688806" y="2755900"/>
                  <a:ext cx="2210594" cy="20066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9DA8B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直接连接符 50"/>
                <p:cNvCxnSpPr/>
                <p:nvPr/>
              </p:nvCxnSpPr>
              <p:spPr>
                <a:xfrm flipV="1">
                  <a:off x="7891066" y="2844800"/>
                  <a:ext cx="894159" cy="19177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9DA8B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直接连接符 51"/>
                <p:cNvCxnSpPr>
                  <a:endCxn id="43" idx="1"/>
                </p:cNvCxnSpPr>
                <p:nvPr/>
              </p:nvCxnSpPr>
              <p:spPr>
                <a:xfrm flipV="1">
                  <a:off x="10264775" y="4005414"/>
                  <a:ext cx="264961" cy="7570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9DA8B1"/>
                  </a:solidFill>
                  <a:prstDash val="solid"/>
                  <a:miter lim="800000"/>
                </a:ln>
                <a:effectLst/>
              </p:spPr>
            </p:cxnSp>
          </p:grpSp>
        </p:grpSp>
        <p:sp>
          <p:nvSpPr>
            <p:cNvPr id="43" name="椭圆 42"/>
            <p:cNvSpPr/>
            <p:nvPr/>
          </p:nvSpPr>
          <p:spPr>
            <a:xfrm flipV="1">
              <a:off x="10471150" y="3663950"/>
              <a:ext cx="400050" cy="400050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 flipV="1">
              <a:off x="1362075" y="3657600"/>
              <a:ext cx="400050" cy="400050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410830" y="3401021"/>
            <a:ext cx="957263" cy="957263"/>
            <a:chOff x="4381500" y="3219450"/>
            <a:chExt cx="1276350" cy="1276350"/>
          </a:xfrm>
        </p:grpSpPr>
        <p:sp>
          <p:nvSpPr>
            <p:cNvPr id="54" name="椭圆 53"/>
            <p:cNvSpPr/>
            <p:nvPr/>
          </p:nvSpPr>
          <p:spPr>
            <a:xfrm>
              <a:off x="4381500" y="3219450"/>
              <a:ext cx="1276350" cy="1276350"/>
            </a:xfrm>
            <a:prstGeom prst="ellipse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5" name="Freeform 173"/>
            <p:cNvSpPr>
              <a:spLocks noChangeAspect="1" noEditPoints="1"/>
            </p:cNvSpPr>
            <p:nvPr/>
          </p:nvSpPr>
          <p:spPr bwMode="auto">
            <a:xfrm>
              <a:off x="4790107" y="3612825"/>
              <a:ext cx="459136" cy="489600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789825" y="3401021"/>
            <a:ext cx="957263" cy="957263"/>
            <a:chOff x="8886825" y="3219450"/>
            <a:chExt cx="1276350" cy="1276350"/>
          </a:xfrm>
        </p:grpSpPr>
        <p:sp>
          <p:nvSpPr>
            <p:cNvPr id="57" name="椭圆 56"/>
            <p:cNvSpPr/>
            <p:nvPr/>
          </p:nvSpPr>
          <p:spPr>
            <a:xfrm>
              <a:off x="8886825" y="3219450"/>
              <a:ext cx="1276350" cy="1276350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8" name="Freeform 122"/>
            <p:cNvSpPr>
              <a:spLocks noChangeAspect="1" noEditPoints="1"/>
            </p:cNvSpPr>
            <p:nvPr/>
          </p:nvSpPr>
          <p:spPr bwMode="auto">
            <a:xfrm>
              <a:off x="9365640" y="3612825"/>
              <a:ext cx="318721" cy="489600"/>
            </a:xfrm>
            <a:custGeom>
              <a:avLst/>
              <a:gdLst>
                <a:gd name="T0" fmla="*/ 31 w 70"/>
                <a:gd name="T1" fmla="*/ 20 h 108"/>
                <a:gd name="T2" fmla="*/ 36 w 70"/>
                <a:gd name="T3" fmla="*/ 20 h 108"/>
                <a:gd name="T4" fmla="*/ 51 w 70"/>
                <a:gd name="T5" fmla="*/ 32 h 108"/>
                <a:gd name="T6" fmla="*/ 62 w 70"/>
                <a:gd name="T7" fmla="*/ 51 h 108"/>
                <a:gd name="T8" fmla="*/ 64 w 70"/>
                <a:gd name="T9" fmla="*/ 69 h 108"/>
                <a:gd name="T10" fmla="*/ 63 w 70"/>
                <a:gd name="T11" fmla="*/ 74 h 108"/>
                <a:gd name="T12" fmla="*/ 54 w 70"/>
                <a:gd name="T13" fmla="*/ 60 h 108"/>
                <a:gd name="T14" fmla="*/ 49 w 70"/>
                <a:gd name="T15" fmla="*/ 55 h 108"/>
                <a:gd name="T16" fmla="*/ 41 w 70"/>
                <a:gd name="T17" fmla="*/ 42 h 108"/>
                <a:gd name="T18" fmla="*/ 40 w 70"/>
                <a:gd name="T19" fmla="*/ 34 h 108"/>
                <a:gd name="T20" fmla="*/ 31 w 70"/>
                <a:gd name="T21" fmla="*/ 20 h 108"/>
                <a:gd name="T22" fmla="*/ 39 w 70"/>
                <a:gd name="T23" fmla="*/ 60 h 108"/>
                <a:gd name="T24" fmla="*/ 36 w 70"/>
                <a:gd name="T25" fmla="*/ 70 h 108"/>
                <a:gd name="T26" fmla="*/ 54 w 70"/>
                <a:gd name="T27" fmla="*/ 103 h 108"/>
                <a:gd name="T28" fmla="*/ 65 w 70"/>
                <a:gd name="T29" fmla="*/ 106 h 108"/>
                <a:gd name="T30" fmla="*/ 65 w 70"/>
                <a:gd name="T31" fmla="*/ 106 h 108"/>
                <a:gd name="T32" fmla="*/ 68 w 70"/>
                <a:gd name="T33" fmla="*/ 95 h 108"/>
                <a:gd name="T34" fmla="*/ 49 w 70"/>
                <a:gd name="T35" fmla="*/ 63 h 108"/>
                <a:gd name="T36" fmla="*/ 39 w 70"/>
                <a:gd name="T37" fmla="*/ 60 h 108"/>
                <a:gd name="T38" fmla="*/ 39 w 70"/>
                <a:gd name="T39" fmla="*/ 60 h 108"/>
                <a:gd name="T40" fmla="*/ 5 w 70"/>
                <a:gd name="T41" fmla="*/ 2 h 108"/>
                <a:gd name="T42" fmla="*/ 2 w 70"/>
                <a:gd name="T43" fmla="*/ 13 h 108"/>
                <a:gd name="T44" fmla="*/ 21 w 70"/>
                <a:gd name="T45" fmla="*/ 45 h 108"/>
                <a:gd name="T46" fmla="*/ 32 w 70"/>
                <a:gd name="T47" fmla="*/ 48 h 108"/>
                <a:gd name="T48" fmla="*/ 32 w 70"/>
                <a:gd name="T49" fmla="*/ 48 h 108"/>
                <a:gd name="T50" fmla="*/ 35 w 70"/>
                <a:gd name="T51" fmla="*/ 37 h 108"/>
                <a:gd name="T52" fmla="*/ 16 w 70"/>
                <a:gd name="T53" fmla="*/ 5 h 108"/>
                <a:gd name="T54" fmla="*/ 5 w 70"/>
                <a:gd name="T55" fmla="*/ 2 h 108"/>
                <a:gd name="T56" fmla="*/ 5 w 70"/>
                <a:gd name="T57" fmla="*/ 2 h 108"/>
                <a:gd name="T58" fmla="*/ 39 w 70"/>
                <a:gd name="T59" fmla="*/ 88 h 108"/>
                <a:gd name="T60" fmla="*/ 31 w 70"/>
                <a:gd name="T61" fmla="*/ 73 h 108"/>
                <a:gd name="T62" fmla="*/ 29 w 70"/>
                <a:gd name="T63" fmla="*/ 66 h 108"/>
                <a:gd name="T64" fmla="*/ 22 w 70"/>
                <a:gd name="T65" fmla="*/ 53 h 108"/>
                <a:gd name="T66" fmla="*/ 16 w 70"/>
                <a:gd name="T67" fmla="*/ 48 h 108"/>
                <a:gd name="T68" fmla="*/ 8 w 70"/>
                <a:gd name="T69" fmla="*/ 33 h 108"/>
                <a:gd name="T70" fmla="*/ 6 w 70"/>
                <a:gd name="T71" fmla="*/ 38 h 108"/>
                <a:gd name="T72" fmla="*/ 8 w 70"/>
                <a:gd name="T73" fmla="*/ 57 h 108"/>
                <a:gd name="T74" fmla="*/ 19 w 70"/>
                <a:gd name="T75" fmla="*/ 75 h 108"/>
                <a:gd name="T76" fmla="*/ 34 w 70"/>
                <a:gd name="T77" fmla="*/ 87 h 108"/>
                <a:gd name="T78" fmla="*/ 39 w 70"/>
                <a:gd name="T79" fmla="*/ 8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0" h="108">
                  <a:moveTo>
                    <a:pt x="31" y="20"/>
                  </a:moveTo>
                  <a:cubicBezTo>
                    <a:pt x="33" y="20"/>
                    <a:pt x="34" y="20"/>
                    <a:pt x="36" y="20"/>
                  </a:cubicBezTo>
                  <a:cubicBezTo>
                    <a:pt x="42" y="22"/>
                    <a:pt x="48" y="26"/>
                    <a:pt x="51" y="32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5" y="56"/>
                    <a:pt x="66" y="63"/>
                    <a:pt x="64" y="69"/>
                  </a:cubicBezTo>
                  <a:cubicBezTo>
                    <a:pt x="64" y="71"/>
                    <a:pt x="63" y="73"/>
                    <a:pt x="63" y="74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3" y="58"/>
                    <a:pt x="51" y="56"/>
                    <a:pt x="49" y="55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39"/>
                    <a:pt x="41" y="37"/>
                    <a:pt x="40" y="34"/>
                  </a:cubicBezTo>
                  <a:cubicBezTo>
                    <a:pt x="31" y="20"/>
                    <a:pt x="31" y="20"/>
                    <a:pt x="31" y="20"/>
                  </a:cubicBezTo>
                  <a:close/>
                  <a:moveTo>
                    <a:pt x="39" y="60"/>
                  </a:moveTo>
                  <a:cubicBezTo>
                    <a:pt x="35" y="62"/>
                    <a:pt x="34" y="67"/>
                    <a:pt x="36" y="70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7" y="107"/>
                    <a:pt x="61" y="108"/>
                    <a:pt x="65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9" y="104"/>
                    <a:pt x="70" y="99"/>
                    <a:pt x="68" y="95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47" y="59"/>
                    <a:pt x="42" y="57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lose/>
                  <a:moveTo>
                    <a:pt x="5" y="2"/>
                  </a:moveTo>
                  <a:cubicBezTo>
                    <a:pt x="2" y="4"/>
                    <a:pt x="0" y="9"/>
                    <a:pt x="2" y="13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3" y="49"/>
                    <a:pt x="28" y="50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6" y="46"/>
                    <a:pt x="37" y="41"/>
                    <a:pt x="35" y="3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4" y="1"/>
                    <a:pt x="9" y="0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39" y="88"/>
                  </a:moveTo>
                  <a:cubicBezTo>
                    <a:pt x="31" y="73"/>
                    <a:pt x="31" y="73"/>
                    <a:pt x="31" y="73"/>
                  </a:cubicBezTo>
                  <a:cubicBezTo>
                    <a:pt x="30" y="71"/>
                    <a:pt x="29" y="69"/>
                    <a:pt x="29" y="66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19" y="52"/>
                    <a:pt x="18" y="50"/>
                    <a:pt x="16" y="48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4"/>
                    <a:pt x="6" y="36"/>
                    <a:pt x="6" y="38"/>
                  </a:cubicBezTo>
                  <a:cubicBezTo>
                    <a:pt x="4" y="44"/>
                    <a:pt x="5" y="51"/>
                    <a:pt x="8" y="57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22" y="81"/>
                    <a:pt x="28" y="85"/>
                    <a:pt x="34" y="87"/>
                  </a:cubicBezTo>
                  <a:cubicBezTo>
                    <a:pt x="36" y="87"/>
                    <a:pt x="38" y="88"/>
                    <a:pt x="39" y="88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782057" y="3401021"/>
            <a:ext cx="957263" cy="957263"/>
            <a:chOff x="2209800" y="3219450"/>
            <a:chExt cx="1276350" cy="1276350"/>
          </a:xfrm>
        </p:grpSpPr>
        <p:sp>
          <p:nvSpPr>
            <p:cNvPr id="60" name="椭圆 59"/>
            <p:cNvSpPr/>
            <p:nvPr/>
          </p:nvSpPr>
          <p:spPr>
            <a:xfrm>
              <a:off x="2209800" y="3219450"/>
              <a:ext cx="1276350" cy="1276350"/>
            </a:xfrm>
            <a:prstGeom prst="ellipse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1" name="Freeform 357"/>
            <p:cNvSpPr>
              <a:spLocks noChangeAspect="1" noEditPoints="1"/>
            </p:cNvSpPr>
            <p:nvPr/>
          </p:nvSpPr>
          <p:spPr bwMode="auto">
            <a:xfrm>
              <a:off x="2543114" y="3641625"/>
              <a:ext cx="609723" cy="432000"/>
            </a:xfrm>
            <a:custGeom>
              <a:avLst/>
              <a:gdLst>
                <a:gd name="T0" fmla="*/ 47 w 94"/>
                <a:gd name="T1" fmla="*/ 17 h 67"/>
                <a:gd name="T2" fmla="*/ 31 w 94"/>
                <a:gd name="T3" fmla="*/ 33 h 67"/>
                <a:gd name="T4" fmla="*/ 47 w 94"/>
                <a:gd name="T5" fmla="*/ 49 h 67"/>
                <a:gd name="T6" fmla="*/ 63 w 94"/>
                <a:gd name="T7" fmla="*/ 33 h 67"/>
                <a:gd name="T8" fmla="*/ 47 w 94"/>
                <a:gd name="T9" fmla="*/ 17 h 67"/>
                <a:gd name="T10" fmla="*/ 71 w 94"/>
                <a:gd name="T11" fmla="*/ 10 h 67"/>
                <a:gd name="T12" fmla="*/ 65 w 94"/>
                <a:gd name="T13" fmla="*/ 15 h 67"/>
                <a:gd name="T14" fmla="*/ 72 w 94"/>
                <a:gd name="T15" fmla="*/ 33 h 67"/>
                <a:gd name="T16" fmla="*/ 65 w 94"/>
                <a:gd name="T17" fmla="*/ 51 h 67"/>
                <a:gd name="T18" fmla="*/ 71 w 94"/>
                <a:gd name="T19" fmla="*/ 57 h 67"/>
                <a:gd name="T20" fmla="*/ 80 w 94"/>
                <a:gd name="T21" fmla="*/ 33 h 67"/>
                <a:gd name="T22" fmla="*/ 71 w 94"/>
                <a:gd name="T23" fmla="*/ 10 h 67"/>
                <a:gd name="T24" fmla="*/ 81 w 94"/>
                <a:gd name="T25" fmla="*/ 0 h 67"/>
                <a:gd name="T26" fmla="*/ 75 w 94"/>
                <a:gd name="T27" fmla="*/ 5 h 67"/>
                <a:gd name="T28" fmla="*/ 86 w 94"/>
                <a:gd name="T29" fmla="*/ 33 h 67"/>
                <a:gd name="T30" fmla="*/ 75 w 94"/>
                <a:gd name="T31" fmla="*/ 61 h 67"/>
                <a:gd name="T32" fmla="*/ 81 w 94"/>
                <a:gd name="T33" fmla="*/ 67 h 67"/>
                <a:gd name="T34" fmla="*/ 94 w 94"/>
                <a:gd name="T35" fmla="*/ 33 h 67"/>
                <a:gd name="T36" fmla="*/ 81 w 94"/>
                <a:gd name="T37" fmla="*/ 0 h 67"/>
                <a:gd name="T38" fmla="*/ 24 w 94"/>
                <a:gd name="T39" fmla="*/ 10 h 67"/>
                <a:gd name="T40" fmla="*/ 14 w 94"/>
                <a:gd name="T41" fmla="*/ 33 h 67"/>
                <a:gd name="T42" fmla="*/ 24 w 94"/>
                <a:gd name="T43" fmla="*/ 57 h 67"/>
                <a:gd name="T44" fmla="*/ 30 w 94"/>
                <a:gd name="T45" fmla="*/ 51 h 67"/>
                <a:gd name="T46" fmla="*/ 22 w 94"/>
                <a:gd name="T47" fmla="*/ 33 h 67"/>
                <a:gd name="T48" fmla="*/ 30 w 94"/>
                <a:gd name="T49" fmla="*/ 15 h 67"/>
                <a:gd name="T50" fmla="*/ 24 w 94"/>
                <a:gd name="T51" fmla="*/ 10 h 67"/>
                <a:gd name="T52" fmla="*/ 19 w 94"/>
                <a:gd name="T53" fmla="*/ 5 h 67"/>
                <a:gd name="T54" fmla="*/ 14 w 94"/>
                <a:gd name="T55" fmla="*/ 0 h 67"/>
                <a:gd name="T56" fmla="*/ 0 w 94"/>
                <a:gd name="T57" fmla="*/ 33 h 67"/>
                <a:gd name="T58" fmla="*/ 14 w 94"/>
                <a:gd name="T59" fmla="*/ 67 h 67"/>
                <a:gd name="T60" fmla="*/ 19 w 94"/>
                <a:gd name="T61" fmla="*/ 61 h 67"/>
                <a:gd name="T62" fmla="*/ 8 w 94"/>
                <a:gd name="T63" fmla="*/ 33 h 67"/>
                <a:gd name="T64" fmla="*/ 19 w 94"/>
                <a:gd name="T65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67">
                  <a:moveTo>
                    <a:pt x="47" y="17"/>
                  </a:moveTo>
                  <a:cubicBezTo>
                    <a:pt x="38" y="17"/>
                    <a:pt x="31" y="24"/>
                    <a:pt x="31" y="33"/>
                  </a:cubicBezTo>
                  <a:cubicBezTo>
                    <a:pt x="31" y="42"/>
                    <a:pt x="38" y="49"/>
                    <a:pt x="47" y="49"/>
                  </a:cubicBezTo>
                  <a:cubicBezTo>
                    <a:pt x="56" y="49"/>
                    <a:pt x="63" y="42"/>
                    <a:pt x="63" y="33"/>
                  </a:cubicBezTo>
                  <a:cubicBezTo>
                    <a:pt x="63" y="24"/>
                    <a:pt x="56" y="17"/>
                    <a:pt x="47" y="17"/>
                  </a:cubicBezTo>
                  <a:close/>
                  <a:moveTo>
                    <a:pt x="71" y="10"/>
                  </a:moveTo>
                  <a:cubicBezTo>
                    <a:pt x="65" y="15"/>
                    <a:pt x="65" y="15"/>
                    <a:pt x="65" y="15"/>
                  </a:cubicBezTo>
                  <a:cubicBezTo>
                    <a:pt x="69" y="20"/>
                    <a:pt x="72" y="26"/>
                    <a:pt x="72" y="33"/>
                  </a:cubicBezTo>
                  <a:cubicBezTo>
                    <a:pt x="72" y="40"/>
                    <a:pt x="69" y="46"/>
                    <a:pt x="65" y="51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7" y="50"/>
                    <a:pt x="80" y="42"/>
                    <a:pt x="80" y="33"/>
                  </a:cubicBezTo>
                  <a:cubicBezTo>
                    <a:pt x="80" y="24"/>
                    <a:pt x="77" y="16"/>
                    <a:pt x="71" y="10"/>
                  </a:cubicBezTo>
                  <a:close/>
                  <a:moveTo>
                    <a:pt x="81" y="0"/>
                  </a:moveTo>
                  <a:cubicBezTo>
                    <a:pt x="75" y="5"/>
                    <a:pt x="75" y="5"/>
                    <a:pt x="75" y="5"/>
                  </a:cubicBezTo>
                  <a:cubicBezTo>
                    <a:pt x="82" y="13"/>
                    <a:pt x="86" y="22"/>
                    <a:pt x="86" y="33"/>
                  </a:cubicBezTo>
                  <a:cubicBezTo>
                    <a:pt x="86" y="44"/>
                    <a:pt x="82" y="54"/>
                    <a:pt x="75" y="61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9" y="58"/>
                    <a:pt x="94" y="46"/>
                    <a:pt x="94" y="33"/>
                  </a:cubicBezTo>
                  <a:cubicBezTo>
                    <a:pt x="94" y="20"/>
                    <a:pt x="89" y="8"/>
                    <a:pt x="81" y="0"/>
                  </a:cubicBezTo>
                  <a:close/>
                  <a:moveTo>
                    <a:pt x="24" y="10"/>
                  </a:moveTo>
                  <a:cubicBezTo>
                    <a:pt x="18" y="16"/>
                    <a:pt x="14" y="24"/>
                    <a:pt x="14" y="33"/>
                  </a:cubicBezTo>
                  <a:cubicBezTo>
                    <a:pt x="14" y="42"/>
                    <a:pt x="18" y="50"/>
                    <a:pt x="24" y="57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5" y="46"/>
                    <a:pt x="22" y="40"/>
                    <a:pt x="22" y="33"/>
                  </a:cubicBezTo>
                  <a:cubicBezTo>
                    <a:pt x="22" y="26"/>
                    <a:pt x="25" y="20"/>
                    <a:pt x="30" y="15"/>
                  </a:cubicBezTo>
                  <a:lnTo>
                    <a:pt x="24" y="10"/>
                  </a:lnTo>
                  <a:close/>
                  <a:moveTo>
                    <a:pt x="19" y="5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5" y="8"/>
                    <a:pt x="0" y="20"/>
                    <a:pt x="0" y="33"/>
                  </a:cubicBezTo>
                  <a:cubicBezTo>
                    <a:pt x="0" y="46"/>
                    <a:pt x="5" y="58"/>
                    <a:pt x="14" y="67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2" y="54"/>
                    <a:pt x="8" y="44"/>
                    <a:pt x="8" y="33"/>
                  </a:cubicBezTo>
                  <a:cubicBezTo>
                    <a:pt x="8" y="22"/>
                    <a:pt x="12" y="12"/>
                    <a:pt x="19" y="5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168193" y="3401021"/>
            <a:ext cx="957263" cy="957263"/>
            <a:chOff x="6724650" y="3219450"/>
            <a:chExt cx="1276350" cy="1276350"/>
          </a:xfrm>
        </p:grpSpPr>
        <p:sp>
          <p:nvSpPr>
            <p:cNvPr id="63" name="椭圆 62"/>
            <p:cNvSpPr/>
            <p:nvPr/>
          </p:nvSpPr>
          <p:spPr>
            <a:xfrm>
              <a:off x="6724650" y="3219450"/>
              <a:ext cx="1276350" cy="1276350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4" name="Freeform 359"/>
            <p:cNvSpPr>
              <a:spLocks noChangeAspect="1" noEditPoints="1"/>
            </p:cNvSpPr>
            <p:nvPr/>
          </p:nvSpPr>
          <p:spPr bwMode="auto">
            <a:xfrm>
              <a:off x="7167647" y="3612825"/>
              <a:ext cx="390357" cy="489600"/>
            </a:xfrm>
            <a:custGeom>
              <a:avLst/>
              <a:gdLst>
                <a:gd name="T0" fmla="*/ 144 w 177"/>
                <a:gd name="T1" fmla="*/ 61 h 222"/>
                <a:gd name="T2" fmla="*/ 144 w 177"/>
                <a:gd name="T3" fmla="*/ 222 h 222"/>
                <a:gd name="T4" fmla="*/ 177 w 177"/>
                <a:gd name="T5" fmla="*/ 222 h 222"/>
                <a:gd name="T6" fmla="*/ 177 w 177"/>
                <a:gd name="T7" fmla="*/ 61 h 222"/>
                <a:gd name="T8" fmla="*/ 144 w 177"/>
                <a:gd name="T9" fmla="*/ 61 h 222"/>
                <a:gd name="T10" fmla="*/ 96 w 177"/>
                <a:gd name="T11" fmla="*/ 222 h 222"/>
                <a:gd name="T12" fmla="*/ 130 w 177"/>
                <a:gd name="T13" fmla="*/ 222 h 222"/>
                <a:gd name="T14" fmla="*/ 130 w 177"/>
                <a:gd name="T15" fmla="*/ 90 h 222"/>
                <a:gd name="T16" fmla="*/ 96 w 177"/>
                <a:gd name="T17" fmla="*/ 90 h 222"/>
                <a:gd name="T18" fmla="*/ 96 w 177"/>
                <a:gd name="T19" fmla="*/ 222 h 222"/>
                <a:gd name="T20" fmla="*/ 47 w 177"/>
                <a:gd name="T21" fmla="*/ 222 h 222"/>
                <a:gd name="T22" fmla="*/ 80 w 177"/>
                <a:gd name="T23" fmla="*/ 222 h 222"/>
                <a:gd name="T24" fmla="*/ 80 w 177"/>
                <a:gd name="T25" fmla="*/ 0 h 222"/>
                <a:gd name="T26" fmla="*/ 47 w 177"/>
                <a:gd name="T27" fmla="*/ 0 h 222"/>
                <a:gd name="T28" fmla="*/ 47 w 177"/>
                <a:gd name="T29" fmla="*/ 222 h 222"/>
                <a:gd name="T30" fmla="*/ 0 w 177"/>
                <a:gd name="T31" fmla="*/ 222 h 222"/>
                <a:gd name="T32" fmla="*/ 33 w 177"/>
                <a:gd name="T33" fmla="*/ 222 h 222"/>
                <a:gd name="T34" fmla="*/ 33 w 177"/>
                <a:gd name="T35" fmla="*/ 139 h 222"/>
                <a:gd name="T36" fmla="*/ 0 w 177"/>
                <a:gd name="T37" fmla="*/ 139 h 222"/>
                <a:gd name="T38" fmla="*/ 0 w 177"/>
                <a:gd name="T3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7" h="222">
                  <a:moveTo>
                    <a:pt x="144" y="61"/>
                  </a:moveTo>
                  <a:lnTo>
                    <a:pt x="144" y="222"/>
                  </a:lnTo>
                  <a:lnTo>
                    <a:pt x="177" y="222"/>
                  </a:lnTo>
                  <a:lnTo>
                    <a:pt x="177" y="61"/>
                  </a:lnTo>
                  <a:lnTo>
                    <a:pt x="144" y="61"/>
                  </a:lnTo>
                  <a:close/>
                  <a:moveTo>
                    <a:pt x="96" y="222"/>
                  </a:moveTo>
                  <a:lnTo>
                    <a:pt x="130" y="222"/>
                  </a:lnTo>
                  <a:lnTo>
                    <a:pt x="130" y="90"/>
                  </a:lnTo>
                  <a:lnTo>
                    <a:pt x="96" y="90"/>
                  </a:lnTo>
                  <a:lnTo>
                    <a:pt x="96" y="222"/>
                  </a:lnTo>
                  <a:close/>
                  <a:moveTo>
                    <a:pt x="47" y="222"/>
                  </a:moveTo>
                  <a:lnTo>
                    <a:pt x="80" y="222"/>
                  </a:lnTo>
                  <a:lnTo>
                    <a:pt x="80" y="0"/>
                  </a:lnTo>
                  <a:lnTo>
                    <a:pt x="47" y="0"/>
                  </a:lnTo>
                  <a:lnTo>
                    <a:pt x="47" y="222"/>
                  </a:lnTo>
                  <a:close/>
                  <a:moveTo>
                    <a:pt x="0" y="222"/>
                  </a:moveTo>
                  <a:lnTo>
                    <a:pt x="33" y="222"/>
                  </a:lnTo>
                  <a:lnTo>
                    <a:pt x="33" y="139"/>
                  </a:lnTo>
                  <a:lnTo>
                    <a:pt x="0" y="139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5" name="矩形 64"/>
          <p:cNvSpPr/>
          <p:nvPr/>
        </p:nvSpPr>
        <p:spPr>
          <a:xfrm>
            <a:off x="1432658" y="2108372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矩形 47"/>
          <p:cNvSpPr>
            <a:spLocks noChangeArrowheads="1"/>
          </p:cNvSpPr>
          <p:nvPr/>
        </p:nvSpPr>
        <p:spPr bwMode="auto">
          <a:xfrm>
            <a:off x="1128563" y="2399033"/>
            <a:ext cx="1593058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67" name="矩形 66"/>
          <p:cNvSpPr/>
          <p:nvPr/>
        </p:nvSpPr>
        <p:spPr>
          <a:xfrm>
            <a:off x="2430320" y="4616409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矩形 47"/>
          <p:cNvSpPr>
            <a:spLocks noChangeArrowheads="1"/>
          </p:cNvSpPr>
          <p:nvPr/>
        </p:nvSpPr>
        <p:spPr bwMode="auto">
          <a:xfrm>
            <a:off x="2128223" y="4918895"/>
            <a:ext cx="1589058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69" name="矩形 68"/>
          <p:cNvSpPr/>
          <p:nvPr/>
        </p:nvSpPr>
        <p:spPr>
          <a:xfrm>
            <a:off x="3913004" y="2108372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矩形 47"/>
          <p:cNvSpPr>
            <a:spLocks noChangeArrowheads="1"/>
          </p:cNvSpPr>
          <p:nvPr/>
        </p:nvSpPr>
        <p:spPr bwMode="auto">
          <a:xfrm>
            <a:off x="3688916" y="2399033"/>
            <a:ext cx="1513668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71" name="矩形 70"/>
          <p:cNvSpPr/>
          <p:nvPr/>
        </p:nvSpPr>
        <p:spPr>
          <a:xfrm>
            <a:off x="6286648" y="2108372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矩形 47"/>
          <p:cNvSpPr>
            <a:spLocks noChangeArrowheads="1"/>
          </p:cNvSpPr>
          <p:nvPr/>
        </p:nvSpPr>
        <p:spPr bwMode="auto">
          <a:xfrm>
            <a:off x="5970724" y="2399033"/>
            <a:ext cx="1616721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73" name="矩形 72"/>
          <p:cNvSpPr/>
          <p:nvPr/>
        </p:nvSpPr>
        <p:spPr>
          <a:xfrm>
            <a:off x="5537742" y="4616409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5166490" y="4918896"/>
            <a:ext cx="1727370" cy="609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在此录入本图表的综合描述说明，在此录入本图表的综合描述说明。</a:t>
            </a:r>
          </a:p>
        </p:txBody>
      </p:sp>
      <p:sp>
        <p:nvSpPr>
          <p:cNvPr id="75" name="矩形 3"/>
          <p:cNvSpPr>
            <a:spLocks noChangeArrowheads="1"/>
          </p:cNvSpPr>
          <p:nvPr/>
        </p:nvSpPr>
        <p:spPr bwMode="auto">
          <a:xfrm>
            <a:off x="3293786" y="1340768"/>
            <a:ext cx="1985145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76" name="文本框 37"/>
          <p:cNvSpPr txBox="1"/>
          <p:nvPr/>
        </p:nvSpPr>
        <p:spPr>
          <a:xfrm>
            <a:off x="5311578" y="1525434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2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200" baseline="-300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2884673" y="1381862"/>
            <a:ext cx="197506" cy="296260"/>
            <a:chOff x="5284519" y="1508166"/>
            <a:chExt cx="213756" cy="427512"/>
          </a:xfrm>
        </p:grpSpPr>
        <p:cxnSp>
          <p:nvCxnSpPr>
            <p:cNvPr id="78" name="直接连接符 7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79" name="直接连接符 7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1113388" y="3291696"/>
            <a:ext cx="2964657" cy="331236"/>
            <a:chOff x="1173162" y="3209924"/>
            <a:chExt cx="3952876" cy="441648"/>
          </a:xfrm>
        </p:grpSpPr>
        <p:sp>
          <p:nvSpPr>
            <p:cNvPr id="45" name="圆角矩形 44"/>
            <p:cNvSpPr/>
            <p:nvPr/>
          </p:nvSpPr>
          <p:spPr>
            <a:xfrm>
              <a:off x="2178050" y="3209924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1173162" y="3209924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4302125" y="3222947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8" name="文本框 34"/>
            <p:cNvSpPr txBox="1"/>
            <p:nvPr/>
          </p:nvSpPr>
          <p:spPr>
            <a:xfrm>
              <a:off x="2330342" y="3254959"/>
              <a:ext cx="1648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kumimoji="0" lang="zh-CN" altLang="en-US" sz="1200" b="0" i="0" u="none" strike="noStrike" kern="0" cap="none" spc="0" normalizeH="0" baseline="-300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文本框 37"/>
            <p:cNvSpPr txBox="1"/>
            <p:nvPr/>
          </p:nvSpPr>
          <p:spPr>
            <a:xfrm>
              <a:off x="4302125" y="3253037"/>
              <a:ext cx="8239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60%</a:t>
              </a:r>
              <a:endParaRPr kumimoji="0" lang="zh-CN" altLang="en-US" sz="1000" b="0" i="0" u="none" strike="noStrike" kern="0" cap="none" spc="0" normalizeH="0" baseline="-300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文本框 41"/>
            <p:cNvSpPr txBox="1"/>
            <p:nvPr/>
          </p:nvSpPr>
          <p:spPr>
            <a:xfrm>
              <a:off x="1173162" y="3240011"/>
              <a:ext cx="8239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40%</a:t>
              </a:r>
              <a:endParaRPr kumimoji="0" lang="zh-CN" altLang="en-US" sz="1000" b="0" i="0" u="none" strike="noStrike" kern="0" cap="none" spc="0" normalizeH="0" baseline="-300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113388" y="3829179"/>
            <a:ext cx="2964657" cy="325041"/>
            <a:chOff x="1173162" y="3857624"/>
            <a:chExt cx="3952876" cy="433388"/>
          </a:xfrm>
        </p:grpSpPr>
        <p:sp>
          <p:nvSpPr>
            <p:cNvPr id="52" name="圆角矩形 51"/>
            <p:cNvSpPr/>
            <p:nvPr/>
          </p:nvSpPr>
          <p:spPr>
            <a:xfrm>
              <a:off x="2178050" y="3857624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1173162" y="3857624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圆角矩形 53"/>
            <p:cNvSpPr/>
            <p:nvPr/>
          </p:nvSpPr>
          <p:spPr>
            <a:xfrm>
              <a:off x="4302125" y="3862387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5" name="文本框 32"/>
            <p:cNvSpPr txBox="1"/>
            <p:nvPr/>
          </p:nvSpPr>
          <p:spPr>
            <a:xfrm>
              <a:off x="2330342" y="3902659"/>
              <a:ext cx="1648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kumimoji="0" lang="zh-CN" altLang="en-US" sz="1200" b="0" i="0" u="none" strike="noStrike" kern="0" cap="none" spc="0" normalizeH="0" baseline="-300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6" name="文本框 38"/>
            <p:cNvSpPr txBox="1"/>
            <p:nvPr/>
          </p:nvSpPr>
          <p:spPr>
            <a:xfrm>
              <a:off x="4302125" y="3892477"/>
              <a:ext cx="8239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70%</a:t>
              </a:r>
              <a:endParaRPr kumimoji="0" lang="zh-CN" altLang="en-US" sz="1000" b="0" i="0" u="none" strike="noStrike" kern="0" cap="none" spc="0" normalizeH="0" baseline="-300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7" name="文本框 42"/>
            <p:cNvSpPr txBox="1"/>
            <p:nvPr/>
          </p:nvSpPr>
          <p:spPr>
            <a:xfrm>
              <a:off x="1173162" y="3887712"/>
              <a:ext cx="8239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30%</a:t>
              </a:r>
              <a:endParaRPr kumimoji="0" lang="zh-CN" altLang="en-US" sz="1000" b="0" i="0" u="none" strike="noStrike" kern="0" cap="none" spc="0" normalizeH="0" baseline="-300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113388" y="4360467"/>
            <a:ext cx="2964657" cy="325041"/>
            <a:chOff x="1173162" y="4440236"/>
            <a:chExt cx="3952876" cy="433388"/>
          </a:xfrm>
        </p:grpSpPr>
        <p:sp>
          <p:nvSpPr>
            <p:cNvPr id="59" name="圆角矩形 58"/>
            <p:cNvSpPr/>
            <p:nvPr/>
          </p:nvSpPr>
          <p:spPr>
            <a:xfrm>
              <a:off x="2178050" y="4440236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1173162" y="4440236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4302125" y="4444999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文本框 33"/>
            <p:cNvSpPr txBox="1"/>
            <p:nvPr/>
          </p:nvSpPr>
          <p:spPr>
            <a:xfrm>
              <a:off x="2330342" y="4485271"/>
              <a:ext cx="1648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kumimoji="0" lang="zh-CN" altLang="en-US" sz="1200" b="0" i="0" u="none" strike="noStrike" kern="0" cap="none" spc="0" normalizeH="0" baseline="-300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文本框 39"/>
            <p:cNvSpPr txBox="1"/>
            <p:nvPr/>
          </p:nvSpPr>
          <p:spPr>
            <a:xfrm>
              <a:off x="4302125" y="4475089"/>
              <a:ext cx="8239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20%</a:t>
              </a:r>
              <a:endParaRPr kumimoji="0" lang="zh-CN" altLang="en-US" sz="1000" b="0" i="0" u="none" strike="noStrike" kern="0" cap="none" spc="0" normalizeH="0" baseline="-300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文本框 43"/>
            <p:cNvSpPr txBox="1"/>
            <p:nvPr/>
          </p:nvSpPr>
          <p:spPr>
            <a:xfrm>
              <a:off x="1173162" y="4470327"/>
              <a:ext cx="8239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80%</a:t>
              </a:r>
              <a:endParaRPr kumimoji="0" lang="zh-CN" altLang="en-US" sz="1000" b="0" i="0" u="none" strike="noStrike" kern="0" cap="none" spc="0" normalizeH="0" baseline="-300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113388" y="4891758"/>
            <a:ext cx="2964657" cy="323255"/>
            <a:chOff x="1173162" y="5048248"/>
            <a:chExt cx="3952876" cy="431007"/>
          </a:xfrm>
        </p:grpSpPr>
        <p:sp>
          <p:nvSpPr>
            <p:cNvPr id="66" name="圆角矩形 65"/>
            <p:cNvSpPr/>
            <p:nvPr/>
          </p:nvSpPr>
          <p:spPr>
            <a:xfrm>
              <a:off x="2178050" y="5048248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70AD47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圆角矩形 66"/>
            <p:cNvSpPr/>
            <p:nvPr/>
          </p:nvSpPr>
          <p:spPr>
            <a:xfrm>
              <a:off x="1173162" y="5048248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圆角矩形 67"/>
            <p:cNvSpPr/>
            <p:nvPr/>
          </p:nvSpPr>
          <p:spPr>
            <a:xfrm>
              <a:off x="4302125" y="505063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9" name="文本框 35"/>
            <p:cNvSpPr txBox="1"/>
            <p:nvPr/>
          </p:nvSpPr>
          <p:spPr>
            <a:xfrm>
              <a:off x="2330342" y="5093283"/>
              <a:ext cx="1648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kumimoji="0" lang="zh-CN" altLang="en-US" sz="1200" b="0" i="0" u="none" strike="noStrike" kern="0" cap="none" spc="0" normalizeH="0" baseline="-300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0" name="文本框 40"/>
            <p:cNvSpPr txBox="1"/>
            <p:nvPr/>
          </p:nvSpPr>
          <p:spPr>
            <a:xfrm>
              <a:off x="4302125" y="5080720"/>
              <a:ext cx="8239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50%</a:t>
              </a:r>
              <a:endParaRPr kumimoji="0" lang="zh-CN" altLang="en-US" sz="1000" b="0" i="0" u="none" strike="noStrike" kern="0" cap="none" spc="0" normalizeH="0" baseline="-300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1" name="文本框 44"/>
            <p:cNvSpPr txBox="1"/>
            <p:nvPr/>
          </p:nvSpPr>
          <p:spPr>
            <a:xfrm>
              <a:off x="1173162" y="5078336"/>
              <a:ext cx="8239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50%</a:t>
              </a:r>
              <a:endParaRPr kumimoji="0" lang="zh-CN" altLang="en-US" sz="1000" b="0" i="0" u="none" strike="noStrike" kern="0" cap="none" spc="0" normalizeH="0" baseline="-300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72" name="矩形 47"/>
          <p:cNvSpPr>
            <a:spLocks noChangeArrowheads="1"/>
          </p:cNvSpPr>
          <p:nvPr/>
        </p:nvSpPr>
        <p:spPr bwMode="auto">
          <a:xfrm>
            <a:off x="1050006" y="2068811"/>
            <a:ext cx="7131468" cy="90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73" name="矩形 72"/>
          <p:cNvSpPr/>
          <p:nvPr/>
        </p:nvSpPr>
        <p:spPr>
          <a:xfrm>
            <a:off x="4454924" y="3222018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4454923" y="3537306"/>
            <a:ext cx="1793258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75" name="矩形 74"/>
          <p:cNvSpPr/>
          <p:nvPr/>
        </p:nvSpPr>
        <p:spPr>
          <a:xfrm>
            <a:off x="6362398" y="3222018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矩形 47"/>
          <p:cNvSpPr>
            <a:spLocks noChangeArrowheads="1"/>
          </p:cNvSpPr>
          <p:nvPr/>
        </p:nvSpPr>
        <p:spPr bwMode="auto">
          <a:xfrm>
            <a:off x="6362398" y="3537306"/>
            <a:ext cx="1776126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77" name="矩形 76"/>
          <p:cNvSpPr/>
          <p:nvPr/>
        </p:nvSpPr>
        <p:spPr>
          <a:xfrm>
            <a:off x="4454924" y="4334981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矩形 47"/>
          <p:cNvSpPr>
            <a:spLocks noChangeArrowheads="1"/>
          </p:cNvSpPr>
          <p:nvPr/>
        </p:nvSpPr>
        <p:spPr bwMode="auto">
          <a:xfrm>
            <a:off x="4454923" y="4650267"/>
            <a:ext cx="1793258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79" name="矩形 78"/>
          <p:cNvSpPr/>
          <p:nvPr/>
        </p:nvSpPr>
        <p:spPr>
          <a:xfrm>
            <a:off x="6362398" y="4334981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矩形 47"/>
          <p:cNvSpPr>
            <a:spLocks noChangeArrowheads="1"/>
          </p:cNvSpPr>
          <p:nvPr/>
        </p:nvSpPr>
        <p:spPr bwMode="auto">
          <a:xfrm>
            <a:off x="6362398" y="4650267"/>
            <a:ext cx="1776126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81" name="矩形 3"/>
          <p:cNvSpPr>
            <a:spLocks noChangeArrowheads="1"/>
          </p:cNvSpPr>
          <p:nvPr/>
        </p:nvSpPr>
        <p:spPr bwMode="auto">
          <a:xfrm>
            <a:off x="3293786" y="1294402"/>
            <a:ext cx="1985145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点击添加标题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82" name="文本框 37"/>
          <p:cNvSpPr txBox="1"/>
          <p:nvPr/>
        </p:nvSpPr>
        <p:spPr>
          <a:xfrm>
            <a:off x="5311578" y="1479068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2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Your Title</a:t>
            </a:r>
            <a:endParaRPr lang="zh-CN" altLang="en-US" sz="1200" baseline="-300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2884673" y="1335496"/>
            <a:ext cx="197506" cy="296260"/>
            <a:chOff x="5284519" y="1508166"/>
            <a:chExt cx="213756" cy="427512"/>
          </a:xfrm>
        </p:grpSpPr>
        <p:cxnSp>
          <p:nvCxnSpPr>
            <p:cNvPr id="84" name="直接连接符 8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85" name="直接连接符 8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4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4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4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4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4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4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4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4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1490" y="3697609"/>
            <a:ext cx="2421025" cy="1460618"/>
          </a:xfrm>
          <a:prstGeom prst="rect">
            <a:avLst/>
          </a:prstGeom>
        </p:spPr>
      </p:pic>
      <p:sp>
        <p:nvSpPr>
          <p:cNvPr id="205" name="Rectangle 11"/>
          <p:cNvSpPr/>
          <p:nvPr/>
        </p:nvSpPr>
        <p:spPr>
          <a:xfrm>
            <a:off x="3721159" y="3875839"/>
            <a:ext cx="1677625" cy="1043298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06" name="组合 205"/>
          <p:cNvGrpSpPr/>
          <p:nvPr/>
        </p:nvGrpSpPr>
        <p:grpSpPr>
          <a:xfrm>
            <a:off x="4211860" y="2644222"/>
            <a:ext cx="610487" cy="726560"/>
            <a:chOff x="4732113" y="2711471"/>
            <a:chExt cx="896832" cy="1067349"/>
          </a:xfrm>
        </p:grpSpPr>
        <p:sp>
          <p:nvSpPr>
            <p:cNvPr id="207" name="Freeform 9"/>
            <p:cNvSpPr>
              <a:spLocks/>
            </p:cNvSpPr>
            <p:nvPr/>
          </p:nvSpPr>
          <p:spPr bwMode="auto">
            <a:xfrm rot="10213820">
              <a:off x="4732113" y="2711471"/>
              <a:ext cx="896832" cy="1067349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C1D8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grpSp>
          <p:nvGrpSpPr>
            <p:cNvPr id="208" name="Group 31"/>
            <p:cNvGrpSpPr/>
            <p:nvPr/>
          </p:nvGrpSpPr>
          <p:grpSpPr>
            <a:xfrm>
              <a:off x="4950385" y="2916044"/>
              <a:ext cx="451304" cy="435920"/>
              <a:chOff x="5099140" y="1309474"/>
              <a:chExt cx="439257" cy="424283"/>
            </a:xfrm>
            <a:solidFill>
              <a:sysClr val="window" lastClr="FFFFFF"/>
            </a:solidFill>
          </p:grpSpPr>
          <p:sp>
            <p:nvSpPr>
              <p:cNvPr id="209" name="Rectangle 18"/>
              <p:cNvSpPr>
                <a:spLocks noChangeArrowheads="1"/>
              </p:cNvSpPr>
              <p:nvPr/>
            </p:nvSpPr>
            <p:spPr bwMode="auto">
              <a:xfrm>
                <a:off x="5256374" y="1479187"/>
                <a:ext cx="47421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0" name="Rectangle 19"/>
              <p:cNvSpPr>
                <a:spLocks noChangeArrowheads="1"/>
              </p:cNvSpPr>
              <p:nvPr/>
            </p:nvSpPr>
            <p:spPr bwMode="auto">
              <a:xfrm>
                <a:off x="5331247" y="1479187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" name="Rectangle 20"/>
              <p:cNvSpPr>
                <a:spLocks noChangeArrowheads="1"/>
              </p:cNvSpPr>
              <p:nvPr/>
            </p:nvSpPr>
            <p:spPr bwMode="auto">
              <a:xfrm>
                <a:off x="5408617" y="1479187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2" name="Rectangle 21"/>
              <p:cNvSpPr>
                <a:spLocks noChangeArrowheads="1"/>
              </p:cNvSpPr>
              <p:nvPr/>
            </p:nvSpPr>
            <p:spPr bwMode="auto">
              <a:xfrm>
                <a:off x="5256374" y="1546573"/>
                <a:ext cx="47421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3" name="Rectangle 22"/>
              <p:cNvSpPr>
                <a:spLocks noChangeArrowheads="1"/>
              </p:cNvSpPr>
              <p:nvPr/>
            </p:nvSpPr>
            <p:spPr bwMode="auto">
              <a:xfrm>
                <a:off x="5331247" y="1546573"/>
                <a:ext cx="49916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4" name="Rectangle 23"/>
              <p:cNvSpPr>
                <a:spLocks noChangeArrowheads="1"/>
              </p:cNvSpPr>
              <p:nvPr/>
            </p:nvSpPr>
            <p:spPr bwMode="auto">
              <a:xfrm>
                <a:off x="5408617" y="1546573"/>
                <a:ext cx="49916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5" name="Rectangle 24"/>
              <p:cNvSpPr>
                <a:spLocks noChangeArrowheads="1"/>
              </p:cNvSpPr>
              <p:nvPr/>
            </p:nvSpPr>
            <p:spPr bwMode="auto">
              <a:xfrm>
                <a:off x="5256374" y="1618951"/>
                <a:ext cx="47421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6" name="Rectangle 25"/>
              <p:cNvSpPr>
                <a:spLocks noChangeArrowheads="1"/>
              </p:cNvSpPr>
              <p:nvPr/>
            </p:nvSpPr>
            <p:spPr bwMode="auto">
              <a:xfrm>
                <a:off x="5179005" y="1546573"/>
                <a:ext cx="49916" cy="4742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7" name="Rectangle 26"/>
              <p:cNvSpPr>
                <a:spLocks noChangeArrowheads="1"/>
              </p:cNvSpPr>
              <p:nvPr/>
            </p:nvSpPr>
            <p:spPr bwMode="auto">
              <a:xfrm>
                <a:off x="5179005" y="1618951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8" name="Rectangle 27"/>
              <p:cNvSpPr>
                <a:spLocks noChangeArrowheads="1"/>
              </p:cNvSpPr>
              <p:nvPr/>
            </p:nvSpPr>
            <p:spPr bwMode="auto">
              <a:xfrm>
                <a:off x="5331247" y="1618951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" name="Rectangle 28"/>
              <p:cNvSpPr>
                <a:spLocks noChangeArrowheads="1"/>
              </p:cNvSpPr>
              <p:nvPr/>
            </p:nvSpPr>
            <p:spPr bwMode="auto">
              <a:xfrm>
                <a:off x="5408617" y="1618951"/>
                <a:ext cx="49916" cy="4492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0" name="Freeform 29"/>
              <p:cNvSpPr>
                <a:spLocks noEditPoints="1"/>
              </p:cNvSpPr>
              <p:nvPr/>
            </p:nvSpPr>
            <p:spPr bwMode="auto">
              <a:xfrm>
                <a:off x="5099140" y="1339424"/>
                <a:ext cx="439257" cy="394333"/>
              </a:xfrm>
              <a:custGeom>
                <a:avLst/>
                <a:gdLst>
                  <a:gd name="T0" fmla="*/ 174 w 176"/>
                  <a:gd name="T1" fmla="*/ 0 h 158"/>
                  <a:gd name="T2" fmla="*/ 150 w 176"/>
                  <a:gd name="T3" fmla="*/ 0 h 158"/>
                  <a:gd name="T4" fmla="*/ 150 w 176"/>
                  <a:gd name="T5" fmla="*/ 16 h 158"/>
                  <a:gd name="T6" fmla="*/ 126 w 176"/>
                  <a:gd name="T7" fmla="*/ 16 h 158"/>
                  <a:gd name="T8" fmla="*/ 126 w 176"/>
                  <a:gd name="T9" fmla="*/ 0 h 158"/>
                  <a:gd name="T10" fmla="*/ 52 w 176"/>
                  <a:gd name="T11" fmla="*/ 0 h 158"/>
                  <a:gd name="T12" fmla="*/ 52 w 176"/>
                  <a:gd name="T13" fmla="*/ 16 h 158"/>
                  <a:gd name="T14" fmla="*/ 28 w 176"/>
                  <a:gd name="T15" fmla="*/ 16 h 158"/>
                  <a:gd name="T16" fmla="*/ 28 w 176"/>
                  <a:gd name="T17" fmla="*/ 0 h 158"/>
                  <a:gd name="T18" fmla="*/ 0 w 176"/>
                  <a:gd name="T19" fmla="*/ 0 h 158"/>
                  <a:gd name="T20" fmla="*/ 0 w 176"/>
                  <a:gd name="T21" fmla="*/ 158 h 158"/>
                  <a:gd name="T22" fmla="*/ 13 w 176"/>
                  <a:gd name="T23" fmla="*/ 158 h 158"/>
                  <a:gd name="T24" fmla="*/ 162 w 176"/>
                  <a:gd name="T25" fmla="*/ 158 h 158"/>
                  <a:gd name="T26" fmla="*/ 176 w 176"/>
                  <a:gd name="T27" fmla="*/ 158 h 158"/>
                  <a:gd name="T28" fmla="*/ 174 w 176"/>
                  <a:gd name="T29" fmla="*/ 0 h 158"/>
                  <a:gd name="T30" fmla="*/ 162 w 176"/>
                  <a:gd name="T31" fmla="*/ 144 h 158"/>
                  <a:gd name="T32" fmla="*/ 13 w 176"/>
                  <a:gd name="T33" fmla="*/ 144 h 158"/>
                  <a:gd name="T34" fmla="*/ 13 w 176"/>
                  <a:gd name="T35" fmla="*/ 44 h 158"/>
                  <a:gd name="T36" fmla="*/ 162 w 176"/>
                  <a:gd name="T37" fmla="*/ 44 h 158"/>
                  <a:gd name="T38" fmla="*/ 162 w 176"/>
                  <a:gd name="T39" fmla="*/ 144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158">
                    <a:moveTo>
                      <a:pt x="174" y="0"/>
                    </a:moveTo>
                    <a:lnTo>
                      <a:pt x="150" y="0"/>
                    </a:lnTo>
                    <a:lnTo>
                      <a:pt x="150" y="16"/>
                    </a:lnTo>
                    <a:lnTo>
                      <a:pt x="126" y="16"/>
                    </a:lnTo>
                    <a:lnTo>
                      <a:pt x="126" y="0"/>
                    </a:lnTo>
                    <a:lnTo>
                      <a:pt x="52" y="0"/>
                    </a:lnTo>
                    <a:lnTo>
                      <a:pt x="52" y="16"/>
                    </a:lnTo>
                    <a:lnTo>
                      <a:pt x="28" y="16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13" y="158"/>
                    </a:lnTo>
                    <a:lnTo>
                      <a:pt x="162" y="158"/>
                    </a:lnTo>
                    <a:lnTo>
                      <a:pt x="176" y="158"/>
                    </a:lnTo>
                    <a:lnTo>
                      <a:pt x="174" y="0"/>
                    </a:lnTo>
                    <a:close/>
                    <a:moveTo>
                      <a:pt x="162" y="144"/>
                    </a:moveTo>
                    <a:lnTo>
                      <a:pt x="13" y="144"/>
                    </a:lnTo>
                    <a:lnTo>
                      <a:pt x="13" y="44"/>
                    </a:lnTo>
                    <a:lnTo>
                      <a:pt x="162" y="44"/>
                    </a:lnTo>
                    <a:lnTo>
                      <a:pt x="162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1" name="Rectangle 30"/>
              <p:cNvSpPr>
                <a:spLocks noChangeArrowheads="1"/>
              </p:cNvSpPr>
              <p:nvPr/>
            </p:nvSpPr>
            <p:spPr bwMode="auto">
              <a:xfrm>
                <a:off x="5181500" y="1309474"/>
                <a:ext cx="37438" cy="5989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2" name="Rectangle 31"/>
              <p:cNvSpPr>
                <a:spLocks noChangeArrowheads="1"/>
              </p:cNvSpPr>
              <p:nvPr/>
            </p:nvSpPr>
            <p:spPr bwMode="auto">
              <a:xfrm>
                <a:off x="5428583" y="1309474"/>
                <a:ext cx="34941" cy="5989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23" name="组合 222"/>
          <p:cNvGrpSpPr/>
          <p:nvPr/>
        </p:nvGrpSpPr>
        <p:grpSpPr>
          <a:xfrm>
            <a:off x="3819906" y="1919616"/>
            <a:ext cx="754400" cy="758729"/>
            <a:chOff x="6698501" y="1384078"/>
            <a:chExt cx="1005867" cy="1011639"/>
          </a:xfrm>
        </p:grpSpPr>
        <p:sp>
          <p:nvSpPr>
            <p:cNvPr id="224" name="Oval 24"/>
            <p:cNvSpPr/>
            <p:nvPr/>
          </p:nvSpPr>
          <p:spPr>
            <a:xfrm>
              <a:off x="6698501" y="1384078"/>
              <a:ext cx="1005867" cy="1011639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5" name="Freeform 35"/>
            <p:cNvSpPr>
              <a:spLocks noEditPoints="1"/>
            </p:cNvSpPr>
            <p:nvPr/>
          </p:nvSpPr>
          <p:spPr bwMode="auto">
            <a:xfrm>
              <a:off x="6847019" y="1619234"/>
              <a:ext cx="732467" cy="494153"/>
            </a:xfrm>
            <a:custGeom>
              <a:avLst/>
              <a:gdLst>
                <a:gd name="T0" fmla="*/ 135 w 157"/>
                <a:gd name="T1" fmla="*/ 46 h 106"/>
                <a:gd name="T2" fmla="*/ 136 w 157"/>
                <a:gd name="T3" fmla="*/ 37 h 106"/>
                <a:gd name="T4" fmla="*/ 99 w 157"/>
                <a:gd name="T5" fmla="*/ 0 h 106"/>
                <a:gd name="T6" fmla="*/ 73 w 157"/>
                <a:gd name="T7" fmla="*/ 18 h 106"/>
                <a:gd name="T8" fmla="*/ 45 w 157"/>
                <a:gd name="T9" fmla="*/ 8 h 106"/>
                <a:gd name="T10" fmla="*/ 19 w 157"/>
                <a:gd name="T11" fmla="*/ 39 h 106"/>
                <a:gd name="T12" fmla="*/ 20 w 157"/>
                <a:gd name="T13" fmla="*/ 47 h 106"/>
                <a:gd name="T14" fmla="*/ 0 w 157"/>
                <a:gd name="T15" fmla="*/ 75 h 106"/>
                <a:gd name="T16" fmla="*/ 31 w 157"/>
                <a:gd name="T17" fmla="*/ 106 h 106"/>
                <a:gd name="T18" fmla="*/ 126 w 157"/>
                <a:gd name="T19" fmla="*/ 106 h 106"/>
                <a:gd name="T20" fmla="*/ 157 w 157"/>
                <a:gd name="T21" fmla="*/ 75 h 106"/>
                <a:gd name="T22" fmla="*/ 135 w 157"/>
                <a:gd name="T23" fmla="*/ 46 h 106"/>
                <a:gd name="T24" fmla="*/ 120 w 157"/>
                <a:gd name="T25" fmla="*/ 100 h 106"/>
                <a:gd name="T26" fmla="*/ 79 w 157"/>
                <a:gd name="T27" fmla="*/ 100 h 106"/>
                <a:gd name="T28" fmla="*/ 103 w 157"/>
                <a:gd name="T29" fmla="*/ 75 h 106"/>
                <a:gd name="T30" fmla="*/ 102 w 157"/>
                <a:gd name="T31" fmla="*/ 72 h 106"/>
                <a:gd name="T32" fmla="*/ 92 w 157"/>
                <a:gd name="T33" fmla="*/ 72 h 106"/>
                <a:gd name="T34" fmla="*/ 92 w 157"/>
                <a:gd name="T35" fmla="*/ 68 h 106"/>
                <a:gd name="T36" fmla="*/ 92 w 157"/>
                <a:gd name="T37" fmla="*/ 37 h 106"/>
                <a:gd name="T38" fmla="*/ 90 w 157"/>
                <a:gd name="T39" fmla="*/ 35 h 106"/>
                <a:gd name="T40" fmla="*/ 64 w 157"/>
                <a:gd name="T41" fmla="*/ 35 h 106"/>
                <a:gd name="T42" fmla="*/ 62 w 157"/>
                <a:gd name="T43" fmla="*/ 37 h 106"/>
                <a:gd name="T44" fmla="*/ 62 w 157"/>
                <a:gd name="T45" fmla="*/ 68 h 106"/>
                <a:gd name="T46" fmla="*/ 62 w 157"/>
                <a:gd name="T47" fmla="*/ 73 h 106"/>
                <a:gd name="T48" fmla="*/ 51 w 157"/>
                <a:gd name="T49" fmla="*/ 73 h 106"/>
                <a:gd name="T50" fmla="*/ 50 w 157"/>
                <a:gd name="T51" fmla="*/ 76 h 106"/>
                <a:gd name="T52" fmla="*/ 75 w 157"/>
                <a:gd name="T53" fmla="*/ 100 h 106"/>
                <a:gd name="T54" fmla="*/ 38 w 157"/>
                <a:gd name="T55" fmla="*/ 100 h 106"/>
                <a:gd name="T56" fmla="*/ 11 w 157"/>
                <a:gd name="T57" fmla="*/ 74 h 106"/>
                <a:gd name="T58" fmla="*/ 29 w 157"/>
                <a:gd name="T59" fmla="*/ 50 h 106"/>
                <a:gd name="T60" fmla="*/ 28 w 157"/>
                <a:gd name="T61" fmla="*/ 44 h 106"/>
                <a:gd name="T62" fmla="*/ 50 w 157"/>
                <a:gd name="T63" fmla="*/ 17 h 106"/>
                <a:gd name="T64" fmla="*/ 74 w 157"/>
                <a:gd name="T65" fmla="*/ 29 h 106"/>
                <a:gd name="T66" fmla="*/ 97 w 157"/>
                <a:gd name="T67" fmla="*/ 10 h 106"/>
                <a:gd name="T68" fmla="*/ 128 w 157"/>
                <a:gd name="T69" fmla="*/ 42 h 106"/>
                <a:gd name="T70" fmla="*/ 127 w 157"/>
                <a:gd name="T71" fmla="*/ 49 h 106"/>
                <a:gd name="T72" fmla="*/ 147 w 157"/>
                <a:gd name="T73" fmla="*/ 74 h 106"/>
                <a:gd name="T74" fmla="*/ 120 w 157"/>
                <a:gd name="T75" fmla="*/ 10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6237517" y="3034010"/>
            <a:ext cx="754400" cy="758729"/>
            <a:chOff x="8205303" y="2912178"/>
            <a:chExt cx="1005867" cy="1011639"/>
          </a:xfrm>
        </p:grpSpPr>
        <p:sp>
          <p:nvSpPr>
            <p:cNvPr id="227" name="Oval 16"/>
            <p:cNvSpPr/>
            <p:nvPr/>
          </p:nvSpPr>
          <p:spPr>
            <a:xfrm>
              <a:off x="8205303" y="2912178"/>
              <a:ext cx="1005867" cy="1011639"/>
            </a:xfrm>
            <a:prstGeom prst="ellipse">
              <a:avLst/>
            </a:prstGeom>
            <a:solidFill>
              <a:srgbClr val="C1D84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28" name="Group 47"/>
            <p:cNvGrpSpPr/>
            <p:nvPr/>
          </p:nvGrpSpPr>
          <p:grpSpPr>
            <a:xfrm>
              <a:off x="8447737" y="3130499"/>
              <a:ext cx="532703" cy="543216"/>
              <a:chOff x="7160655" y="2178006"/>
              <a:chExt cx="379359" cy="386846"/>
            </a:xfrm>
            <a:solidFill>
              <a:sysClr val="window" lastClr="FFFFFF"/>
            </a:solidFill>
          </p:grpSpPr>
          <p:sp>
            <p:nvSpPr>
              <p:cNvPr id="229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0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1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32" name="组合 231"/>
          <p:cNvGrpSpPr/>
          <p:nvPr/>
        </p:nvGrpSpPr>
        <p:grpSpPr>
          <a:xfrm>
            <a:off x="4800393" y="3013065"/>
            <a:ext cx="672624" cy="800512"/>
            <a:chOff x="6112484" y="3349808"/>
            <a:chExt cx="896832" cy="1067349"/>
          </a:xfrm>
        </p:grpSpPr>
        <p:sp>
          <p:nvSpPr>
            <p:cNvPr id="233" name="Freeform 8"/>
            <p:cNvSpPr>
              <a:spLocks/>
            </p:cNvSpPr>
            <p:nvPr/>
          </p:nvSpPr>
          <p:spPr bwMode="auto">
            <a:xfrm rot="12075584">
              <a:off x="6112484" y="3349808"/>
              <a:ext cx="896832" cy="1067349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grpSp>
          <p:nvGrpSpPr>
            <p:cNvPr id="234" name="Group 51"/>
            <p:cNvGrpSpPr/>
            <p:nvPr/>
          </p:nvGrpSpPr>
          <p:grpSpPr>
            <a:xfrm>
              <a:off x="6300026" y="3516986"/>
              <a:ext cx="571253" cy="571253"/>
              <a:chOff x="6352022" y="2360197"/>
              <a:chExt cx="406813" cy="406813"/>
            </a:xfrm>
            <a:solidFill>
              <a:sysClr val="window" lastClr="FFFFFF"/>
            </a:solidFill>
          </p:grpSpPr>
          <p:sp>
            <p:nvSpPr>
              <p:cNvPr id="235" name="Freeform 39"/>
              <p:cNvSpPr>
                <a:spLocks noEditPoints="1"/>
              </p:cNvSpPr>
              <p:nvPr/>
            </p:nvSpPr>
            <p:spPr bwMode="auto">
              <a:xfrm>
                <a:off x="6352022" y="2360197"/>
                <a:ext cx="406813" cy="406813"/>
              </a:xfrm>
              <a:custGeom>
                <a:avLst/>
                <a:gdLst>
                  <a:gd name="T0" fmla="*/ 61 w 122"/>
                  <a:gd name="T1" fmla="*/ 0 h 122"/>
                  <a:gd name="T2" fmla="*/ 0 w 122"/>
                  <a:gd name="T3" fmla="*/ 61 h 122"/>
                  <a:gd name="T4" fmla="*/ 61 w 122"/>
                  <a:gd name="T5" fmla="*/ 122 h 122"/>
                  <a:gd name="T6" fmla="*/ 122 w 122"/>
                  <a:gd name="T7" fmla="*/ 61 h 122"/>
                  <a:gd name="T8" fmla="*/ 61 w 122"/>
                  <a:gd name="T9" fmla="*/ 0 h 122"/>
                  <a:gd name="T10" fmla="*/ 65 w 122"/>
                  <a:gd name="T11" fmla="*/ 109 h 122"/>
                  <a:gd name="T12" fmla="*/ 65 w 122"/>
                  <a:gd name="T13" fmla="*/ 102 h 122"/>
                  <a:gd name="T14" fmla="*/ 58 w 122"/>
                  <a:gd name="T15" fmla="*/ 102 h 122"/>
                  <a:gd name="T16" fmla="*/ 58 w 122"/>
                  <a:gd name="T17" fmla="*/ 109 h 122"/>
                  <a:gd name="T18" fmla="*/ 30 w 122"/>
                  <a:gd name="T19" fmla="*/ 97 h 122"/>
                  <a:gd name="T20" fmla="*/ 29 w 122"/>
                  <a:gd name="T21" fmla="*/ 97 h 122"/>
                  <a:gd name="T22" fmla="*/ 27 w 122"/>
                  <a:gd name="T23" fmla="*/ 95 h 122"/>
                  <a:gd name="T24" fmla="*/ 25 w 122"/>
                  <a:gd name="T25" fmla="*/ 93 h 122"/>
                  <a:gd name="T26" fmla="*/ 25 w 122"/>
                  <a:gd name="T27" fmla="*/ 92 h 122"/>
                  <a:gd name="T28" fmla="*/ 13 w 122"/>
                  <a:gd name="T29" fmla="*/ 64 h 122"/>
                  <a:gd name="T30" fmla="*/ 20 w 122"/>
                  <a:gd name="T31" fmla="*/ 64 h 122"/>
                  <a:gd name="T32" fmla="*/ 20 w 122"/>
                  <a:gd name="T33" fmla="*/ 57 h 122"/>
                  <a:gd name="T34" fmla="*/ 13 w 122"/>
                  <a:gd name="T35" fmla="*/ 57 h 122"/>
                  <a:gd name="T36" fmla="*/ 58 w 122"/>
                  <a:gd name="T37" fmla="*/ 13 h 122"/>
                  <a:gd name="T38" fmla="*/ 58 w 122"/>
                  <a:gd name="T39" fmla="*/ 20 h 122"/>
                  <a:gd name="T40" fmla="*/ 65 w 122"/>
                  <a:gd name="T41" fmla="*/ 20 h 122"/>
                  <a:gd name="T42" fmla="*/ 65 w 122"/>
                  <a:gd name="T43" fmla="*/ 13 h 122"/>
                  <a:gd name="T44" fmla="*/ 83 w 122"/>
                  <a:gd name="T45" fmla="*/ 18 h 122"/>
                  <a:gd name="T46" fmla="*/ 83 w 122"/>
                  <a:gd name="T47" fmla="*/ 18 h 122"/>
                  <a:gd name="T48" fmla="*/ 87 w 122"/>
                  <a:gd name="T49" fmla="*/ 20 h 122"/>
                  <a:gd name="T50" fmla="*/ 88 w 122"/>
                  <a:gd name="T51" fmla="*/ 21 h 122"/>
                  <a:gd name="T52" fmla="*/ 90 w 122"/>
                  <a:gd name="T53" fmla="*/ 23 h 122"/>
                  <a:gd name="T54" fmla="*/ 91 w 122"/>
                  <a:gd name="T55" fmla="*/ 24 h 122"/>
                  <a:gd name="T56" fmla="*/ 94 w 122"/>
                  <a:gd name="T57" fmla="*/ 25 h 122"/>
                  <a:gd name="T58" fmla="*/ 95 w 122"/>
                  <a:gd name="T59" fmla="*/ 27 h 122"/>
                  <a:gd name="T60" fmla="*/ 97 w 122"/>
                  <a:gd name="T61" fmla="*/ 28 h 122"/>
                  <a:gd name="T62" fmla="*/ 98 w 122"/>
                  <a:gd name="T63" fmla="*/ 31 h 122"/>
                  <a:gd name="T64" fmla="*/ 99 w 122"/>
                  <a:gd name="T65" fmla="*/ 32 h 122"/>
                  <a:gd name="T66" fmla="*/ 101 w 122"/>
                  <a:gd name="T67" fmla="*/ 34 h 122"/>
                  <a:gd name="T68" fmla="*/ 102 w 122"/>
                  <a:gd name="T69" fmla="*/ 35 h 122"/>
                  <a:gd name="T70" fmla="*/ 104 w 122"/>
                  <a:gd name="T71" fmla="*/ 39 h 122"/>
                  <a:gd name="T72" fmla="*/ 104 w 122"/>
                  <a:gd name="T73" fmla="*/ 39 h 122"/>
                  <a:gd name="T74" fmla="*/ 109 w 122"/>
                  <a:gd name="T75" fmla="*/ 57 h 122"/>
                  <a:gd name="T76" fmla="*/ 102 w 122"/>
                  <a:gd name="T77" fmla="*/ 57 h 122"/>
                  <a:gd name="T78" fmla="*/ 102 w 122"/>
                  <a:gd name="T79" fmla="*/ 64 h 122"/>
                  <a:gd name="T80" fmla="*/ 109 w 122"/>
                  <a:gd name="T81" fmla="*/ 64 h 122"/>
                  <a:gd name="T82" fmla="*/ 65 w 122"/>
                  <a:gd name="T83" fmla="*/ 10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6" name="Freeform 40"/>
              <p:cNvSpPr>
                <a:spLocks noEditPoints="1"/>
              </p:cNvSpPr>
              <p:nvPr/>
            </p:nvSpPr>
            <p:spPr bwMode="auto">
              <a:xfrm>
                <a:off x="6506761" y="2460029"/>
                <a:ext cx="119797" cy="177201"/>
              </a:xfrm>
              <a:custGeom>
                <a:avLst/>
                <a:gdLst>
                  <a:gd name="T0" fmla="*/ 8 w 36"/>
                  <a:gd name="T1" fmla="*/ 29 h 53"/>
                  <a:gd name="T2" fmla="*/ 8 w 36"/>
                  <a:gd name="T3" fmla="*/ 29 h 53"/>
                  <a:gd name="T4" fmla="*/ 0 w 36"/>
                  <a:gd name="T5" fmla="*/ 53 h 53"/>
                  <a:gd name="T6" fmla="*/ 19 w 36"/>
                  <a:gd name="T7" fmla="*/ 36 h 53"/>
                  <a:gd name="T8" fmla="*/ 19 w 36"/>
                  <a:gd name="T9" fmla="*/ 36 h 53"/>
                  <a:gd name="T10" fmla="*/ 22 w 36"/>
                  <a:gd name="T11" fmla="*/ 33 h 53"/>
                  <a:gd name="T12" fmla="*/ 36 w 36"/>
                  <a:gd name="T13" fmla="*/ 0 h 53"/>
                  <a:gd name="T14" fmla="*/ 11 w 36"/>
                  <a:gd name="T15" fmla="*/ 25 h 53"/>
                  <a:gd name="T16" fmla="*/ 8 w 36"/>
                  <a:gd name="T17" fmla="*/ 29 h 53"/>
                  <a:gd name="T18" fmla="*/ 15 w 36"/>
                  <a:gd name="T19" fmla="*/ 28 h 53"/>
                  <a:gd name="T20" fmla="*/ 18 w 36"/>
                  <a:gd name="T21" fmla="*/ 31 h 53"/>
                  <a:gd name="T22" fmla="*/ 15 w 36"/>
                  <a:gd name="T23" fmla="*/ 34 h 53"/>
                  <a:gd name="T24" fmla="*/ 12 w 36"/>
                  <a:gd name="T25" fmla="*/ 31 h 53"/>
                  <a:gd name="T26" fmla="*/ 15 w 36"/>
                  <a:gd name="T27" fmla="*/ 2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7" name="Oval 41"/>
              <p:cNvSpPr>
                <a:spLocks noChangeArrowheads="1"/>
              </p:cNvSpPr>
              <p:nvPr/>
            </p:nvSpPr>
            <p:spPr bwMode="auto">
              <a:xfrm>
                <a:off x="6551685" y="2557365"/>
                <a:ext cx="9983" cy="99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38" name="组合 237"/>
          <p:cNvGrpSpPr/>
          <p:nvPr/>
        </p:nvGrpSpPr>
        <p:grpSpPr>
          <a:xfrm>
            <a:off x="5509943" y="2663448"/>
            <a:ext cx="650142" cy="773756"/>
            <a:chOff x="6908572" y="2456089"/>
            <a:chExt cx="988977" cy="1177016"/>
          </a:xfrm>
        </p:grpSpPr>
        <p:sp>
          <p:nvSpPr>
            <p:cNvPr id="239" name="Freeform 14"/>
            <p:cNvSpPr>
              <a:spLocks/>
            </p:cNvSpPr>
            <p:nvPr/>
          </p:nvSpPr>
          <p:spPr bwMode="auto">
            <a:xfrm rot="12944422">
              <a:off x="6908572" y="2456089"/>
              <a:ext cx="988977" cy="1177016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grpSp>
          <p:nvGrpSpPr>
            <p:cNvPr id="240" name="Group 55"/>
            <p:cNvGrpSpPr/>
            <p:nvPr/>
          </p:nvGrpSpPr>
          <p:grpSpPr>
            <a:xfrm>
              <a:off x="7201435" y="2684739"/>
              <a:ext cx="578264" cy="529199"/>
              <a:chOff x="6726389" y="1486674"/>
              <a:chExt cx="411805" cy="376863"/>
            </a:xfrm>
            <a:solidFill>
              <a:sysClr val="window" lastClr="FFFFFF"/>
            </a:solidFill>
          </p:grpSpPr>
          <p:sp>
            <p:nvSpPr>
              <p:cNvPr id="241" name="Oval 52"/>
              <p:cNvSpPr>
                <a:spLocks noChangeArrowheads="1"/>
              </p:cNvSpPr>
              <p:nvPr/>
            </p:nvSpPr>
            <p:spPr bwMode="auto">
              <a:xfrm>
                <a:off x="6773808" y="1786168"/>
                <a:ext cx="44924" cy="424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2" name="Oval 53"/>
              <p:cNvSpPr>
                <a:spLocks noChangeArrowheads="1"/>
              </p:cNvSpPr>
              <p:nvPr/>
            </p:nvSpPr>
            <p:spPr bwMode="auto">
              <a:xfrm>
                <a:off x="6748851" y="1836083"/>
                <a:ext cx="24958" cy="2745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3" name="Freeform 54"/>
              <p:cNvSpPr>
                <a:spLocks/>
              </p:cNvSpPr>
              <p:nvPr/>
            </p:nvSpPr>
            <p:spPr bwMode="auto">
              <a:xfrm>
                <a:off x="6726389" y="1486674"/>
                <a:ext cx="411805" cy="292007"/>
              </a:xfrm>
              <a:custGeom>
                <a:avLst/>
                <a:gdLst>
                  <a:gd name="T0" fmla="*/ 124 w 124"/>
                  <a:gd name="T1" fmla="*/ 34 h 88"/>
                  <a:gd name="T2" fmla="*/ 99 w 124"/>
                  <a:gd name="T3" fmla="*/ 9 h 88"/>
                  <a:gd name="T4" fmla="*/ 93 w 124"/>
                  <a:gd name="T5" fmla="*/ 10 h 88"/>
                  <a:gd name="T6" fmla="*/ 74 w 124"/>
                  <a:gd name="T7" fmla="*/ 0 h 88"/>
                  <a:gd name="T8" fmla="*/ 60 w 124"/>
                  <a:gd name="T9" fmla="*/ 5 h 88"/>
                  <a:gd name="T10" fmla="*/ 46 w 124"/>
                  <a:gd name="T11" fmla="*/ 0 h 88"/>
                  <a:gd name="T12" fmla="*/ 31 w 124"/>
                  <a:gd name="T13" fmla="*/ 5 h 88"/>
                  <a:gd name="T14" fmla="*/ 25 w 124"/>
                  <a:gd name="T15" fmla="*/ 5 h 88"/>
                  <a:gd name="T16" fmla="*/ 0 w 124"/>
                  <a:gd name="T17" fmla="*/ 30 h 88"/>
                  <a:gd name="T18" fmla="*/ 3 w 124"/>
                  <a:gd name="T19" fmla="*/ 43 h 88"/>
                  <a:gd name="T20" fmla="*/ 0 w 124"/>
                  <a:gd name="T21" fmla="*/ 55 h 88"/>
                  <a:gd name="T22" fmla="*/ 25 w 124"/>
                  <a:gd name="T23" fmla="*/ 80 h 88"/>
                  <a:gd name="T24" fmla="*/ 28 w 124"/>
                  <a:gd name="T25" fmla="*/ 80 h 88"/>
                  <a:gd name="T26" fmla="*/ 46 w 124"/>
                  <a:gd name="T27" fmla="*/ 88 h 88"/>
                  <a:gd name="T28" fmla="*/ 64 w 124"/>
                  <a:gd name="T29" fmla="*/ 80 h 88"/>
                  <a:gd name="T30" fmla="*/ 79 w 124"/>
                  <a:gd name="T31" fmla="*/ 85 h 88"/>
                  <a:gd name="T32" fmla="*/ 104 w 124"/>
                  <a:gd name="T33" fmla="*/ 60 h 88"/>
                  <a:gd name="T34" fmla="*/ 104 w 124"/>
                  <a:gd name="T35" fmla="*/ 59 h 88"/>
                  <a:gd name="T36" fmla="*/ 124 w 124"/>
                  <a:gd name="T37" fmla="*/ 3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44" name="组合 243"/>
          <p:cNvGrpSpPr/>
          <p:nvPr/>
        </p:nvGrpSpPr>
        <p:grpSpPr>
          <a:xfrm>
            <a:off x="7246083" y="3197093"/>
            <a:ext cx="679586" cy="683486"/>
            <a:chOff x="9389287" y="3236800"/>
            <a:chExt cx="1005867" cy="1011639"/>
          </a:xfrm>
        </p:grpSpPr>
        <p:sp>
          <p:nvSpPr>
            <p:cNvPr id="245" name="Oval 23"/>
            <p:cNvSpPr/>
            <p:nvPr/>
          </p:nvSpPr>
          <p:spPr>
            <a:xfrm>
              <a:off x="9389287" y="3236800"/>
              <a:ext cx="1005867" cy="1011639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6" name="Freeform 55"/>
            <p:cNvSpPr>
              <a:spLocks noEditPoints="1"/>
            </p:cNvSpPr>
            <p:nvPr/>
          </p:nvSpPr>
          <p:spPr bwMode="auto">
            <a:xfrm>
              <a:off x="9597174" y="3446210"/>
              <a:ext cx="602795" cy="630832"/>
            </a:xfrm>
            <a:custGeom>
              <a:avLst/>
              <a:gdLst>
                <a:gd name="T0" fmla="*/ 83 w 129"/>
                <a:gd name="T1" fmla="*/ 92 h 135"/>
                <a:gd name="T2" fmla="*/ 127 w 129"/>
                <a:gd name="T3" fmla="*/ 26 h 135"/>
                <a:gd name="T4" fmla="*/ 127 w 129"/>
                <a:gd name="T5" fmla="*/ 21 h 135"/>
                <a:gd name="T6" fmla="*/ 117 w 129"/>
                <a:gd name="T7" fmla="*/ 10 h 135"/>
                <a:gd name="T8" fmla="*/ 112 w 129"/>
                <a:gd name="T9" fmla="*/ 10 h 135"/>
                <a:gd name="T10" fmla="*/ 107 w 129"/>
                <a:gd name="T11" fmla="*/ 16 h 135"/>
                <a:gd name="T12" fmla="*/ 101 w 129"/>
                <a:gd name="T13" fmla="*/ 16 h 135"/>
                <a:gd name="T14" fmla="*/ 101 w 129"/>
                <a:gd name="T15" fmla="*/ 0 h 135"/>
                <a:gd name="T16" fmla="*/ 27 w 129"/>
                <a:gd name="T17" fmla="*/ 0 h 135"/>
                <a:gd name="T18" fmla="*/ 27 w 129"/>
                <a:gd name="T19" fmla="*/ 16 h 135"/>
                <a:gd name="T20" fmla="*/ 22 w 129"/>
                <a:gd name="T21" fmla="*/ 16 h 135"/>
                <a:gd name="T22" fmla="*/ 17 w 129"/>
                <a:gd name="T23" fmla="*/ 10 h 135"/>
                <a:gd name="T24" fmla="*/ 12 w 129"/>
                <a:gd name="T25" fmla="*/ 10 h 135"/>
                <a:gd name="T26" fmla="*/ 1 w 129"/>
                <a:gd name="T27" fmla="*/ 21 h 135"/>
                <a:gd name="T28" fmla="*/ 1 w 129"/>
                <a:gd name="T29" fmla="*/ 26 h 135"/>
                <a:gd name="T30" fmla="*/ 46 w 129"/>
                <a:gd name="T31" fmla="*/ 92 h 135"/>
                <a:gd name="T32" fmla="*/ 59 w 129"/>
                <a:gd name="T33" fmla="*/ 98 h 135"/>
                <a:gd name="T34" fmla="*/ 59 w 129"/>
                <a:gd name="T35" fmla="*/ 103 h 135"/>
                <a:gd name="T36" fmla="*/ 54 w 129"/>
                <a:gd name="T37" fmla="*/ 106 h 135"/>
                <a:gd name="T38" fmla="*/ 59 w 129"/>
                <a:gd name="T39" fmla="*/ 108 h 135"/>
                <a:gd name="T40" fmla="*/ 59 w 129"/>
                <a:gd name="T41" fmla="*/ 114 h 135"/>
                <a:gd name="T42" fmla="*/ 54 w 129"/>
                <a:gd name="T43" fmla="*/ 119 h 135"/>
                <a:gd name="T44" fmla="*/ 48 w 129"/>
                <a:gd name="T45" fmla="*/ 124 h 135"/>
                <a:gd name="T46" fmla="*/ 43 w 129"/>
                <a:gd name="T47" fmla="*/ 129 h 135"/>
                <a:gd name="T48" fmla="*/ 49 w 129"/>
                <a:gd name="T49" fmla="*/ 135 h 135"/>
                <a:gd name="T50" fmla="*/ 80 w 129"/>
                <a:gd name="T51" fmla="*/ 135 h 135"/>
                <a:gd name="T52" fmla="*/ 85 w 129"/>
                <a:gd name="T53" fmla="*/ 129 h 135"/>
                <a:gd name="T54" fmla="*/ 80 w 129"/>
                <a:gd name="T55" fmla="*/ 124 h 135"/>
                <a:gd name="T56" fmla="*/ 74 w 129"/>
                <a:gd name="T57" fmla="*/ 119 h 135"/>
                <a:gd name="T58" fmla="*/ 69 w 129"/>
                <a:gd name="T59" fmla="*/ 114 h 135"/>
                <a:gd name="T60" fmla="*/ 69 w 129"/>
                <a:gd name="T61" fmla="*/ 108 h 135"/>
                <a:gd name="T62" fmla="*/ 75 w 129"/>
                <a:gd name="T63" fmla="*/ 106 h 135"/>
                <a:gd name="T64" fmla="*/ 69 w 129"/>
                <a:gd name="T65" fmla="*/ 103 h 135"/>
                <a:gd name="T66" fmla="*/ 69 w 129"/>
                <a:gd name="T67" fmla="*/ 98 h 135"/>
                <a:gd name="T68" fmla="*/ 83 w 129"/>
                <a:gd name="T69" fmla="*/ 92 h 135"/>
                <a:gd name="T70" fmla="*/ 101 w 129"/>
                <a:gd name="T71" fmla="*/ 21 h 135"/>
                <a:gd name="T72" fmla="*/ 107 w 129"/>
                <a:gd name="T73" fmla="*/ 21 h 135"/>
                <a:gd name="T74" fmla="*/ 112 w 129"/>
                <a:gd name="T75" fmla="*/ 16 h 135"/>
                <a:gd name="T76" fmla="*/ 117 w 129"/>
                <a:gd name="T77" fmla="*/ 21 h 135"/>
                <a:gd name="T78" fmla="*/ 117 w 129"/>
                <a:gd name="T79" fmla="*/ 26 h 135"/>
                <a:gd name="T80" fmla="*/ 91 w 129"/>
                <a:gd name="T81" fmla="*/ 71 h 135"/>
                <a:gd name="T82" fmla="*/ 101 w 129"/>
                <a:gd name="T83" fmla="*/ 21 h 135"/>
                <a:gd name="T84" fmla="*/ 36 w 129"/>
                <a:gd name="T85" fmla="*/ 72 h 135"/>
                <a:gd name="T86" fmla="*/ 10 w 129"/>
                <a:gd name="T87" fmla="*/ 27 h 135"/>
                <a:gd name="T88" fmla="*/ 10 w 129"/>
                <a:gd name="T89" fmla="*/ 22 h 135"/>
                <a:gd name="T90" fmla="*/ 15 w 129"/>
                <a:gd name="T91" fmla="*/ 17 h 135"/>
                <a:gd name="T92" fmla="*/ 20 w 129"/>
                <a:gd name="T93" fmla="*/ 22 h 135"/>
                <a:gd name="T94" fmla="*/ 26 w 129"/>
                <a:gd name="T95" fmla="*/ 22 h 135"/>
                <a:gd name="T96" fmla="*/ 36 w 129"/>
                <a:gd name="T97" fmla="*/ 7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1142725" y="3510698"/>
            <a:ext cx="870221" cy="875214"/>
            <a:chOff x="1936994" y="2669203"/>
            <a:chExt cx="1254984" cy="1262184"/>
          </a:xfrm>
        </p:grpSpPr>
        <p:sp>
          <p:nvSpPr>
            <p:cNvPr id="248" name="Oval 20"/>
            <p:cNvSpPr/>
            <p:nvPr/>
          </p:nvSpPr>
          <p:spPr>
            <a:xfrm>
              <a:off x="1936994" y="2669203"/>
              <a:ext cx="1254984" cy="1262184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9" name="Freeform 61"/>
            <p:cNvSpPr>
              <a:spLocks/>
            </p:cNvSpPr>
            <p:nvPr/>
          </p:nvSpPr>
          <p:spPr bwMode="auto">
            <a:xfrm>
              <a:off x="2245564" y="2987692"/>
              <a:ext cx="637840" cy="662375"/>
            </a:xfrm>
            <a:custGeom>
              <a:avLst/>
              <a:gdLst>
                <a:gd name="T0" fmla="*/ 99 w 137"/>
                <a:gd name="T1" fmla="*/ 57 h 142"/>
                <a:gd name="T2" fmla="*/ 137 w 137"/>
                <a:gd name="T3" fmla="*/ 57 h 142"/>
                <a:gd name="T4" fmla="*/ 76 w 137"/>
                <a:gd name="T5" fmla="*/ 4 h 142"/>
                <a:gd name="T6" fmla="*/ 69 w 137"/>
                <a:gd name="T7" fmla="*/ 0 h 142"/>
                <a:gd name="T8" fmla="*/ 62 w 137"/>
                <a:gd name="T9" fmla="*/ 4 h 142"/>
                <a:gd name="T10" fmla="*/ 0 w 137"/>
                <a:gd name="T11" fmla="*/ 57 h 142"/>
                <a:gd name="T12" fmla="*/ 39 w 137"/>
                <a:gd name="T13" fmla="*/ 57 h 142"/>
                <a:gd name="T14" fmla="*/ 62 w 137"/>
                <a:gd name="T15" fmla="*/ 4 h 142"/>
                <a:gd name="T16" fmla="*/ 62 w 137"/>
                <a:gd name="T17" fmla="*/ 5 h 142"/>
                <a:gd name="T18" fmla="*/ 43 w 137"/>
                <a:gd name="T19" fmla="*/ 57 h 142"/>
                <a:gd name="T20" fmla="*/ 64 w 137"/>
                <a:gd name="T21" fmla="*/ 57 h 142"/>
                <a:gd name="T22" fmla="*/ 64 w 137"/>
                <a:gd name="T23" fmla="*/ 122 h 142"/>
                <a:gd name="T24" fmla="*/ 64 w 137"/>
                <a:gd name="T25" fmla="*/ 125 h 142"/>
                <a:gd name="T26" fmla="*/ 64 w 137"/>
                <a:gd name="T27" fmla="*/ 130 h 142"/>
                <a:gd name="T28" fmla="*/ 76 w 137"/>
                <a:gd name="T29" fmla="*/ 142 h 142"/>
                <a:gd name="T30" fmla="*/ 87 w 137"/>
                <a:gd name="T31" fmla="*/ 130 h 142"/>
                <a:gd name="T32" fmla="*/ 87 w 137"/>
                <a:gd name="T33" fmla="*/ 125 h 142"/>
                <a:gd name="T34" fmla="*/ 79 w 137"/>
                <a:gd name="T35" fmla="*/ 125 h 142"/>
                <a:gd name="T36" fmla="*/ 79 w 137"/>
                <a:gd name="T37" fmla="*/ 127 h 142"/>
                <a:gd name="T38" fmla="*/ 79 w 137"/>
                <a:gd name="T39" fmla="*/ 129 h 142"/>
                <a:gd name="T40" fmla="*/ 76 w 137"/>
                <a:gd name="T41" fmla="*/ 133 h 142"/>
                <a:gd name="T42" fmla="*/ 72 w 137"/>
                <a:gd name="T43" fmla="*/ 129 h 142"/>
                <a:gd name="T44" fmla="*/ 72 w 137"/>
                <a:gd name="T45" fmla="*/ 127 h 142"/>
                <a:gd name="T46" fmla="*/ 72 w 137"/>
                <a:gd name="T47" fmla="*/ 125 h 142"/>
                <a:gd name="T48" fmla="*/ 72 w 137"/>
                <a:gd name="T49" fmla="*/ 111 h 142"/>
                <a:gd name="T50" fmla="*/ 72 w 137"/>
                <a:gd name="T51" fmla="*/ 57 h 142"/>
                <a:gd name="T52" fmla="*/ 94 w 137"/>
                <a:gd name="T53" fmla="*/ 57 h 142"/>
                <a:gd name="T54" fmla="*/ 76 w 137"/>
                <a:gd name="T55" fmla="*/ 5 h 142"/>
                <a:gd name="T56" fmla="*/ 76 w 137"/>
                <a:gd name="T57" fmla="*/ 4 h 142"/>
                <a:gd name="T58" fmla="*/ 99 w 137"/>
                <a:gd name="T59" fmla="*/ 5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7" h="142">
                  <a:moveTo>
                    <a:pt x="99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8"/>
                    <a:pt x="105" y="7"/>
                    <a:pt x="76" y="4"/>
                  </a:cubicBezTo>
                  <a:cubicBezTo>
                    <a:pt x="74" y="1"/>
                    <a:pt x="72" y="0"/>
                    <a:pt x="69" y="0"/>
                  </a:cubicBezTo>
                  <a:cubicBezTo>
                    <a:pt x="66" y="0"/>
                    <a:pt x="64" y="1"/>
                    <a:pt x="62" y="4"/>
                  </a:cubicBezTo>
                  <a:cubicBezTo>
                    <a:pt x="32" y="6"/>
                    <a:pt x="7" y="28"/>
                    <a:pt x="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24"/>
                    <a:pt x="58" y="7"/>
                    <a:pt x="62" y="4"/>
                  </a:cubicBezTo>
                  <a:cubicBezTo>
                    <a:pt x="62" y="4"/>
                    <a:pt x="62" y="5"/>
                    <a:pt x="62" y="5"/>
                  </a:cubicBezTo>
                  <a:cubicBezTo>
                    <a:pt x="41" y="31"/>
                    <a:pt x="43" y="57"/>
                    <a:pt x="43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6"/>
                    <a:pt x="69" y="142"/>
                    <a:pt x="76" y="142"/>
                  </a:cubicBezTo>
                  <a:cubicBezTo>
                    <a:pt x="82" y="142"/>
                    <a:pt x="87" y="136"/>
                    <a:pt x="87" y="130"/>
                  </a:cubicBezTo>
                  <a:cubicBezTo>
                    <a:pt x="87" y="125"/>
                    <a:pt x="87" y="125"/>
                    <a:pt x="87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9" y="131"/>
                    <a:pt x="78" y="133"/>
                    <a:pt x="76" y="133"/>
                  </a:cubicBezTo>
                  <a:cubicBezTo>
                    <a:pt x="74" y="133"/>
                    <a:pt x="72" y="131"/>
                    <a:pt x="72" y="129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7" y="31"/>
                    <a:pt x="76" y="5"/>
                  </a:cubicBezTo>
                  <a:cubicBezTo>
                    <a:pt x="76" y="5"/>
                    <a:pt x="76" y="4"/>
                    <a:pt x="76" y="4"/>
                  </a:cubicBezTo>
                  <a:cubicBezTo>
                    <a:pt x="80" y="7"/>
                    <a:pt x="99" y="24"/>
                    <a:pt x="99" y="5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50" name="组合 249"/>
          <p:cNvGrpSpPr/>
          <p:nvPr/>
        </p:nvGrpSpPr>
        <p:grpSpPr>
          <a:xfrm>
            <a:off x="6541751" y="3786962"/>
            <a:ext cx="941238" cy="946638"/>
            <a:chOff x="8151007" y="3981416"/>
            <a:chExt cx="1254984" cy="1262184"/>
          </a:xfrm>
        </p:grpSpPr>
        <p:sp>
          <p:nvSpPr>
            <p:cNvPr id="251" name="Oval 17"/>
            <p:cNvSpPr/>
            <p:nvPr/>
          </p:nvSpPr>
          <p:spPr>
            <a:xfrm>
              <a:off x="8151007" y="3981416"/>
              <a:ext cx="1254984" cy="1262184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2" name="Freeform 62"/>
            <p:cNvSpPr>
              <a:spLocks noEditPoints="1"/>
            </p:cNvSpPr>
            <p:nvPr/>
          </p:nvSpPr>
          <p:spPr bwMode="auto">
            <a:xfrm>
              <a:off x="8496035" y="4178620"/>
              <a:ext cx="504664" cy="679897"/>
            </a:xfrm>
            <a:custGeom>
              <a:avLst/>
              <a:gdLst>
                <a:gd name="T0" fmla="*/ 108 w 108"/>
                <a:gd name="T1" fmla="*/ 145 h 145"/>
                <a:gd name="T2" fmla="*/ 0 w 108"/>
                <a:gd name="T3" fmla="*/ 145 h 145"/>
                <a:gd name="T4" fmla="*/ 0 w 108"/>
                <a:gd name="T5" fmla="*/ 136 h 145"/>
                <a:gd name="T6" fmla="*/ 13 w 108"/>
                <a:gd name="T7" fmla="*/ 125 h 145"/>
                <a:gd name="T8" fmla="*/ 96 w 108"/>
                <a:gd name="T9" fmla="*/ 125 h 145"/>
                <a:gd name="T10" fmla="*/ 108 w 108"/>
                <a:gd name="T11" fmla="*/ 135 h 145"/>
                <a:gd name="T12" fmla="*/ 108 w 108"/>
                <a:gd name="T13" fmla="*/ 145 h 145"/>
                <a:gd name="T14" fmla="*/ 16 w 108"/>
                <a:gd name="T15" fmla="*/ 116 h 145"/>
                <a:gd name="T16" fmla="*/ 24 w 108"/>
                <a:gd name="T17" fmla="*/ 91 h 145"/>
                <a:gd name="T18" fmla="*/ 85 w 108"/>
                <a:gd name="T19" fmla="*/ 91 h 145"/>
                <a:gd name="T20" fmla="*/ 92 w 108"/>
                <a:gd name="T21" fmla="*/ 116 h 145"/>
                <a:gd name="T22" fmla="*/ 16 w 108"/>
                <a:gd name="T23" fmla="*/ 116 h 145"/>
                <a:gd name="T24" fmla="*/ 28 w 108"/>
                <a:gd name="T25" fmla="*/ 76 h 145"/>
                <a:gd name="T26" fmla="*/ 36 w 108"/>
                <a:gd name="T27" fmla="*/ 51 h 145"/>
                <a:gd name="T28" fmla="*/ 72 w 108"/>
                <a:gd name="T29" fmla="*/ 51 h 145"/>
                <a:gd name="T30" fmla="*/ 80 w 108"/>
                <a:gd name="T31" fmla="*/ 76 h 145"/>
                <a:gd name="T32" fmla="*/ 28 w 108"/>
                <a:gd name="T33" fmla="*/ 76 h 145"/>
                <a:gd name="T34" fmla="*/ 48 w 108"/>
                <a:gd name="T35" fmla="*/ 12 h 145"/>
                <a:gd name="T36" fmla="*/ 60 w 108"/>
                <a:gd name="T37" fmla="*/ 12 h 145"/>
                <a:gd name="T38" fmla="*/ 67 w 108"/>
                <a:gd name="T39" fmla="*/ 37 h 145"/>
                <a:gd name="T40" fmla="*/ 41 w 108"/>
                <a:gd name="T41" fmla="*/ 37 h 145"/>
                <a:gd name="T42" fmla="*/ 48 w 108"/>
                <a:gd name="T43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53" name="组合 252"/>
          <p:cNvGrpSpPr/>
          <p:nvPr/>
        </p:nvGrpSpPr>
        <p:grpSpPr>
          <a:xfrm>
            <a:off x="4673594" y="1939949"/>
            <a:ext cx="941238" cy="946638"/>
            <a:chOff x="5657521" y="2046263"/>
            <a:chExt cx="1254984" cy="1262184"/>
          </a:xfrm>
        </p:grpSpPr>
        <p:sp>
          <p:nvSpPr>
            <p:cNvPr id="254" name="Oval 18"/>
            <p:cNvSpPr/>
            <p:nvPr/>
          </p:nvSpPr>
          <p:spPr>
            <a:xfrm>
              <a:off x="5657521" y="2046263"/>
              <a:ext cx="1254984" cy="1262184"/>
            </a:xfrm>
            <a:prstGeom prst="ellipse">
              <a:avLst/>
            </a:prstGeom>
            <a:solidFill>
              <a:srgbClr val="43C5A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55" name="Group 62"/>
            <p:cNvGrpSpPr/>
            <p:nvPr/>
          </p:nvGrpSpPr>
          <p:grpSpPr>
            <a:xfrm>
              <a:off x="5942502" y="2411965"/>
              <a:ext cx="665877" cy="494152"/>
              <a:chOff x="5129089" y="3156352"/>
              <a:chExt cx="474198" cy="351905"/>
            </a:xfrm>
            <a:solidFill>
              <a:sysClr val="window" lastClr="FFFFFF"/>
            </a:solidFill>
          </p:grpSpPr>
          <p:sp>
            <p:nvSpPr>
              <p:cNvPr id="256" name="Freeform 66"/>
              <p:cNvSpPr>
                <a:spLocks noEditPoints="1"/>
              </p:cNvSpPr>
              <p:nvPr/>
            </p:nvSpPr>
            <p:spPr bwMode="auto">
              <a:xfrm>
                <a:off x="5139073" y="3156352"/>
                <a:ext cx="459224" cy="279527"/>
              </a:xfrm>
              <a:custGeom>
                <a:avLst/>
                <a:gdLst>
                  <a:gd name="T0" fmla="*/ 184 w 184"/>
                  <a:gd name="T1" fmla="*/ 0 h 112"/>
                  <a:gd name="T2" fmla="*/ 0 w 184"/>
                  <a:gd name="T3" fmla="*/ 0 h 112"/>
                  <a:gd name="T4" fmla="*/ 0 w 184"/>
                  <a:gd name="T5" fmla="*/ 112 h 112"/>
                  <a:gd name="T6" fmla="*/ 184 w 184"/>
                  <a:gd name="T7" fmla="*/ 112 h 112"/>
                  <a:gd name="T8" fmla="*/ 184 w 184"/>
                  <a:gd name="T9" fmla="*/ 0 h 112"/>
                  <a:gd name="T10" fmla="*/ 176 w 184"/>
                  <a:gd name="T11" fmla="*/ 102 h 112"/>
                  <a:gd name="T12" fmla="*/ 8 w 184"/>
                  <a:gd name="T13" fmla="*/ 102 h 112"/>
                  <a:gd name="T14" fmla="*/ 8 w 184"/>
                  <a:gd name="T15" fmla="*/ 8 h 112"/>
                  <a:gd name="T16" fmla="*/ 176 w 184"/>
                  <a:gd name="T17" fmla="*/ 8 h 112"/>
                  <a:gd name="T18" fmla="*/ 176 w 184"/>
                  <a:gd name="T19" fmla="*/ 10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" h="112">
                    <a:moveTo>
                      <a:pt x="184" y="0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184" y="112"/>
                    </a:lnTo>
                    <a:lnTo>
                      <a:pt x="184" y="0"/>
                    </a:lnTo>
                    <a:close/>
                    <a:moveTo>
                      <a:pt x="176" y="102"/>
                    </a:moveTo>
                    <a:lnTo>
                      <a:pt x="8" y="102"/>
                    </a:lnTo>
                    <a:lnTo>
                      <a:pt x="8" y="8"/>
                    </a:lnTo>
                    <a:lnTo>
                      <a:pt x="176" y="8"/>
                    </a:lnTo>
                    <a:lnTo>
                      <a:pt x="176" y="10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7" name="Freeform 67"/>
              <p:cNvSpPr>
                <a:spLocks/>
              </p:cNvSpPr>
              <p:nvPr/>
            </p:nvSpPr>
            <p:spPr bwMode="auto">
              <a:xfrm>
                <a:off x="5129089" y="3448358"/>
                <a:ext cx="474198" cy="59899"/>
              </a:xfrm>
              <a:custGeom>
                <a:avLst/>
                <a:gdLst>
                  <a:gd name="T0" fmla="*/ 190 w 190"/>
                  <a:gd name="T1" fmla="*/ 16 h 24"/>
                  <a:gd name="T2" fmla="*/ 188 w 190"/>
                  <a:gd name="T3" fmla="*/ 0 h 24"/>
                  <a:gd name="T4" fmla="*/ 3 w 190"/>
                  <a:gd name="T5" fmla="*/ 0 h 24"/>
                  <a:gd name="T6" fmla="*/ 0 w 190"/>
                  <a:gd name="T7" fmla="*/ 16 h 24"/>
                  <a:gd name="T8" fmla="*/ 0 w 190"/>
                  <a:gd name="T9" fmla="*/ 16 h 24"/>
                  <a:gd name="T10" fmla="*/ 0 w 190"/>
                  <a:gd name="T11" fmla="*/ 24 h 24"/>
                  <a:gd name="T12" fmla="*/ 190 w 190"/>
                  <a:gd name="T13" fmla="*/ 24 h 24"/>
                  <a:gd name="T14" fmla="*/ 190 w 190"/>
                  <a:gd name="T15" fmla="*/ 16 h 24"/>
                  <a:gd name="T16" fmla="*/ 190 w 190"/>
                  <a:gd name="T17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0" h="24">
                    <a:moveTo>
                      <a:pt x="190" y="16"/>
                    </a:moveTo>
                    <a:lnTo>
                      <a:pt x="188" y="0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4"/>
                    </a:lnTo>
                    <a:lnTo>
                      <a:pt x="190" y="24"/>
                    </a:lnTo>
                    <a:lnTo>
                      <a:pt x="190" y="16"/>
                    </a:lnTo>
                    <a:lnTo>
                      <a:pt x="190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58" name="组合 257"/>
          <p:cNvGrpSpPr/>
          <p:nvPr/>
        </p:nvGrpSpPr>
        <p:grpSpPr>
          <a:xfrm>
            <a:off x="2839321" y="2931674"/>
            <a:ext cx="667218" cy="560625"/>
            <a:chOff x="3496990" y="3053357"/>
            <a:chExt cx="1067349" cy="896832"/>
          </a:xfrm>
        </p:grpSpPr>
        <p:sp>
          <p:nvSpPr>
            <p:cNvPr id="259" name="Freeform 15"/>
            <p:cNvSpPr>
              <a:spLocks/>
            </p:cNvSpPr>
            <p:nvPr/>
          </p:nvSpPr>
          <p:spPr bwMode="auto">
            <a:xfrm rot="8040980">
              <a:off x="3582249" y="2968098"/>
              <a:ext cx="896832" cy="1067349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43C5A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grpSp>
          <p:nvGrpSpPr>
            <p:cNvPr id="260" name="Group 65"/>
            <p:cNvGrpSpPr/>
            <p:nvPr/>
          </p:nvGrpSpPr>
          <p:grpSpPr>
            <a:xfrm>
              <a:off x="3724506" y="3181030"/>
              <a:ext cx="564564" cy="512349"/>
              <a:chOff x="5159039" y="3837700"/>
              <a:chExt cx="431771" cy="391838"/>
            </a:xfrm>
            <a:solidFill>
              <a:sysClr val="window" lastClr="FFFFFF"/>
            </a:solidFill>
          </p:grpSpPr>
          <p:sp>
            <p:nvSpPr>
              <p:cNvPr id="261" name="Rectangle 72"/>
              <p:cNvSpPr>
                <a:spLocks noChangeArrowheads="1"/>
              </p:cNvSpPr>
              <p:nvPr/>
            </p:nvSpPr>
            <p:spPr bwMode="auto">
              <a:xfrm>
                <a:off x="5256374" y="3837700"/>
                <a:ext cx="242092" cy="6988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2" name="Freeform 73"/>
              <p:cNvSpPr>
                <a:spLocks noEditPoints="1"/>
              </p:cNvSpPr>
              <p:nvPr/>
            </p:nvSpPr>
            <p:spPr bwMode="auto">
              <a:xfrm>
                <a:off x="5159039" y="3930044"/>
                <a:ext cx="431771" cy="177201"/>
              </a:xfrm>
              <a:custGeom>
                <a:avLst/>
                <a:gdLst>
                  <a:gd name="T0" fmla="*/ 124 w 130"/>
                  <a:gd name="T1" fmla="*/ 0 h 53"/>
                  <a:gd name="T2" fmla="*/ 6 w 130"/>
                  <a:gd name="T3" fmla="*/ 0 h 53"/>
                  <a:gd name="T4" fmla="*/ 0 w 130"/>
                  <a:gd name="T5" fmla="*/ 7 h 53"/>
                  <a:gd name="T6" fmla="*/ 0 w 130"/>
                  <a:gd name="T7" fmla="*/ 53 h 53"/>
                  <a:gd name="T8" fmla="*/ 19 w 130"/>
                  <a:gd name="T9" fmla="*/ 53 h 53"/>
                  <a:gd name="T10" fmla="*/ 19 w 130"/>
                  <a:gd name="T11" fmla="*/ 25 h 53"/>
                  <a:gd name="T12" fmla="*/ 111 w 130"/>
                  <a:gd name="T13" fmla="*/ 25 h 53"/>
                  <a:gd name="T14" fmla="*/ 111 w 130"/>
                  <a:gd name="T15" fmla="*/ 53 h 53"/>
                  <a:gd name="T16" fmla="*/ 130 w 130"/>
                  <a:gd name="T17" fmla="*/ 53 h 53"/>
                  <a:gd name="T18" fmla="*/ 130 w 130"/>
                  <a:gd name="T19" fmla="*/ 7 h 53"/>
                  <a:gd name="T20" fmla="*/ 124 w 130"/>
                  <a:gd name="T21" fmla="*/ 0 h 53"/>
                  <a:gd name="T22" fmla="*/ 18 w 130"/>
                  <a:gd name="T23" fmla="*/ 16 h 53"/>
                  <a:gd name="T24" fmla="*/ 13 w 130"/>
                  <a:gd name="T25" fmla="*/ 11 h 53"/>
                  <a:gd name="T26" fmla="*/ 18 w 130"/>
                  <a:gd name="T27" fmla="*/ 6 h 53"/>
                  <a:gd name="T28" fmla="*/ 23 w 130"/>
                  <a:gd name="T29" fmla="*/ 11 h 53"/>
                  <a:gd name="T30" fmla="*/ 18 w 130"/>
                  <a:gd name="T31" fmla="*/ 16 h 53"/>
                  <a:gd name="T32" fmla="*/ 117 w 130"/>
                  <a:gd name="T33" fmla="*/ 13 h 53"/>
                  <a:gd name="T34" fmla="*/ 29 w 130"/>
                  <a:gd name="T35" fmla="*/ 13 h 53"/>
                  <a:gd name="T36" fmla="*/ 29 w 130"/>
                  <a:gd name="T37" fmla="*/ 7 h 53"/>
                  <a:gd name="T38" fmla="*/ 117 w 130"/>
                  <a:gd name="T39" fmla="*/ 7 h 53"/>
                  <a:gd name="T40" fmla="*/ 117 w 130"/>
                  <a:gd name="T41" fmla="*/ 1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0" h="53">
                    <a:moveTo>
                      <a:pt x="12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11" y="25"/>
                      <a:pt x="111" y="25"/>
                      <a:pt x="111" y="2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7"/>
                      <a:pt x="130" y="7"/>
                      <a:pt x="130" y="7"/>
                    </a:cubicBezTo>
                    <a:cubicBezTo>
                      <a:pt x="130" y="3"/>
                      <a:pt x="127" y="0"/>
                      <a:pt x="124" y="0"/>
                    </a:cubicBezTo>
                    <a:close/>
                    <a:moveTo>
                      <a:pt x="18" y="16"/>
                    </a:moveTo>
                    <a:cubicBezTo>
                      <a:pt x="15" y="16"/>
                      <a:pt x="13" y="14"/>
                      <a:pt x="13" y="11"/>
                    </a:cubicBezTo>
                    <a:cubicBezTo>
                      <a:pt x="13" y="8"/>
                      <a:pt x="15" y="6"/>
                      <a:pt x="18" y="6"/>
                    </a:cubicBezTo>
                    <a:cubicBezTo>
                      <a:pt x="21" y="6"/>
                      <a:pt x="23" y="8"/>
                      <a:pt x="23" y="11"/>
                    </a:cubicBezTo>
                    <a:cubicBezTo>
                      <a:pt x="23" y="14"/>
                      <a:pt x="21" y="16"/>
                      <a:pt x="18" y="16"/>
                    </a:cubicBezTo>
                    <a:close/>
                    <a:moveTo>
                      <a:pt x="117" y="13"/>
                    </a:move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117" y="7"/>
                      <a:pt x="117" y="7"/>
                      <a:pt x="117" y="7"/>
                    </a:cubicBezTo>
                    <a:lnTo>
                      <a:pt x="117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3" name="Freeform 74"/>
              <p:cNvSpPr>
                <a:spLocks/>
              </p:cNvSpPr>
              <p:nvPr/>
            </p:nvSpPr>
            <p:spPr bwMode="auto">
              <a:xfrm>
                <a:off x="5248887" y="4039859"/>
                <a:ext cx="252075" cy="189679"/>
              </a:xfrm>
              <a:custGeom>
                <a:avLst/>
                <a:gdLst>
                  <a:gd name="T0" fmla="*/ 66 w 76"/>
                  <a:gd name="T1" fmla="*/ 49 h 57"/>
                  <a:gd name="T2" fmla="*/ 25 w 76"/>
                  <a:gd name="T3" fmla="*/ 49 h 57"/>
                  <a:gd name="T4" fmla="*/ 10 w 76"/>
                  <a:gd name="T5" fmla="*/ 49 h 57"/>
                  <a:gd name="T6" fmla="*/ 10 w 76"/>
                  <a:gd name="T7" fmla="*/ 0 h 57"/>
                  <a:gd name="T8" fmla="*/ 1 w 76"/>
                  <a:gd name="T9" fmla="*/ 0 h 57"/>
                  <a:gd name="T10" fmla="*/ 1 w 76"/>
                  <a:gd name="T11" fmla="*/ 50 h 57"/>
                  <a:gd name="T12" fmla="*/ 8 w 76"/>
                  <a:gd name="T13" fmla="*/ 57 h 57"/>
                  <a:gd name="T14" fmla="*/ 69 w 76"/>
                  <a:gd name="T15" fmla="*/ 57 h 57"/>
                  <a:gd name="T16" fmla="*/ 76 w 76"/>
                  <a:gd name="T17" fmla="*/ 48 h 57"/>
                  <a:gd name="T18" fmla="*/ 76 w 76"/>
                  <a:gd name="T19" fmla="*/ 0 h 57"/>
                  <a:gd name="T20" fmla="*/ 66 w 76"/>
                  <a:gd name="T21" fmla="*/ 0 h 57"/>
                  <a:gd name="T22" fmla="*/ 66 w 76"/>
                  <a:gd name="T23" fmla="*/ 49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6" h="57">
                    <a:moveTo>
                      <a:pt x="66" y="49"/>
                    </a:moveTo>
                    <a:cubicBezTo>
                      <a:pt x="25" y="49"/>
                      <a:pt x="25" y="49"/>
                      <a:pt x="25" y="49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1" y="50"/>
                      <a:pt x="0" y="57"/>
                      <a:pt x="8" y="57"/>
                    </a:cubicBezTo>
                    <a:cubicBezTo>
                      <a:pt x="16" y="57"/>
                      <a:pt x="69" y="57"/>
                      <a:pt x="69" y="57"/>
                    </a:cubicBezTo>
                    <a:cubicBezTo>
                      <a:pt x="75" y="57"/>
                      <a:pt x="76" y="53"/>
                      <a:pt x="76" y="4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66" y="0"/>
                      <a:pt x="66" y="0"/>
                      <a:pt x="66" y="0"/>
                    </a:cubicBezTo>
                    <a:lnTo>
                      <a:pt x="66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4" name="Rectangle 75"/>
              <p:cNvSpPr>
                <a:spLocks noChangeArrowheads="1"/>
              </p:cNvSpPr>
              <p:nvPr/>
            </p:nvSpPr>
            <p:spPr bwMode="auto">
              <a:xfrm>
                <a:off x="5293811" y="4082286"/>
                <a:ext cx="157235" cy="274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5" name="Rectangle 76"/>
              <p:cNvSpPr>
                <a:spLocks noChangeArrowheads="1"/>
              </p:cNvSpPr>
              <p:nvPr/>
            </p:nvSpPr>
            <p:spPr bwMode="auto">
              <a:xfrm>
                <a:off x="5298803" y="4142185"/>
                <a:ext cx="152243" cy="274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66" name="组合 265"/>
          <p:cNvGrpSpPr/>
          <p:nvPr/>
        </p:nvGrpSpPr>
        <p:grpSpPr>
          <a:xfrm>
            <a:off x="2101671" y="3253855"/>
            <a:ext cx="882762" cy="741733"/>
            <a:chOff x="3054575" y="3875798"/>
            <a:chExt cx="1177016" cy="988977"/>
          </a:xfrm>
        </p:grpSpPr>
        <p:sp>
          <p:nvSpPr>
            <p:cNvPr id="267" name="Freeform 5"/>
            <p:cNvSpPr>
              <a:spLocks/>
            </p:cNvSpPr>
            <p:nvPr/>
          </p:nvSpPr>
          <p:spPr bwMode="auto">
            <a:xfrm rot="6661043">
              <a:off x="3148594" y="3781779"/>
              <a:ext cx="988977" cy="1177016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grpSp>
          <p:nvGrpSpPr>
            <p:cNvPr id="268" name="Group 71"/>
            <p:cNvGrpSpPr/>
            <p:nvPr/>
          </p:nvGrpSpPr>
          <p:grpSpPr>
            <a:xfrm>
              <a:off x="3322342" y="4057581"/>
              <a:ext cx="455601" cy="571253"/>
              <a:chOff x="5106627" y="2260366"/>
              <a:chExt cx="324452" cy="406813"/>
            </a:xfrm>
            <a:solidFill>
              <a:sysClr val="window" lastClr="FFFFFF"/>
            </a:solidFill>
          </p:grpSpPr>
          <p:sp>
            <p:nvSpPr>
              <p:cNvPr id="269" name="Freeform 80"/>
              <p:cNvSpPr>
                <a:spLocks/>
              </p:cNvSpPr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0" name="Freeform 81"/>
              <p:cNvSpPr>
                <a:spLocks/>
              </p:cNvSpPr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1" name="Freeform 82"/>
              <p:cNvSpPr>
                <a:spLocks/>
              </p:cNvSpPr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2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73" name="组合 272"/>
          <p:cNvGrpSpPr/>
          <p:nvPr/>
        </p:nvGrpSpPr>
        <p:grpSpPr>
          <a:xfrm>
            <a:off x="2908735" y="2004907"/>
            <a:ext cx="835544" cy="840338"/>
            <a:chOff x="3733000" y="1701884"/>
            <a:chExt cx="1254984" cy="1262184"/>
          </a:xfrm>
        </p:grpSpPr>
        <p:sp>
          <p:nvSpPr>
            <p:cNvPr id="274" name="Oval 19"/>
            <p:cNvSpPr/>
            <p:nvPr/>
          </p:nvSpPr>
          <p:spPr>
            <a:xfrm>
              <a:off x="3733000" y="1701884"/>
              <a:ext cx="1254984" cy="1262184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75" name="Group 76"/>
            <p:cNvGrpSpPr/>
            <p:nvPr/>
          </p:nvGrpSpPr>
          <p:grpSpPr>
            <a:xfrm>
              <a:off x="4030664" y="2009636"/>
              <a:ext cx="732467" cy="644851"/>
              <a:chOff x="6040049" y="4182118"/>
              <a:chExt cx="521619" cy="459224"/>
            </a:xfrm>
            <a:solidFill>
              <a:sysClr val="window" lastClr="FFFFFF"/>
            </a:solidFill>
          </p:grpSpPr>
          <p:sp>
            <p:nvSpPr>
              <p:cNvPr id="276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7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8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9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0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81" name="组合 280"/>
          <p:cNvGrpSpPr/>
          <p:nvPr/>
        </p:nvGrpSpPr>
        <p:grpSpPr>
          <a:xfrm>
            <a:off x="5518922" y="4087780"/>
            <a:ext cx="882762" cy="741733"/>
            <a:chOff x="6977311" y="4556710"/>
            <a:chExt cx="1177016" cy="988977"/>
          </a:xfrm>
        </p:grpSpPr>
        <p:sp>
          <p:nvSpPr>
            <p:cNvPr id="282" name="Freeform 5"/>
            <p:cNvSpPr>
              <a:spLocks/>
            </p:cNvSpPr>
            <p:nvPr/>
          </p:nvSpPr>
          <p:spPr bwMode="auto">
            <a:xfrm rot="14770904">
              <a:off x="7071330" y="4462691"/>
              <a:ext cx="988977" cy="1177016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grpSp>
          <p:nvGrpSpPr>
            <p:cNvPr id="283" name="Group 82"/>
            <p:cNvGrpSpPr/>
            <p:nvPr/>
          </p:nvGrpSpPr>
          <p:grpSpPr>
            <a:xfrm>
              <a:off x="7438275" y="4777839"/>
              <a:ext cx="429933" cy="465763"/>
              <a:chOff x="6941027" y="4788593"/>
              <a:chExt cx="359392" cy="389342"/>
            </a:xfrm>
            <a:solidFill>
              <a:sysClr val="window" lastClr="FFFFFF"/>
            </a:solidFill>
          </p:grpSpPr>
          <p:sp>
            <p:nvSpPr>
              <p:cNvPr id="284" name="Freeform 132"/>
              <p:cNvSpPr>
                <a:spLocks/>
              </p:cNvSpPr>
              <p:nvPr/>
            </p:nvSpPr>
            <p:spPr bwMode="auto">
              <a:xfrm>
                <a:off x="7018395" y="4880936"/>
                <a:ext cx="204654" cy="207151"/>
              </a:xfrm>
              <a:custGeom>
                <a:avLst/>
                <a:gdLst>
                  <a:gd name="T0" fmla="*/ 0 w 82"/>
                  <a:gd name="T1" fmla="*/ 29 h 83"/>
                  <a:gd name="T2" fmla="*/ 58 w 82"/>
                  <a:gd name="T3" fmla="*/ 29 h 83"/>
                  <a:gd name="T4" fmla="*/ 58 w 82"/>
                  <a:gd name="T5" fmla="*/ 83 h 83"/>
                  <a:gd name="T6" fmla="*/ 82 w 82"/>
                  <a:gd name="T7" fmla="*/ 83 h 83"/>
                  <a:gd name="T8" fmla="*/ 82 w 82"/>
                  <a:gd name="T9" fmla="*/ 0 h 83"/>
                  <a:gd name="T10" fmla="*/ 0 w 82"/>
                  <a:gd name="T11" fmla="*/ 0 h 83"/>
                  <a:gd name="T12" fmla="*/ 0 w 82"/>
                  <a:gd name="T13" fmla="*/ 29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83">
                    <a:moveTo>
                      <a:pt x="0" y="29"/>
                    </a:moveTo>
                    <a:lnTo>
                      <a:pt x="58" y="29"/>
                    </a:lnTo>
                    <a:lnTo>
                      <a:pt x="58" y="83"/>
                    </a:lnTo>
                    <a:lnTo>
                      <a:pt x="82" y="83"/>
                    </a:lnTo>
                    <a:lnTo>
                      <a:pt x="82" y="0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5" name="Freeform 133"/>
              <p:cNvSpPr>
                <a:spLocks/>
              </p:cNvSpPr>
              <p:nvPr/>
            </p:nvSpPr>
            <p:spPr bwMode="auto">
              <a:xfrm>
                <a:off x="7093268" y="4788593"/>
                <a:ext cx="207151" cy="204654"/>
              </a:xfrm>
              <a:custGeom>
                <a:avLst/>
                <a:gdLst>
                  <a:gd name="T0" fmla="*/ 0 w 83"/>
                  <a:gd name="T1" fmla="*/ 0 h 82"/>
                  <a:gd name="T2" fmla="*/ 0 w 83"/>
                  <a:gd name="T3" fmla="*/ 29 h 82"/>
                  <a:gd name="T4" fmla="*/ 59 w 83"/>
                  <a:gd name="T5" fmla="*/ 29 h 82"/>
                  <a:gd name="T6" fmla="*/ 59 w 83"/>
                  <a:gd name="T7" fmla="*/ 82 h 82"/>
                  <a:gd name="T8" fmla="*/ 83 w 83"/>
                  <a:gd name="T9" fmla="*/ 82 h 82"/>
                  <a:gd name="T10" fmla="*/ 83 w 83"/>
                  <a:gd name="T11" fmla="*/ 0 h 82"/>
                  <a:gd name="T12" fmla="*/ 0 w 83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82">
                    <a:moveTo>
                      <a:pt x="0" y="0"/>
                    </a:moveTo>
                    <a:lnTo>
                      <a:pt x="0" y="29"/>
                    </a:lnTo>
                    <a:lnTo>
                      <a:pt x="59" y="29"/>
                    </a:lnTo>
                    <a:lnTo>
                      <a:pt x="59" y="82"/>
                    </a:lnTo>
                    <a:lnTo>
                      <a:pt x="83" y="82"/>
                    </a:lnTo>
                    <a:lnTo>
                      <a:pt x="8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6" name="Rectangle 134"/>
              <p:cNvSpPr>
                <a:spLocks noChangeArrowheads="1"/>
              </p:cNvSpPr>
              <p:nvPr/>
            </p:nvSpPr>
            <p:spPr bwMode="auto">
              <a:xfrm>
                <a:off x="6941027" y="4970784"/>
                <a:ext cx="207151" cy="20715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87" name="组合 286"/>
          <p:cNvGrpSpPr/>
          <p:nvPr/>
        </p:nvGrpSpPr>
        <p:grpSpPr>
          <a:xfrm>
            <a:off x="2161810" y="2461471"/>
            <a:ext cx="674090" cy="677958"/>
            <a:chOff x="7802183" y="1837715"/>
            <a:chExt cx="1005867" cy="1011639"/>
          </a:xfrm>
        </p:grpSpPr>
        <p:sp>
          <p:nvSpPr>
            <p:cNvPr id="288" name="Oval 22"/>
            <p:cNvSpPr/>
            <p:nvPr/>
          </p:nvSpPr>
          <p:spPr>
            <a:xfrm>
              <a:off x="7802183" y="1837715"/>
              <a:ext cx="1005867" cy="1011639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89" name="Group 86"/>
            <p:cNvGrpSpPr/>
            <p:nvPr/>
          </p:nvGrpSpPr>
          <p:grpSpPr>
            <a:xfrm>
              <a:off x="8056973" y="2074711"/>
              <a:ext cx="498231" cy="561960"/>
              <a:chOff x="5513440" y="1766202"/>
              <a:chExt cx="429274" cy="484183"/>
            </a:xfrm>
            <a:solidFill>
              <a:sysClr val="window" lastClr="FFFFFF"/>
            </a:solidFill>
          </p:grpSpPr>
          <p:sp>
            <p:nvSpPr>
              <p:cNvPr id="290" name="Freeform 147"/>
              <p:cNvSpPr>
                <a:spLocks/>
              </p:cNvSpPr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1" name="Freeform 148"/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2" name="Freeform 149"/>
              <p:cNvSpPr>
                <a:spLocks/>
              </p:cNvSpPr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93" name="组合 292"/>
          <p:cNvGrpSpPr/>
          <p:nvPr/>
        </p:nvGrpSpPr>
        <p:grpSpPr>
          <a:xfrm>
            <a:off x="5426749" y="3423625"/>
            <a:ext cx="713558" cy="599562"/>
            <a:chOff x="7134197" y="3562820"/>
            <a:chExt cx="1067349" cy="896832"/>
          </a:xfrm>
        </p:grpSpPr>
        <p:sp>
          <p:nvSpPr>
            <p:cNvPr id="294" name="Freeform 13"/>
            <p:cNvSpPr>
              <a:spLocks/>
            </p:cNvSpPr>
            <p:nvPr/>
          </p:nvSpPr>
          <p:spPr bwMode="auto">
            <a:xfrm rot="13670633">
              <a:off x="7219456" y="3477561"/>
              <a:ext cx="896832" cy="1067349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grpSp>
          <p:nvGrpSpPr>
            <p:cNvPr id="295" name="Group 90"/>
            <p:cNvGrpSpPr/>
            <p:nvPr/>
          </p:nvGrpSpPr>
          <p:grpSpPr>
            <a:xfrm>
              <a:off x="7470332" y="3685652"/>
              <a:ext cx="532703" cy="529200"/>
              <a:chOff x="6853673" y="3715407"/>
              <a:chExt cx="379359" cy="376864"/>
            </a:xfrm>
            <a:solidFill>
              <a:sysClr val="window" lastClr="FFFFFF"/>
            </a:solidFill>
          </p:grpSpPr>
          <p:sp>
            <p:nvSpPr>
              <p:cNvPr id="296" name="Freeform 150"/>
              <p:cNvSpPr>
                <a:spLocks noEditPoints="1"/>
              </p:cNvSpPr>
              <p:nvPr/>
            </p:nvSpPr>
            <p:spPr bwMode="auto">
              <a:xfrm>
                <a:off x="6853673" y="3715407"/>
                <a:ext cx="379359" cy="376864"/>
              </a:xfrm>
              <a:custGeom>
                <a:avLst/>
                <a:gdLst>
                  <a:gd name="T0" fmla="*/ 57 w 114"/>
                  <a:gd name="T1" fmla="*/ 0 h 114"/>
                  <a:gd name="T2" fmla="*/ 0 w 114"/>
                  <a:gd name="T3" fmla="*/ 57 h 114"/>
                  <a:gd name="T4" fmla="*/ 57 w 114"/>
                  <a:gd name="T5" fmla="*/ 114 h 114"/>
                  <a:gd name="T6" fmla="*/ 114 w 114"/>
                  <a:gd name="T7" fmla="*/ 57 h 114"/>
                  <a:gd name="T8" fmla="*/ 57 w 114"/>
                  <a:gd name="T9" fmla="*/ 0 h 114"/>
                  <a:gd name="T10" fmla="*/ 57 w 114"/>
                  <a:gd name="T11" fmla="*/ 108 h 114"/>
                  <a:gd name="T12" fmla="*/ 6 w 114"/>
                  <a:gd name="T13" fmla="*/ 57 h 114"/>
                  <a:gd name="T14" fmla="*/ 57 w 114"/>
                  <a:gd name="T15" fmla="*/ 6 h 114"/>
                  <a:gd name="T16" fmla="*/ 108 w 114"/>
                  <a:gd name="T17" fmla="*/ 57 h 114"/>
                  <a:gd name="T18" fmla="*/ 57 w 114"/>
                  <a:gd name="T19" fmla="*/ 108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4">
                    <a:moveTo>
                      <a:pt x="57" y="0"/>
                    </a:moveTo>
                    <a:cubicBezTo>
                      <a:pt x="25" y="0"/>
                      <a:pt x="0" y="25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89" y="114"/>
                      <a:pt x="114" y="89"/>
                      <a:pt x="114" y="57"/>
                    </a:cubicBezTo>
                    <a:cubicBezTo>
                      <a:pt x="114" y="25"/>
                      <a:pt x="89" y="0"/>
                      <a:pt x="57" y="0"/>
                    </a:cubicBezTo>
                    <a:close/>
                    <a:moveTo>
                      <a:pt x="57" y="108"/>
                    </a:moveTo>
                    <a:cubicBezTo>
                      <a:pt x="29" y="108"/>
                      <a:pt x="6" y="85"/>
                      <a:pt x="6" y="57"/>
                    </a:cubicBezTo>
                    <a:cubicBezTo>
                      <a:pt x="6" y="29"/>
                      <a:pt x="29" y="6"/>
                      <a:pt x="57" y="6"/>
                    </a:cubicBezTo>
                    <a:cubicBezTo>
                      <a:pt x="85" y="6"/>
                      <a:pt x="108" y="29"/>
                      <a:pt x="108" y="57"/>
                    </a:cubicBezTo>
                    <a:cubicBezTo>
                      <a:pt x="108" y="85"/>
                      <a:pt x="85" y="108"/>
                      <a:pt x="57" y="1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7" name="Rectangle 151"/>
              <p:cNvSpPr>
                <a:spLocks noChangeArrowheads="1"/>
              </p:cNvSpPr>
              <p:nvPr/>
            </p:nvSpPr>
            <p:spPr bwMode="auto">
              <a:xfrm>
                <a:off x="6998429" y="3987447"/>
                <a:ext cx="22463" cy="424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8" name="Rectangle 152"/>
              <p:cNvSpPr>
                <a:spLocks noChangeArrowheads="1"/>
              </p:cNvSpPr>
              <p:nvPr/>
            </p:nvSpPr>
            <p:spPr bwMode="auto">
              <a:xfrm>
                <a:off x="7033370" y="3987447"/>
                <a:ext cx="19966" cy="424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9" name="Rectangle 153"/>
              <p:cNvSpPr>
                <a:spLocks noChangeArrowheads="1"/>
              </p:cNvSpPr>
              <p:nvPr/>
            </p:nvSpPr>
            <p:spPr bwMode="auto">
              <a:xfrm>
                <a:off x="7068311" y="3987447"/>
                <a:ext cx="19966" cy="4242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0" name="Freeform 154"/>
              <p:cNvSpPr>
                <a:spLocks/>
              </p:cNvSpPr>
              <p:nvPr/>
            </p:nvSpPr>
            <p:spPr bwMode="auto">
              <a:xfrm>
                <a:off x="6970976" y="3822725"/>
                <a:ext cx="82362" cy="84857"/>
              </a:xfrm>
              <a:custGeom>
                <a:avLst/>
                <a:gdLst>
                  <a:gd name="T0" fmla="*/ 19 w 25"/>
                  <a:gd name="T1" fmla="*/ 22 h 25"/>
                  <a:gd name="T2" fmla="*/ 22 w 25"/>
                  <a:gd name="T3" fmla="*/ 25 h 25"/>
                  <a:gd name="T4" fmla="*/ 25 w 25"/>
                  <a:gd name="T5" fmla="*/ 22 h 25"/>
                  <a:gd name="T6" fmla="*/ 22 w 25"/>
                  <a:gd name="T7" fmla="*/ 19 h 25"/>
                  <a:gd name="T8" fmla="*/ 21 w 25"/>
                  <a:gd name="T9" fmla="*/ 19 h 25"/>
                  <a:gd name="T10" fmla="*/ 0 w 25"/>
                  <a:gd name="T11" fmla="*/ 0 h 25"/>
                  <a:gd name="T12" fmla="*/ 19 w 25"/>
                  <a:gd name="T13" fmla="*/ 22 h 25"/>
                  <a:gd name="T14" fmla="*/ 19 w 25"/>
                  <a:gd name="T15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5">
                    <a:moveTo>
                      <a:pt x="19" y="22"/>
                    </a:moveTo>
                    <a:cubicBezTo>
                      <a:pt x="19" y="24"/>
                      <a:pt x="20" y="25"/>
                      <a:pt x="22" y="25"/>
                    </a:cubicBezTo>
                    <a:cubicBezTo>
                      <a:pt x="24" y="25"/>
                      <a:pt x="25" y="24"/>
                      <a:pt x="25" y="22"/>
                    </a:cubicBezTo>
                    <a:cubicBezTo>
                      <a:pt x="25" y="21"/>
                      <a:pt x="24" y="19"/>
                      <a:pt x="22" y="19"/>
                    </a:cubicBezTo>
                    <a:cubicBezTo>
                      <a:pt x="22" y="19"/>
                      <a:pt x="22" y="19"/>
                      <a:pt x="21" y="1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1" name="Freeform 155"/>
              <p:cNvSpPr>
                <a:spLocks/>
              </p:cNvSpPr>
              <p:nvPr/>
            </p:nvSpPr>
            <p:spPr bwMode="auto">
              <a:xfrm>
                <a:off x="6921060" y="3987447"/>
                <a:ext cx="22463" cy="19966"/>
              </a:xfrm>
              <a:custGeom>
                <a:avLst/>
                <a:gdLst>
                  <a:gd name="T0" fmla="*/ 0 w 9"/>
                  <a:gd name="T1" fmla="*/ 6 h 8"/>
                  <a:gd name="T2" fmla="*/ 3 w 9"/>
                  <a:gd name="T3" fmla="*/ 8 h 8"/>
                  <a:gd name="T4" fmla="*/ 9 w 9"/>
                  <a:gd name="T5" fmla="*/ 1 h 8"/>
                  <a:gd name="T6" fmla="*/ 7 w 9"/>
                  <a:gd name="T7" fmla="*/ 0 h 8"/>
                  <a:gd name="T8" fmla="*/ 0 w 9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0" y="6"/>
                    </a:moveTo>
                    <a:lnTo>
                      <a:pt x="3" y="8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2" name="Freeform 156"/>
              <p:cNvSpPr>
                <a:spLocks/>
              </p:cNvSpPr>
              <p:nvPr/>
            </p:nvSpPr>
            <p:spPr bwMode="auto">
              <a:xfrm>
                <a:off x="6901094" y="3942523"/>
                <a:ext cx="27454" cy="14975"/>
              </a:xfrm>
              <a:custGeom>
                <a:avLst/>
                <a:gdLst>
                  <a:gd name="T0" fmla="*/ 9 w 11"/>
                  <a:gd name="T1" fmla="*/ 0 h 6"/>
                  <a:gd name="T2" fmla="*/ 0 w 11"/>
                  <a:gd name="T3" fmla="*/ 3 h 6"/>
                  <a:gd name="T4" fmla="*/ 1 w 11"/>
                  <a:gd name="T5" fmla="*/ 6 h 6"/>
                  <a:gd name="T6" fmla="*/ 11 w 11"/>
                  <a:gd name="T7" fmla="*/ 3 h 6"/>
                  <a:gd name="T8" fmla="*/ 9 w 11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6">
                    <a:moveTo>
                      <a:pt x="9" y="0"/>
                    </a:moveTo>
                    <a:lnTo>
                      <a:pt x="0" y="3"/>
                    </a:lnTo>
                    <a:lnTo>
                      <a:pt x="1" y="6"/>
                    </a:lnTo>
                    <a:lnTo>
                      <a:pt x="11" y="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Freeform 157"/>
              <p:cNvSpPr>
                <a:spLocks/>
              </p:cNvSpPr>
              <p:nvPr/>
            </p:nvSpPr>
            <p:spPr bwMode="auto">
              <a:xfrm>
                <a:off x="6933538" y="3790281"/>
                <a:ext cx="19966" cy="22463"/>
              </a:xfrm>
              <a:custGeom>
                <a:avLst/>
                <a:gdLst>
                  <a:gd name="T0" fmla="*/ 0 w 8"/>
                  <a:gd name="T1" fmla="*/ 3 h 9"/>
                  <a:gd name="T2" fmla="*/ 7 w 8"/>
                  <a:gd name="T3" fmla="*/ 9 h 9"/>
                  <a:gd name="T4" fmla="*/ 8 w 8"/>
                  <a:gd name="T5" fmla="*/ 7 h 9"/>
                  <a:gd name="T6" fmla="*/ 2 w 8"/>
                  <a:gd name="T7" fmla="*/ 0 h 9"/>
                  <a:gd name="T8" fmla="*/ 0 w 8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0" y="3"/>
                    </a:moveTo>
                    <a:lnTo>
                      <a:pt x="7" y="9"/>
                    </a:lnTo>
                    <a:lnTo>
                      <a:pt x="8" y="7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4" name="Freeform 158"/>
              <p:cNvSpPr>
                <a:spLocks/>
              </p:cNvSpPr>
              <p:nvPr/>
            </p:nvSpPr>
            <p:spPr bwMode="auto">
              <a:xfrm>
                <a:off x="6903589" y="3840196"/>
                <a:ext cx="27454" cy="12480"/>
              </a:xfrm>
              <a:custGeom>
                <a:avLst/>
                <a:gdLst>
                  <a:gd name="T0" fmla="*/ 11 w 11"/>
                  <a:gd name="T1" fmla="*/ 3 h 5"/>
                  <a:gd name="T2" fmla="*/ 2 w 11"/>
                  <a:gd name="T3" fmla="*/ 0 h 5"/>
                  <a:gd name="T4" fmla="*/ 0 w 11"/>
                  <a:gd name="T5" fmla="*/ 3 h 5"/>
                  <a:gd name="T6" fmla="*/ 10 w 11"/>
                  <a:gd name="T7" fmla="*/ 5 h 5"/>
                  <a:gd name="T8" fmla="*/ 11 w 11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11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0" y="5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5" name="Rectangle 159"/>
              <p:cNvSpPr>
                <a:spLocks noChangeArrowheads="1"/>
              </p:cNvSpPr>
              <p:nvPr/>
            </p:nvSpPr>
            <p:spPr bwMode="auto">
              <a:xfrm>
                <a:off x="7040858" y="3750348"/>
                <a:ext cx="7488" cy="22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6" name="Freeform 160"/>
              <p:cNvSpPr>
                <a:spLocks/>
              </p:cNvSpPr>
              <p:nvPr/>
            </p:nvSpPr>
            <p:spPr bwMode="auto">
              <a:xfrm>
                <a:off x="6973471" y="3760331"/>
                <a:ext cx="17471" cy="22463"/>
              </a:xfrm>
              <a:custGeom>
                <a:avLst/>
                <a:gdLst>
                  <a:gd name="T0" fmla="*/ 7 w 7"/>
                  <a:gd name="T1" fmla="*/ 8 h 9"/>
                  <a:gd name="T2" fmla="*/ 3 w 7"/>
                  <a:gd name="T3" fmla="*/ 0 h 9"/>
                  <a:gd name="T4" fmla="*/ 0 w 7"/>
                  <a:gd name="T5" fmla="*/ 2 h 9"/>
                  <a:gd name="T6" fmla="*/ 4 w 7"/>
                  <a:gd name="T7" fmla="*/ 9 h 9"/>
                  <a:gd name="T8" fmla="*/ 7 w 7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7" y="8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4" y="9"/>
                    </a:lnTo>
                    <a:lnTo>
                      <a:pt x="7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7" name="Freeform 161"/>
              <p:cNvSpPr>
                <a:spLocks/>
              </p:cNvSpPr>
              <p:nvPr/>
            </p:nvSpPr>
            <p:spPr bwMode="auto">
              <a:xfrm>
                <a:off x="7088277" y="3760331"/>
                <a:ext cx="12480" cy="27454"/>
              </a:xfrm>
              <a:custGeom>
                <a:avLst/>
                <a:gdLst>
                  <a:gd name="T0" fmla="*/ 0 w 5"/>
                  <a:gd name="T1" fmla="*/ 9 h 11"/>
                  <a:gd name="T2" fmla="*/ 2 w 5"/>
                  <a:gd name="T3" fmla="*/ 11 h 11"/>
                  <a:gd name="T4" fmla="*/ 5 w 5"/>
                  <a:gd name="T5" fmla="*/ 2 h 11"/>
                  <a:gd name="T6" fmla="*/ 2 w 5"/>
                  <a:gd name="T7" fmla="*/ 0 h 11"/>
                  <a:gd name="T8" fmla="*/ 0 w 5"/>
                  <a:gd name="T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0" y="9"/>
                    </a:moveTo>
                    <a:lnTo>
                      <a:pt x="2" y="11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8" name="Freeform 162"/>
              <p:cNvSpPr>
                <a:spLocks/>
              </p:cNvSpPr>
              <p:nvPr/>
            </p:nvSpPr>
            <p:spPr bwMode="auto">
              <a:xfrm>
                <a:off x="7130706" y="3987447"/>
                <a:ext cx="22463" cy="19966"/>
              </a:xfrm>
              <a:custGeom>
                <a:avLst/>
                <a:gdLst>
                  <a:gd name="T0" fmla="*/ 0 w 9"/>
                  <a:gd name="T1" fmla="*/ 1 h 8"/>
                  <a:gd name="T2" fmla="*/ 8 w 9"/>
                  <a:gd name="T3" fmla="*/ 8 h 8"/>
                  <a:gd name="T4" fmla="*/ 9 w 9"/>
                  <a:gd name="T5" fmla="*/ 6 h 8"/>
                  <a:gd name="T6" fmla="*/ 3 w 9"/>
                  <a:gd name="T7" fmla="*/ 0 h 8"/>
                  <a:gd name="T8" fmla="*/ 0 w 9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0" y="1"/>
                    </a:moveTo>
                    <a:lnTo>
                      <a:pt x="8" y="8"/>
                    </a:lnTo>
                    <a:lnTo>
                      <a:pt x="9" y="6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9" name="Freeform 163"/>
              <p:cNvSpPr>
                <a:spLocks/>
              </p:cNvSpPr>
              <p:nvPr/>
            </p:nvSpPr>
            <p:spPr bwMode="auto">
              <a:xfrm>
                <a:off x="7158159" y="3942523"/>
                <a:ext cx="24958" cy="14975"/>
              </a:xfrm>
              <a:custGeom>
                <a:avLst/>
                <a:gdLst>
                  <a:gd name="T0" fmla="*/ 0 w 10"/>
                  <a:gd name="T1" fmla="*/ 3 h 6"/>
                  <a:gd name="T2" fmla="*/ 9 w 10"/>
                  <a:gd name="T3" fmla="*/ 6 h 6"/>
                  <a:gd name="T4" fmla="*/ 10 w 10"/>
                  <a:gd name="T5" fmla="*/ 3 h 6"/>
                  <a:gd name="T6" fmla="*/ 1 w 10"/>
                  <a:gd name="T7" fmla="*/ 0 h 6"/>
                  <a:gd name="T8" fmla="*/ 0 w 10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0" y="3"/>
                    </a:moveTo>
                    <a:lnTo>
                      <a:pt x="9" y="6"/>
                    </a:lnTo>
                    <a:lnTo>
                      <a:pt x="10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0" name="Freeform 164"/>
              <p:cNvSpPr>
                <a:spLocks/>
              </p:cNvSpPr>
              <p:nvPr/>
            </p:nvSpPr>
            <p:spPr bwMode="auto">
              <a:xfrm>
                <a:off x="7128209" y="3790281"/>
                <a:ext cx="22463" cy="22463"/>
              </a:xfrm>
              <a:custGeom>
                <a:avLst/>
                <a:gdLst>
                  <a:gd name="T0" fmla="*/ 9 w 9"/>
                  <a:gd name="T1" fmla="*/ 3 h 9"/>
                  <a:gd name="T2" fmla="*/ 8 w 9"/>
                  <a:gd name="T3" fmla="*/ 0 h 9"/>
                  <a:gd name="T4" fmla="*/ 0 w 9"/>
                  <a:gd name="T5" fmla="*/ 7 h 9"/>
                  <a:gd name="T6" fmla="*/ 2 w 9"/>
                  <a:gd name="T7" fmla="*/ 9 h 9"/>
                  <a:gd name="T8" fmla="*/ 9 w 9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8" y="0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1" name="Freeform 165"/>
              <p:cNvSpPr>
                <a:spLocks/>
              </p:cNvSpPr>
              <p:nvPr/>
            </p:nvSpPr>
            <p:spPr bwMode="auto">
              <a:xfrm>
                <a:off x="7153167" y="3840196"/>
                <a:ext cx="27454" cy="12480"/>
              </a:xfrm>
              <a:custGeom>
                <a:avLst/>
                <a:gdLst>
                  <a:gd name="T0" fmla="*/ 10 w 11"/>
                  <a:gd name="T1" fmla="*/ 0 h 5"/>
                  <a:gd name="T2" fmla="*/ 0 w 11"/>
                  <a:gd name="T3" fmla="*/ 3 h 5"/>
                  <a:gd name="T4" fmla="*/ 2 w 11"/>
                  <a:gd name="T5" fmla="*/ 5 h 5"/>
                  <a:gd name="T6" fmla="*/ 11 w 11"/>
                  <a:gd name="T7" fmla="*/ 3 h 5"/>
                  <a:gd name="T8" fmla="*/ 10 w 11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10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11" y="3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2" name="Rectangle 166"/>
              <p:cNvSpPr>
                <a:spLocks noChangeArrowheads="1"/>
              </p:cNvSpPr>
              <p:nvPr/>
            </p:nvSpPr>
            <p:spPr bwMode="auto">
              <a:xfrm>
                <a:off x="6893606" y="3890112"/>
                <a:ext cx="24958" cy="74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3" name="Rectangle 167"/>
              <p:cNvSpPr>
                <a:spLocks noChangeArrowheads="1"/>
              </p:cNvSpPr>
              <p:nvPr/>
            </p:nvSpPr>
            <p:spPr bwMode="auto">
              <a:xfrm>
                <a:off x="7170638" y="3892607"/>
                <a:ext cx="27454" cy="74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314" name="组合 313"/>
          <p:cNvGrpSpPr/>
          <p:nvPr/>
        </p:nvGrpSpPr>
        <p:grpSpPr>
          <a:xfrm>
            <a:off x="1955028" y="4123709"/>
            <a:ext cx="754400" cy="758729"/>
            <a:chOff x="2166243" y="4454031"/>
            <a:chExt cx="1005867" cy="1011639"/>
          </a:xfrm>
        </p:grpSpPr>
        <p:sp>
          <p:nvSpPr>
            <p:cNvPr id="315" name="Oval 21"/>
            <p:cNvSpPr/>
            <p:nvPr/>
          </p:nvSpPr>
          <p:spPr>
            <a:xfrm>
              <a:off x="2166243" y="4454031"/>
              <a:ext cx="1005867" cy="1011639"/>
            </a:xfrm>
            <a:prstGeom prst="ellipse">
              <a:avLst/>
            </a:prstGeom>
            <a:solidFill>
              <a:srgbClr val="43C5A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16" name="Group 109"/>
            <p:cNvGrpSpPr/>
            <p:nvPr/>
          </p:nvGrpSpPr>
          <p:grpSpPr>
            <a:xfrm>
              <a:off x="2449088" y="4726893"/>
              <a:ext cx="420556" cy="546721"/>
              <a:chOff x="6421904" y="4798576"/>
              <a:chExt cx="299494" cy="389342"/>
            </a:xfrm>
            <a:solidFill>
              <a:sysClr val="window" lastClr="FFFFFF"/>
            </a:solidFill>
          </p:grpSpPr>
          <p:sp>
            <p:nvSpPr>
              <p:cNvPr id="317" name="Freeform 170"/>
              <p:cNvSpPr>
                <a:spLocks/>
              </p:cNvSpPr>
              <p:nvPr/>
            </p:nvSpPr>
            <p:spPr bwMode="auto">
              <a:xfrm>
                <a:off x="6421904" y="4910886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8" name="Freeform 171"/>
              <p:cNvSpPr>
                <a:spLocks/>
              </p:cNvSpPr>
              <p:nvPr/>
            </p:nvSpPr>
            <p:spPr bwMode="auto">
              <a:xfrm>
                <a:off x="6421904" y="4798576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319" name="组合 318"/>
          <p:cNvGrpSpPr/>
          <p:nvPr/>
        </p:nvGrpSpPr>
        <p:grpSpPr>
          <a:xfrm>
            <a:off x="7036236" y="2653622"/>
            <a:ext cx="536787" cy="539867"/>
            <a:chOff x="9105498" y="2506757"/>
            <a:chExt cx="715716" cy="719823"/>
          </a:xfrm>
        </p:grpSpPr>
        <p:sp>
          <p:nvSpPr>
            <p:cNvPr id="320" name="Oval 30"/>
            <p:cNvSpPr/>
            <p:nvPr/>
          </p:nvSpPr>
          <p:spPr>
            <a:xfrm>
              <a:off x="9105498" y="2506757"/>
              <a:ext cx="715716" cy="719823"/>
            </a:xfrm>
            <a:prstGeom prst="ellipse">
              <a:avLst/>
            </a:prstGeom>
            <a:solidFill>
              <a:srgbClr val="43C5A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21" name="Group 112"/>
            <p:cNvGrpSpPr/>
            <p:nvPr/>
          </p:nvGrpSpPr>
          <p:grpSpPr>
            <a:xfrm>
              <a:off x="9196783" y="2648503"/>
              <a:ext cx="536205" cy="436325"/>
              <a:chOff x="1550139" y="1314466"/>
              <a:chExt cx="509139" cy="414300"/>
            </a:xfrm>
            <a:solidFill>
              <a:sysClr val="window" lastClr="FFFFFF"/>
            </a:solidFill>
          </p:grpSpPr>
          <p:sp>
            <p:nvSpPr>
              <p:cNvPr id="322" name="Freeform 5"/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3" name="Freeform 6"/>
              <p:cNvSpPr>
                <a:spLocks/>
              </p:cNvSpPr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4" name="Oval 7"/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325" name="组合 324"/>
          <p:cNvGrpSpPr/>
          <p:nvPr/>
        </p:nvGrpSpPr>
        <p:grpSpPr>
          <a:xfrm>
            <a:off x="6389038" y="2443821"/>
            <a:ext cx="536787" cy="539867"/>
            <a:chOff x="5782365" y="1289814"/>
            <a:chExt cx="715716" cy="719823"/>
          </a:xfrm>
        </p:grpSpPr>
        <p:sp>
          <p:nvSpPr>
            <p:cNvPr id="326" name="Oval 29"/>
            <p:cNvSpPr/>
            <p:nvPr/>
          </p:nvSpPr>
          <p:spPr>
            <a:xfrm>
              <a:off x="5782365" y="1289814"/>
              <a:ext cx="715716" cy="719823"/>
            </a:xfrm>
            <a:prstGeom prst="ellipse">
              <a:avLst/>
            </a:prstGeom>
            <a:solidFill>
              <a:srgbClr val="F4CE3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27" name="Group 116"/>
            <p:cNvGrpSpPr/>
            <p:nvPr/>
          </p:nvGrpSpPr>
          <p:grpSpPr>
            <a:xfrm>
              <a:off x="5956522" y="1465130"/>
              <a:ext cx="396023" cy="393745"/>
              <a:chOff x="2306360" y="1306978"/>
              <a:chExt cx="434268" cy="431771"/>
            </a:xfrm>
            <a:solidFill>
              <a:sysClr val="window" lastClr="FFFFFF"/>
            </a:solidFill>
          </p:grpSpPr>
          <p:sp>
            <p:nvSpPr>
              <p:cNvPr id="328" name="Freeform 8"/>
              <p:cNvSpPr>
                <a:spLocks/>
              </p:cNvSpPr>
              <p:nvPr/>
            </p:nvSpPr>
            <p:spPr bwMode="auto">
              <a:xfrm>
                <a:off x="2306360" y="1623943"/>
                <a:ext cx="114806" cy="114806"/>
              </a:xfrm>
              <a:custGeom>
                <a:avLst/>
                <a:gdLst>
                  <a:gd name="T0" fmla="*/ 21 w 46"/>
                  <a:gd name="T1" fmla="*/ 0 h 46"/>
                  <a:gd name="T2" fmla="*/ 0 w 46"/>
                  <a:gd name="T3" fmla="*/ 46 h 46"/>
                  <a:gd name="T4" fmla="*/ 46 w 46"/>
                  <a:gd name="T5" fmla="*/ 25 h 46"/>
                  <a:gd name="T6" fmla="*/ 46 w 46"/>
                  <a:gd name="T7" fmla="*/ 26 h 46"/>
                  <a:gd name="T8" fmla="*/ 21 w 46"/>
                  <a:gd name="T9" fmla="*/ 0 h 46"/>
                  <a:gd name="T10" fmla="*/ 21 w 46"/>
                  <a:gd name="T1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46">
                    <a:moveTo>
                      <a:pt x="21" y="0"/>
                    </a:moveTo>
                    <a:lnTo>
                      <a:pt x="0" y="46"/>
                    </a:lnTo>
                    <a:lnTo>
                      <a:pt x="46" y="25"/>
                    </a:lnTo>
                    <a:lnTo>
                      <a:pt x="46" y="26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9" name="Freeform 9"/>
              <p:cNvSpPr>
                <a:spLocks/>
              </p:cNvSpPr>
              <p:nvPr/>
            </p:nvSpPr>
            <p:spPr bwMode="auto">
              <a:xfrm>
                <a:off x="2371251" y="1344415"/>
                <a:ext cx="289511" cy="292007"/>
              </a:xfrm>
              <a:custGeom>
                <a:avLst/>
                <a:gdLst>
                  <a:gd name="T0" fmla="*/ 105 w 116"/>
                  <a:gd name="T1" fmla="*/ 0 h 117"/>
                  <a:gd name="T2" fmla="*/ 0 w 116"/>
                  <a:gd name="T3" fmla="*/ 106 h 117"/>
                  <a:gd name="T4" fmla="*/ 11 w 116"/>
                  <a:gd name="T5" fmla="*/ 117 h 117"/>
                  <a:gd name="T6" fmla="*/ 116 w 116"/>
                  <a:gd name="T7" fmla="*/ 10 h 117"/>
                  <a:gd name="T8" fmla="*/ 105 w 116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17">
                    <a:moveTo>
                      <a:pt x="105" y="0"/>
                    </a:moveTo>
                    <a:lnTo>
                      <a:pt x="0" y="106"/>
                    </a:lnTo>
                    <a:lnTo>
                      <a:pt x="11" y="117"/>
                    </a:lnTo>
                    <a:lnTo>
                      <a:pt x="116" y="1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0" name="Freeform 10"/>
              <p:cNvSpPr>
                <a:spLocks/>
              </p:cNvSpPr>
              <p:nvPr/>
            </p:nvSpPr>
            <p:spPr bwMode="auto">
              <a:xfrm>
                <a:off x="2411183" y="1384348"/>
                <a:ext cx="289511" cy="292007"/>
              </a:xfrm>
              <a:custGeom>
                <a:avLst/>
                <a:gdLst>
                  <a:gd name="T0" fmla="*/ 107 w 116"/>
                  <a:gd name="T1" fmla="*/ 0 h 117"/>
                  <a:gd name="T2" fmla="*/ 0 w 116"/>
                  <a:gd name="T3" fmla="*/ 106 h 117"/>
                  <a:gd name="T4" fmla="*/ 11 w 116"/>
                  <a:gd name="T5" fmla="*/ 117 h 117"/>
                  <a:gd name="T6" fmla="*/ 116 w 116"/>
                  <a:gd name="T7" fmla="*/ 10 h 117"/>
                  <a:gd name="T8" fmla="*/ 107 w 116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17">
                    <a:moveTo>
                      <a:pt x="107" y="0"/>
                    </a:moveTo>
                    <a:lnTo>
                      <a:pt x="0" y="106"/>
                    </a:lnTo>
                    <a:lnTo>
                      <a:pt x="11" y="117"/>
                    </a:lnTo>
                    <a:lnTo>
                      <a:pt x="116" y="10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1" name="Freeform 11"/>
              <p:cNvSpPr>
                <a:spLocks/>
              </p:cNvSpPr>
              <p:nvPr/>
            </p:nvSpPr>
            <p:spPr bwMode="auto">
              <a:xfrm>
                <a:off x="2653275" y="1306978"/>
                <a:ext cx="87353" cy="87353"/>
              </a:xfrm>
              <a:custGeom>
                <a:avLst/>
                <a:gdLst>
                  <a:gd name="T0" fmla="*/ 17 w 26"/>
                  <a:gd name="T1" fmla="*/ 8 h 26"/>
                  <a:gd name="T2" fmla="*/ 0 w 26"/>
                  <a:gd name="T3" fmla="*/ 7 h 26"/>
                  <a:gd name="T4" fmla="*/ 19 w 26"/>
                  <a:gd name="T5" fmla="*/ 26 h 26"/>
                  <a:gd name="T6" fmla="*/ 17 w 26"/>
                  <a:gd name="T7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26">
                    <a:moveTo>
                      <a:pt x="17" y="8"/>
                    </a:moveTo>
                    <a:cubicBezTo>
                      <a:pt x="9" y="0"/>
                      <a:pt x="0" y="7"/>
                      <a:pt x="0" y="7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26" y="17"/>
                      <a:pt x="1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332" name="组合 331"/>
          <p:cNvGrpSpPr/>
          <p:nvPr/>
        </p:nvGrpSpPr>
        <p:grpSpPr>
          <a:xfrm>
            <a:off x="3571705" y="2777265"/>
            <a:ext cx="445798" cy="448356"/>
            <a:chOff x="5066650" y="1740741"/>
            <a:chExt cx="715716" cy="719823"/>
          </a:xfrm>
        </p:grpSpPr>
        <p:sp>
          <p:nvSpPr>
            <p:cNvPr id="333" name="Oval 25"/>
            <p:cNvSpPr/>
            <p:nvPr/>
          </p:nvSpPr>
          <p:spPr>
            <a:xfrm>
              <a:off x="5066650" y="1740741"/>
              <a:ext cx="715716" cy="719823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34" name="Group 121"/>
            <p:cNvGrpSpPr/>
            <p:nvPr/>
          </p:nvGrpSpPr>
          <p:grpSpPr>
            <a:xfrm>
              <a:off x="5260704" y="1942769"/>
              <a:ext cx="354901" cy="301399"/>
              <a:chOff x="2950272" y="1314466"/>
              <a:chExt cx="496661" cy="421788"/>
            </a:xfrm>
            <a:solidFill>
              <a:sysClr val="window" lastClr="FFFFFF"/>
            </a:solidFill>
          </p:grpSpPr>
          <p:sp>
            <p:nvSpPr>
              <p:cNvPr id="335" name="Freeform 12"/>
              <p:cNvSpPr>
                <a:spLocks/>
              </p:cNvSpPr>
              <p:nvPr/>
            </p:nvSpPr>
            <p:spPr bwMode="auto">
              <a:xfrm>
                <a:off x="3107507" y="1559052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6" name="Rectangle 13"/>
              <p:cNvSpPr>
                <a:spLocks noChangeArrowheads="1"/>
              </p:cNvSpPr>
              <p:nvPr/>
            </p:nvSpPr>
            <p:spPr bwMode="auto">
              <a:xfrm>
                <a:off x="3197355" y="1608968"/>
                <a:ext cx="2497" cy="24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7" name="Freeform 14"/>
              <p:cNvSpPr>
                <a:spLocks/>
              </p:cNvSpPr>
              <p:nvPr/>
            </p:nvSpPr>
            <p:spPr bwMode="auto">
              <a:xfrm>
                <a:off x="3159917" y="1344415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8" name="Freeform 15"/>
              <p:cNvSpPr>
                <a:spLocks/>
              </p:cNvSpPr>
              <p:nvPr/>
            </p:nvSpPr>
            <p:spPr bwMode="auto">
              <a:xfrm>
                <a:off x="3189867" y="1374365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9" name="Freeform 16"/>
              <p:cNvSpPr>
                <a:spLocks/>
              </p:cNvSpPr>
              <p:nvPr/>
            </p:nvSpPr>
            <p:spPr bwMode="auto">
              <a:xfrm>
                <a:off x="3377051" y="1314466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0" name="Freeform 17"/>
              <p:cNvSpPr>
                <a:spLocks/>
              </p:cNvSpPr>
              <p:nvPr/>
            </p:nvSpPr>
            <p:spPr bwMode="auto">
              <a:xfrm>
                <a:off x="2950272" y="1324449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341" name="组合 340"/>
          <p:cNvGrpSpPr/>
          <p:nvPr/>
        </p:nvGrpSpPr>
        <p:grpSpPr>
          <a:xfrm>
            <a:off x="3842563" y="3159931"/>
            <a:ext cx="563928" cy="671150"/>
            <a:chOff x="5317183" y="3513544"/>
            <a:chExt cx="751904" cy="894867"/>
          </a:xfrm>
        </p:grpSpPr>
        <p:sp>
          <p:nvSpPr>
            <p:cNvPr id="342" name="Freeform 6"/>
            <p:cNvSpPr>
              <a:spLocks/>
            </p:cNvSpPr>
            <p:nvPr/>
          </p:nvSpPr>
          <p:spPr bwMode="auto">
            <a:xfrm rot="8673252">
              <a:off x="5317183" y="3513544"/>
              <a:ext cx="751904" cy="894867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343" name="Freeform 45"/>
            <p:cNvSpPr>
              <a:spLocks noEditPoints="1"/>
            </p:cNvSpPr>
            <p:nvPr/>
          </p:nvSpPr>
          <p:spPr bwMode="auto">
            <a:xfrm>
              <a:off x="5491642" y="3682404"/>
              <a:ext cx="337257" cy="434947"/>
            </a:xfrm>
            <a:custGeom>
              <a:avLst/>
              <a:gdLst>
                <a:gd name="T0" fmla="*/ 104 w 109"/>
                <a:gd name="T1" fmla="*/ 67 h 141"/>
                <a:gd name="T2" fmla="*/ 96 w 109"/>
                <a:gd name="T3" fmla="*/ 67 h 141"/>
                <a:gd name="T4" fmla="*/ 96 w 109"/>
                <a:gd name="T5" fmla="*/ 44 h 141"/>
                <a:gd name="T6" fmla="*/ 84 w 109"/>
                <a:gd name="T7" fmla="*/ 13 h 141"/>
                <a:gd name="T8" fmla="*/ 55 w 109"/>
                <a:gd name="T9" fmla="*/ 0 h 141"/>
                <a:gd name="T10" fmla="*/ 25 w 109"/>
                <a:gd name="T11" fmla="*/ 13 h 141"/>
                <a:gd name="T12" fmla="*/ 13 w 109"/>
                <a:gd name="T13" fmla="*/ 44 h 141"/>
                <a:gd name="T14" fmla="*/ 13 w 109"/>
                <a:gd name="T15" fmla="*/ 67 h 141"/>
                <a:gd name="T16" fmla="*/ 6 w 109"/>
                <a:gd name="T17" fmla="*/ 67 h 141"/>
                <a:gd name="T18" fmla="*/ 0 w 109"/>
                <a:gd name="T19" fmla="*/ 73 h 141"/>
                <a:gd name="T20" fmla="*/ 0 w 109"/>
                <a:gd name="T21" fmla="*/ 136 h 141"/>
                <a:gd name="T22" fmla="*/ 6 w 109"/>
                <a:gd name="T23" fmla="*/ 141 h 141"/>
                <a:gd name="T24" fmla="*/ 104 w 109"/>
                <a:gd name="T25" fmla="*/ 141 h 141"/>
                <a:gd name="T26" fmla="*/ 109 w 109"/>
                <a:gd name="T27" fmla="*/ 136 h 141"/>
                <a:gd name="T28" fmla="*/ 109 w 109"/>
                <a:gd name="T29" fmla="*/ 73 h 141"/>
                <a:gd name="T30" fmla="*/ 104 w 109"/>
                <a:gd name="T31" fmla="*/ 67 h 141"/>
                <a:gd name="T32" fmla="*/ 67 w 109"/>
                <a:gd name="T33" fmla="*/ 124 h 141"/>
                <a:gd name="T34" fmla="*/ 55 w 109"/>
                <a:gd name="T35" fmla="*/ 136 h 141"/>
                <a:gd name="T36" fmla="*/ 43 w 109"/>
                <a:gd name="T37" fmla="*/ 124 h 141"/>
                <a:gd name="T38" fmla="*/ 43 w 109"/>
                <a:gd name="T39" fmla="*/ 102 h 141"/>
                <a:gd name="T40" fmla="*/ 55 w 109"/>
                <a:gd name="T41" fmla="*/ 90 h 141"/>
                <a:gd name="T42" fmla="*/ 67 w 109"/>
                <a:gd name="T43" fmla="*/ 102 h 141"/>
                <a:gd name="T44" fmla="*/ 67 w 109"/>
                <a:gd name="T45" fmla="*/ 124 h 141"/>
                <a:gd name="T46" fmla="*/ 77 w 109"/>
                <a:gd name="T47" fmla="*/ 67 h 141"/>
                <a:gd name="T48" fmla="*/ 33 w 109"/>
                <a:gd name="T49" fmla="*/ 67 h 141"/>
                <a:gd name="T50" fmla="*/ 33 w 109"/>
                <a:gd name="T51" fmla="*/ 44 h 141"/>
                <a:gd name="T52" fmla="*/ 39 w 109"/>
                <a:gd name="T53" fmla="*/ 26 h 141"/>
                <a:gd name="T54" fmla="*/ 55 w 109"/>
                <a:gd name="T55" fmla="*/ 19 h 141"/>
                <a:gd name="T56" fmla="*/ 70 w 109"/>
                <a:gd name="T57" fmla="*/ 26 h 141"/>
                <a:gd name="T58" fmla="*/ 77 w 109"/>
                <a:gd name="T59" fmla="*/ 44 h 141"/>
                <a:gd name="T60" fmla="*/ 77 w 109"/>
                <a:gd name="T61" fmla="*/ 6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141">
                  <a:moveTo>
                    <a:pt x="104" y="67"/>
                  </a:moveTo>
                  <a:cubicBezTo>
                    <a:pt x="96" y="67"/>
                    <a:pt x="96" y="67"/>
                    <a:pt x="96" y="67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5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8" y="21"/>
                    <a:pt x="13" y="32"/>
                    <a:pt x="13" y="44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70"/>
                    <a:pt x="0" y="73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3" y="141"/>
                    <a:pt x="6" y="141"/>
                  </a:cubicBezTo>
                  <a:cubicBezTo>
                    <a:pt x="104" y="141"/>
                    <a:pt x="104" y="141"/>
                    <a:pt x="104" y="141"/>
                  </a:cubicBezTo>
                  <a:cubicBezTo>
                    <a:pt x="107" y="141"/>
                    <a:pt x="109" y="139"/>
                    <a:pt x="109" y="136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7" y="67"/>
                    <a:pt x="104" y="67"/>
                  </a:cubicBezTo>
                  <a:close/>
                  <a:moveTo>
                    <a:pt x="67" y="124"/>
                  </a:moveTo>
                  <a:cubicBezTo>
                    <a:pt x="67" y="130"/>
                    <a:pt x="61" y="136"/>
                    <a:pt x="55" y="136"/>
                  </a:cubicBezTo>
                  <a:cubicBezTo>
                    <a:pt x="48" y="136"/>
                    <a:pt x="43" y="130"/>
                    <a:pt x="43" y="124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43" y="95"/>
                    <a:pt x="48" y="90"/>
                    <a:pt x="55" y="90"/>
                  </a:cubicBezTo>
                  <a:cubicBezTo>
                    <a:pt x="61" y="90"/>
                    <a:pt x="67" y="95"/>
                    <a:pt x="67" y="102"/>
                  </a:cubicBezTo>
                  <a:lnTo>
                    <a:pt x="67" y="124"/>
                  </a:lnTo>
                  <a:close/>
                  <a:moveTo>
                    <a:pt x="77" y="67"/>
                  </a:moveTo>
                  <a:cubicBezTo>
                    <a:pt x="33" y="67"/>
                    <a:pt x="33" y="67"/>
                    <a:pt x="33" y="67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37"/>
                    <a:pt x="35" y="31"/>
                    <a:pt x="39" y="26"/>
                  </a:cubicBezTo>
                  <a:cubicBezTo>
                    <a:pt x="44" y="22"/>
                    <a:pt x="49" y="19"/>
                    <a:pt x="55" y="19"/>
                  </a:cubicBezTo>
                  <a:cubicBezTo>
                    <a:pt x="61" y="19"/>
                    <a:pt x="66" y="22"/>
                    <a:pt x="70" y="26"/>
                  </a:cubicBezTo>
                  <a:cubicBezTo>
                    <a:pt x="74" y="31"/>
                    <a:pt x="77" y="37"/>
                    <a:pt x="77" y="44"/>
                  </a:cubicBezTo>
                  <a:lnTo>
                    <a:pt x="77" y="6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44" name="组合 343"/>
          <p:cNvGrpSpPr/>
          <p:nvPr/>
        </p:nvGrpSpPr>
        <p:grpSpPr>
          <a:xfrm>
            <a:off x="1503667" y="2913557"/>
            <a:ext cx="536787" cy="539867"/>
            <a:chOff x="1601908" y="3794458"/>
            <a:chExt cx="715716" cy="719823"/>
          </a:xfrm>
        </p:grpSpPr>
        <p:sp>
          <p:nvSpPr>
            <p:cNvPr id="345" name="Oval 28"/>
            <p:cNvSpPr/>
            <p:nvPr/>
          </p:nvSpPr>
          <p:spPr>
            <a:xfrm>
              <a:off x="1601908" y="3794458"/>
              <a:ext cx="715716" cy="719823"/>
            </a:xfrm>
            <a:prstGeom prst="ellipse">
              <a:avLst/>
            </a:prstGeom>
            <a:solidFill>
              <a:srgbClr val="43C5A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46" name="Group 130"/>
            <p:cNvGrpSpPr/>
            <p:nvPr/>
          </p:nvGrpSpPr>
          <p:grpSpPr>
            <a:xfrm>
              <a:off x="1736673" y="3930750"/>
              <a:ext cx="453185" cy="445993"/>
              <a:chOff x="1587575" y="2265358"/>
              <a:chExt cx="314468" cy="309477"/>
            </a:xfrm>
            <a:solidFill>
              <a:sysClr val="window" lastClr="FFFFFF"/>
            </a:solidFill>
          </p:grpSpPr>
          <p:sp>
            <p:nvSpPr>
              <p:cNvPr id="347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8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349" name="组合 348"/>
          <p:cNvGrpSpPr/>
          <p:nvPr/>
        </p:nvGrpSpPr>
        <p:grpSpPr>
          <a:xfrm>
            <a:off x="5751160" y="2075441"/>
            <a:ext cx="536787" cy="539867"/>
            <a:chOff x="2953653" y="2129531"/>
            <a:chExt cx="715716" cy="719823"/>
          </a:xfrm>
        </p:grpSpPr>
        <p:sp>
          <p:nvSpPr>
            <p:cNvPr id="350" name="Oval 27"/>
            <p:cNvSpPr/>
            <p:nvPr/>
          </p:nvSpPr>
          <p:spPr>
            <a:xfrm>
              <a:off x="2953653" y="2129531"/>
              <a:ext cx="715716" cy="719823"/>
            </a:xfrm>
            <a:prstGeom prst="ellipse">
              <a:avLst/>
            </a:prstGeom>
            <a:solidFill>
              <a:srgbClr val="C1D84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51" name="Group 133"/>
            <p:cNvGrpSpPr/>
            <p:nvPr/>
          </p:nvGrpSpPr>
          <p:grpSpPr>
            <a:xfrm>
              <a:off x="3154439" y="2319423"/>
              <a:ext cx="314140" cy="357472"/>
              <a:chOff x="2927811" y="2108124"/>
              <a:chExt cx="361887" cy="411804"/>
            </a:xfrm>
            <a:solidFill>
              <a:sysClr val="window" lastClr="FFFFFF"/>
            </a:solidFill>
          </p:grpSpPr>
          <p:sp>
            <p:nvSpPr>
              <p:cNvPr id="352" name="Freeform 68"/>
              <p:cNvSpPr>
                <a:spLocks noEditPoints="1"/>
              </p:cNvSpPr>
              <p:nvPr/>
            </p:nvSpPr>
            <p:spPr bwMode="auto">
              <a:xfrm>
                <a:off x="2927811" y="2108124"/>
                <a:ext cx="164722" cy="299494"/>
              </a:xfrm>
              <a:custGeom>
                <a:avLst/>
                <a:gdLst>
                  <a:gd name="T0" fmla="*/ 50 w 50"/>
                  <a:gd name="T1" fmla="*/ 83 h 90"/>
                  <a:gd name="T2" fmla="*/ 50 w 50"/>
                  <a:gd name="T3" fmla="*/ 7 h 90"/>
                  <a:gd name="T4" fmla="*/ 44 w 50"/>
                  <a:gd name="T5" fmla="*/ 0 h 90"/>
                  <a:gd name="T6" fmla="*/ 6 w 50"/>
                  <a:gd name="T7" fmla="*/ 0 h 90"/>
                  <a:gd name="T8" fmla="*/ 0 w 50"/>
                  <a:gd name="T9" fmla="*/ 7 h 90"/>
                  <a:gd name="T10" fmla="*/ 0 w 50"/>
                  <a:gd name="T11" fmla="*/ 83 h 90"/>
                  <a:gd name="T12" fmla="*/ 6 w 50"/>
                  <a:gd name="T13" fmla="*/ 90 h 90"/>
                  <a:gd name="T14" fmla="*/ 44 w 50"/>
                  <a:gd name="T15" fmla="*/ 90 h 90"/>
                  <a:gd name="T16" fmla="*/ 50 w 50"/>
                  <a:gd name="T17" fmla="*/ 83 h 90"/>
                  <a:gd name="T18" fmla="*/ 39 w 50"/>
                  <a:gd name="T19" fmla="*/ 5 h 90"/>
                  <a:gd name="T20" fmla="*/ 41 w 50"/>
                  <a:gd name="T21" fmla="*/ 6 h 90"/>
                  <a:gd name="T22" fmla="*/ 39 w 50"/>
                  <a:gd name="T23" fmla="*/ 8 h 90"/>
                  <a:gd name="T24" fmla="*/ 38 w 50"/>
                  <a:gd name="T25" fmla="*/ 6 h 90"/>
                  <a:gd name="T26" fmla="*/ 39 w 50"/>
                  <a:gd name="T27" fmla="*/ 5 h 90"/>
                  <a:gd name="T28" fmla="*/ 16 w 50"/>
                  <a:gd name="T29" fmla="*/ 5 h 90"/>
                  <a:gd name="T30" fmla="*/ 34 w 50"/>
                  <a:gd name="T31" fmla="*/ 5 h 90"/>
                  <a:gd name="T32" fmla="*/ 34 w 50"/>
                  <a:gd name="T33" fmla="*/ 7 h 90"/>
                  <a:gd name="T34" fmla="*/ 16 w 50"/>
                  <a:gd name="T35" fmla="*/ 7 h 90"/>
                  <a:gd name="T36" fmla="*/ 16 w 50"/>
                  <a:gd name="T37" fmla="*/ 5 h 90"/>
                  <a:gd name="T38" fmla="*/ 5 w 50"/>
                  <a:gd name="T39" fmla="*/ 69 h 90"/>
                  <a:gd name="T40" fmla="*/ 5 w 50"/>
                  <a:gd name="T41" fmla="*/ 11 h 90"/>
                  <a:gd name="T42" fmla="*/ 45 w 50"/>
                  <a:gd name="T43" fmla="*/ 11 h 90"/>
                  <a:gd name="T44" fmla="*/ 45 w 50"/>
                  <a:gd name="T45" fmla="*/ 69 h 90"/>
                  <a:gd name="T46" fmla="*/ 5 w 50"/>
                  <a:gd name="T47" fmla="*/ 69 h 90"/>
                  <a:gd name="T48" fmla="*/ 25 w 50"/>
                  <a:gd name="T49" fmla="*/ 83 h 90"/>
                  <a:gd name="T50" fmla="*/ 21 w 50"/>
                  <a:gd name="T51" fmla="*/ 79 h 90"/>
                  <a:gd name="T52" fmla="*/ 25 w 50"/>
                  <a:gd name="T53" fmla="*/ 75 h 90"/>
                  <a:gd name="T54" fmla="*/ 29 w 50"/>
                  <a:gd name="T55" fmla="*/ 79 h 90"/>
                  <a:gd name="T56" fmla="*/ 25 w 50"/>
                  <a:gd name="T57" fmla="*/ 8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0" h="90">
                    <a:moveTo>
                      <a:pt x="50" y="83"/>
                    </a:moveTo>
                    <a:cubicBezTo>
                      <a:pt x="50" y="7"/>
                      <a:pt x="50" y="7"/>
                      <a:pt x="50" y="7"/>
                    </a:cubicBezTo>
                    <a:cubicBezTo>
                      <a:pt x="50" y="3"/>
                      <a:pt x="47" y="0"/>
                      <a:pt x="44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7"/>
                      <a:pt x="3" y="90"/>
                      <a:pt x="6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7" y="90"/>
                      <a:pt x="50" y="87"/>
                      <a:pt x="50" y="83"/>
                    </a:cubicBezTo>
                    <a:close/>
                    <a:moveTo>
                      <a:pt x="39" y="5"/>
                    </a:moveTo>
                    <a:cubicBezTo>
                      <a:pt x="40" y="5"/>
                      <a:pt x="41" y="5"/>
                      <a:pt x="41" y="6"/>
                    </a:cubicBezTo>
                    <a:cubicBezTo>
                      <a:pt x="41" y="7"/>
                      <a:pt x="40" y="8"/>
                      <a:pt x="39" y="8"/>
                    </a:cubicBezTo>
                    <a:cubicBezTo>
                      <a:pt x="38" y="8"/>
                      <a:pt x="38" y="7"/>
                      <a:pt x="38" y="6"/>
                    </a:cubicBezTo>
                    <a:cubicBezTo>
                      <a:pt x="38" y="5"/>
                      <a:pt x="38" y="5"/>
                      <a:pt x="39" y="5"/>
                    </a:cubicBezTo>
                    <a:close/>
                    <a:moveTo>
                      <a:pt x="16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6" y="7"/>
                      <a:pt x="16" y="7"/>
                      <a:pt x="16" y="7"/>
                    </a:cubicBezTo>
                    <a:lnTo>
                      <a:pt x="16" y="5"/>
                    </a:lnTo>
                    <a:close/>
                    <a:moveTo>
                      <a:pt x="5" y="69"/>
                    </a:moveTo>
                    <a:cubicBezTo>
                      <a:pt x="5" y="11"/>
                      <a:pt x="5" y="11"/>
                      <a:pt x="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69"/>
                      <a:pt x="45" y="69"/>
                      <a:pt x="45" y="69"/>
                    </a:cubicBezTo>
                    <a:lnTo>
                      <a:pt x="5" y="69"/>
                    </a:lnTo>
                    <a:close/>
                    <a:moveTo>
                      <a:pt x="25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7"/>
                      <a:pt x="23" y="75"/>
                      <a:pt x="25" y="75"/>
                    </a:cubicBezTo>
                    <a:cubicBezTo>
                      <a:pt x="27" y="75"/>
                      <a:pt x="29" y="77"/>
                      <a:pt x="29" y="79"/>
                    </a:cubicBezTo>
                    <a:cubicBezTo>
                      <a:pt x="29" y="81"/>
                      <a:pt x="27" y="83"/>
                      <a:pt x="2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3" name="Freeform 69"/>
              <p:cNvSpPr>
                <a:spLocks noEditPoints="1"/>
              </p:cNvSpPr>
              <p:nvPr/>
            </p:nvSpPr>
            <p:spPr bwMode="auto">
              <a:xfrm>
                <a:off x="3119985" y="2220434"/>
                <a:ext cx="169713" cy="299494"/>
              </a:xfrm>
              <a:custGeom>
                <a:avLst/>
                <a:gdLst>
                  <a:gd name="T0" fmla="*/ 44 w 51"/>
                  <a:gd name="T1" fmla="*/ 0 h 90"/>
                  <a:gd name="T2" fmla="*/ 7 w 51"/>
                  <a:gd name="T3" fmla="*/ 0 h 90"/>
                  <a:gd name="T4" fmla="*/ 0 w 51"/>
                  <a:gd name="T5" fmla="*/ 7 h 90"/>
                  <a:gd name="T6" fmla="*/ 0 w 51"/>
                  <a:gd name="T7" fmla="*/ 83 h 90"/>
                  <a:gd name="T8" fmla="*/ 7 w 51"/>
                  <a:gd name="T9" fmla="*/ 90 h 90"/>
                  <a:gd name="T10" fmla="*/ 44 w 51"/>
                  <a:gd name="T11" fmla="*/ 90 h 90"/>
                  <a:gd name="T12" fmla="*/ 51 w 51"/>
                  <a:gd name="T13" fmla="*/ 83 h 90"/>
                  <a:gd name="T14" fmla="*/ 51 w 51"/>
                  <a:gd name="T15" fmla="*/ 7 h 90"/>
                  <a:gd name="T16" fmla="*/ 44 w 51"/>
                  <a:gd name="T17" fmla="*/ 0 h 90"/>
                  <a:gd name="T18" fmla="*/ 40 w 51"/>
                  <a:gd name="T19" fmla="*/ 5 h 90"/>
                  <a:gd name="T20" fmla="*/ 42 w 51"/>
                  <a:gd name="T21" fmla="*/ 6 h 90"/>
                  <a:gd name="T22" fmla="*/ 40 w 51"/>
                  <a:gd name="T23" fmla="*/ 8 h 90"/>
                  <a:gd name="T24" fmla="*/ 38 w 51"/>
                  <a:gd name="T25" fmla="*/ 6 h 90"/>
                  <a:gd name="T26" fmla="*/ 40 w 51"/>
                  <a:gd name="T27" fmla="*/ 5 h 90"/>
                  <a:gd name="T28" fmla="*/ 17 w 51"/>
                  <a:gd name="T29" fmla="*/ 5 h 90"/>
                  <a:gd name="T30" fmla="*/ 34 w 51"/>
                  <a:gd name="T31" fmla="*/ 5 h 90"/>
                  <a:gd name="T32" fmla="*/ 34 w 51"/>
                  <a:gd name="T33" fmla="*/ 7 h 90"/>
                  <a:gd name="T34" fmla="*/ 17 w 51"/>
                  <a:gd name="T35" fmla="*/ 7 h 90"/>
                  <a:gd name="T36" fmla="*/ 17 w 51"/>
                  <a:gd name="T37" fmla="*/ 5 h 90"/>
                  <a:gd name="T38" fmla="*/ 26 w 51"/>
                  <a:gd name="T39" fmla="*/ 83 h 90"/>
                  <a:gd name="T40" fmla="*/ 21 w 51"/>
                  <a:gd name="T41" fmla="*/ 79 h 90"/>
                  <a:gd name="T42" fmla="*/ 26 w 51"/>
                  <a:gd name="T43" fmla="*/ 75 h 90"/>
                  <a:gd name="T44" fmla="*/ 30 w 51"/>
                  <a:gd name="T45" fmla="*/ 79 h 90"/>
                  <a:gd name="T46" fmla="*/ 26 w 51"/>
                  <a:gd name="T47" fmla="*/ 83 h 90"/>
                  <a:gd name="T48" fmla="*/ 46 w 51"/>
                  <a:gd name="T49" fmla="*/ 69 h 90"/>
                  <a:gd name="T50" fmla="*/ 5 w 51"/>
                  <a:gd name="T51" fmla="*/ 69 h 90"/>
                  <a:gd name="T52" fmla="*/ 5 w 51"/>
                  <a:gd name="T53" fmla="*/ 11 h 90"/>
                  <a:gd name="T54" fmla="*/ 46 w 51"/>
                  <a:gd name="T55" fmla="*/ 11 h 90"/>
                  <a:gd name="T56" fmla="*/ 46 w 51"/>
                  <a:gd name="T57" fmla="*/ 6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" h="90">
                    <a:moveTo>
                      <a:pt x="4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87"/>
                      <a:pt x="3" y="90"/>
                      <a:pt x="7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8" y="90"/>
                      <a:pt x="51" y="87"/>
                      <a:pt x="51" y="83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3"/>
                      <a:pt x="48" y="0"/>
                      <a:pt x="44" y="0"/>
                    </a:cubicBezTo>
                    <a:close/>
                    <a:moveTo>
                      <a:pt x="40" y="5"/>
                    </a:moveTo>
                    <a:cubicBezTo>
                      <a:pt x="41" y="5"/>
                      <a:pt x="42" y="5"/>
                      <a:pt x="42" y="6"/>
                    </a:cubicBezTo>
                    <a:cubicBezTo>
                      <a:pt x="42" y="7"/>
                      <a:pt x="41" y="8"/>
                      <a:pt x="40" y="8"/>
                    </a:cubicBezTo>
                    <a:cubicBezTo>
                      <a:pt x="39" y="8"/>
                      <a:pt x="38" y="7"/>
                      <a:pt x="38" y="6"/>
                    </a:cubicBezTo>
                    <a:cubicBezTo>
                      <a:pt x="38" y="5"/>
                      <a:pt x="39" y="5"/>
                      <a:pt x="40" y="5"/>
                    </a:cubicBezTo>
                    <a:close/>
                    <a:moveTo>
                      <a:pt x="17" y="5"/>
                    </a:moveTo>
                    <a:cubicBezTo>
                      <a:pt x="34" y="5"/>
                      <a:pt x="34" y="5"/>
                      <a:pt x="34" y="5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17" y="7"/>
                      <a:pt x="17" y="7"/>
                      <a:pt x="17" y="7"/>
                    </a:cubicBezTo>
                    <a:lnTo>
                      <a:pt x="17" y="5"/>
                    </a:lnTo>
                    <a:close/>
                    <a:moveTo>
                      <a:pt x="26" y="83"/>
                    </a:moveTo>
                    <a:cubicBezTo>
                      <a:pt x="23" y="83"/>
                      <a:pt x="21" y="81"/>
                      <a:pt x="21" y="79"/>
                    </a:cubicBezTo>
                    <a:cubicBezTo>
                      <a:pt x="21" y="77"/>
                      <a:pt x="23" y="75"/>
                      <a:pt x="26" y="75"/>
                    </a:cubicBezTo>
                    <a:cubicBezTo>
                      <a:pt x="28" y="75"/>
                      <a:pt x="30" y="77"/>
                      <a:pt x="30" y="79"/>
                    </a:cubicBezTo>
                    <a:cubicBezTo>
                      <a:pt x="30" y="81"/>
                      <a:pt x="28" y="83"/>
                      <a:pt x="26" y="83"/>
                    </a:cubicBezTo>
                    <a:close/>
                    <a:moveTo>
                      <a:pt x="46" y="69"/>
                    </a:moveTo>
                    <a:cubicBezTo>
                      <a:pt x="5" y="69"/>
                      <a:pt x="5" y="69"/>
                      <a:pt x="5" y="69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4" name="Freeform 70"/>
              <p:cNvSpPr>
                <a:spLocks/>
              </p:cNvSpPr>
              <p:nvPr/>
            </p:nvSpPr>
            <p:spPr bwMode="auto">
              <a:xfrm>
                <a:off x="3107507" y="2125594"/>
                <a:ext cx="99831" cy="82362"/>
              </a:xfrm>
              <a:custGeom>
                <a:avLst/>
                <a:gdLst>
                  <a:gd name="T0" fmla="*/ 32 w 40"/>
                  <a:gd name="T1" fmla="*/ 33 h 33"/>
                  <a:gd name="T2" fmla="*/ 40 w 40"/>
                  <a:gd name="T3" fmla="*/ 33 h 33"/>
                  <a:gd name="T4" fmla="*/ 40 w 40"/>
                  <a:gd name="T5" fmla="*/ 8 h 33"/>
                  <a:gd name="T6" fmla="*/ 40 w 40"/>
                  <a:gd name="T7" fmla="*/ 0 h 33"/>
                  <a:gd name="T8" fmla="*/ 32 w 40"/>
                  <a:gd name="T9" fmla="*/ 0 h 33"/>
                  <a:gd name="T10" fmla="*/ 0 w 40"/>
                  <a:gd name="T11" fmla="*/ 0 h 33"/>
                  <a:gd name="T12" fmla="*/ 0 w 40"/>
                  <a:gd name="T13" fmla="*/ 8 h 33"/>
                  <a:gd name="T14" fmla="*/ 32 w 40"/>
                  <a:gd name="T15" fmla="*/ 8 h 33"/>
                  <a:gd name="T16" fmla="*/ 32 w 40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33">
                    <a:moveTo>
                      <a:pt x="32" y="33"/>
                    </a:moveTo>
                    <a:lnTo>
                      <a:pt x="40" y="33"/>
                    </a:lnTo>
                    <a:lnTo>
                      <a:pt x="40" y="8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32" y="8"/>
                    </a:lnTo>
                    <a:lnTo>
                      <a:pt x="32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5" name="Freeform 71"/>
              <p:cNvSpPr>
                <a:spLocks/>
              </p:cNvSpPr>
              <p:nvPr/>
            </p:nvSpPr>
            <p:spPr bwMode="auto">
              <a:xfrm>
                <a:off x="3017659" y="2425088"/>
                <a:ext cx="82362" cy="82362"/>
              </a:xfrm>
              <a:custGeom>
                <a:avLst/>
                <a:gdLst>
                  <a:gd name="T0" fmla="*/ 8 w 33"/>
                  <a:gd name="T1" fmla="*/ 0 h 33"/>
                  <a:gd name="T2" fmla="*/ 0 w 33"/>
                  <a:gd name="T3" fmla="*/ 0 h 33"/>
                  <a:gd name="T4" fmla="*/ 0 w 33"/>
                  <a:gd name="T5" fmla="*/ 25 h 33"/>
                  <a:gd name="T6" fmla="*/ 0 w 33"/>
                  <a:gd name="T7" fmla="*/ 33 h 33"/>
                  <a:gd name="T8" fmla="*/ 8 w 33"/>
                  <a:gd name="T9" fmla="*/ 33 h 33"/>
                  <a:gd name="T10" fmla="*/ 33 w 33"/>
                  <a:gd name="T11" fmla="*/ 33 h 33"/>
                  <a:gd name="T12" fmla="*/ 33 w 33"/>
                  <a:gd name="T13" fmla="*/ 25 h 33"/>
                  <a:gd name="T14" fmla="*/ 8 w 33"/>
                  <a:gd name="T15" fmla="*/ 25 h 33"/>
                  <a:gd name="T16" fmla="*/ 8 w 33"/>
                  <a:gd name="T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3">
                    <a:moveTo>
                      <a:pt x="8" y="0"/>
                    </a:moveTo>
                    <a:lnTo>
                      <a:pt x="0" y="0"/>
                    </a:lnTo>
                    <a:lnTo>
                      <a:pt x="0" y="25"/>
                    </a:lnTo>
                    <a:lnTo>
                      <a:pt x="0" y="33"/>
                    </a:lnTo>
                    <a:lnTo>
                      <a:pt x="8" y="33"/>
                    </a:lnTo>
                    <a:lnTo>
                      <a:pt x="33" y="33"/>
                    </a:lnTo>
                    <a:lnTo>
                      <a:pt x="33" y="25"/>
                    </a:lnTo>
                    <a:lnTo>
                      <a:pt x="8" y="25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356" name="组合 355"/>
          <p:cNvGrpSpPr/>
          <p:nvPr/>
        </p:nvGrpSpPr>
        <p:grpSpPr>
          <a:xfrm>
            <a:off x="2813664" y="4150729"/>
            <a:ext cx="727661" cy="611411"/>
            <a:chOff x="3545558" y="4835994"/>
            <a:chExt cx="970215" cy="815215"/>
          </a:xfrm>
        </p:grpSpPr>
        <p:sp>
          <p:nvSpPr>
            <p:cNvPr id="357" name="Freeform 5"/>
            <p:cNvSpPr>
              <a:spLocks/>
            </p:cNvSpPr>
            <p:nvPr/>
          </p:nvSpPr>
          <p:spPr bwMode="auto">
            <a:xfrm rot="5400000">
              <a:off x="3623058" y="4758494"/>
              <a:ext cx="815215" cy="970215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C1D8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grpSp>
          <p:nvGrpSpPr>
            <p:cNvPr id="358" name="Group 138"/>
            <p:cNvGrpSpPr/>
            <p:nvPr/>
          </p:nvGrpSpPr>
          <p:grpSpPr>
            <a:xfrm>
              <a:off x="3686798" y="5019885"/>
              <a:ext cx="546661" cy="403784"/>
              <a:chOff x="2563427" y="3717902"/>
              <a:chExt cx="439257" cy="324452"/>
            </a:xfrm>
            <a:solidFill>
              <a:sysClr val="window" lastClr="FFFFFF"/>
            </a:solidFill>
          </p:grpSpPr>
          <p:sp>
            <p:nvSpPr>
              <p:cNvPr id="359" name="Freeform 92"/>
              <p:cNvSpPr>
                <a:spLocks/>
              </p:cNvSpPr>
              <p:nvPr/>
            </p:nvSpPr>
            <p:spPr bwMode="auto">
              <a:xfrm>
                <a:off x="2720660" y="3942523"/>
                <a:ext cx="127286" cy="99831"/>
              </a:xfrm>
              <a:custGeom>
                <a:avLst/>
                <a:gdLst>
                  <a:gd name="T0" fmla="*/ 37 w 38"/>
                  <a:gd name="T1" fmla="*/ 10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7 w 38"/>
                  <a:gd name="T11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0">
                    <a:moveTo>
                      <a:pt x="37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1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0" name="Freeform 93"/>
              <p:cNvSpPr>
                <a:spLocks/>
              </p:cNvSpPr>
              <p:nvPr/>
            </p:nvSpPr>
            <p:spPr bwMode="auto">
              <a:xfrm>
                <a:off x="2638300" y="3830213"/>
                <a:ext cx="292007" cy="129781"/>
              </a:xfrm>
              <a:custGeom>
                <a:avLst/>
                <a:gdLst>
                  <a:gd name="T0" fmla="*/ 87 w 88"/>
                  <a:gd name="T1" fmla="*/ 23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8 w 88"/>
                  <a:gd name="T15" fmla="*/ 26 h 39"/>
                  <a:gd name="T16" fmla="*/ 88 w 88"/>
                  <a:gd name="T17" fmla="*/ 26 h 39"/>
                  <a:gd name="T18" fmla="*/ 88 w 88"/>
                  <a:gd name="T19" fmla="*/ 24 h 39"/>
                  <a:gd name="T20" fmla="*/ 87 w 88"/>
                  <a:gd name="T21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5"/>
                      <a:pt x="88" y="24"/>
                      <a:pt x="88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1" name="Freeform 94"/>
              <p:cNvSpPr>
                <a:spLocks/>
              </p:cNvSpPr>
              <p:nvPr/>
            </p:nvSpPr>
            <p:spPr bwMode="auto">
              <a:xfrm>
                <a:off x="2563427" y="3717902"/>
                <a:ext cx="439257" cy="169713"/>
              </a:xfrm>
              <a:custGeom>
                <a:avLst/>
                <a:gdLst>
                  <a:gd name="T0" fmla="*/ 131 w 132"/>
                  <a:gd name="T1" fmla="*/ 36 h 51"/>
                  <a:gd name="T2" fmla="*/ 131 w 132"/>
                  <a:gd name="T3" fmla="*/ 36 h 51"/>
                  <a:gd name="T4" fmla="*/ 1 w 132"/>
                  <a:gd name="T5" fmla="*/ 36 h 51"/>
                  <a:gd name="T6" fmla="*/ 1 w 132"/>
                  <a:gd name="T7" fmla="*/ 38 h 51"/>
                  <a:gd name="T8" fmla="*/ 14 w 132"/>
                  <a:gd name="T9" fmla="*/ 51 h 51"/>
                  <a:gd name="T10" fmla="*/ 16 w 132"/>
                  <a:gd name="T11" fmla="*/ 51 h 51"/>
                  <a:gd name="T12" fmla="*/ 116 w 132"/>
                  <a:gd name="T13" fmla="*/ 51 h 51"/>
                  <a:gd name="T14" fmla="*/ 118 w 132"/>
                  <a:gd name="T15" fmla="*/ 51 h 51"/>
                  <a:gd name="T16" fmla="*/ 131 w 132"/>
                  <a:gd name="T17" fmla="*/ 38 h 51"/>
                  <a:gd name="T18" fmla="*/ 131 w 132"/>
                  <a:gd name="T19" fmla="*/ 38 h 51"/>
                  <a:gd name="T20" fmla="*/ 131 w 132"/>
                  <a:gd name="T21" fmla="*/ 3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7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9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6"/>
                      <a:pt x="13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362" name="组合 361"/>
          <p:cNvGrpSpPr/>
          <p:nvPr/>
        </p:nvGrpSpPr>
        <p:grpSpPr>
          <a:xfrm>
            <a:off x="2999527" y="3537521"/>
            <a:ext cx="644258" cy="541332"/>
            <a:chOff x="4337445" y="3651963"/>
            <a:chExt cx="894867" cy="751904"/>
          </a:xfrm>
        </p:grpSpPr>
        <p:sp>
          <p:nvSpPr>
            <p:cNvPr id="363" name="Freeform 7"/>
            <p:cNvSpPr>
              <a:spLocks/>
            </p:cNvSpPr>
            <p:nvPr/>
          </p:nvSpPr>
          <p:spPr bwMode="auto">
            <a:xfrm rot="7869690">
              <a:off x="4408927" y="3580481"/>
              <a:ext cx="751904" cy="894867"/>
            </a:xfrm>
            <a:custGeom>
              <a:avLst/>
              <a:gdLst>
                <a:gd name="T0" fmla="*/ 339 w 596"/>
                <a:gd name="T1" fmla="*/ 115 h 709"/>
                <a:gd name="T2" fmla="*/ 596 w 596"/>
                <a:gd name="T3" fmla="*/ 410 h 709"/>
                <a:gd name="T4" fmla="*/ 298 w 596"/>
                <a:gd name="T5" fmla="*/ 709 h 709"/>
                <a:gd name="T6" fmla="*/ 0 w 596"/>
                <a:gd name="T7" fmla="*/ 410 h 709"/>
                <a:gd name="T8" fmla="*/ 255 w 596"/>
                <a:gd name="T9" fmla="*/ 115 h 709"/>
                <a:gd name="T10" fmla="*/ 296 w 596"/>
                <a:gd name="T11" fmla="*/ 0 h 709"/>
                <a:gd name="T12" fmla="*/ 339 w 596"/>
                <a:gd name="T13" fmla="*/ 11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4CE3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364" name="Freeform 145"/>
            <p:cNvSpPr>
              <a:spLocks/>
            </p:cNvSpPr>
            <p:nvPr/>
          </p:nvSpPr>
          <p:spPr bwMode="auto">
            <a:xfrm>
              <a:off x="4539592" y="3798050"/>
              <a:ext cx="434745" cy="341585"/>
            </a:xfrm>
            <a:custGeom>
              <a:avLst/>
              <a:gdLst>
                <a:gd name="T0" fmla="*/ 145 w 147"/>
                <a:gd name="T1" fmla="*/ 47 h 116"/>
                <a:gd name="T2" fmla="*/ 118 w 147"/>
                <a:gd name="T3" fmla="*/ 30 h 116"/>
                <a:gd name="T4" fmla="*/ 114 w 147"/>
                <a:gd name="T5" fmla="*/ 31 h 116"/>
                <a:gd name="T6" fmla="*/ 114 w 147"/>
                <a:gd name="T7" fmla="*/ 38 h 116"/>
                <a:gd name="T8" fmla="*/ 110 w 147"/>
                <a:gd name="T9" fmla="*/ 38 h 116"/>
                <a:gd name="T10" fmla="*/ 81 w 147"/>
                <a:gd name="T11" fmla="*/ 38 h 116"/>
                <a:gd name="T12" fmla="*/ 81 w 147"/>
                <a:gd name="T13" fmla="*/ 11 h 116"/>
                <a:gd name="T14" fmla="*/ 84 w 147"/>
                <a:gd name="T15" fmla="*/ 6 h 116"/>
                <a:gd name="T16" fmla="*/ 79 w 147"/>
                <a:gd name="T17" fmla="*/ 0 h 116"/>
                <a:gd name="T18" fmla="*/ 70 w 147"/>
                <a:gd name="T19" fmla="*/ 0 h 116"/>
                <a:gd name="T20" fmla="*/ 65 w 147"/>
                <a:gd name="T21" fmla="*/ 6 h 116"/>
                <a:gd name="T22" fmla="*/ 68 w 147"/>
                <a:gd name="T23" fmla="*/ 11 h 116"/>
                <a:gd name="T24" fmla="*/ 68 w 147"/>
                <a:gd name="T25" fmla="*/ 17 h 116"/>
                <a:gd name="T26" fmla="*/ 37 w 147"/>
                <a:gd name="T27" fmla="*/ 17 h 116"/>
                <a:gd name="T28" fmla="*/ 32 w 147"/>
                <a:gd name="T29" fmla="*/ 17 h 116"/>
                <a:gd name="T30" fmla="*/ 32 w 147"/>
                <a:gd name="T31" fmla="*/ 9 h 116"/>
                <a:gd name="T32" fmla="*/ 28 w 147"/>
                <a:gd name="T33" fmla="*/ 9 h 116"/>
                <a:gd name="T34" fmla="*/ 2 w 147"/>
                <a:gd name="T35" fmla="*/ 27 h 116"/>
                <a:gd name="T36" fmla="*/ 1 w 147"/>
                <a:gd name="T37" fmla="*/ 29 h 116"/>
                <a:gd name="T38" fmla="*/ 29 w 147"/>
                <a:gd name="T39" fmla="*/ 47 h 116"/>
                <a:gd name="T40" fmla="*/ 32 w 147"/>
                <a:gd name="T41" fmla="*/ 46 h 116"/>
                <a:gd name="T42" fmla="*/ 32 w 147"/>
                <a:gd name="T43" fmla="*/ 39 h 116"/>
                <a:gd name="T44" fmla="*/ 37 w 147"/>
                <a:gd name="T45" fmla="*/ 39 h 116"/>
                <a:gd name="T46" fmla="*/ 68 w 147"/>
                <a:gd name="T47" fmla="*/ 39 h 116"/>
                <a:gd name="T48" fmla="*/ 68 w 147"/>
                <a:gd name="T49" fmla="*/ 109 h 116"/>
                <a:gd name="T50" fmla="*/ 65 w 147"/>
                <a:gd name="T51" fmla="*/ 108 h 116"/>
                <a:gd name="T52" fmla="*/ 68 w 147"/>
                <a:gd name="T53" fmla="*/ 115 h 116"/>
                <a:gd name="T54" fmla="*/ 63 w 147"/>
                <a:gd name="T55" fmla="*/ 111 h 116"/>
                <a:gd name="T56" fmla="*/ 65 w 147"/>
                <a:gd name="T57" fmla="*/ 116 h 116"/>
                <a:gd name="T58" fmla="*/ 68 w 147"/>
                <a:gd name="T59" fmla="*/ 116 h 116"/>
                <a:gd name="T60" fmla="*/ 68 w 147"/>
                <a:gd name="T61" fmla="*/ 116 h 116"/>
                <a:gd name="T62" fmla="*/ 68 w 147"/>
                <a:gd name="T63" fmla="*/ 116 h 116"/>
                <a:gd name="T64" fmla="*/ 73 w 147"/>
                <a:gd name="T65" fmla="*/ 116 h 116"/>
                <a:gd name="T66" fmla="*/ 78 w 147"/>
                <a:gd name="T67" fmla="*/ 116 h 116"/>
                <a:gd name="T68" fmla="*/ 81 w 147"/>
                <a:gd name="T69" fmla="*/ 116 h 116"/>
                <a:gd name="T70" fmla="*/ 83 w 147"/>
                <a:gd name="T71" fmla="*/ 116 h 116"/>
                <a:gd name="T72" fmla="*/ 83 w 147"/>
                <a:gd name="T73" fmla="*/ 116 h 116"/>
                <a:gd name="T74" fmla="*/ 86 w 147"/>
                <a:gd name="T75" fmla="*/ 116 h 116"/>
                <a:gd name="T76" fmla="*/ 88 w 147"/>
                <a:gd name="T77" fmla="*/ 111 h 116"/>
                <a:gd name="T78" fmla="*/ 83 w 147"/>
                <a:gd name="T79" fmla="*/ 115 h 116"/>
                <a:gd name="T80" fmla="*/ 87 w 147"/>
                <a:gd name="T81" fmla="*/ 108 h 116"/>
                <a:gd name="T82" fmla="*/ 81 w 147"/>
                <a:gd name="T83" fmla="*/ 111 h 116"/>
                <a:gd name="T84" fmla="*/ 81 w 147"/>
                <a:gd name="T85" fmla="*/ 59 h 116"/>
                <a:gd name="T86" fmla="*/ 110 w 147"/>
                <a:gd name="T87" fmla="*/ 59 h 116"/>
                <a:gd name="T88" fmla="*/ 115 w 147"/>
                <a:gd name="T89" fmla="*/ 59 h 116"/>
                <a:gd name="T90" fmla="*/ 115 w 147"/>
                <a:gd name="T91" fmla="*/ 68 h 116"/>
                <a:gd name="T92" fmla="*/ 118 w 147"/>
                <a:gd name="T93" fmla="*/ 68 h 116"/>
                <a:gd name="T94" fmla="*/ 145 w 147"/>
                <a:gd name="T95" fmla="*/ 50 h 116"/>
                <a:gd name="T96" fmla="*/ 145 w 147"/>
                <a:gd name="T97" fmla="*/ 4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" h="116">
                  <a:moveTo>
                    <a:pt x="145" y="47"/>
                  </a:moveTo>
                  <a:cubicBezTo>
                    <a:pt x="143" y="46"/>
                    <a:pt x="118" y="30"/>
                    <a:pt x="118" y="30"/>
                  </a:cubicBezTo>
                  <a:cubicBezTo>
                    <a:pt x="118" y="30"/>
                    <a:pt x="114" y="28"/>
                    <a:pt x="114" y="31"/>
                  </a:cubicBezTo>
                  <a:cubicBezTo>
                    <a:pt x="114" y="33"/>
                    <a:pt x="114" y="38"/>
                    <a:pt x="114" y="38"/>
                  </a:cubicBezTo>
                  <a:cubicBezTo>
                    <a:pt x="114" y="38"/>
                    <a:pt x="112" y="38"/>
                    <a:pt x="110" y="38"/>
                  </a:cubicBezTo>
                  <a:cubicBezTo>
                    <a:pt x="102" y="38"/>
                    <a:pt x="89" y="38"/>
                    <a:pt x="81" y="3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3" y="10"/>
                    <a:pt x="84" y="8"/>
                    <a:pt x="84" y="6"/>
                  </a:cubicBezTo>
                  <a:cubicBezTo>
                    <a:pt x="84" y="3"/>
                    <a:pt x="82" y="0"/>
                    <a:pt x="7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7" y="0"/>
                    <a:pt x="65" y="3"/>
                    <a:pt x="65" y="6"/>
                  </a:cubicBezTo>
                  <a:cubicBezTo>
                    <a:pt x="65" y="8"/>
                    <a:pt x="66" y="10"/>
                    <a:pt x="68" y="11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0" y="17"/>
                    <a:pt x="45" y="17"/>
                    <a:pt x="37" y="17"/>
                  </a:cubicBezTo>
                  <a:cubicBezTo>
                    <a:pt x="34" y="17"/>
                    <a:pt x="32" y="17"/>
                    <a:pt x="32" y="17"/>
                  </a:cubicBezTo>
                  <a:cubicBezTo>
                    <a:pt x="32" y="17"/>
                    <a:pt x="32" y="12"/>
                    <a:pt x="32" y="9"/>
                  </a:cubicBezTo>
                  <a:cubicBezTo>
                    <a:pt x="32" y="7"/>
                    <a:pt x="28" y="9"/>
                    <a:pt x="28" y="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0" y="28"/>
                    <a:pt x="1" y="29"/>
                  </a:cubicBezTo>
                  <a:cubicBezTo>
                    <a:pt x="4" y="31"/>
                    <a:pt x="29" y="47"/>
                    <a:pt x="29" y="47"/>
                  </a:cubicBezTo>
                  <a:cubicBezTo>
                    <a:pt x="29" y="47"/>
                    <a:pt x="32" y="49"/>
                    <a:pt x="32" y="46"/>
                  </a:cubicBezTo>
                  <a:cubicBezTo>
                    <a:pt x="32" y="43"/>
                    <a:pt x="32" y="39"/>
                    <a:pt x="32" y="39"/>
                  </a:cubicBezTo>
                  <a:cubicBezTo>
                    <a:pt x="32" y="39"/>
                    <a:pt x="34" y="39"/>
                    <a:pt x="37" y="39"/>
                  </a:cubicBezTo>
                  <a:cubicBezTo>
                    <a:pt x="45" y="39"/>
                    <a:pt x="60" y="39"/>
                    <a:pt x="68" y="3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8" y="110"/>
                    <a:pt x="68" y="114"/>
                    <a:pt x="68" y="115"/>
                  </a:cubicBezTo>
                  <a:cubicBezTo>
                    <a:pt x="66" y="111"/>
                    <a:pt x="63" y="111"/>
                    <a:pt x="63" y="111"/>
                  </a:cubicBezTo>
                  <a:cubicBezTo>
                    <a:pt x="65" y="113"/>
                    <a:pt x="65" y="116"/>
                    <a:pt x="65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6" y="116"/>
                    <a:pt x="86" y="113"/>
                    <a:pt x="88" y="111"/>
                  </a:cubicBezTo>
                  <a:cubicBezTo>
                    <a:pt x="88" y="111"/>
                    <a:pt x="85" y="111"/>
                    <a:pt x="83" y="115"/>
                  </a:cubicBezTo>
                  <a:cubicBezTo>
                    <a:pt x="83" y="114"/>
                    <a:pt x="84" y="110"/>
                    <a:pt x="87" y="108"/>
                  </a:cubicBezTo>
                  <a:cubicBezTo>
                    <a:pt x="87" y="108"/>
                    <a:pt x="84" y="107"/>
                    <a:pt x="81" y="111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9" y="59"/>
                    <a:pt x="102" y="59"/>
                    <a:pt x="110" y="59"/>
                  </a:cubicBezTo>
                  <a:cubicBezTo>
                    <a:pt x="113" y="59"/>
                    <a:pt x="115" y="59"/>
                    <a:pt x="115" y="59"/>
                  </a:cubicBezTo>
                  <a:cubicBezTo>
                    <a:pt x="115" y="59"/>
                    <a:pt x="115" y="65"/>
                    <a:pt x="115" y="68"/>
                  </a:cubicBezTo>
                  <a:cubicBezTo>
                    <a:pt x="115" y="70"/>
                    <a:pt x="118" y="68"/>
                    <a:pt x="118" y="68"/>
                  </a:cubicBezTo>
                  <a:cubicBezTo>
                    <a:pt x="145" y="50"/>
                    <a:pt x="145" y="50"/>
                    <a:pt x="145" y="50"/>
                  </a:cubicBezTo>
                  <a:cubicBezTo>
                    <a:pt x="145" y="50"/>
                    <a:pt x="147" y="49"/>
                    <a:pt x="145" y="4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65" name="矩形 47"/>
          <p:cNvSpPr>
            <a:spLocks noChangeArrowheads="1"/>
          </p:cNvSpPr>
          <p:nvPr/>
        </p:nvSpPr>
        <p:spPr bwMode="auto">
          <a:xfrm>
            <a:off x="1018299" y="5171889"/>
            <a:ext cx="7107404" cy="4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366" name="矩形 3"/>
          <p:cNvSpPr>
            <a:spLocks noChangeArrowheads="1"/>
          </p:cNvSpPr>
          <p:nvPr/>
        </p:nvSpPr>
        <p:spPr bwMode="auto">
          <a:xfrm>
            <a:off x="3589183" y="1248141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自由发挥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367" name="文本框 37"/>
          <p:cNvSpPr txBox="1"/>
          <p:nvPr/>
        </p:nvSpPr>
        <p:spPr>
          <a:xfrm>
            <a:off x="5040555" y="1432807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Self Vision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8" name="组合 367"/>
          <p:cNvGrpSpPr/>
          <p:nvPr/>
        </p:nvGrpSpPr>
        <p:grpSpPr>
          <a:xfrm>
            <a:off x="3180072" y="1289235"/>
            <a:ext cx="197506" cy="296260"/>
            <a:chOff x="5284519" y="1508166"/>
            <a:chExt cx="213756" cy="427512"/>
          </a:xfrm>
        </p:grpSpPr>
        <p:cxnSp>
          <p:nvCxnSpPr>
            <p:cNvPr id="369" name="直接连接符 368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370" name="直接连接符 369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grpSp>
        <p:nvGrpSpPr>
          <p:cNvPr id="371" name="Group 550"/>
          <p:cNvGrpSpPr>
            <a:grpSpLocks/>
          </p:cNvGrpSpPr>
          <p:nvPr/>
        </p:nvGrpSpPr>
        <p:grpSpPr bwMode="auto">
          <a:xfrm>
            <a:off x="4060033" y="3312679"/>
            <a:ext cx="1052513" cy="1051322"/>
            <a:chOff x="295" y="3475"/>
            <a:chExt cx="1407" cy="1407"/>
          </a:xfrm>
        </p:grpSpPr>
        <p:sp>
          <p:nvSpPr>
            <p:cNvPr id="372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ysClr val="window" lastClr="FFFFFF">
                    <a:alpha val="0"/>
                  </a:sysClr>
                </a:gs>
                <a:gs pos="100000">
                  <a:sysClr val="window" lastClr="FFFFFF">
                    <a:gamma/>
                    <a:shade val="81961"/>
                    <a:invGamma/>
                    <a:alpha val="12000"/>
                  </a:sys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</a:endParaRPr>
            </a:p>
          </p:txBody>
        </p:sp>
        <p:grpSp>
          <p:nvGrpSpPr>
            <p:cNvPr id="373" name="Group 552"/>
            <p:cNvGrpSpPr>
              <a:grpSpLocks/>
            </p:cNvGrpSpPr>
            <p:nvPr/>
          </p:nvGrpSpPr>
          <p:grpSpPr bwMode="auto">
            <a:xfrm>
              <a:off x="475" y="3657"/>
              <a:ext cx="1056" cy="1055"/>
              <a:chOff x="-6059" y="-2209"/>
              <a:chExt cx="2219" cy="2219"/>
            </a:xfrm>
          </p:grpSpPr>
          <p:sp>
            <p:nvSpPr>
              <p:cNvPr id="374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ysClr val="window" lastClr="FFFFFF"/>
                  </a:gs>
                  <a:gs pos="100000">
                    <a:srgbClr val="E7E6E6">
                      <a:lumMod val="40000"/>
                      <a:lumOff val="60000"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ea typeface="微软雅黑" pitchFamily="34" charset="-122"/>
                </a:endParaRPr>
              </a:p>
            </p:txBody>
          </p:sp>
          <p:grpSp>
            <p:nvGrpSpPr>
              <p:cNvPr id="375" name="Group 554"/>
              <p:cNvGrpSpPr>
                <a:grpSpLocks/>
              </p:cNvGrpSpPr>
              <p:nvPr/>
            </p:nvGrpSpPr>
            <p:grpSpPr bwMode="auto">
              <a:xfrm>
                <a:off x="-6059" y="-2209"/>
                <a:ext cx="2219" cy="2219"/>
                <a:chOff x="-4063" y="-880"/>
                <a:chExt cx="2219" cy="2219"/>
              </a:xfrm>
            </p:grpSpPr>
            <p:grpSp>
              <p:nvGrpSpPr>
                <p:cNvPr id="376" name="Group 555"/>
                <p:cNvGrpSpPr>
                  <a:grpSpLocks/>
                </p:cNvGrpSpPr>
                <p:nvPr/>
              </p:nvGrpSpPr>
              <p:grpSpPr bwMode="auto">
                <a:xfrm>
                  <a:off x="-4063" y="-880"/>
                  <a:ext cx="2219" cy="2219"/>
                  <a:chOff x="-3927" y="-789"/>
                  <a:chExt cx="2219" cy="2219"/>
                </a:xfrm>
              </p:grpSpPr>
              <p:grpSp>
                <p:nvGrpSpPr>
                  <p:cNvPr id="392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7" y="-788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400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04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ysClr val="window" lastClr="FFFFFF">
                          <a:alpha val="18823"/>
                        </a:sys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" lastClr="FFFFFF">
                              <a:lumMod val="95000"/>
                            </a:sysClr>
                          </a:solidFill>
                          <a:effectLst/>
                          <a:uLnTx/>
                          <a:uFillTx/>
                          <a:ea typeface="微软雅黑" pitchFamily="34" charset="-122"/>
                        </a:endParaRPr>
                      </a:p>
                    </p:txBody>
                  </p:sp>
                  <p:sp>
                    <p:nvSpPr>
                      <p:cNvPr id="405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ysClr val="window" lastClr="FFFFFF">
                          <a:alpha val="18823"/>
                        </a:sys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" lastClr="FFFFFF">
                              <a:lumMod val="95000"/>
                            </a:sysClr>
                          </a:solidFill>
                          <a:effectLst/>
                          <a:uLnTx/>
                          <a:uFillTx/>
                          <a:ea typeface="微软雅黑" pitchFamily="34" charset="-122"/>
                        </a:endParaRPr>
                      </a:p>
                    </p:txBody>
                  </p:sp>
                </p:grpSp>
                <p:grpSp>
                  <p:nvGrpSpPr>
                    <p:cNvPr id="401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02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ysClr val="window" lastClr="FFFFFF">
                          <a:alpha val="18823"/>
                        </a:sys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" lastClr="FFFFFF">
                              <a:lumMod val="95000"/>
                            </a:sysClr>
                          </a:solidFill>
                          <a:effectLst/>
                          <a:uLnTx/>
                          <a:uFillTx/>
                          <a:ea typeface="微软雅黑" pitchFamily="34" charset="-122"/>
                        </a:endParaRPr>
                      </a:p>
                    </p:txBody>
                  </p:sp>
                  <p:sp>
                    <p:nvSpPr>
                      <p:cNvPr id="403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ysClr val="window" lastClr="FFFFFF">
                          <a:alpha val="18823"/>
                        </a:sys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" lastClr="FFFFFF">
                              <a:lumMod val="95000"/>
                            </a:sysClr>
                          </a:solidFill>
                          <a:effectLst/>
                          <a:uLnTx/>
                          <a:uFillTx/>
                          <a:ea typeface="微软雅黑" pitchFamily="34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393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8" y="-780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394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98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ysClr val="window" lastClr="FFFFFF">
                          <a:alpha val="18823"/>
                        </a:sys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" lastClr="FFFFFF">
                              <a:lumMod val="95000"/>
                            </a:sysClr>
                          </a:solidFill>
                          <a:effectLst/>
                          <a:uLnTx/>
                          <a:uFillTx/>
                          <a:ea typeface="微软雅黑" pitchFamily="34" charset="-122"/>
                        </a:endParaRPr>
                      </a:p>
                    </p:txBody>
                  </p:sp>
                  <p:sp>
                    <p:nvSpPr>
                      <p:cNvPr id="399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ysClr val="window" lastClr="FFFFFF">
                          <a:alpha val="18823"/>
                        </a:sys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" lastClr="FFFFFF">
                              <a:lumMod val="95000"/>
                            </a:sysClr>
                          </a:solidFill>
                          <a:effectLst/>
                          <a:uLnTx/>
                          <a:uFillTx/>
                          <a:ea typeface="微软雅黑" pitchFamily="34" charset="-122"/>
                        </a:endParaRPr>
                      </a:p>
                    </p:txBody>
                  </p:sp>
                </p:grpSp>
                <p:grpSp>
                  <p:nvGrpSpPr>
                    <p:cNvPr id="395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96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ysClr val="window" lastClr="FFFFFF">
                          <a:alpha val="18823"/>
                        </a:sys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" lastClr="FFFFFF">
                              <a:lumMod val="95000"/>
                            </a:sysClr>
                          </a:solidFill>
                          <a:effectLst/>
                          <a:uLnTx/>
                          <a:uFillTx/>
                          <a:ea typeface="微软雅黑" pitchFamily="34" charset="-122"/>
                        </a:endParaRPr>
                      </a:p>
                    </p:txBody>
                  </p:sp>
                  <p:sp>
                    <p:nvSpPr>
                      <p:cNvPr id="397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ysClr val="window" lastClr="FFFFFF">
                          <a:alpha val="18823"/>
                        </a:sys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" lastClr="FFFFFF">
                              <a:lumMod val="95000"/>
                            </a:sysClr>
                          </a:solidFill>
                          <a:effectLst/>
                          <a:uLnTx/>
                          <a:uFillTx/>
                          <a:ea typeface="微软雅黑" pitchFamily="34" charset="-122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377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7" y="-523"/>
                  <a:ext cx="1555" cy="1554"/>
                  <a:chOff x="-3927" y="-789"/>
                  <a:chExt cx="2219" cy="2219"/>
                </a:xfrm>
              </p:grpSpPr>
              <p:grpSp>
                <p:nvGrpSpPr>
                  <p:cNvPr id="378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7" y="-788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386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90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ysClr val="window" lastClr="FFFFFF">
                          <a:alpha val="18823"/>
                        </a:sys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" lastClr="FFFFFF">
                              <a:lumMod val="95000"/>
                            </a:sysClr>
                          </a:solidFill>
                          <a:effectLst/>
                          <a:uLnTx/>
                          <a:uFillTx/>
                          <a:ea typeface="微软雅黑" pitchFamily="34" charset="-122"/>
                        </a:endParaRPr>
                      </a:p>
                    </p:txBody>
                  </p:sp>
                  <p:sp>
                    <p:nvSpPr>
                      <p:cNvPr id="391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ysClr val="window" lastClr="FFFFFF">
                          <a:alpha val="18823"/>
                        </a:sys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" lastClr="FFFFFF">
                              <a:lumMod val="95000"/>
                            </a:sysClr>
                          </a:solidFill>
                          <a:effectLst/>
                          <a:uLnTx/>
                          <a:uFillTx/>
                          <a:ea typeface="微软雅黑" pitchFamily="34" charset="-122"/>
                        </a:endParaRPr>
                      </a:p>
                    </p:txBody>
                  </p:sp>
                </p:grpSp>
                <p:grpSp>
                  <p:nvGrpSpPr>
                    <p:cNvPr id="387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88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ysClr val="window" lastClr="FFFFFF">
                          <a:alpha val="18823"/>
                        </a:sys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" lastClr="FFFFFF">
                              <a:lumMod val="95000"/>
                            </a:sysClr>
                          </a:solidFill>
                          <a:effectLst/>
                          <a:uLnTx/>
                          <a:uFillTx/>
                          <a:ea typeface="微软雅黑" pitchFamily="34" charset="-122"/>
                        </a:endParaRPr>
                      </a:p>
                    </p:txBody>
                  </p:sp>
                  <p:sp>
                    <p:nvSpPr>
                      <p:cNvPr id="389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ysClr val="window" lastClr="FFFFFF">
                          <a:alpha val="18823"/>
                        </a:sys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" lastClr="FFFFFF">
                              <a:lumMod val="95000"/>
                            </a:sysClr>
                          </a:solidFill>
                          <a:effectLst/>
                          <a:uLnTx/>
                          <a:uFillTx/>
                          <a:ea typeface="微软雅黑" pitchFamily="34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379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8" y="-780"/>
                    <a:ext cx="2219" cy="2202"/>
                    <a:chOff x="168" y="696"/>
                    <a:chExt cx="1429" cy="1429"/>
                  </a:xfrm>
                </p:grpSpPr>
                <p:grpSp>
                  <p:nvGrpSpPr>
                    <p:cNvPr id="380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84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ysClr val="window" lastClr="FFFFFF">
                          <a:alpha val="18823"/>
                        </a:sys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" lastClr="FFFFFF">
                              <a:lumMod val="95000"/>
                            </a:sysClr>
                          </a:solidFill>
                          <a:effectLst/>
                          <a:uLnTx/>
                          <a:uFillTx/>
                          <a:ea typeface="微软雅黑" pitchFamily="34" charset="-122"/>
                        </a:endParaRPr>
                      </a:p>
                    </p:txBody>
                  </p:sp>
                  <p:sp>
                    <p:nvSpPr>
                      <p:cNvPr id="385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ysClr val="window" lastClr="FFFFFF">
                          <a:alpha val="18823"/>
                        </a:sys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" lastClr="FFFFFF">
                              <a:lumMod val="95000"/>
                            </a:sysClr>
                          </a:solidFill>
                          <a:effectLst/>
                          <a:uLnTx/>
                          <a:uFillTx/>
                          <a:ea typeface="微软雅黑" pitchFamily="34" charset="-122"/>
                        </a:endParaRPr>
                      </a:p>
                    </p:txBody>
                  </p:sp>
                </p:grpSp>
                <p:grpSp>
                  <p:nvGrpSpPr>
                    <p:cNvPr id="381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82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ysClr val="window" lastClr="FFFFFF">
                          <a:alpha val="18823"/>
                        </a:sys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" lastClr="FFFFFF">
                              <a:lumMod val="95000"/>
                            </a:sysClr>
                          </a:solidFill>
                          <a:effectLst/>
                          <a:uLnTx/>
                          <a:uFillTx/>
                          <a:ea typeface="微软雅黑" pitchFamily="34" charset="-122"/>
                        </a:endParaRPr>
                      </a:p>
                    </p:txBody>
                  </p:sp>
                  <p:sp>
                    <p:nvSpPr>
                      <p:cNvPr id="383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ysClr val="window" lastClr="FFFFFF">
                          <a:alpha val="18823"/>
                        </a:sysClr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pPr marL="0" marR="0" lvl="0" indent="0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zh-CN" alt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ysClr val="window" lastClr="FFFFFF">
                              <a:lumMod val="95000"/>
                            </a:sysClr>
                          </a:solidFill>
                          <a:effectLst/>
                          <a:uLnTx/>
                          <a:uFillTx/>
                          <a:ea typeface="微软雅黑" pitchFamily="34" charset="-122"/>
                        </a:endParaRPr>
                      </a:p>
                    </p:txBody>
                  </p:sp>
                </p:grp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75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750" fill="hold"/>
                                        <p:tgtEl>
                                          <p:spTgt spid="371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1250" fill="hold"/>
                                        <p:tgtEl>
                                          <p:spTgt spid="371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8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8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9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9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2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5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65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65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8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8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6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6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2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2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25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25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750"/>
                            </p:stCondLst>
                            <p:childTnLst>
                              <p:par>
                                <p:cTn id="135" presetID="16" presetClass="entr" presetSubtype="37" fill="hold" grpId="0" nodeType="after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7" dur="75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" grpId="0" animBg="1"/>
      <p:bldP spid="365" grpId="0"/>
      <p:bldP spid="366" grpId="0"/>
      <p:bldP spid="36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5"/>
          <p:cNvSpPr txBox="1"/>
          <p:nvPr/>
        </p:nvSpPr>
        <p:spPr>
          <a:xfrm>
            <a:off x="3682016" y="3014283"/>
            <a:ext cx="427552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>
                <a:solidFill>
                  <a:srgbClr val="0092C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一个从业</a:t>
            </a:r>
            <a:r>
              <a:rPr lang="en-US" altLang="zh-CN" sz="4950" dirty="0">
                <a:solidFill>
                  <a:srgbClr val="0092C3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8</a:t>
            </a:r>
            <a:r>
              <a:rPr lang="zh-CN" altLang="en-US" sz="4950" b="1" dirty="0">
                <a:solidFill>
                  <a:srgbClr val="0092C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2700" b="1" dirty="0">
                <a:solidFill>
                  <a:srgbClr val="0092C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的销售老鸟</a:t>
            </a:r>
          </a:p>
        </p:txBody>
      </p: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3612933" y="1096408"/>
            <a:ext cx="1061815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结束语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194161" y="1137502"/>
            <a:ext cx="197506" cy="296260"/>
            <a:chOff x="5284519" y="1508166"/>
            <a:chExt cx="213756" cy="42751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24" name="直接连接符 23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sp>
        <p:nvSpPr>
          <p:cNvPr id="25" name="文本框 37"/>
          <p:cNvSpPr txBox="1"/>
          <p:nvPr/>
        </p:nvSpPr>
        <p:spPr>
          <a:xfrm>
            <a:off x="5016725" y="1281074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2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Summary</a:t>
            </a:r>
            <a:endParaRPr lang="zh-CN" altLang="en-US" sz="1200" baseline="-300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239"/>
          <p:cNvSpPr>
            <a:spLocks noEditPoints="1"/>
          </p:cNvSpPr>
          <p:nvPr/>
        </p:nvSpPr>
        <p:spPr bwMode="auto">
          <a:xfrm>
            <a:off x="1206151" y="2760095"/>
            <a:ext cx="1737641" cy="1737641"/>
          </a:xfrm>
          <a:custGeom>
            <a:avLst/>
            <a:gdLst>
              <a:gd name="T0" fmla="*/ 2116 w 2116"/>
              <a:gd name="T1" fmla="*/ 1052 h 2116"/>
              <a:gd name="T2" fmla="*/ 1925 w 2116"/>
              <a:gd name="T3" fmla="*/ 883 h 2116"/>
              <a:gd name="T4" fmla="*/ 2038 w 2116"/>
              <a:gd name="T5" fmla="*/ 652 h 2116"/>
              <a:gd name="T6" fmla="*/ 1795 w 2116"/>
              <a:gd name="T7" fmla="*/ 570 h 2116"/>
              <a:gd name="T8" fmla="*/ 1802 w 2116"/>
              <a:gd name="T9" fmla="*/ 305 h 2116"/>
              <a:gd name="T10" fmla="*/ 1548 w 2116"/>
              <a:gd name="T11" fmla="*/ 321 h 2116"/>
              <a:gd name="T12" fmla="*/ 1464 w 2116"/>
              <a:gd name="T13" fmla="*/ 80 h 2116"/>
              <a:gd name="T14" fmla="*/ 1234 w 2116"/>
              <a:gd name="T15" fmla="*/ 191 h 2116"/>
              <a:gd name="T16" fmla="*/ 1052 w 2116"/>
              <a:gd name="T17" fmla="*/ 0 h 2116"/>
              <a:gd name="T18" fmla="*/ 884 w 2116"/>
              <a:gd name="T19" fmla="*/ 191 h 2116"/>
              <a:gd name="T20" fmla="*/ 653 w 2116"/>
              <a:gd name="T21" fmla="*/ 78 h 2116"/>
              <a:gd name="T22" fmla="*/ 570 w 2116"/>
              <a:gd name="T23" fmla="*/ 321 h 2116"/>
              <a:gd name="T24" fmla="*/ 305 w 2116"/>
              <a:gd name="T25" fmla="*/ 314 h 2116"/>
              <a:gd name="T26" fmla="*/ 322 w 2116"/>
              <a:gd name="T27" fmla="*/ 568 h 2116"/>
              <a:gd name="T28" fmla="*/ 81 w 2116"/>
              <a:gd name="T29" fmla="*/ 652 h 2116"/>
              <a:gd name="T30" fmla="*/ 192 w 2116"/>
              <a:gd name="T31" fmla="*/ 882 h 2116"/>
              <a:gd name="T32" fmla="*/ 0 w 2116"/>
              <a:gd name="T33" fmla="*/ 1064 h 2116"/>
              <a:gd name="T34" fmla="*/ 191 w 2116"/>
              <a:gd name="T35" fmla="*/ 1233 h 2116"/>
              <a:gd name="T36" fmla="*/ 78 w 2116"/>
              <a:gd name="T37" fmla="*/ 1463 h 2116"/>
              <a:gd name="T38" fmla="*/ 321 w 2116"/>
              <a:gd name="T39" fmla="*/ 1546 h 2116"/>
              <a:gd name="T40" fmla="*/ 314 w 2116"/>
              <a:gd name="T41" fmla="*/ 1811 h 2116"/>
              <a:gd name="T42" fmla="*/ 569 w 2116"/>
              <a:gd name="T43" fmla="*/ 1794 h 2116"/>
              <a:gd name="T44" fmla="*/ 653 w 2116"/>
              <a:gd name="T45" fmla="*/ 2035 h 2116"/>
              <a:gd name="T46" fmla="*/ 882 w 2116"/>
              <a:gd name="T47" fmla="*/ 1925 h 2116"/>
              <a:gd name="T48" fmla="*/ 1064 w 2116"/>
              <a:gd name="T49" fmla="*/ 2116 h 2116"/>
              <a:gd name="T50" fmla="*/ 1233 w 2116"/>
              <a:gd name="T51" fmla="*/ 1925 h 2116"/>
              <a:gd name="T52" fmla="*/ 1464 w 2116"/>
              <a:gd name="T53" fmla="*/ 2038 h 2116"/>
              <a:gd name="T54" fmla="*/ 1546 w 2116"/>
              <a:gd name="T55" fmla="*/ 1795 h 2116"/>
              <a:gd name="T56" fmla="*/ 1811 w 2116"/>
              <a:gd name="T57" fmla="*/ 1802 h 2116"/>
              <a:gd name="T58" fmla="*/ 1795 w 2116"/>
              <a:gd name="T59" fmla="*/ 1547 h 2116"/>
              <a:gd name="T60" fmla="*/ 2036 w 2116"/>
              <a:gd name="T61" fmla="*/ 1463 h 2116"/>
              <a:gd name="T62" fmla="*/ 1925 w 2116"/>
              <a:gd name="T63" fmla="*/ 1234 h 2116"/>
              <a:gd name="T64" fmla="*/ 1358 w 2116"/>
              <a:gd name="T65" fmla="*/ 1669 h 2116"/>
              <a:gd name="T66" fmla="*/ 759 w 2116"/>
              <a:gd name="T67" fmla="*/ 447 h 2116"/>
              <a:gd name="T68" fmla="*/ 1358 w 2116"/>
              <a:gd name="T69" fmla="*/ 1669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16" h="2116">
                <a:moveTo>
                  <a:pt x="1941" y="1111"/>
                </a:moveTo>
                <a:cubicBezTo>
                  <a:pt x="2116" y="1052"/>
                  <a:pt x="2116" y="1052"/>
                  <a:pt x="2116" y="1052"/>
                </a:cubicBezTo>
                <a:cubicBezTo>
                  <a:pt x="2107" y="917"/>
                  <a:pt x="2107" y="917"/>
                  <a:pt x="2107" y="917"/>
                </a:cubicBezTo>
                <a:cubicBezTo>
                  <a:pt x="1925" y="883"/>
                  <a:pt x="1925" y="883"/>
                  <a:pt x="1925" y="883"/>
                </a:cubicBezTo>
                <a:cubicBezTo>
                  <a:pt x="1918" y="847"/>
                  <a:pt x="1908" y="810"/>
                  <a:pt x="1896" y="774"/>
                </a:cubicBezTo>
                <a:cubicBezTo>
                  <a:pt x="2038" y="652"/>
                  <a:pt x="2038" y="652"/>
                  <a:pt x="2038" y="652"/>
                </a:cubicBezTo>
                <a:cubicBezTo>
                  <a:pt x="1979" y="532"/>
                  <a:pt x="1979" y="532"/>
                  <a:pt x="1979" y="532"/>
                </a:cubicBezTo>
                <a:cubicBezTo>
                  <a:pt x="1795" y="570"/>
                  <a:pt x="1795" y="570"/>
                  <a:pt x="1795" y="570"/>
                </a:cubicBezTo>
                <a:cubicBezTo>
                  <a:pt x="1772" y="535"/>
                  <a:pt x="1747" y="502"/>
                  <a:pt x="1720" y="471"/>
                </a:cubicBezTo>
                <a:cubicBezTo>
                  <a:pt x="1802" y="305"/>
                  <a:pt x="1802" y="305"/>
                  <a:pt x="1802" y="305"/>
                </a:cubicBezTo>
                <a:cubicBezTo>
                  <a:pt x="1700" y="217"/>
                  <a:pt x="1700" y="217"/>
                  <a:pt x="1700" y="217"/>
                </a:cubicBezTo>
                <a:cubicBezTo>
                  <a:pt x="1548" y="321"/>
                  <a:pt x="1548" y="321"/>
                  <a:pt x="1548" y="321"/>
                </a:cubicBezTo>
                <a:cubicBezTo>
                  <a:pt x="1516" y="301"/>
                  <a:pt x="1483" y="282"/>
                  <a:pt x="1450" y="265"/>
                </a:cubicBezTo>
                <a:cubicBezTo>
                  <a:pt x="1464" y="80"/>
                  <a:pt x="1464" y="80"/>
                  <a:pt x="1464" y="80"/>
                </a:cubicBezTo>
                <a:cubicBezTo>
                  <a:pt x="1336" y="37"/>
                  <a:pt x="1336" y="37"/>
                  <a:pt x="1336" y="37"/>
                </a:cubicBezTo>
                <a:cubicBezTo>
                  <a:pt x="1234" y="191"/>
                  <a:pt x="1234" y="191"/>
                  <a:pt x="1234" y="191"/>
                </a:cubicBezTo>
                <a:cubicBezTo>
                  <a:pt x="1194" y="183"/>
                  <a:pt x="1152" y="178"/>
                  <a:pt x="1111" y="175"/>
                </a:cubicBezTo>
                <a:cubicBezTo>
                  <a:pt x="1052" y="0"/>
                  <a:pt x="1052" y="0"/>
                  <a:pt x="1052" y="0"/>
                </a:cubicBezTo>
                <a:cubicBezTo>
                  <a:pt x="918" y="9"/>
                  <a:pt x="918" y="9"/>
                  <a:pt x="918" y="9"/>
                </a:cubicBezTo>
                <a:cubicBezTo>
                  <a:pt x="884" y="191"/>
                  <a:pt x="884" y="191"/>
                  <a:pt x="884" y="191"/>
                </a:cubicBezTo>
                <a:cubicBezTo>
                  <a:pt x="847" y="198"/>
                  <a:pt x="810" y="208"/>
                  <a:pt x="774" y="220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532" y="137"/>
                  <a:pt x="532" y="137"/>
                  <a:pt x="532" y="137"/>
                </a:cubicBezTo>
                <a:cubicBezTo>
                  <a:pt x="570" y="321"/>
                  <a:pt x="570" y="321"/>
                  <a:pt x="570" y="321"/>
                </a:cubicBezTo>
                <a:cubicBezTo>
                  <a:pt x="535" y="344"/>
                  <a:pt x="502" y="369"/>
                  <a:pt x="471" y="396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217" y="416"/>
                  <a:pt x="217" y="416"/>
                  <a:pt x="217" y="416"/>
                </a:cubicBezTo>
                <a:cubicBezTo>
                  <a:pt x="322" y="568"/>
                  <a:pt x="322" y="568"/>
                  <a:pt x="322" y="568"/>
                </a:cubicBezTo>
                <a:cubicBezTo>
                  <a:pt x="301" y="600"/>
                  <a:pt x="282" y="633"/>
                  <a:pt x="265" y="666"/>
                </a:cubicBezTo>
                <a:cubicBezTo>
                  <a:pt x="81" y="652"/>
                  <a:pt x="81" y="652"/>
                  <a:pt x="81" y="652"/>
                </a:cubicBezTo>
                <a:cubicBezTo>
                  <a:pt x="37" y="780"/>
                  <a:pt x="37" y="780"/>
                  <a:pt x="37" y="780"/>
                </a:cubicBezTo>
                <a:cubicBezTo>
                  <a:pt x="192" y="882"/>
                  <a:pt x="192" y="882"/>
                  <a:pt x="192" y="882"/>
                </a:cubicBezTo>
                <a:cubicBezTo>
                  <a:pt x="183" y="923"/>
                  <a:pt x="178" y="964"/>
                  <a:pt x="175" y="1005"/>
                </a:cubicBezTo>
                <a:cubicBezTo>
                  <a:pt x="0" y="1064"/>
                  <a:pt x="0" y="1064"/>
                  <a:pt x="0" y="1064"/>
                </a:cubicBezTo>
                <a:cubicBezTo>
                  <a:pt x="9" y="1198"/>
                  <a:pt x="9" y="1198"/>
                  <a:pt x="9" y="1198"/>
                </a:cubicBezTo>
                <a:cubicBezTo>
                  <a:pt x="191" y="1233"/>
                  <a:pt x="191" y="1233"/>
                  <a:pt x="191" y="1233"/>
                </a:cubicBezTo>
                <a:cubicBezTo>
                  <a:pt x="199" y="1269"/>
                  <a:pt x="208" y="1306"/>
                  <a:pt x="221" y="1342"/>
                </a:cubicBezTo>
                <a:cubicBezTo>
                  <a:pt x="78" y="1463"/>
                  <a:pt x="78" y="1463"/>
                  <a:pt x="78" y="1463"/>
                </a:cubicBezTo>
                <a:cubicBezTo>
                  <a:pt x="138" y="1584"/>
                  <a:pt x="138" y="1584"/>
                  <a:pt x="138" y="1584"/>
                </a:cubicBezTo>
                <a:cubicBezTo>
                  <a:pt x="321" y="1546"/>
                  <a:pt x="321" y="1546"/>
                  <a:pt x="321" y="1546"/>
                </a:cubicBezTo>
                <a:cubicBezTo>
                  <a:pt x="344" y="1581"/>
                  <a:pt x="369" y="1614"/>
                  <a:pt x="397" y="1645"/>
                </a:cubicBezTo>
                <a:cubicBezTo>
                  <a:pt x="314" y="1811"/>
                  <a:pt x="314" y="1811"/>
                  <a:pt x="314" y="1811"/>
                </a:cubicBezTo>
                <a:cubicBezTo>
                  <a:pt x="416" y="1899"/>
                  <a:pt x="416" y="1899"/>
                  <a:pt x="416" y="1899"/>
                </a:cubicBezTo>
                <a:cubicBezTo>
                  <a:pt x="569" y="1794"/>
                  <a:pt x="569" y="1794"/>
                  <a:pt x="569" y="1794"/>
                </a:cubicBezTo>
                <a:cubicBezTo>
                  <a:pt x="600" y="1815"/>
                  <a:pt x="633" y="1834"/>
                  <a:pt x="667" y="1851"/>
                </a:cubicBezTo>
                <a:cubicBezTo>
                  <a:pt x="653" y="2035"/>
                  <a:pt x="653" y="2035"/>
                  <a:pt x="653" y="2035"/>
                </a:cubicBezTo>
                <a:cubicBezTo>
                  <a:pt x="780" y="2079"/>
                  <a:pt x="780" y="2079"/>
                  <a:pt x="780" y="2079"/>
                </a:cubicBezTo>
                <a:cubicBezTo>
                  <a:pt x="882" y="1925"/>
                  <a:pt x="882" y="1925"/>
                  <a:pt x="882" y="1925"/>
                </a:cubicBezTo>
                <a:cubicBezTo>
                  <a:pt x="923" y="1933"/>
                  <a:pt x="964" y="1938"/>
                  <a:pt x="1005" y="1941"/>
                </a:cubicBezTo>
                <a:cubicBezTo>
                  <a:pt x="1064" y="2116"/>
                  <a:pt x="1064" y="2116"/>
                  <a:pt x="1064" y="2116"/>
                </a:cubicBezTo>
                <a:cubicBezTo>
                  <a:pt x="1199" y="2107"/>
                  <a:pt x="1199" y="2107"/>
                  <a:pt x="1199" y="2107"/>
                </a:cubicBezTo>
                <a:cubicBezTo>
                  <a:pt x="1233" y="1925"/>
                  <a:pt x="1233" y="1925"/>
                  <a:pt x="1233" y="1925"/>
                </a:cubicBezTo>
                <a:cubicBezTo>
                  <a:pt x="1269" y="1918"/>
                  <a:pt x="1306" y="1908"/>
                  <a:pt x="1342" y="1896"/>
                </a:cubicBezTo>
                <a:cubicBezTo>
                  <a:pt x="1464" y="2038"/>
                  <a:pt x="1464" y="2038"/>
                  <a:pt x="1464" y="2038"/>
                </a:cubicBezTo>
                <a:cubicBezTo>
                  <a:pt x="1584" y="1979"/>
                  <a:pt x="1584" y="1979"/>
                  <a:pt x="1584" y="1979"/>
                </a:cubicBezTo>
                <a:cubicBezTo>
                  <a:pt x="1546" y="1795"/>
                  <a:pt x="1546" y="1795"/>
                  <a:pt x="1546" y="1795"/>
                </a:cubicBezTo>
                <a:cubicBezTo>
                  <a:pt x="1581" y="1772"/>
                  <a:pt x="1614" y="1747"/>
                  <a:pt x="1645" y="1719"/>
                </a:cubicBezTo>
                <a:cubicBezTo>
                  <a:pt x="1811" y="1802"/>
                  <a:pt x="1811" y="1802"/>
                  <a:pt x="1811" y="1802"/>
                </a:cubicBezTo>
                <a:cubicBezTo>
                  <a:pt x="1899" y="1700"/>
                  <a:pt x="1899" y="1700"/>
                  <a:pt x="1899" y="1700"/>
                </a:cubicBezTo>
                <a:cubicBezTo>
                  <a:pt x="1795" y="1547"/>
                  <a:pt x="1795" y="1547"/>
                  <a:pt x="1795" y="1547"/>
                </a:cubicBezTo>
                <a:cubicBezTo>
                  <a:pt x="1816" y="1516"/>
                  <a:pt x="1834" y="1483"/>
                  <a:pt x="1851" y="1450"/>
                </a:cubicBezTo>
                <a:cubicBezTo>
                  <a:pt x="2036" y="1463"/>
                  <a:pt x="2036" y="1463"/>
                  <a:pt x="2036" y="1463"/>
                </a:cubicBezTo>
                <a:cubicBezTo>
                  <a:pt x="2079" y="1336"/>
                  <a:pt x="2079" y="1336"/>
                  <a:pt x="2079" y="1336"/>
                </a:cubicBezTo>
                <a:cubicBezTo>
                  <a:pt x="1925" y="1234"/>
                  <a:pt x="1925" y="1234"/>
                  <a:pt x="1925" y="1234"/>
                </a:cubicBezTo>
                <a:cubicBezTo>
                  <a:pt x="1933" y="1193"/>
                  <a:pt x="1938" y="1152"/>
                  <a:pt x="1941" y="1111"/>
                </a:cubicBezTo>
                <a:close/>
                <a:moveTo>
                  <a:pt x="1358" y="1669"/>
                </a:moveTo>
                <a:cubicBezTo>
                  <a:pt x="1020" y="1834"/>
                  <a:pt x="613" y="1695"/>
                  <a:pt x="447" y="1357"/>
                </a:cubicBezTo>
                <a:cubicBezTo>
                  <a:pt x="282" y="1020"/>
                  <a:pt x="421" y="613"/>
                  <a:pt x="759" y="447"/>
                </a:cubicBezTo>
                <a:cubicBezTo>
                  <a:pt x="1096" y="282"/>
                  <a:pt x="1504" y="421"/>
                  <a:pt x="1669" y="759"/>
                </a:cubicBezTo>
                <a:cubicBezTo>
                  <a:pt x="1834" y="1096"/>
                  <a:pt x="1695" y="1503"/>
                  <a:pt x="1358" y="1669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67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240"/>
          <p:cNvSpPr>
            <a:spLocks noEditPoints="1"/>
          </p:cNvSpPr>
          <p:nvPr/>
        </p:nvSpPr>
        <p:spPr bwMode="auto">
          <a:xfrm>
            <a:off x="-104481" y="2030432"/>
            <a:ext cx="1511128" cy="1511127"/>
          </a:xfrm>
          <a:custGeom>
            <a:avLst/>
            <a:gdLst>
              <a:gd name="T0" fmla="*/ 1840 w 1840"/>
              <a:gd name="T1" fmla="*/ 964 h 1840"/>
              <a:gd name="T2" fmla="*/ 1682 w 1840"/>
              <a:gd name="T3" fmla="*/ 808 h 1840"/>
              <a:gd name="T4" fmla="*/ 1791 w 1840"/>
              <a:gd name="T5" fmla="*/ 614 h 1840"/>
              <a:gd name="T6" fmla="*/ 1578 w 1840"/>
              <a:gd name="T7" fmla="*/ 521 h 1840"/>
              <a:gd name="T8" fmla="*/ 1602 w 1840"/>
              <a:gd name="T9" fmla="*/ 301 h 1840"/>
              <a:gd name="T10" fmla="*/ 1379 w 1840"/>
              <a:gd name="T11" fmla="*/ 303 h 1840"/>
              <a:gd name="T12" fmla="*/ 1318 w 1840"/>
              <a:gd name="T13" fmla="*/ 90 h 1840"/>
              <a:gd name="T14" fmla="*/ 1103 w 1840"/>
              <a:gd name="T15" fmla="*/ 173 h 1840"/>
              <a:gd name="T16" fmla="*/ 964 w 1840"/>
              <a:gd name="T17" fmla="*/ 0 h 1840"/>
              <a:gd name="T18" fmla="*/ 808 w 1840"/>
              <a:gd name="T19" fmla="*/ 159 h 1840"/>
              <a:gd name="T20" fmla="*/ 613 w 1840"/>
              <a:gd name="T21" fmla="*/ 49 h 1840"/>
              <a:gd name="T22" fmla="*/ 521 w 1840"/>
              <a:gd name="T23" fmla="*/ 262 h 1840"/>
              <a:gd name="T24" fmla="*/ 301 w 1840"/>
              <a:gd name="T25" fmla="*/ 239 h 1840"/>
              <a:gd name="T26" fmla="*/ 303 w 1840"/>
              <a:gd name="T27" fmla="*/ 461 h 1840"/>
              <a:gd name="T28" fmla="*/ 89 w 1840"/>
              <a:gd name="T29" fmla="*/ 522 h 1840"/>
              <a:gd name="T30" fmla="*/ 173 w 1840"/>
              <a:gd name="T31" fmla="*/ 737 h 1840"/>
              <a:gd name="T32" fmla="*/ 0 w 1840"/>
              <a:gd name="T33" fmla="*/ 877 h 1840"/>
              <a:gd name="T34" fmla="*/ 159 w 1840"/>
              <a:gd name="T35" fmla="*/ 1032 h 1840"/>
              <a:gd name="T36" fmla="*/ 49 w 1840"/>
              <a:gd name="T37" fmla="*/ 1227 h 1840"/>
              <a:gd name="T38" fmla="*/ 262 w 1840"/>
              <a:gd name="T39" fmla="*/ 1320 h 1840"/>
              <a:gd name="T40" fmla="*/ 239 w 1840"/>
              <a:gd name="T41" fmla="*/ 1540 h 1840"/>
              <a:gd name="T42" fmla="*/ 461 w 1840"/>
              <a:gd name="T43" fmla="*/ 1538 h 1840"/>
              <a:gd name="T44" fmla="*/ 522 w 1840"/>
              <a:gd name="T45" fmla="*/ 1751 h 1840"/>
              <a:gd name="T46" fmla="*/ 737 w 1840"/>
              <a:gd name="T47" fmla="*/ 1668 h 1840"/>
              <a:gd name="T48" fmla="*/ 876 w 1840"/>
              <a:gd name="T49" fmla="*/ 1840 h 1840"/>
              <a:gd name="T50" fmla="*/ 1032 w 1840"/>
              <a:gd name="T51" fmla="*/ 1682 h 1840"/>
              <a:gd name="T52" fmla="*/ 1227 w 1840"/>
              <a:gd name="T53" fmla="*/ 1791 h 1840"/>
              <a:gd name="T54" fmla="*/ 1319 w 1840"/>
              <a:gd name="T55" fmla="*/ 1579 h 1840"/>
              <a:gd name="T56" fmla="*/ 1540 w 1840"/>
              <a:gd name="T57" fmla="*/ 1602 h 1840"/>
              <a:gd name="T58" fmla="*/ 1538 w 1840"/>
              <a:gd name="T59" fmla="*/ 1380 h 1840"/>
              <a:gd name="T60" fmla="*/ 1751 w 1840"/>
              <a:gd name="T61" fmla="*/ 1318 h 1840"/>
              <a:gd name="T62" fmla="*/ 1668 w 1840"/>
              <a:gd name="T63" fmla="*/ 1104 h 1840"/>
              <a:gd name="T64" fmla="*/ 1081 w 1840"/>
              <a:gd name="T65" fmla="*/ 1490 h 1840"/>
              <a:gd name="T66" fmla="*/ 759 w 1840"/>
              <a:gd name="T67" fmla="*/ 351 h 1840"/>
              <a:gd name="T68" fmla="*/ 1081 w 1840"/>
              <a:gd name="T69" fmla="*/ 1490 h 1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0" h="1840">
                <a:moveTo>
                  <a:pt x="1827" y="1080"/>
                </a:moveTo>
                <a:cubicBezTo>
                  <a:pt x="1840" y="964"/>
                  <a:pt x="1840" y="964"/>
                  <a:pt x="1840" y="964"/>
                </a:cubicBezTo>
                <a:cubicBezTo>
                  <a:pt x="1690" y="906"/>
                  <a:pt x="1690" y="906"/>
                  <a:pt x="1690" y="906"/>
                </a:cubicBezTo>
                <a:cubicBezTo>
                  <a:pt x="1689" y="874"/>
                  <a:pt x="1687" y="841"/>
                  <a:pt x="1682" y="808"/>
                </a:cubicBezTo>
                <a:cubicBezTo>
                  <a:pt x="1823" y="726"/>
                  <a:pt x="1823" y="726"/>
                  <a:pt x="1823" y="726"/>
                </a:cubicBezTo>
                <a:cubicBezTo>
                  <a:pt x="1791" y="614"/>
                  <a:pt x="1791" y="614"/>
                  <a:pt x="1791" y="614"/>
                </a:cubicBezTo>
                <a:cubicBezTo>
                  <a:pt x="1628" y="618"/>
                  <a:pt x="1628" y="618"/>
                  <a:pt x="1628" y="618"/>
                </a:cubicBezTo>
                <a:cubicBezTo>
                  <a:pt x="1614" y="584"/>
                  <a:pt x="1597" y="552"/>
                  <a:pt x="1578" y="521"/>
                </a:cubicBezTo>
                <a:cubicBezTo>
                  <a:pt x="1675" y="392"/>
                  <a:pt x="1675" y="392"/>
                  <a:pt x="1675" y="392"/>
                </a:cubicBezTo>
                <a:cubicBezTo>
                  <a:pt x="1602" y="301"/>
                  <a:pt x="1602" y="301"/>
                  <a:pt x="1602" y="301"/>
                </a:cubicBezTo>
                <a:cubicBezTo>
                  <a:pt x="1455" y="366"/>
                  <a:pt x="1455" y="366"/>
                  <a:pt x="1455" y="366"/>
                </a:cubicBezTo>
                <a:cubicBezTo>
                  <a:pt x="1431" y="344"/>
                  <a:pt x="1406" y="322"/>
                  <a:pt x="1379" y="303"/>
                </a:cubicBezTo>
                <a:cubicBezTo>
                  <a:pt x="1420" y="147"/>
                  <a:pt x="1420" y="147"/>
                  <a:pt x="1420" y="147"/>
                </a:cubicBezTo>
                <a:cubicBezTo>
                  <a:pt x="1318" y="90"/>
                  <a:pt x="1318" y="90"/>
                  <a:pt x="1318" y="90"/>
                </a:cubicBezTo>
                <a:cubicBezTo>
                  <a:pt x="1206" y="206"/>
                  <a:pt x="1206" y="206"/>
                  <a:pt x="1206" y="206"/>
                </a:cubicBezTo>
                <a:cubicBezTo>
                  <a:pt x="1173" y="193"/>
                  <a:pt x="1139" y="181"/>
                  <a:pt x="1103" y="173"/>
                </a:cubicBezTo>
                <a:cubicBezTo>
                  <a:pt x="1080" y="13"/>
                  <a:pt x="1080" y="13"/>
                  <a:pt x="1080" y="13"/>
                </a:cubicBezTo>
                <a:cubicBezTo>
                  <a:pt x="964" y="0"/>
                  <a:pt x="964" y="0"/>
                  <a:pt x="964" y="0"/>
                </a:cubicBezTo>
                <a:cubicBezTo>
                  <a:pt x="906" y="151"/>
                  <a:pt x="906" y="151"/>
                  <a:pt x="906" y="151"/>
                </a:cubicBezTo>
                <a:cubicBezTo>
                  <a:pt x="874" y="151"/>
                  <a:pt x="841" y="154"/>
                  <a:pt x="808" y="159"/>
                </a:cubicBezTo>
                <a:cubicBezTo>
                  <a:pt x="726" y="17"/>
                  <a:pt x="726" y="17"/>
                  <a:pt x="726" y="17"/>
                </a:cubicBezTo>
                <a:cubicBezTo>
                  <a:pt x="613" y="49"/>
                  <a:pt x="613" y="49"/>
                  <a:pt x="613" y="49"/>
                </a:cubicBezTo>
                <a:cubicBezTo>
                  <a:pt x="617" y="213"/>
                  <a:pt x="617" y="213"/>
                  <a:pt x="617" y="213"/>
                </a:cubicBezTo>
                <a:cubicBezTo>
                  <a:pt x="584" y="227"/>
                  <a:pt x="552" y="244"/>
                  <a:pt x="521" y="262"/>
                </a:cubicBezTo>
                <a:cubicBezTo>
                  <a:pt x="392" y="166"/>
                  <a:pt x="392" y="166"/>
                  <a:pt x="392" y="166"/>
                </a:cubicBezTo>
                <a:cubicBezTo>
                  <a:pt x="301" y="239"/>
                  <a:pt x="301" y="239"/>
                  <a:pt x="301" y="239"/>
                </a:cubicBezTo>
                <a:cubicBezTo>
                  <a:pt x="366" y="386"/>
                  <a:pt x="366" y="386"/>
                  <a:pt x="366" y="386"/>
                </a:cubicBezTo>
                <a:cubicBezTo>
                  <a:pt x="343" y="410"/>
                  <a:pt x="322" y="435"/>
                  <a:pt x="303" y="461"/>
                </a:cubicBezTo>
                <a:cubicBezTo>
                  <a:pt x="147" y="420"/>
                  <a:pt x="147" y="420"/>
                  <a:pt x="147" y="420"/>
                </a:cubicBezTo>
                <a:cubicBezTo>
                  <a:pt x="89" y="522"/>
                  <a:pt x="89" y="522"/>
                  <a:pt x="89" y="522"/>
                </a:cubicBezTo>
                <a:cubicBezTo>
                  <a:pt x="206" y="634"/>
                  <a:pt x="206" y="634"/>
                  <a:pt x="206" y="634"/>
                </a:cubicBezTo>
                <a:cubicBezTo>
                  <a:pt x="192" y="668"/>
                  <a:pt x="181" y="702"/>
                  <a:pt x="173" y="737"/>
                </a:cubicBezTo>
                <a:cubicBezTo>
                  <a:pt x="13" y="760"/>
                  <a:pt x="13" y="760"/>
                  <a:pt x="13" y="760"/>
                </a:cubicBezTo>
                <a:cubicBezTo>
                  <a:pt x="0" y="877"/>
                  <a:pt x="0" y="877"/>
                  <a:pt x="0" y="877"/>
                </a:cubicBezTo>
                <a:cubicBezTo>
                  <a:pt x="151" y="934"/>
                  <a:pt x="151" y="934"/>
                  <a:pt x="151" y="934"/>
                </a:cubicBezTo>
                <a:cubicBezTo>
                  <a:pt x="151" y="967"/>
                  <a:pt x="154" y="1000"/>
                  <a:pt x="159" y="1032"/>
                </a:cubicBezTo>
                <a:cubicBezTo>
                  <a:pt x="17" y="1115"/>
                  <a:pt x="17" y="1115"/>
                  <a:pt x="17" y="1115"/>
                </a:cubicBezTo>
                <a:cubicBezTo>
                  <a:pt x="49" y="1227"/>
                  <a:pt x="49" y="1227"/>
                  <a:pt x="49" y="1227"/>
                </a:cubicBezTo>
                <a:cubicBezTo>
                  <a:pt x="212" y="1223"/>
                  <a:pt x="212" y="1223"/>
                  <a:pt x="212" y="1223"/>
                </a:cubicBezTo>
                <a:cubicBezTo>
                  <a:pt x="227" y="1257"/>
                  <a:pt x="243" y="1289"/>
                  <a:pt x="262" y="1320"/>
                </a:cubicBezTo>
                <a:cubicBezTo>
                  <a:pt x="166" y="1449"/>
                  <a:pt x="166" y="1449"/>
                  <a:pt x="166" y="1449"/>
                </a:cubicBezTo>
                <a:cubicBezTo>
                  <a:pt x="239" y="1540"/>
                  <a:pt x="239" y="1540"/>
                  <a:pt x="239" y="1540"/>
                </a:cubicBezTo>
                <a:cubicBezTo>
                  <a:pt x="386" y="1474"/>
                  <a:pt x="386" y="1474"/>
                  <a:pt x="386" y="1474"/>
                </a:cubicBezTo>
                <a:cubicBezTo>
                  <a:pt x="410" y="1497"/>
                  <a:pt x="435" y="1518"/>
                  <a:pt x="461" y="1538"/>
                </a:cubicBezTo>
                <a:cubicBezTo>
                  <a:pt x="420" y="1694"/>
                  <a:pt x="420" y="1694"/>
                  <a:pt x="420" y="1694"/>
                </a:cubicBezTo>
                <a:cubicBezTo>
                  <a:pt x="522" y="1751"/>
                  <a:pt x="522" y="1751"/>
                  <a:pt x="522" y="1751"/>
                </a:cubicBezTo>
                <a:cubicBezTo>
                  <a:pt x="634" y="1635"/>
                  <a:pt x="634" y="1635"/>
                  <a:pt x="634" y="1635"/>
                </a:cubicBezTo>
                <a:cubicBezTo>
                  <a:pt x="667" y="1648"/>
                  <a:pt x="702" y="1659"/>
                  <a:pt x="737" y="1668"/>
                </a:cubicBezTo>
                <a:cubicBezTo>
                  <a:pt x="760" y="1827"/>
                  <a:pt x="760" y="1827"/>
                  <a:pt x="760" y="1827"/>
                </a:cubicBezTo>
                <a:cubicBezTo>
                  <a:pt x="876" y="1840"/>
                  <a:pt x="876" y="1840"/>
                  <a:pt x="876" y="1840"/>
                </a:cubicBezTo>
                <a:cubicBezTo>
                  <a:pt x="934" y="1690"/>
                  <a:pt x="934" y="1690"/>
                  <a:pt x="934" y="1690"/>
                </a:cubicBezTo>
                <a:cubicBezTo>
                  <a:pt x="967" y="1689"/>
                  <a:pt x="1000" y="1687"/>
                  <a:pt x="1032" y="1682"/>
                </a:cubicBezTo>
                <a:cubicBezTo>
                  <a:pt x="1114" y="1823"/>
                  <a:pt x="1114" y="1823"/>
                  <a:pt x="1114" y="1823"/>
                </a:cubicBezTo>
                <a:cubicBezTo>
                  <a:pt x="1227" y="1791"/>
                  <a:pt x="1227" y="1791"/>
                  <a:pt x="1227" y="1791"/>
                </a:cubicBezTo>
                <a:cubicBezTo>
                  <a:pt x="1223" y="1628"/>
                  <a:pt x="1223" y="1628"/>
                  <a:pt x="1223" y="1628"/>
                </a:cubicBezTo>
                <a:cubicBezTo>
                  <a:pt x="1256" y="1614"/>
                  <a:pt x="1289" y="1597"/>
                  <a:pt x="1319" y="1579"/>
                </a:cubicBezTo>
                <a:cubicBezTo>
                  <a:pt x="1448" y="1675"/>
                  <a:pt x="1448" y="1675"/>
                  <a:pt x="1448" y="1675"/>
                </a:cubicBezTo>
                <a:cubicBezTo>
                  <a:pt x="1540" y="1602"/>
                  <a:pt x="1540" y="1602"/>
                  <a:pt x="1540" y="1602"/>
                </a:cubicBezTo>
                <a:cubicBezTo>
                  <a:pt x="1474" y="1455"/>
                  <a:pt x="1474" y="1455"/>
                  <a:pt x="1474" y="1455"/>
                </a:cubicBezTo>
                <a:cubicBezTo>
                  <a:pt x="1497" y="1431"/>
                  <a:pt x="1518" y="1406"/>
                  <a:pt x="1538" y="1380"/>
                </a:cubicBezTo>
                <a:cubicBezTo>
                  <a:pt x="1694" y="1420"/>
                  <a:pt x="1694" y="1420"/>
                  <a:pt x="1694" y="1420"/>
                </a:cubicBezTo>
                <a:cubicBezTo>
                  <a:pt x="1751" y="1318"/>
                  <a:pt x="1751" y="1318"/>
                  <a:pt x="1751" y="1318"/>
                </a:cubicBezTo>
                <a:cubicBezTo>
                  <a:pt x="1635" y="1207"/>
                  <a:pt x="1635" y="1207"/>
                  <a:pt x="1635" y="1207"/>
                </a:cubicBezTo>
                <a:cubicBezTo>
                  <a:pt x="1648" y="1173"/>
                  <a:pt x="1659" y="1139"/>
                  <a:pt x="1668" y="1104"/>
                </a:cubicBezTo>
                <a:lnTo>
                  <a:pt x="1827" y="1080"/>
                </a:lnTo>
                <a:close/>
                <a:moveTo>
                  <a:pt x="1081" y="1490"/>
                </a:moveTo>
                <a:cubicBezTo>
                  <a:pt x="766" y="1579"/>
                  <a:pt x="439" y="1396"/>
                  <a:pt x="350" y="1081"/>
                </a:cubicBezTo>
                <a:cubicBezTo>
                  <a:pt x="262" y="767"/>
                  <a:pt x="445" y="439"/>
                  <a:pt x="759" y="351"/>
                </a:cubicBezTo>
                <a:cubicBezTo>
                  <a:pt x="1074" y="262"/>
                  <a:pt x="1401" y="445"/>
                  <a:pt x="1490" y="760"/>
                </a:cubicBezTo>
                <a:cubicBezTo>
                  <a:pt x="1579" y="1074"/>
                  <a:pt x="1396" y="1401"/>
                  <a:pt x="1081" y="149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67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Freeform 241"/>
          <p:cNvSpPr>
            <a:spLocks noEditPoints="1"/>
          </p:cNvSpPr>
          <p:nvPr/>
        </p:nvSpPr>
        <p:spPr bwMode="auto">
          <a:xfrm>
            <a:off x="1373253" y="1689626"/>
            <a:ext cx="1096369" cy="1096369"/>
          </a:xfrm>
          <a:custGeom>
            <a:avLst/>
            <a:gdLst>
              <a:gd name="T0" fmla="*/ 1335 w 1335"/>
              <a:gd name="T1" fmla="*/ 699 h 1335"/>
              <a:gd name="T2" fmla="*/ 1220 w 1335"/>
              <a:gd name="T3" fmla="*/ 586 h 1335"/>
              <a:gd name="T4" fmla="*/ 1300 w 1335"/>
              <a:gd name="T5" fmla="*/ 445 h 1335"/>
              <a:gd name="T6" fmla="*/ 1145 w 1335"/>
              <a:gd name="T7" fmla="*/ 378 h 1335"/>
              <a:gd name="T8" fmla="*/ 1162 w 1335"/>
              <a:gd name="T9" fmla="*/ 218 h 1335"/>
              <a:gd name="T10" fmla="*/ 1001 w 1335"/>
              <a:gd name="T11" fmla="*/ 219 h 1335"/>
              <a:gd name="T12" fmla="*/ 956 w 1335"/>
              <a:gd name="T13" fmla="*/ 65 h 1335"/>
              <a:gd name="T14" fmla="*/ 801 w 1335"/>
              <a:gd name="T15" fmla="*/ 125 h 1335"/>
              <a:gd name="T16" fmla="*/ 699 w 1335"/>
              <a:gd name="T17" fmla="*/ 0 h 1335"/>
              <a:gd name="T18" fmla="*/ 586 w 1335"/>
              <a:gd name="T19" fmla="*/ 115 h 1335"/>
              <a:gd name="T20" fmla="*/ 445 w 1335"/>
              <a:gd name="T21" fmla="*/ 35 h 1335"/>
              <a:gd name="T22" fmla="*/ 378 w 1335"/>
              <a:gd name="T23" fmla="*/ 190 h 1335"/>
              <a:gd name="T24" fmla="*/ 218 w 1335"/>
              <a:gd name="T25" fmla="*/ 173 h 1335"/>
              <a:gd name="T26" fmla="*/ 220 w 1335"/>
              <a:gd name="T27" fmla="*/ 334 h 1335"/>
              <a:gd name="T28" fmla="*/ 65 w 1335"/>
              <a:gd name="T29" fmla="*/ 379 h 1335"/>
              <a:gd name="T30" fmla="*/ 125 w 1335"/>
              <a:gd name="T31" fmla="*/ 535 h 1335"/>
              <a:gd name="T32" fmla="*/ 0 w 1335"/>
              <a:gd name="T33" fmla="*/ 636 h 1335"/>
              <a:gd name="T34" fmla="*/ 115 w 1335"/>
              <a:gd name="T35" fmla="*/ 749 h 1335"/>
              <a:gd name="T36" fmla="*/ 35 w 1335"/>
              <a:gd name="T37" fmla="*/ 890 h 1335"/>
              <a:gd name="T38" fmla="*/ 190 w 1335"/>
              <a:gd name="T39" fmla="*/ 957 h 1335"/>
              <a:gd name="T40" fmla="*/ 173 w 1335"/>
              <a:gd name="T41" fmla="*/ 1117 h 1335"/>
              <a:gd name="T42" fmla="*/ 334 w 1335"/>
              <a:gd name="T43" fmla="*/ 1116 h 1335"/>
              <a:gd name="T44" fmla="*/ 379 w 1335"/>
              <a:gd name="T45" fmla="*/ 1270 h 1335"/>
              <a:gd name="T46" fmla="*/ 535 w 1335"/>
              <a:gd name="T47" fmla="*/ 1210 h 1335"/>
              <a:gd name="T48" fmla="*/ 636 w 1335"/>
              <a:gd name="T49" fmla="*/ 1335 h 1335"/>
              <a:gd name="T50" fmla="*/ 749 w 1335"/>
              <a:gd name="T51" fmla="*/ 1220 h 1335"/>
              <a:gd name="T52" fmla="*/ 890 w 1335"/>
              <a:gd name="T53" fmla="*/ 1299 h 1335"/>
              <a:gd name="T54" fmla="*/ 957 w 1335"/>
              <a:gd name="T55" fmla="*/ 1145 h 1335"/>
              <a:gd name="T56" fmla="*/ 1117 w 1335"/>
              <a:gd name="T57" fmla="*/ 1162 h 1335"/>
              <a:gd name="T58" fmla="*/ 1116 w 1335"/>
              <a:gd name="T59" fmla="*/ 1001 h 1335"/>
              <a:gd name="T60" fmla="*/ 1271 w 1335"/>
              <a:gd name="T61" fmla="*/ 956 h 1335"/>
              <a:gd name="T62" fmla="*/ 1210 w 1335"/>
              <a:gd name="T63" fmla="*/ 801 h 1335"/>
              <a:gd name="T64" fmla="*/ 776 w 1335"/>
              <a:gd name="T65" fmla="*/ 1050 h 1335"/>
              <a:gd name="T66" fmla="*/ 560 w 1335"/>
              <a:gd name="T67" fmla="*/ 286 h 1335"/>
              <a:gd name="T68" fmla="*/ 776 w 1335"/>
              <a:gd name="T69" fmla="*/ 105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70AD47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67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242"/>
          <p:cNvSpPr>
            <a:spLocks noEditPoints="1"/>
          </p:cNvSpPr>
          <p:nvPr/>
        </p:nvSpPr>
        <p:spPr bwMode="auto">
          <a:xfrm>
            <a:off x="985076" y="4288638"/>
            <a:ext cx="931914" cy="930879"/>
          </a:xfrm>
          <a:custGeom>
            <a:avLst/>
            <a:gdLst>
              <a:gd name="T0" fmla="*/ 1013 w 1135"/>
              <a:gd name="T1" fmla="*/ 544 h 1134"/>
              <a:gd name="T2" fmla="*/ 1135 w 1135"/>
              <a:gd name="T3" fmla="*/ 472 h 1134"/>
              <a:gd name="T4" fmla="*/ 1107 w 1135"/>
              <a:gd name="T5" fmla="*/ 367 h 1134"/>
              <a:gd name="T6" fmla="*/ 965 w 1135"/>
              <a:gd name="T7" fmla="*/ 366 h 1134"/>
              <a:gd name="T8" fmla="*/ 866 w 1135"/>
              <a:gd name="T9" fmla="*/ 237 h 1134"/>
              <a:gd name="T10" fmla="*/ 901 w 1135"/>
              <a:gd name="T11" fmla="*/ 99 h 1134"/>
              <a:gd name="T12" fmla="*/ 808 w 1135"/>
              <a:gd name="T13" fmla="*/ 45 h 1134"/>
              <a:gd name="T14" fmla="*/ 706 w 1135"/>
              <a:gd name="T15" fmla="*/ 144 h 1134"/>
              <a:gd name="T16" fmla="*/ 544 w 1135"/>
              <a:gd name="T17" fmla="*/ 123 h 1134"/>
              <a:gd name="T18" fmla="*/ 472 w 1135"/>
              <a:gd name="T19" fmla="*/ 0 h 1134"/>
              <a:gd name="T20" fmla="*/ 367 w 1135"/>
              <a:gd name="T21" fmla="*/ 28 h 1134"/>
              <a:gd name="T22" fmla="*/ 365 w 1135"/>
              <a:gd name="T23" fmla="*/ 170 h 1134"/>
              <a:gd name="T24" fmla="*/ 237 w 1135"/>
              <a:gd name="T25" fmla="*/ 269 h 1134"/>
              <a:gd name="T26" fmla="*/ 99 w 1135"/>
              <a:gd name="T27" fmla="*/ 234 h 1134"/>
              <a:gd name="T28" fmla="*/ 45 w 1135"/>
              <a:gd name="T29" fmla="*/ 327 h 1134"/>
              <a:gd name="T30" fmla="*/ 144 w 1135"/>
              <a:gd name="T31" fmla="*/ 429 h 1134"/>
              <a:gd name="T32" fmla="*/ 123 w 1135"/>
              <a:gd name="T33" fmla="*/ 590 h 1134"/>
              <a:gd name="T34" fmla="*/ 0 w 1135"/>
              <a:gd name="T35" fmla="*/ 663 h 1134"/>
              <a:gd name="T36" fmla="*/ 28 w 1135"/>
              <a:gd name="T37" fmla="*/ 767 h 1134"/>
              <a:gd name="T38" fmla="*/ 171 w 1135"/>
              <a:gd name="T39" fmla="*/ 769 h 1134"/>
              <a:gd name="T40" fmla="*/ 269 w 1135"/>
              <a:gd name="T41" fmla="*/ 898 h 1134"/>
              <a:gd name="T42" fmla="*/ 234 w 1135"/>
              <a:gd name="T43" fmla="*/ 1036 h 1134"/>
              <a:gd name="T44" fmla="*/ 328 w 1135"/>
              <a:gd name="T45" fmla="*/ 1090 h 1134"/>
              <a:gd name="T46" fmla="*/ 429 w 1135"/>
              <a:gd name="T47" fmla="*/ 991 h 1134"/>
              <a:gd name="T48" fmla="*/ 591 w 1135"/>
              <a:gd name="T49" fmla="*/ 1012 h 1134"/>
              <a:gd name="T50" fmla="*/ 664 w 1135"/>
              <a:gd name="T51" fmla="*/ 1134 h 1134"/>
              <a:gd name="T52" fmla="*/ 768 w 1135"/>
              <a:gd name="T53" fmla="*/ 1106 h 1134"/>
              <a:gd name="T54" fmla="*/ 770 w 1135"/>
              <a:gd name="T55" fmla="*/ 964 h 1134"/>
              <a:gd name="T56" fmla="*/ 899 w 1135"/>
              <a:gd name="T57" fmla="*/ 865 h 1134"/>
              <a:gd name="T58" fmla="*/ 1036 w 1135"/>
              <a:gd name="T59" fmla="*/ 900 h 1134"/>
              <a:gd name="T60" fmla="*/ 1090 w 1135"/>
              <a:gd name="T61" fmla="*/ 807 h 1134"/>
              <a:gd name="T62" fmla="*/ 992 w 1135"/>
              <a:gd name="T63" fmla="*/ 705 h 1134"/>
              <a:gd name="T64" fmla="*/ 1013 w 1135"/>
              <a:gd name="T65" fmla="*/ 544 h 1134"/>
              <a:gd name="T66" fmla="*/ 593 w 1135"/>
              <a:gd name="T67" fmla="*/ 879 h 1134"/>
              <a:gd name="T68" fmla="*/ 256 w 1135"/>
              <a:gd name="T69" fmla="*/ 593 h 1134"/>
              <a:gd name="T70" fmla="*/ 543 w 1135"/>
              <a:gd name="T71" fmla="*/ 256 h 1134"/>
              <a:gd name="T72" fmla="*/ 879 w 1135"/>
              <a:gd name="T73" fmla="*/ 542 h 1134"/>
              <a:gd name="T74" fmla="*/ 593 w 1135"/>
              <a:gd name="T75" fmla="*/ 879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35" h="1134">
                <a:moveTo>
                  <a:pt x="1013" y="544"/>
                </a:moveTo>
                <a:cubicBezTo>
                  <a:pt x="1135" y="472"/>
                  <a:pt x="1135" y="472"/>
                  <a:pt x="1135" y="472"/>
                </a:cubicBezTo>
                <a:cubicBezTo>
                  <a:pt x="1107" y="367"/>
                  <a:pt x="1107" y="367"/>
                  <a:pt x="1107" y="367"/>
                </a:cubicBezTo>
                <a:cubicBezTo>
                  <a:pt x="965" y="366"/>
                  <a:pt x="965" y="366"/>
                  <a:pt x="965" y="366"/>
                </a:cubicBezTo>
                <a:cubicBezTo>
                  <a:pt x="940" y="317"/>
                  <a:pt x="906" y="273"/>
                  <a:pt x="866" y="237"/>
                </a:cubicBezTo>
                <a:cubicBezTo>
                  <a:pt x="901" y="99"/>
                  <a:pt x="901" y="99"/>
                  <a:pt x="901" y="99"/>
                </a:cubicBezTo>
                <a:cubicBezTo>
                  <a:pt x="808" y="45"/>
                  <a:pt x="808" y="45"/>
                  <a:pt x="808" y="45"/>
                </a:cubicBezTo>
                <a:cubicBezTo>
                  <a:pt x="706" y="144"/>
                  <a:pt x="706" y="144"/>
                  <a:pt x="706" y="144"/>
                </a:cubicBezTo>
                <a:cubicBezTo>
                  <a:pt x="655" y="127"/>
                  <a:pt x="601" y="120"/>
                  <a:pt x="544" y="123"/>
                </a:cubicBezTo>
                <a:cubicBezTo>
                  <a:pt x="472" y="0"/>
                  <a:pt x="472" y="0"/>
                  <a:pt x="472" y="0"/>
                </a:cubicBezTo>
                <a:cubicBezTo>
                  <a:pt x="367" y="28"/>
                  <a:pt x="367" y="28"/>
                  <a:pt x="367" y="28"/>
                </a:cubicBezTo>
                <a:cubicBezTo>
                  <a:pt x="365" y="170"/>
                  <a:pt x="365" y="170"/>
                  <a:pt x="365" y="170"/>
                </a:cubicBezTo>
                <a:cubicBezTo>
                  <a:pt x="317" y="195"/>
                  <a:pt x="273" y="229"/>
                  <a:pt x="237" y="269"/>
                </a:cubicBezTo>
                <a:cubicBezTo>
                  <a:pt x="99" y="234"/>
                  <a:pt x="99" y="234"/>
                  <a:pt x="99" y="234"/>
                </a:cubicBezTo>
                <a:cubicBezTo>
                  <a:pt x="45" y="327"/>
                  <a:pt x="45" y="327"/>
                  <a:pt x="45" y="327"/>
                </a:cubicBezTo>
                <a:cubicBezTo>
                  <a:pt x="144" y="429"/>
                  <a:pt x="144" y="429"/>
                  <a:pt x="144" y="429"/>
                </a:cubicBezTo>
                <a:cubicBezTo>
                  <a:pt x="128" y="480"/>
                  <a:pt x="120" y="534"/>
                  <a:pt x="123" y="590"/>
                </a:cubicBezTo>
                <a:cubicBezTo>
                  <a:pt x="0" y="663"/>
                  <a:pt x="0" y="663"/>
                  <a:pt x="0" y="663"/>
                </a:cubicBezTo>
                <a:cubicBezTo>
                  <a:pt x="28" y="767"/>
                  <a:pt x="28" y="767"/>
                  <a:pt x="28" y="767"/>
                </a:cubicBezTo>
                <a:cubicBezTo>
                  <a:pt x="171" y="769"/>
                  <a:pt x="171" y="769"/>
                  <a:pt x="171" y="769"/>
                </a:cubicBezTo>
                <a:cubicBezTo>
                  <a:pt x="195" y="818"/>
                  <a:pt x="229" y="862"/>
                  <a:pt x="269" y="898"/>
                </a:cubicBezTo>
                <a:cubicBezTo>
                  <a:pt x="234" y="1036"/>
                  <a:pt x="234" y="1036"/>
                  <a:pt x="234" y="1036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429" y="991"/>
                  <a:pt x="429" y="991"/>
                  <a:pt x="429" y="991"/>
                </a:cubicBezTo>
                <a:cubicBezTo>
                  <a:pt x="480" y="1008"/>
                  <a:pt x="535" y="1015"/>
                  <a:pt x="591" y="1012"/>
                </a:cubicBezTo>
                <a:cubicBezTo>
                  <a:pt x="664" y="1134"/>
                  <a:pt x="664" y="1134"/>
                  <a:pt x="664" y="1134"/>
                </a:cubicBezTo>
                <a:cubicBezTo>
                  <a:pt x="768" y="1106"/>
                  <a:pt x="768" y="1106"/>
                  <a:pt x="768" y="1106"/>
                </a:cubicBezTo>
                <a:cubicBezTo>
                  <a:pt x="770" y="964"/>
                  <a:pt x="770" y="964"/>
                  <a:pt x="770" y="964"/>
                </a:cubicBezTo>
                <a:cubicBezTo>
                  <a:pt x="819" y="939"/>
                  <a:pt x="863" y="906"/>
                  <a:pt x="899" y="865"/>
                </a:cubicBezTo>
                <a:cubicBezTo>
                  <a:pt x="1036" y="900"/>
                  <a:pt x="1036" y="900"/>
                  <a:pt x="1036" y="900"/>
                </a:cubicBezTo>
                <a:cubicBezTo>
                  <a:pt x="1090" y="807"/>
                  <a:pt x="1090" y="807"/>
                  <a:pt x="1090" y="807"/>
                </a:cubicBezTo>
                <a:cubicBezTo>
                  <a:pt x="992" y="705"/>
                  <a:pt x="992" y="705"/>
                  <a:pt x="992" y="705"/>
                </a:cubicBezTo>
                <a:cubicBezTo>
                  <a:pt x="1008" y="654"/>
                  <a:pt x="1015" y="600"/>
                  <a:pt x="1013" y="544"/>
                </a:cubicBezTo>
                <a:close/>
                <a:moveTo>
                  <a:pt x="593" y="879"/>
                </a:moveTo>
                <a:cubicBezTo>
                  <a:pt x="421" y="893"/>
                  <a:pt x="270" y="764"/>
                  <a:pt x="256" y="593"/>
                </a:cubicBezTo>
                <a:cubicBezTo>
                  <a:pt x="243" y="421"/>
                  <a:pt x="371" y="270"/>
                  <a:pt x="543" y="256"/>
                </a:cubicBezTo>
                <a:cubicBezTo>
                  <a:pt x="714" y="242"/>
                  <a:pt x="865" y="370"/>
                  <a:pt x="879" y="542"/>
                </a:cubicBezTo>
                <a:cubicBezTo>
                  <a:pt x="893" y="714"/>
                  <a:pt x="765" y="865"/>
                  <a:pt x="593" y="879"/>
                </a:cubicBezTo>
                <a:close/>
              </a:path>
            </a:pathLst>
          </a:custGeom>
          <a:solidFill>
            <a:srgbClr val="70AD47">
              <a:lumMod val="60000"/>
              <a:lumOff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67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70633" y="4035341"/>
            <a:ext cx="960900" cy="1913939"/>
            <a:chOff x="6660137" y="2870008"/>
            <a:chExt cx="960900" cy="1913939"/>
          </a:xfrm>
        </p:grpSpPr>
        <p:sp>
          <p:nvSpPr>
            <p:cNvPr id="31" name="Freeform 254"/>
            <p:cNvSpPr>
              <a:spLocks/>
            </p:cNvSpPr>
            <p:nvPr/>
          </p:nvSpPr>
          <p:spPr bwMode="auto">
            <a:xfrm>
              <a:off x="6759516" y="2870008"/>
              <a:ext cx="478886" cy="229617"/>
            </a:xfrm>
            <a:custGeom>
              <a:avLst/>
              <a:gdLst>
                <a:gd name="T0" fmla="*/ 630 w 651"/>
                <a:gd name="T1" fmla="*/ 273 h 313"/>
                <a:gd name="T2" fmla="*/ 589 w 651"/>
                <a:gd name="T3" fmla="*/ 273 h 313"/>
                <a:gd name="T4" fmla="*/ 304 w 651"/>
                <a:gd name="T5" fmla="*/ 0 h 313"/>
                <a:gd name="T6" fmla="*/ 19 w 651"/>
                <a:gd name="T7" fmla="*/ 271 h 313"/>
                <a:gd name="T8" fmla="*/ 0 w 651"/>
                <a:gd name="T9" fmla="*/ 292 h 313"/>
                <a:gd name="T10" fmla="*/ 21 w 651"/>
                <a:gd name="T11" fmla="*/ 313 h 313"/>
                <a:gd name="T12" fmla="*/ 630 w 651"/>
                <a:gd name="T13" fmla="*/ 313 h 313"/>
                <a:gd name="T14" fmla="*/ 651 w 651"/>
                <a:gd name="T15" fmla="*/ 293 h 313"/>
                <a:gd name="T16" fmla="*/ 630 w 651"/>
                <a:gd name="T17" fmla="*/ 27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1" h="313">
                  <a:moveTo>
                    <a:pt x="630" y="273"/>
                  </a:moveTo>
                  <a:cubicBezTo>
                    <a:pt x="589" y="273"/>
                    <a:pt x="589" y="273"/>
                    <a:pt x="589" y="273"/>
                  </a:cubicBezTo>
                  <a:cubicBezTo>
                    <a:pt x="578" y="113"/>
                    <a:pt x="454" y="0"/>
                    <a:pt x="304" y="0"/>
                  </a:cubicBezTo>
                  <a:cubicBezTo>
                    <a:pt x="153" y="0"/>
                    <a:pt x="30" y="116"/>
                    <a:pt x="19" y="271"/>
                  </a:cubicBezTo>
                  <a:cubicBezTo>
                    <a:pt x="9" y="272"/>
                    <a:pt x="0" y="281"/>
                    <a:pt x="0" y="292"/>
                  </a:cubicBezTo>
                  <a:cubicBezTo>
                    <a:pt x="0" y="303"/>
                    <a:pt x="10" y="313"/>
                    <a:pt x="21" y="313"/>
                  </a:cubicBezTo>
                  <a:cubicBezTo>
                    <a:pt x="630" y="313"/>
                    <a:pt x="630" y="313"/>
                    <a:pt x="630" y="313"/>
                  </a:cubicBezTo>
                  <a:cubicBezTo>
                    <a:pt x="642" y="313"/>
                    <a:pt x="651" y="304"/>
                    <a:pt x="651" y="293"/>
                  </a:cubicBezTo>
                  <a:cubicBezTo>
                    <a:pt x="651" y="282"/>
                    <a:pt x="642" y="273"/>
                    <a:pt x="630" y="273"/>
                  </a:cubicBezTo>
                  <a:close/>
                </a:path>
              </a:pathLst>
            </a:custGeom>
            <a:solidFill>
              <a:srgbClr val="0092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255"/>
            <p:cNvSpPr>
              <a:spLocks/>
            </p:cNvSpPr>
            <p:nvPr/>
          </p:nvSpPr>
          <p:spPr bwMode="auto">
            <a:xfrm>
              <a:off x="6660137" y="2941995"/>
              <a:ext cx="960900" cy="1841952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solidFill>
              <a:srgbClr val="70AD47">
                <a:lumMod val="20000"/>
                <a:lumOff val="8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256"/>
            <p:cNvSpPr>
              <a:spLocks/>
            </p:cNvSpPr>
            <p:nvPr/>
          </p:nvSpPr>
          <p:spPr bwMode="auto">
            <a:xfrm>
              <a:off x="6784586" y="3143035"/>
              <a:ext cx="394073" cy="213068"/>
            </a:xfrm>
            <a:custGeom>
              <a:avLst/>
              <a:gdLst>
                <a:gd name="T0" fmla="*/ 1 w 535"/>
                <a:gd name="T1" fmla="*/ 0 h 290"/>
                <a:gd name="T2" fmla="*/ 0 w 535"/>
                <a:gd name="T3" fmla="*/ 22 h 290"/>
                <a:gd name="T4" fmla="*/ 267 w 535"/>
                <a:gd name="T5" fmla="*/ 290 h 290"/>
                <a:gd name="T6" fmla="*/ 535 w 535"/>
                <a:gd name="T7" fmla="*/ 22 h 290"/>
                <a:gd name="T8" fmla="*/ 534 w 535"/>
                <a:gd name="T9" fmla="*/ 0 h 290"/>
                <a:gd name="T10" fmla="*/ 1 w 535"/>
                <a:gd name="T11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290">
                  <a:moveTo>
                    <a:pt x="1" y="0"/>
                  </a:moveTo>
                  <a:cubicBezTo>
                    <a:pt x="0" y="7"/>
                    <a:pt x="0" y="15"/>
                    <a:pt x="0" y="22"/>
                  </a:cubicBezTo>
                  <a:cubicBezTo>
                    <a:pt x="0" y="170"/>
                    <a:pt x="120" y="290"/>
                    <a:pt x="267" y="290"/>
                  </a:cubicBezTo>
                  <a:cubicBezTo>
                    <a:pt x="415" y="290"/>
                    <a:pt x="535" y="170"/>
                    <a:pt x="535" y="22"/>
                  </a:cubicBezTo>
                  <a:cubicBezTo>
                    <a:pt x="535" y="15"/>
                    <a:pt x="534" y="7"/>
                    <a:pt x="534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4" name="文本框 16"/>
          <p:cNvSpPr txBox="1"/>
          <p:nvPr/>
        </p:nvSpPr>
        <p:spPr>
          <a:xfrm>
            <a:off x="3651386" y="3319152"/>
            <a:ext cx="4224233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>
                <a:solidFill>
                  <a:srgbClr val="43C5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深入熟悉了解</a:t>
            </a:r>
            <a:r>
              <a:rPr lang="zh-CN" altLang="en-US" sz="4950" b="1" dirty="0">
                <a:solidFill>
                  <a:srgbClr val="43C5AD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华东</a:t>
            </a:r>
            <a:r>
              <a:rPr lang="zh-CN" altLang="en-US" sz="2700" b="1" dirty="0">
                <a:solidFill>
                  <a:srgbClr val="43C5A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</a:p>
        </p:txBody>
      </p:sp>
      <p:sp>
        <p:nvSpPr>
          <p:cNvPr id="35" name="文本框 17"/>
          <p:cNvSpPr txBox="1"/>
          <p:nvPr/>
        </p:nvSpPr>
        <p:spPr>
          <a:xfrm>
            <a:off x="3540237" y="2848137"/>
            <a:ext cx="4665060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>
                <a:solidFill>
                  <a:srgbClr val="C1D8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平均指标达成率达到</a:t>
            </a:r>
            <a:r>
              <a:rPr lang="en-US" altLang="zh-CN" sz="4950" dirty="0">
                <a:solidFill>
                  <a:srgbClr val="C1D84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168%</a:t>
            </a:r>
          </a:p>
        </p:txBody>
      </p:sp>
      <p:sp>
        <p:nvSpPr>
          <p:cNvPr id="36" name="文本框 18"/>
          <p:cNvSpPr txBox="1"/>
          <p:nvPr/>
        </p:nvSpPr>
        <p:spPr>
          <a:xfrm>
            <a:off x="3812215" y="2554749"/>
            <a:ext cx="3791423" cy="19967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5625" b="1" dirty="0">
                <a:solidFill>
                  <a:srgbClr val="00B05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我就是您</a:t>
            </a:r>
            <a:endParaRPr lang="en-US" altLang="zh-CN" sz="5625" b="1" dirty="0">
              <a:solidFill>
                <a:srgbClr val="00B05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625" b="1" dirty="0">
                <a:solidFill>
                  <a:srgbClr val="00B05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寻找的人！</a:t>
            </a:r>
            <a:endParaRPr lang="en-US" altLang="zh-CN" sz="5625" b="1" dirty="0">
              <a:solidFill>
                <a:srgbClr val="00B05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文本框 18"/>
          <p:cNvSpPr txBox="1"/>
          <p:nvPr/>
        </p:nvSpPr>
        <p:spPr>
          <a:xfrm>
            <a:off x="2989879" y="3014284"/>
            <a:ext cx="5837275" cy="1768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950" b="1" i="0" u="none" strike="noStrike" kern="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</a:rPr>
              <a:t>求带走，愿做牛做马</a:t>
            </a:r>
            <a:endParaRPr kumimoji="0" lang="en-US" altLang="zh-CN" sz="4950" b="1" i="0" u="none" strike="noStrike" kern="0" cap="none" spc="0" normalizeH="0" baseline="0" noProof="0" dirty="0">
              <a:ln>
                <a:noFill/>
              </a:ln>
              <a:solidFill>
                <a:srgbClr val="70AD47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0" dur="4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21600000">
                                      <p:cBhvr>
                                        <p:cTn id="42" dur="4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21600000">
                                      <p:cBhvr>
                                        <p:cTn id="44" dur="4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6" dur="4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40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4" presetClass="emph" presetSubtype="0" grpId="1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08333E-7 -3.7037E-6 L 2.08333E-7 -0.07222 " pathEditMode="relative" rAng="0" ptsTypes="AA">
                                      <p:cBhvr>
                                        <p:cTn id="53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54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5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6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7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2" presetClass="exit" presetSubtype="2" fill="hold" grpId="2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9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0" presetClass="entr" presetSubtype="0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4" presetClass="emph" presetSubtype="0" grpId="1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54167E-6 -2.96296E-6 L 3.54167E-6 -0.07222 " pathEditMode="relative" rAng="0" ptsTypes="AA">
                                      <p:cBhvr>
                                        <p:cTn id="68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69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0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1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2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2" presetClass="exit" presetSubtype="8" fill="hold" grpId="2" nodeType="withEffect">
                                  <p:stCondLst>
                                    <p:cond delay="7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74" dur="1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25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0" presetClass="entr" presetSubtype="0" fill="hold" grpId="0" nodeType="withEffect">
                                  <p:stCondLst>
                                    <p:cond delay="8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4" presetClass="emph" presetSubtype="0" grpId="1" nodeType="withEffect">
                                  <p:stCondLst>
                                    <p:cond delay="9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29167E-6 -4.44444E-6 L 2.29167E-6 -0.07222 " pathEditMode="relative" rAng="0" ptsTypes="AA">
                                      <p:cBhvr>
                                        <p:cTn id="83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84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5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6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7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2" presetClass="exit" presetSubtype="2" fill="hold" grpId="2" nodeType="withEffect">
                                  <p:stCondLst>
                                    <p:cond delay="11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9" dur="125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25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35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4500"/>
                            </p:stCondLst>
                            <p:childTnLst>
                              <p:par>
                                <p:cTn id="9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250"/>
                            </p:stCondLst>
                            <p:childTnLst>
                              <p:par>
                                <p:cTn id="110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6250"/>
                            </p:stCondLst>
                            <p:childTnLst>
                              <p:par>
                                <p:cTn id="116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725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6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28" dur="125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P spid="20" grpId="1" build="allAtOnce"/>
      <p:bldP spid="20" grpId="2" build="allAtOnce"/>
      <p:bldP spid="21" grpId="0"/>
      <p:bldP spid="25" grpId="0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4" grpId="0" build="p"/>
      <p:bldP spid="34" grpId="1" build="allAtOnce"/>
      <p:bldP spid="34" grpId="2" build="allAtOnce"/>
      <p:bldP spid="35" grpId="0" build="p"/>
      <p:bldP spid="35" grpId="1" build="allAtOnce"/>
      <p:bldP spid="35" grpId="2" build="allAtOnce"/>
      <p:bldP spid="36" grpId="0"/>
      <p:bldP spid="36" grpId="1" build="allAtOnce"/>
      <p:bldP spid="37" grpId="0"/>
      <p:bldP spid="37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3"/>
          <p:cNvSpPr>
            <a:spLocks noChangeArrowheads="1"/>
          </p:cNvSpPr>
          <p:nvPr/>
        </p:nvSpPr>
        <p:spPr bwMode="auto">
          <a:xfrm>
            <a:off x="3572990" y="1309497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求职意向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42" name="文本框 37"/>
          <p:cNvSpPr txBox="1"/>
          <p:nvPr/>
        </p:nvSpPr>
        <p:spPr>
          <a:xfrm>
            <a:off x="5027482" y="1494163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43CB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43CB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43CBB3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position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43CBB3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163880" y="1350591"/>
            <a:ext cx="197506" cy="296260"/>
            <a:chOff x="5284519" y="1508166"/>
            <a:chExt cx="213756" cy="427512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45" name="直接连接符 4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sp>
        <p:nvSpPr>
          <p:cNvPr id="46" name="空心弧 45"/>
          <p:cNvSpPr/>
          <p:nvPr/>
        </p:nvSpPr>
        <p:spPr>
          <a:xfrm rot="5400000">
            <a:off x="646365" y="2334390"/>
            <a:ext cx="3068378" cy="3068380"/>
          </a:xfrm>
          <a:prstGeom prst="blockArc">
            <a:avLst>
              <a:gd name="adj1" fmla="val 10800000"/>
              <a:gd name="adj2" fmla="val 6953"/>
              <a:gd name="adj3" fmla="val 1246"/>
            </a:avLst>
          </a:prstGeom>
          <a:solidFill>
            <a:sysClr val="windowText" lastClr="000000">
              <a:lumMod val="50000"/>
              <a:lumOff val="5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2767512" y="2381159"/>
            <a:ext cx="384606" cy="384606"/>
          </a:xfrm>
          <a:prstGeom prst="ellipse">
            <a:avLst/>
          </a:prstGeom>
          <a:solidFill>
            <a:srgbClr val="70AD47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3414637" y="3195939"/>
            <a:ext cx="384606" cy="384606"/>
          </a:xfrm>
          <a:prstGeom prst="ellipse">
            <a:avLst/>
          </a:pr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3422662" y="4146397"/>
            <a:ext cx="384606" cy="384606"/>
          </a:xfrm>
          <a:prstGeom prst="ellips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2770607" y="4983597"/>
            <a:ext cx="384606" cy="384606"/>
          </a:xfrm>
          <a:prstGeom prst="ellipse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3149738" y="2212908"/>
            <a:ext cx="1793216" cy="717096"/>
            <a:chOff x="4340951" y="1564822"/>
            <a:chExt cx="2390955" cy="956128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4340951" y="2045561"/>
              <a:ext cx="1440000" cy="0"/>
            </a:xfrm>
            <a:prstGeom prst="line">
              <a:avLst/>
            </a:prstGeom>
            <a:noFill/>
            <a:ln w="12700" cap="flat" cmpd="sng" algn="ctr">
              <a:solidFill>
                <a:srgbClr val="9DA8B1"/>
              </a:solidFill>
              <a:prstDash val="solid"/>
              <a:miter lim="800000"/>
            </a:ln>
            <a:effectLst/>
          </p:spPr>
        </p:cxnSp>
        <p:sp>
          <p:nvSpPr>
            <p:cNvPr id="53" name="椭圆 52"/>
            <p:cNvSpPr/>
            <p:nvPr/>
          </p:nvSpPr>
          <p:spPr>
            <a:xfrm>
              <a:off x="5775778" y="1564822"/>
              <a:ext cx="956128" cy="956128"/>
            </a:xfrm>
            <a:prstGeom prst="ellipse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54" name="组合 53"/>
            <p:cNvGrpSpPr>
              <a:grpSpLocks noChangeAspect="1"/>
            </p:cNvGrpSpPr>
            <p:nvPr/>
          </p:nvGrpSpPr>
          <p:grpSpPr>
            <a:xfrm>
              <a:off x="6044150" y="1775120"/>
              <a:ext cx="419385" cy="504000"/>
              <a:chOff x="5072479" y="2378340"/>
              <a:chExt cx="239649" cy="288000"/>
            </a:xfrm>
          </p:grpSpPr>
          <p:sp>
            <p:nvSpPr>
              <p:cNvPr id="55" name="Freeform 846"/>
              <p:cNvSpPr>
                <a:spLocks/>
              </p:cNvSpPr>
              <p:nvPr/>
            </p:nvSpPr>
            <p:spPr bwMode="auto">
              <a:xfrm>
                <a:off x="5072479" y="2432997"/>
                <a:ext cx="239649" cy="233343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47"/>
              <p:cNvSpPr>
                <a:spLocks/>
              </p:cNvSpPr>
              <p:nvPr/>
            </p:nvSpPr>
            <p:spPr bwMode="auto">
              <a:xfrm>
                <a:off x="5167078" y="2378340"/>
                <a:ext cx="44147" cy="138744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3155217" y="4817352"/>
            <a:ext cx="1787740" cy="717096"/>
            <a:chOff x="4348253" y="4975681"/>
            <a:chExt cx="2383653" cy="956128"/>
          </a:xfrm>
        </p:grpSpPr>
        <p:cxnSp>
          <p:nvCxnSpPr>
            <p:cNvPr id="58" name="直接连接符 57"/>
            <p:cNvCxnSpPr/>
            <p:nvPr/>
          </p:nvCxnSpPr>
          <p:spPr>
            <a:xfrm>
              <a:off x="4348253" y="5453745"/>
              <a:ext cx="1440000" cy="0"/>
            </a:xfrm>
            <a:prstGeom prst="line">
              <a:avLst/>
            </a:prstGeom>
            <a:noFill/>
            <a:ln w="12700" cap="flat" cmpd="sng" algn="ctr">
              <a:solidFill>
                <a:srgbClr val="9DA8B1"/>
              </a:solidFill>
              <a:prstDash val="solid"/>
              <a:miter lim="800000"/>
            </a:ln>
            <a:effectLst/>
          </p:spPr>
        </p:cxnSp>
        <p:sp>
          <p:nvSpPr>
            <p:cNvPr id="59" name="椭圆 58"/>
            <p:cNvSpPr/>
            <p:nvPr/>
          </p:nvSpPr>
          <p:spPr>
            <a:xfrm>
              <a:off x="5775778" y="4975681"/>
              <a:ext cx="956128" cy="956128"/>
            </a:xfrm>
            <a:prstGeom prst="ellipse">
              <a:avLst/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0" name="Freeform 110"/>
            <p:cNvSpPr>
              <a:spLocks noChangeAspect="1" noEditPoints="1"/>
            </p:cNvSpPr>
            <p:nvPr/>
          </p:nvSpPr>
          <p:spPr bwMode="auto">
            <a:xfrm>
              <a:off x="6046029" y="5239979"/>
              <a:ext cx="447158" cy="396000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799243" y="3029694"/>
            <a:ext cx="2513792" cy="717096"/>
            <a:chOff x="5484756" y="2623003"/>
            <a:chExt cx="3351722" cy="956128"/>
          </a:xfrm>
        </p:grpSpPr>
        <p:cxnSp>
          <p:nvCxnSpPr>
            <p:cNvPr id="62" name="直接连接符 61"/>
            <p:cNvCxnSpPr>
              <a:stCxn id="48" idx="6"/>
              <a:endCxn id="63" idx="2"/>
            </p:cNvCxnSpPr>
            <p:nvPr/>
          </p:nvCxnSpPr>
          <p:spPr>
            <a:xfrm flipV="1">
              <a:off x="5484756" y="3101067"/>
              <a:ext cx="2395594" cy="96011"/>
            </a:xfrm>
            <a:prstGeom prst="line">
              <a:avLst/>
            </a:prstGeom>
            <a:noFill/>
            <a:ln w="12700" cap="flat" cmpd="sng" algn="ctr">
              <a:solidFill>
                <a:srgbClr val="9DA8B1"/>
              </a:solidFill>
              <a:prstDash val="solid"/>
              <a:miter lim="800000"/>
            </a:ln>
            <a:effectLst/>
          </p:spPr>
        </p:cxnSp>
        <p:sp>
          <p:nvSpPr>
            <p:cNvPr id="63" name="椭圆 62"/>
            <p:cNvSpPr/>
            <p:nvPr/>
          </p:nvSpPr>
          <p:spPr>
            <a:xfrm>
              <a:off x="7880350" y="2623003"/>
              <a:ext cx="956128" cy="95612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168"/>
            <p:cNvSpPr>
              <a:spLocks noChangeAspect="1" noEditPoints="1"/>
            </p:cNvSpPr>
            <p:nvPr/>
          </p:nvSpPr>
          <p:spPr bwMode="auto">
            <a:xfrm>
              <a:off x="8127242" y="2903067"/>
              <a:ext cx="462345" cy="396000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799243" y="3980152"/>
            <a:ext cx="2513791" cy="717096"/>
            <a:chOff x="5484757" y="3890281"/>
            <a:chExt cx="3351721" cy="956128"/>
          </a:xfrm>
        </p:grpSpPr>
        <p:cxnSp>
          <p:nvCxnSpPr>
            <p:cNvPr id="66" name="直接连接符 65"/>
            <p:cNvCxnSpPr/>
            <p:nvPr/>
          </p:nvCxnSpPr>
          <p:spPr>
            <a:xfrm>
              <a:off x="5484757" y="4384386"/>
              <a:ext cx="2372336" cy="0"/>
            </a:xfrm>
            <a:prstGeom prst="line">
              <a:avLst/>
            </a:prstGeom>
            <a:noFill/>
            <a:ln w="12700" cap="flat" cmpd="sng" algn="ctr">
              <a:solidFill>
                <a:srgbClr val="9DA8B1"/>
              </a:solidFill>
              <a:prstDash val="solid"/>
              <a:miter lim="800000"/>
            </a:ln>
            <a:effectLst/>
          </p:spPr>
        </p:cxnSp>
        <p:sp>
          <p:nvSpPr>
            <p:cNvPr id="67" name="椭圆 66"/>
            <p:cNvSpPr/>
            <p:nvPr/>
          </p:nvSpPr>
          <p:spPr>
            <a:xfrm>
              <a:off x="7880350" y="3890281"/>
              <a:ext cx="956128" cy="956128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Freeform 203"/>
            <p:cNvSpPr>
              <a:spLocks noChangeAspect="1" noEditPoints="1"/>
            </p:cNvSpPr>
            <p:nvPr/>
          </p:nvSpPr>
          <p:spPr bwMode="auto">
            <a:xfrm>
              <a:off x="8167654" y="4154579"/>
              <a:ext cx="413052" cy="396000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69" name="矩形 68"/>
          <p:cNvSpPr/>
          <p:nvPr/>
        </p:nvSpPr>
        <p:spPr>
          <a:xfrm>
            <a:off x="4981357" y="2120382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销售经理</a:t>
            </a:r>
            <a:endParaRPr kumimoji="0" lang="en-US" altLang="zh-CN" sz="15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矩形 47"/>
          <p:cNvSpPr>
            <a:spLocks noChangeArrowheads="1"/>
          </p:cNvSpPr>
          <p:nvPr/>
        </p:nvSpPr>
        <p:spPr bwMode="auto">
          <a:xfrm>
            <a:off x="4983456" y="2395961"/>
            <a:ext cx="2282339" cy="60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在此录入图表的描述说明，在此录入图表的描述说明，在此录入上述图表的描述说明。</a:t>
            </a:r>
          </a:p>
        </p:txBody>
      </p:sp>
      <p:sp>
        <p:nvSpPr>
          <p:cNvPr id="71" name="矩形 70"/>
          <p:cNvSpPr/>
          <p:nvPr/>
        </p:nvSpPr>
        <p:spPr>
          <a:xfrm>
            <a:off x="4981356" y="4783202"/>
            <a:ext cx="129264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资深客户经理</a:t>
            </a:r>
            <a:endParaRPr kumimoji="0" lang="en-US" altLang="zh-CN" sz="15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矩形 47"/>
          <p:cNvSpPr>
            <a:spLocks noChangeArrowheads="1"/>
          </p:cNvSpPr>
          <p:nvPr/>
        </p:nvSpPr>
        <p:spPr bwMode="auto">
          <a:xfrm>
            <a:off x="4983456" y="5058781"/>
            <a:ext cx="2282339" cy="60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在此录入图表的描述说明，在此录入上述图表的描述说明，在此录入上述图表的描述说明。</a:t>
            </a:r>
          </a:p>
        </p:txBody>
      </p:sp>
      <p:sp>
        <p:nvSpPr>
          <p:cNvPr id="73" name="矩形 72"/>
          <p:cNvSpPr/>
          <p:nvPr/>
        </p:nvSpPr>
        <p:spPr>
          <a:xfrm>
            <a:off x="6357868" y="2946486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渠道经理</a:t>
            </a:r>
            <a:endParaRPr kumimoji="0" lang="en-US" altLang="zh-CN" sz="15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6359967" y="3222061"/>
            <a:ext cx="1912460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在此录入图表的描述说明，在此录入图表的描述说明。</a:t>
            </a:r>
          </a:p>
        </p:txBody>
      </p:sp>
      <p:sp>
        <p:nvSpPr>
          <p:cNvPr id="75" name="矩形 74"/>
          <p:cNvSpPr/>
          <p:nvPr/>
        </p:nvSpPr>
        <p:spPr>
          <a:xfrm>
            <a:off x="6357867" y="3925109"/>
            <a:ext cx="129264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金融行业销售</a:t>
            </a:r>
            <a:endParaRPr kumimoji="0" lang="en-US" altLang="zh-CN" sz="15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矩形 47"/>
          <p:cNvSpPr>
            <a:spLocks noChangeArrowheads="1"/>
          </p:cNvSpPr>
          <p:nvPr/>
        </p:nvSpPr>
        <p:spPr bwMode="auto">
          <a:xfrm>
            <a:off x="6359967" y="4200685"/>
            <a:ext cx="1912460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在此录入图表的描述说明，在此录入图表的描述说明。</a:t>
            </a:r>
          </a:p>
        </p:txBody>
      </p:sp>
      <p:grpSp>
        <p:nvGrpSpPr>
          <p:cNvPr id="77" name="组合 76"/>
          <p:cNvGrpSpPr/>
          <p:nvPr/>
        </p:nvGrpSpPr>
        <p:grpSpPr>
          <a:xfrm>
            <a:off x="1004082" y="2681496"/>
            <a:ext cx="2370054" cy="2370054"/>
            <a:chOff x="1103084" y="2155824"/>
            <a:chExt cx="3176815" cy="3176815"/>
          </a:xfrm>
        </p:grpSpPr>
        <p:sp>
          <p:nvSpPr>
            <p:cNvPr id="78" name="椭圆 77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1227752" y="2269803"/>
              <a:ext cx="2931450" cy="2931450"/>
            </a:xfrm>
            <a:prstGeom prst="ellipse">
              <a:avLst/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 l="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7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25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25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750"/>
                            </p:stCondLst>
                            <p:childTnLst>
                              <p:par>
                                <p:cTn id="81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6" grpId="0" animBg="1"/>
      <p:bldP spid="47" grpId="0" animBg="1"/>
      <p:bldP spid="48" grpId="0" animBg="1"/>
      <p:bldP spid="49" grpId="0" animBg="1"/>
      <p:bldP spid="50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3616001" y="1363025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个人信息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197232" y="1404119"/>
            <a:ext cx="197506" cy="296260"/>
            <a:chOff x="5284519" y="1508166"/>
            <a:chExt cx="213756" cy="427512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29" name="直接连接符 28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sp>
        <p:nvSpPr>
          <p:cNvPr id="30" name="文本框 37"/>
          <p:cNvSpPr txBox="1"/>
          <p:nvPr/>
        </p:nvSpPr>
        <p:spPr>
          <a:xfrm>
            <a:off x="5045712" y="1547691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2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Myself</a:t>
            </a:r>
            <a:endParaRPr lang="zh-CN" altLang="en-US" sz="120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732745" y="4889820"/>
            <a:ext cx="7747226" cy="69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32" name="矩形 31"/>
          <p:cNvSpPr/>
          <p:nvPr/>
        </p:nvSpPr>
        <p:spPr>
          <a:xfrm>
            <a:off x="797445" y="2260868"/>
            <a:ext cx="2468543" cy="2255941"/>
          </a:xfrm>
          <a:prstGeom prst="rect">
            <a:avLst/>
          </a:prstGeom>
          <a:blipFill dpi="0"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68577" tIns="34289" rIns="68577" bIns="34289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265985" y="2260868"/>
            <a:ext cx="2187466" cy="2255941"/>
          </a:xfrm>
          <a:prstGeom prst="rect">
            <a:avLst/>
          </a:prstGeom>
          <a:solidFill>
            <a:srgbClr val="00B05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368460" y="2467919"/>
            <a:ext cx="1498802" cy="300080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Nancy . Wong</a:t>
            </a: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3368462" y="3041950"/>
            <a:ext cx="1919452" cy="1232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7" tIns="34289" rIns="68577" bIns="34289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右键点击图片选择设置图片格式可直接替换图片，在此录入上述图表的综合描述说明，在此录入上述图表的综合描述说明。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在此录入您的综合描述说明，在此录入您的综合描述说明。</a:t>
            </a:r>
          </a:p>
        </p:txBody>
      </p:sp>
      <p:sp>
        <p:nvSpPr>
          <p:cNvPr id="36" name="文本框 37"/>
          <p:cNvSpPr txBox="1"/>
          <p:nvPr/>
        </p:nvSpPr>
        <p:spPr>
          <a:xfrm>
            <a:off x="3380288" y="2715064"/>
            <a:ext cx="1731005" cy="238525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Add Title</a:t>
            </a:r>
            <a:endParaRPr kumimoji="0" lang="zh-CN" altLang="en-US" sz="1100" b="0" i="0" u="none" strike="noStrike" kern="0" cap="none" spc="0" normalizeH="0" baseline="-300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792866" y="2287403"/>
            <a:ext cx="907935" cy="300080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个人情况</a:t>
            </a:r>
            <a:endParaRPr kumimoji="0" lang="en-US" altLang="zh-CN" sz="15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881667" y="2957317"/>
            <a:ext cx="1930854" cy="238109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5" tIns="25718" rIns="51435" bIns="25718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9" name="TextBox 32"/>
          <p:cNvSpPr txBox="1"/>
          <p:nvPr/>
        </p:nvSpPr>
        <p:spPr>
          <a:xfrm>
            <a:off x="5903845" y="2968140"/>
            <a:ext cx="1813100" cy="221215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民族：汉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881665" y="3260560"/>
            <a:ext cx="2133432" cy="238109"/>
          </a:xfrm>
          <a:prstGeom prst="rect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5" tIns="25718" rIns="51435" bIns="25718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1" name="TextBox 34"/>
          <p:cNvSpPr txBox="1"/>
          <p:nvPr/>
        </p:nvSpPr>
        <p:spPr>
          <a:xfrm>
            <a:off x="5903848" y="3271383"/>
            <a:ext cx="1908677" cy="221215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>
            <a:defPPr>
              <a:defRPr lang="zh-CN"/>
            </a:defPPr>
            <a:lvl1pPr>
              <a:defRPr sz="1467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生日：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1985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年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月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18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日</a:t>
            </a:r>
          </a:p>
        </p:txBody>
      </p:sp>
      <p:sp>
        <p:nvSpPr>
          <p:cNvPr id="42" name="矩形 41"/>
          <p:cNvSpPr/>
          <p:nvPr/>
        </p:nvSpPr>
        <p:spPr>
          <a:xfrm>
            <a:off x="5881671" y="3563804"/>
            <a:ext cx="2133431" cy="238109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5" tIns="25718" rIns="51435" bIns="25718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3" name="TextBox 36"/>
          <p:cNvSpPr txBox="1"/>
          <p:nvPr/>
        </p:nvSpPr>
        <p:spPr>
          <a:xfrm>
            <a:off x="5903845" y="3574627"/>
            <a:ext cx="2043728" cy="221215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>
            <a:defPPr>
              <a:defRPr lang="zh-CN"/>
            </a:defPPr>
            <a:lvl1pPr>
              <a:defRPr sz="1467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籍贯：北京</a:t>
            </a:r>
          </a:p>
        </p:txBody>
      </p:sp>
      <p:sp>
        <p:nvSpPr>
          <p:cNvPr id="44" name="矩形 43"/>
          <p:cNvSpPr/>
          <p:nvPr/>
        </p:nvSpPr>
        <p:spPr>
          <a:xfrm>
            <a:off x="5881668" y="3867049"/>
            <a:ext cx="2375231" cy="238109"/>
          </a:xfrm>
          <a:prstGeom prst="rect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5" tIns="25718" rIns="51435" bIns="25718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5" name="TextBox 38"/>
          <p:cNvSpPr txBox="1"/>
          <p:nvPr/>
        </p:nvSpPr>
        <p:spPr>
          <a:xfrm>
            <a:off x="5903848" y="3877872"/>
            <a:ext cx="2228057" cy="221215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>
            <a:defPPr>
              <a:defRPr lang="zh-CN"/>
            </a:defPPr>
            <a:lvl1pPr>
              <a:defRPr sz="1467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邮箱：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Nancy@12666.com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881669" y="2654073"/>
            <a:ext cx="2375231" cy="238109"/>
          </a:xfrm>
          <a:prstGeom prst="rect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5" tIns="25718" rIns="51435" bIns="25718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TextBox 40"/>
          <p:cNvSpPr txBox="1"/>
          <p:nvPr/>
        </p:nvSpPr>
        <p:spPr>
          <a:xfrm>
            <a:off x="5903844" y="2664895"/>
            <a:ext cx="1813102" cy="221215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手机：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12345678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881671" y="4166684"/>
            <a:ext cx="1660753" cy="238109"/>
          </a:xfrm>
          <a:prstGeom prst="rect">
            <a:avLst/>
          </a:pr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51435" tIns="25718" rIns="51435" bIns="25718" spcCol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9" name="TextBox 42"/>
          <p:cNvSpPr txBox="1"/>
          <p:nvPr/>
        </p:nvSpPr>
        <p:spPr>
          <a:xfrm>
            <a:off x="5903846" y="4177509"/>
            <a:ext cx="1368824" cy="221215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QQ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12345678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6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25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750"/>
                            </p:stCondLst>
                            <p:childTnLst>
                              <p:par>
                                <p:cTn id="9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0" grpId="0"/>
      <p:bldP spid="31" grpId="0"/>
      <p:bldP spid="32" grpId="0" animBg="1"/>
      <p:bldP spid="33" grpId="0" animBg="1"/>
      <p:bldP spid="34" grpId="0"/>
      <p:bldP spid="35" grpId="0"/>
      <p:bldP spid="36" grpId="0"/>
      <p:bldP spid="37" grpId="0"/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  <p:bldP spid="46" grpId="0" animBg="1"/>
      <p:bldP spid="47" grpId="0"/>
      <p:bldP spid="48" grpId="0" animBg="1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2"/>
          <p:cNvSpPr/>
          <p:nvPr/>
        </p:nvSpPr>
        <p:spPr>
          <a:xfrm>
            <a:off x="-9146" y="2172816"/>
            <a:ext cx="1877574" cy="1600200"/>
          </a:xfrm>
          <a:prstGeom prst="rect">
            <a:avLst/>
          </a:prstGeom>
          <a:solidFill>
            <a:srgbClr val="00B050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Rectangle 5"/>
          <p:cNvSpPr/>
          <p:nvPr/>
        </p:nvSpPr>
        <p:spPr>
          <a:xfrm>
            <a:off x="1868430" y="3773016"/>
            <a:ext cx="1792227" cy="1600200"/>
          </a:xfrm>
          <a:prstGeom prst="rect">
            <a:avLst/>
          </a:prstGeom>
          <a:solidFill>
            <a:srgbClr val="70AD47">
              <a:lumMod val="75000"/>
            </a:srgbClr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Rectangle 6"/>
          <p:cNvSpPr/>
          <p:nvPr/>
        </p:nvSpPr>
        <p:spPr>
          <a:xfrm>
            <a:off x="3660657" y="2172816"/>
            <a:ext cx="1792227" cy="1600200"/>
          </a:xfrm>
          <a:prstGeom prst="rect">
            <a:avLst/>
          </a:prstGeom>
          <a:solidFill>
            <a:srgbClr val="92D050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Rectangle 9"/>
          <p:cNvSpPr/>
          <p:nvPr/>
        </p:nvSpPr>
        <p:spPr>
          <a:xfrm>
            <a:off x="5452884" y="3773016"/>
            <a:ext cx="1792227" cy="1600200"/>
          </a:xfrm>
          <a:prstGeom prst="rect">
            <a:avLst/>
          </a:prstGeom>
          <a:solidFill>
            <a:srgbClr val="BBBE2C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Rectangle 10"/>
          <p:cNvSpPr/>
          <p:nvPr/>
        </p:nvSpPr>
        <p:spPr>
          <a:xfrm>
            <a:off x="7245111" y="2172816"/>
            <a:ext cx="1915829" cy="1596390"/>
          </a:xfrm>
          <a:prstGeom prst="rect">
            <a:avLst/>
          </a:prstGeom>
          <a:solidFill>
            <a:srgbClr val="70AD47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矩形 3"/>
          <p:cNvSpPr>
            <a:spLocks noChangeArrowheads="1"/>
          </p:cNvSpPr>
          <p:nvPr/>
        </p:nvSpPr>
        <p:spPr bwMode="auto">
          <a:xfrm>
            <a:off x="3794248" y="1435913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工作经历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49" name="文本框 37"/>
          <p:cNvSpPr txBox="1"/>
          <p:nvPr/>
        </p:nvSpPr>
        <p:spPr>
          <a:xfrm>
            <a:off x="5241874" y="1589013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Working Experience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509057" y="1445441"/>
            <a:ext cx="197506" cy="296260"/>
            <a:chOff x="5284519" y="1508166"/>
            <a:chExt cx="213756" cy="427512"/>
          </a:xfrm>
        </p:grpSpPr>
        <p:cxnSp>
          <p:nvCxnSpPr>
            <p:cNvPr id="51" name="直接连接符 50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52" name="直接连接符 51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sp>
        <p:nvSpPr>
          <p:cNvPr id="53" name="Rectangle 3"/>
          <p:cNvSpPr/>
          <p:nvPr/>
        </p:nvSpPr>
        <p:spPr>
          <a:xfrm>
            <a:off x="-9146" y="3769206"/>
            <a:ext cx="1877574" cy="1600200"/>
          </a:xfrm>
          <a:prstGeom prst="rect">
            <a:avLst/>
          </a:prstGeom>
          <a:solidFill>
            <a:sysClr val="windowText" lastClr="000000">
              <a:lumMod val="65000"/>
              <a:lumOff val="35000"/>
              <a:alpha val="30000"/>
            </a:sysClr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Rectangle 4"/>
          <p:cNvSpPr/>
          <p:nvPr/>
        </p:nvSpPr>
        <p:spPr>
          <a:xfrm>
            <a:off x="1868430" y="2172816"/>
            <a:ext cx="1792227" cy="1600200"/>
          </a:xfrm>
          <a:prstGeom prst="rect">
            <a:avLst/>
          </a:prstGeom>
          <a:solidFill>
            <a:sysClr val="windowText" lastClr="000000">
              <a:lumMod val="65000"/>
              <a:lumOff val="35000"/>
              <a:alpha val="30000"/>
            </a:sysClr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Rectangle 7"/>
          <p:cNvSpPr/>
          <p:nvPr/>
        </p:nvSpPr>
        <p:spPr>
          <a:xfrm>
            <a:off x="3660657" y="3769206"/>
            <a:ext cx="1792227" cy="1600200"/>
          </a:xfrm>
          <a:prstGeom prst="rect">
            <a:avLst/>
          </a:prstGeom>
          <a:solidFill>
            <a:sysClr val="windowText" lastClr="000000">
              <a:lumMod val="65000"/>
              <a:lumOff val="35000"/>
              <a:alpha val="30000"/>
            </a:sysClr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ectangle 8"/>
          <p:cNvSpPr/>
          <p:nvPr/>
        </p:nvSpPr>
        <p:spPr>
          <a:xfrm>
            <a:off x="5452884" y="2172816"/>
            <a:ext cx="1792227" cy="1600200"/>
          </a:xfrm>
          <a:prstGeom prst="rect">
            <a:avLst/>
          </a:prstGeom>
          <a:solidFill>
            <a:sysClr val="windowText" lastClr="000000">
              <a:lumMod val="65000"/>
              <a:lumOff val="35000"/>
              <a:alpha val="30000"/>
            </a:sysClr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Rectangle 11"/>
          <p:cNvSpPr/>
          <p:nvPr/>
        </p:nvSpPr>
        <p:spPr>
          <a:xfrm>
            <a:off x="7245111" y="3765396"/>
            <a:ext cx="1915829" cy="1600200"/>
          </a:xfrm>
          <a:prstGeom prst="rect">
            <a:avLst/>
          </a:prstGeom>
          <a:solidFill>
            <a:sysClr val="windowText" lastClr="000000">
              <a:lumMod val="65000"/>
              <a:lumOff val="35000"/>
              <a:alpha val="30000"/>
            </a:sysClr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8" name="Picture 4" descr="C:\Users\Jonahs\Dropbox\Projects SCOTT\MEET Windows Azure\source\Background\tile-icon-cach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0089" y="2568050"/>
            <a:ext cx="805870" cy="80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5" descr="C:\Users\Jonahs\Dropbox\Projects SCOTT\MEET Windows Azure\source\Background\tile-icon-CDN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1607" y="4170155"/>
            <a:ext cx="805870" cy="80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矩形 85"/>
          <p:cNvSpPr>
            <a:spLocks noChangeArrowheads="1"/>
          </p:cNvSpPr>
          <p:nvPr/>
        </p:nvSpPr>
        <p:spPr bwMode="auto">
          <a:xfrm>
            <a:off x="83082" y="4009209"/>
            <a:ext cx="2323291" cy="31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06" tIns="43202" rIns="86406" bIns="432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添加公司名称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Arial" charset="0"/>
              <a:ea typeface="宋体" pitchFamily="2" charset="-122"/>
              <a:sym typeface="Calibri" pitchFamily="34" charset="0"/>
            </a:endParaRPr>
          </a:p>
        </p:txBody>
      </p:sp>
      <p:sp>
        <p:nvSpPr>
          <p:cNvPr id="61" name="文本框 13"/>
          <p:cNvSpPr txBox="1"/>
          <p:nvPr/>
        </p:nvSpPr>
        <p:spPr>
          <a:xfrm>
            <a:off x="93318" y="4323785"/>
            <a:ext cx="1669309" cy="96949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kumimoji="0" lang="en-US" altLang="zh-CN" sz="97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71331" y="2504640"/>
            <a:ext cx="1716623" cy="1142166"/>
            <a:chOff x="95106" y="1868460"/>
            <a:chExt cx="2288830" cy="1522887"/>
          </a:xfrm>
        </p:grpSpPr>
        <p:pic>
          <p:nvPicPr>
            <p:cNvPr id="63" name="Picture 3" descr="C:\Users\Jonahs\Dropbox\Projects SCOTT\MEET Windows Azure\source\Background\tile-icon-bigdata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275" y="1868460"/>
              <a:ext cx="1074493" cy="1074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矩形 85"/>
            <p:cNvSpPr>
              <a:spLocks noChangeArrowheads="1"/>
            </p:cNvSpPr>
            <p:nvPr/>
          </p:nvSpPr>
          <p:spPr bwMode="auto">
            <a:xfrm>
              <a:off x="95106" y="3028795"/>
              <a:ext cx="2288830" cy="36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406" tIns="43202" rIns="86406" bIns="43202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有家公司有限公司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charset="0"/>
                <a:ea typeface="宋体" pitchFamily="2" charset="-122"/>
                <a:sym typeface="Calibri" pitchFamily="34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698459" y="2482869"/>
            <a:ext cx="1716623" cy="1163937"/>
            <a:chOff x="4931276" y="1839432"/>
            <a:chExt cx="2288830" cy="1551915"/>
          </a:xfrm>
        </p:grpSpPr>
        <p:pic>
          <p:nvPicPr>
            <p:cNvPr id="66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8445" y="1839432"/>
              <a:ext cx="1074493" cy="1074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" name="矩形 85"/>
            <p:cNvSpPr>
              <a:spLocks noChangeArrowheads="1"/>
            </p:cNvSpPr>
            <p:nvPr/>
          </p:nvSpPr>
          <p:spPr bwMode="auto">
            <a:xfrm>
              <a:off x="4931276" y="3028795"/>
              <a:ext cx="2288830" cy="36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406" tIns="43202" rIns="86406" bIns="43202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有家企业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charset="0"/>
                <a:ea typeface="宋体" pitchFamily="2" charset="-122"/>
                <a:sym typeface="Calibri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490686" y="3932187"/>
            <a:ext cx="1716623" cy="1358049"/>
            <a:chOff x="7320912" y="3771857"/>
            <a:chExt cx="2288830" cy="1810731"/>
          </a:xfrm>
        </p:grpSpPr>
        <p:pic>
          <p:nvPicPr>
            <p:cNvPr id="69" name="Picture 40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0459" y="3771857"/>
              <a:ext cx="1389736" cy="1389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" name="矩形 85"/>
            <p:cNvSpPr>
              <a:spLocks noChangeArrowheads="1"/>
            </p:cNvSpPr>
            <p:nvPr/>
          </p:nvSpPr>
          <p:spPr bwMode="auto">
            <a:xfrm>
              <a:off x="7320912" y="5220036"/>
              <a:ext cx="2288830" cy="36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406" tIns="43202" rIns="86406" bIns="43202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有家企业有限公司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charset="0"/>
                <a:ea typeface="宋体" pitchFamily="2" charset="-122"/>
                <a:sym typeface="Calibri" pitchFamily="34" charset="0"/>
              </a:endParaRPr>
            </a:p>
          </p:txBody>
        </p:sp>
      </p:grpSp>
      <p:sp>
        <p:nvSpPr>
          <p:cNvPr id="71" name="矩形 85"/>
          <p:cNvSpPr>
            <a:spLocks noChangeArrowheads="1"/>
          </p:cNvSpPr>
          <p:nvPr/>
        </p:nvSpPr>
        <p:spPr bwMode="auto">
          <a:xfrm>
            <a:off x="1932069" y="2270254"/>
            <a:ext cx="2323291" cy="31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06" tIns="43202" rIns="86406" bIns="432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添加公司名称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Arial" charset="0"/>
              <a:ea typeface="宋体" pitchFamily="2" charset="-122"/>
              <a:sym typeface="Calibri" pitchFamily="34" charset="0"/>
            </a:endParaRPr>
          </a:p>
        </p:txBody>
      </p:sp>
      <p:sp>
        <p:nvSpPr>
          <p:cNvPr id="72" name="文本框 13"/>
          <p:cNvSpPr txBox="1"/>
          <p:nvPr/>
        </p:nvSpPr>
        <p:spPr>
          <a:xfrm>
            <a:off x="1942306" y="2584831"/>
            <a:ext cx="1669309" cy="96949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kumimoji="0" lang="en-US" altLang="zh-CN" sz="97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73" name="矩形 85"/>
          <p:cNvSpPr>
            <a:spLocks noChangeArrowheads="1"/>
          </p:cNvSpPr>
          <p:nvPr/>
        </p:nvSpPr>
        <p:spPr bwMode="auto">
          <a:xfrm>
            <a:off x="3740470" y="4009209"/>
            <a:ext cx="2323291" cy="31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06" tIns="43202" rIns="86406" bIns="432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添加公司名称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Arial" charset="0"/>
              <a:ea typeface="宋体" pitchFamily="2" charset="-122"/>
              <a:sym typeface="Calibri" pitchFamily="34" charset="0"/>
            </a:endParaRPr>
          </a:p>
        </p:txBody>
      </p:sp>
      <p:sp>
        <p:nvSpPr>
          <p:cNvPr id="74" name="文本框 13"/>
          <p:cNvSpPr txBox="1"/>
          <p:nvPr/>
        </p:nvSpPr>
        <p:spPr>
          <a:xfrm>
            <a:off x="3750706" y="4323785"/>
            <a:ext cx="1669309" cy="96949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kumimoji="0" lang="en-US" altLang="zh-CN" sz="97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75" name="矩形 85"/>
          <p:cNvSpPr>
            <a:spLocks noChangeArrowheads="1"/>
          </p:cNvSpPr>
          <p:nvPr/>
        </p:nvSpPr>
        <p:spPr bwMode="auto">
          <a:xfrm>
            <a:off x="7401422" y="4009209"/>
            <a:ext cx="2323291" cy="31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06" tIns="43202" rIns="86406" bIns="432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添加公司名称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Arial" charset="0"/>
              <a:ea typeface="宋体" pitchFamily="2" charset="-122"/>
              <a:sym typeface="Calibri" pitchFamily="34" charset="0"/>
            </a:endParaRPr>
          </a:p>
        </p:txBody>
      </p:sp>
      <p:sp>
        <p:nvSpPr>
          <p:cNvPr id="76" name="文本框 13"/>
          <p:cNvSpPr txBox="1"/>
          <p:nvPr/>
        </p:nvSpPr>
        <p:spPr>
          <a:xfrm>
            <a:off x="7411658" y="4323785"/>
            <a:ext cx="1669309" cy="96949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kumimoji="0" lang="en-US" altLang="zh-CN" sz="97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77" name="矩形 85"/>
          <p:cNvSpPr>
            <a:spLocks noChangeArrowheads="1"/>
          </p:cNvSpPr>
          <p:nvPr/>
        </p:nvSpPr>
        <p:spPr bwMode="auto">
          <a:xfrm>
            <a:off x="5527995" y="2270254"/>
            <a:ext cx="2323291" cy="31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06" tIns="43202" rIns="86406" bIns="432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添加公司名称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Arial" charset="0"/>
              <a:ea typeface="宋体" pitchFamily="2" charset="-122"/>
              <a:sym typeface="Calibri" pitchFamily="34" charset="0"/>
            </a:endParaRPr>
          </a:p>
        </p:txBody>
      </p:sp>
      <p:sp>
        <p:nvSpPr>
          <p:cNvPr id="78" name="文本框 13"/>
          <p:cNvSpPr txBox="1"/>
          <p:nvPr/>
        </p:nvSpPr>
        <p:spPr>
          <a:xfrm>
            <a:off x="5538231" y="2584831"/>
            <a:ext cx="1669309" cy="96949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kumimoji="0" lang="en-US" altLang="zh-CN" sz="97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7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79" name="等腰三角形 15"/>
          <p:cNvSpPr>
            <a:spLocks noChangeArrowheads="1"/>
          </p:cNvSpPr>
          <p:nvPr/>
        </p:nvSpPr>
        <p:spPr bwMode="auto">
          <a:xfrm flipV="1">
            <a:off x="851917" y="3870190"/>
            <a:ext cx="155448" cy="104013"/>
          </a:xfrm>
          <a:prstGeom prst="triangle">
            <a:avLst>
              <a:gd name="adj" fmla="val 50000"/>
            </a:avLst>
          </a:prstGeom>
          <a:solidFill>
            <a:sysClr val="window" lastClr="FFFFFF">
              <a:lumMod val="95000"/>
            </a:sys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0" name="等腰三角形 15"/>
          <p:cNvSpPr>
            <a:spLocks noChangeArrowheads="1"/>
          </p:cNvSpPr>
          <p:nvPr/>
        </p:nvSpPr>
        <p:spPr bwMode="auto">
          <a:xfrm rot="10800000" flipV="1">
            <a:off x="2686818" y="3541558"/>
            <a:ext cx="155448" cy="104013"/>
          </a:xfrm>
          <a:prstGeom prst="triangle">
            <a:avLst>
              <a:gd name="adj" fmla="val 50000"/>
            </a:avLst>
          </a:prstGeom>
          <a:solidFill>
            <a:sysClr val="window" lastClr="FFFFFF">
              <a:lumMod val="95000"/>
            </a:sys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1" name="等腰三角形 15"/>
          <p:cNvSpPr>
            <a:spLocks noChangeArrowheads="1"/>
          </p:cNvSpPr>
          <p:nvPr/>
        </p:nvSpPr>
        <p:spPr bwMode="auto">
          <a:xfrm flipV="1">
            <a:off x="4479044" y="3870190"/>
            <a:ext cx="155448" cy="104013"/>
          </a:xfrm>
          <a:prstGeom prst="triangle">
            <a:avLst>
              <a:gd name="adj" fmla="val 50000"/>
            </a:avLst>
          </a:prstGeom>
          <a:solidFill>
            <a:sysClr val="window" lastClr="FFFFFF">
              <a:lumMod val="95000"/>
            </a:sys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" name="等腰三角形 15"/>
          <p:cNvSpPr>
            <a:spLocks noChangeArrowheads="1"/>
          </p:cNvSpPr>
          <p:nvPr/>
        </p:nvSpPr>
        <p:spPr bwMode="auto">
          <a:xfrm rot="10800000" flipV="1">
            <a:off x="6271271" y="3541558"/>
            <a:ext cx="155448" cy="104013"/>
          </a:xfrm>
          <a:prstGeom prst="triangle">
            <a:avLst>
              <a:gd name="adj" fmla="val 50000"/>
            </a:avLst>
          </a:prstGeom>
          <a:solidFill>
            <a:sysClr val="window" lastClr="FFFFFF">
              <a:lumMod val="95000"/>
            </a:sys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3" name="等腰三角形 15"/>
          <p:cNvSpPr>
            <a:spLocks noChangeArrowheads="1"/>
          </p:cNvSpPr>
          <p:nvPr/>
        </p:nvSpPr>
        <p:spPr bwMode="auto">
          <a:xfrm flipV="1">
            <a:off x="8125299" y="3870190"/>
            <a:ext cx="155448" cy="104013"/>
          </a:xfrm>
          <a:prstGeom prst="triangle">
            <a:avLst>
              <a:gd name="adj" fmla="val 50000"/>
            </a:avLst>
          </a:prstGeom>
          <a:solidFill>
            <a:sysClr val="window" lastClr="FFFFFF">
              <a:lumMod val="95000"/>
            </a:sys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75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250"/>
                            </p:stCondLst>
                            <p:childTnLst>
                              <p:par>
                                <p:cTn id="9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750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250"/>
                            </p:stCondLst>
                            <p:childTnLst>
                              <p:par>
                                <p:cTn id="1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750"/>
                            </p:stCondLst>
                            <p:childTnLst>
                              <p:par>
                                <p:cTn id="12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 tmFilter="0, 0; .2, .5; .8, .5; 1, 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6" dur="250" autoRev="1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5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8250"/>
                            </p:stCondLst>
                            <p:childTnLst>
                              <p:par>
                                <p:cTn id="1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8750"/>
                            </p:stCondLst>
                            <p:childTnLst>
                              <p:par>
                                <p:cTn id="140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 tmFilter="0, 0; .2, .5; .8, .5; 1, 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5" dur="250" autoRev="1" fill="hold"/>
                                        <p:tgtEl>
                                          <p:spTgt spid="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950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250"/>
                            </p:stCondLst>
                            <p:childTnLst>
                              <p:par>
                                <p:cTn id="1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0750"/>
                            </p:stCondLst>
                            <p:childTnLst>
                              <p:par>
                                <p:cTn id="15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4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/>
      <p:bldP spid="49" grpId="0"/>
      <p:bldP spid="53" grpId="0" animBg="1"/>
      <p:bldP spid="54" grpId="0" animBg="1"/>
      <p:bldP spid="55" grpId="0" animBg="1"/>
      <p:bldP spid="56" grpId="0" animBg="1"/>
      <p:bldP spid="57" grpId="0" animBg="1"/>
      <p:bldP spid="60" grpId="0"/>
      <p:bldP spid="61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 animBg="1"/>
      <p:bldP spid="79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2" y="4476809"/>
            <a:ext cx="765493" cy="824377"/>
          </a:xfrm>
          <a:prstGeom prst="rect">
            <a:avLst/>
          </a:prstGeom>
          <a:solidFill>
            <a:srgbClr val="70AD47">
              <a:lumMod val="50000"/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+mn-cs"/>
              </a:rPr>
              <a:t> 04</a:t>
            </a:r>
            <a:endParaRPr kumimoji="0" lang="zh-CN" altLang="en-US" sz="2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宋体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" y="3652433"/>
            <a:ext cx="765493" cy="824377"/>
          </a:xfrm>
          <a:prstGeom prst="rect">
            <a:avLst/>
          </a:prstGeom>
          <a:solidFill>
            <a:srgbClr val="70AD47">
              <a:lumMod val="75000"/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+mn-cs"/>
              </a:rPr>
              <a:t> 03</a:t>
            </a:r>
            <a:endParaRPr kumimoji="0" lang="zh-CN" altLang="en-US" sz="2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宋体"/>
              <a:cs typeface="+mn-cs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" y="2836149"/>
            <a:ext cx="765493" cy="824377"/>
          </a:xfrm>
          <a:prstGeom prst="rect">
            <a:avLst/>
          </a:prstGeom>
          <a:solidFill>
            <a:srgbClr val="92D050">
              <a:alpha val="80000"/>
            </a:srgbClr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+mn-cs"/>
              </a:rPr>
              <a:t> 02</a:t>
            </a:r>
            <a:endParaRPr kumimoji="0" lang="zh-CN" altLang="en-US" sz="2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宋体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" y="2015277"/>
            <a:ext cx="765493" cy="824377"/>
          </a:xfrm>
          <a:prstGeom prst="rect">
            <a:avLst/>
          </a:prstGeom>
          <a:solidFill>
            <a:srgbClr val="70AD47">
              <a:lumMod val="60000"/>
              <a:lumOff val="40000"/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+mn-cs"/>
              </a:rPr>
              <a:t> 01</a:t>
            </a:r>
            <a:endParaRPr kumimoji="0" lang="zh-CN" alt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ea typeface="宋体"/>
              <a:cs typeface="+mn-cs"/>
            </a:endParaRPr>
          </a:p>
        </p:txBody>
      </p:sp>
      <p:sp>
        <p:nvSpPr>
          <p:cNvPr id="40" name="矩形 28"/>
          <p:cNvSpPr/>
          <p:nvPr/>
        </p:nvSpPr>
        <p:spPr>
          <a:xfrm>
            <a:off x="765493" y="2015275"/>
            <a:ext cx="1493782" cy="1047197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6712" h="1280593">
                <a:moveTo>
                  <a:pt x="0" y="0"/>
                </a:moveTo>
                <a:lnTo>
                  <a:pt x="1826712" y="555625"/>
                </a:lnTo>
                <a:lnTo>
                  <a:pt x="1826712" y="1280593"/>
                </a:lnTo>
                <a:lnTo>
                  <a:pt x="0" y="1007543"/>
                </a:lnTo>
                <a:lnTo>
                  <a:pt x="0" y="0"/>
                </a:lnTo>
                <a:close/>
              </a:path>
            </a:pathLst>
          </a:custGeom>
          <a:solidFill>
            <a:srgbClr val="70AD47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1" name="矩形 28"/>
          <p:cNvSpPr/>
          <p:nvPr/>
        </p:nvSpPr>
        <p:spPr>
          <a:xfrm>
            <a:off x="765494" y="2837705"/>
            <a:ext cx="1496378" cy="823912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9887"/>
              <a:gd name="connsiteY0" fmla="*/ 0 h 1280593"/>
              <a:gd name="connsiteX1" fmla="*/ 1829887 w 1829887"/>
              <a:gd name="connsiteY1" fmla="*/ 273050 h 1280593"/>
              <a:gd name="connsiteX2" fmla="*/ 1826712 w 1829887"/>
              <a:gd name="connsiteY2" fmla="*/ 1280593 h 1280593"/>
              <a:gd name="connsiteX3" fmla="*/ 0 w 1829887"/>
              <a:gd name="connsiteY3" fmla="*/ 1007543 h 1280593"/>
              <a:gd name="connsiteX4" fmla="*/ 0 w 1829887"/>
              <a:gd name="connsiteY4" fmla="*/ 0 h 128059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998018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3537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1001193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6712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3980"/>
              <a:gd name="connsiteY0" fmla="*/ 0 h 1007543"/>
              <a:gd name="connsiteX1" fmla="*/ 1829887 w 1833980"/>
              <a:gd name="connsiteY1" fmla="*/ 273050 h 1007543"/>
              <a:gd name="connsiteX2" fmla="*/ 1833856 w 1833980"/>
              <a:gd name="connsiteY2" fmla="*/ 1001193 h 1007543"/>
              <a:gd name="connsiteX3" fmla="*/ 0 w 1833980"/>
              <a:gd name="connsiteY3" fmla="*/ 1007543 h 1007543"/>
              <a:gd name="connsiteX4" fmla="*/ 0 w 1833980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9093 w 1829887"/>
              <a:gd name="connsiteY2" fmla="*/ 1003575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9887" h="1007543">
                <a:moveTo>
                  <a:pt x="0" y="0"/>
                </a:moveTo>
                <a:lnTo>
                  <a:pt x="1829887" y="273050"/>
                </a:lnTo>
                <a:cubicBezTo>
                  <a:pt x="1828829" y="608898"/>
                  <a:pt x="1830151" y="667727"/>
                  <a:pt x="1829093" y="1003575"/>
                </a:cubicBezTo>
                <a:lnTo>
                  <a:pt x="0" y="1007543"/>
                </a:lnTo>
                <a:lnTo>
                  <a:pt x="0" y="0"/>
                </a:lnTo>
                <a:close/>
              </a:path>
            </a:pathLst>
          </a:custGeom>
          <a:solidFill>
            <a:srgbClr val="70A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2" name="矩形 28"/>
          <p:cNvSpPr/>
          <p:nvPr/>
        </p:nvSpPr>
        <p:spPr>
          <a:xfrm>
            <a:off x="765494" y="3655982"/>
            <a:ext cx="1499780" cy="820666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9887"/>
              <a:gd name="connsiteY0" fmla="*/ 0 h 1280593"/>
              <a:gd name="connsiteX1" fmla="*/ 1829887 w 1829887"/>
              <a:gd name="connsiteY1" fmla="*/ 273050 h 1280593"/>
              <a:gd name="connsiteX2" fmla="*/ 1826712 w 1829887"/>
              <a:gd name="connsiteY2" fmla="*/ 1280593 h 1280593"/>
              <a:gd name="connsiteX3" fmla="*/ 0 w 1829887"/>
              <a:gd name="connsiteY3" fmla="*/ 1007543 h 1280593"/>
              <a:gd name="connsiteX4" fmla="*/ 0 w 1829887"/>
              <a:gd name="connsiteY4" fmla="*/ 0 h 128059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998018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3537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1001193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6712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29887"/>
              <a:gd name="connsiteY0" fmla="*/ 0 h 1001193"/>
              <a:gd name="connsiteX1" fmla="*/ 1829887 w 1829887"/>
              <a:gd name="connsiteY1" fmla="*/ 273050 h 1001193"/>
              <a:gd name="connsiteX2" fmla="*/ 1826712 w 1829887"/>
              <a:gd name="connsiteY2" fmla="*/ 1001193 h 1001193"/>
              <a:gd name="connsiteX3" fmla="*/ 0 w 1829887"/>
              <a:gd name="connsiteY3" fmla="*/ 998018 h 1001193"/>
              <a:gd name="connsiteX4" fmla="*/ 0 w 1829887"/>
              <a:gd name="connsiteY4" fmla="*/ 0 h 1001193"/>
              <a:gd name="connsiteX0" fmla="*/ 0 w 1832268"/>
              <a:gd name="connsiteY0" fmla="*/ 5556 h 1006749"/>
              <a:gd name="connsiteX1" fmla="*/ 1832268 w 1832268"/>
              <a:gd name="connsiteY1" fmla="*/ 0 h 1006749"/>
              <a:gd name="connsiteX2" fmla="*/ 1826712 w 1832268"/>
              <a:gd name="connsiteY2" fmla="*/ 1006749 h 1006749"/>
              <a:gd name="connsiteX3" fmla="*/ 0 w 1832268"/>
              <a:gd name="connsiteY3" fmla="*/ 1003574 h 1006749"/>
              <a:gd name="connsiteX4" fmla="*/ 0 w 1832268"/>
              <a:gd name="connsiteY4" fmla="*/ 5556 h 1006749"/>
              <a:gd name="connsiteX0" fmla="*/ 0 w 1832268"/>
              <a:gd name="connsiteY0" fmla="*/ 5556 h 1003574"/>
              <a:gd name="connsiteX1" fmla="*/ 1832268 w 1832268"/>
              <a:gd name="connsiteY1" fmla="*/ 0 h 1003574"/>
              <a:gd name="connsiteX2" fmla="*/ 1829093 w 1832268"/>
              <a:gd name="connsiteY2" fmla="*/ 720999 h 1003574"/>
              <a:gd name="connsiteX3" fmla="*/ 0 w 1832268"/>
              <a:gd name="connsiteY3" fmla="*/ 1003574 h 1003574"/>
              <a:gd name="connsiteX4" fmla="*/ 0 w 1832268"/>
              <a:gd name="connsiteY4" fmla="*/ 5556 h 1003574"/>
              <a:gd name="connsiteX0" fmla="*/ 0 w 1834048"/>
              <a:gd name="connsiteY0" fmla="*/ 5556 h 1003574"/>
              <a:gd name="connsiteX1" fmla="*/ 1832268 w 1834048"/>
              <a:gd name="connsiteY1" fmla="*/ 0 h 1003574"/>
              <a:gd name="connsiteX2" fmla="*/ 1833856 w 1834048"/>
              <a:gd name="connsiteY2" fmla="*/ 720999 h 1003574"/>
              <a:gd name="connsiteX3" fmla="*/ 0 w 1834048"/>
              <a:gd name="connsiteY3" fmla="*/ 1003574 h 1003574"/>
              <a:gd name="connsiteX4" fmla="*/ 0 w 1834048"/>
              <a:gd name="connsiteY4" fmla="*/ 5556 h 100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4048" h="1003574">
                <a:moveTo>
                  <a:pt x="0" y="5556"/>
                </a:moveTo>
                <a:lnTo>
                  <a:pt x="1832268" y="0"/>
                </a:lnTo>
                <a:cubicBezTo>
                  <a:pt x="1831210" y="335848"/>
                  <a:pt x="1834914" y="385151"/>
                  <a:pt x="1833856" y="720999"/>
                </a:cubicBezTo>
                <a:lnTo>
                  <a:pt x="0" y="1003574"/>
                </a:lnTo>
                <a:lnTo>
                  <a:pt x="0" y="5556"/>
                </a:lnTo>
                <a:close/>
              </a:path>
            </a:pathLst>
          </a:custGeom>
          <a:solidFill>
            <a:srgbClr val="70AD47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3" name="矩形 28"/>
          <p:cNvSpPr/>
          <p:nvPr/>
        </p:nvSpPr>
        <p:spPr>
          <a:xfrm>
            <a:off x="761516" y="4241030"/>
            <a:ext cx="1502305" cy="1060178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9887"/>
              <a:gd name="connsiteY0" fmla="*/ 0 h 1280593"/>
              <a:gd name="connsiteX1" fmla="*/ 1829887 w 1829887"/>
              <a:gd name="connsiteY1" fmla="*/ 273050 h 1280593"/>
              <a:gd name="connsiteX2" fmla="*/ 1826712 w 1829887"/>
              <a:gd name="connsiteY2" fmla="*/ 1280593 h 1280593"/>
              <a:gd name="connsiteX3" fmla="*/ 0 w 1829887"/>
              <a:gd name="connsiteY3" fmla="*/ 1007543 h 1280593"/>
              <a:gd name="connsiteX4" fmla="*/ 0 w 1829887"/>
              <a:gd name="connsiteY4" fmla="*/ 0 h 128059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998018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3537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1001193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6712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29887"/>
              <a:gd name="connsiteY0" fmla="*/ 0 h 1001193"/>
              <a:gd name="connsiteX1" fmla="*/ 1829887 w 1829887"/>
              <a:gd name="connsiteY1" fmla="*/ 273050 h 1001193"/>
              <a:gd name="connsiteX2" fmla="*/ 1826712 w 1829887"/>
              <a:gd name="connsiteY2" fmla="*/ 1001193 h 1001193"/>
              <a:gd name="connsiteX3" fmla="*/ 0 w 1829887"/>
              <a:gd name="connsiteY3" fmla="*/ 998018 h 1001193"/>
              <a:gd name="connsiteX4" fmla="*/ 0 w 1829887"/>
              <a:gd name="connsiteY4" fmla="*/ 0 h 1001193"/>
              <a:gd name="connsiteX0" fmla="*/ 0 w 1832268"/>
              <a:gd name="connsiteY0" fmla="*/ 5556 h 1006749"/>
              <a:gd name="connsiteX1" fmla="*/ 1832268 w 1832268"/>
              <a:gd name="connsiteY1" fmla="*/ 0 h 1006749"/>
              <a:gd name="connsiteX2" fmla="*/ 1826712 w 1832268"/>
              <a:gd name="connsiteY2" fmla="*/ 1006749 h 1006749"/>
              <a:gd name="connsiteX3" fmla="*/ 0 w 1832268"/>
              <a:gd name="connsiteY3" fmla="*/ 1003574 h 1006749"/>
              <a:gd name="connsiteX4" fmla="*/ 0 w 1832268"/>
              <a:gd name="connsiteY4" fmla="*/ 5556 h 1006749"/>
              <a:gd name="connsiteX0" fmla="*/ 0 w 1832268"/>
              <a:gd name="connsiteY0" fmla="*/ 5556 h 1003574"/>
              <a:gd name="connsiteX1" fmla="*/ 1832268 w 1832268"/>
              <a:gd name="connsiteY1" fmla="*/ 0 h 1003574"/>
              <a:gd name="connsiteX2" fmla="*/ 1829093 w 1832268"/>
              <a:gd name="connsiteY2" fmla="*/ 720999 h 1003574"/>
              <a:gd name="connsiteX3" fmla="*/ 0 w 1832268"/>
              <a:gd name="connsiteY3" fmla="*/ 1003574 h 1003574"/>
              <a:gd name="connsiteX4" fmla="*/ 0 w 1832268"/>
              <a:gd name="connsiteY4" fmla="*/ 5556 h 1003574"/>
              <a:gd name="connsiteX0" fmla="*/ 0 w 1834649"/>
              <a:gd name="connsiteY0" fmla="*/ 793 h 1003574"/>
              <a:gd name="connsiteX1" fmla="*/ 1834649 w 1834649"/>
              <a:gd name="connsiteY1" fmla="*/ 0 h 1003574"/>
              <a:gd name="connsiteX2" fmla="*/ 1831474 w 1834649"/>
              <a:gd name="connsiteY2" fmla="*/ 720999 h 1003574"/>
              <a:gd name="connsiteX3" fmla="*/ 2381 w 1834649"/>
              <a:gd name="connsiteY3" fmla="*/ 1003574 h 1003574"/>
              <a:gd name="connsiteX4" fmla="*/ 0 w 1834649"/>
              <a:gd name="connsiteY4" fmla="*/ 793 h 1003574"/>
              <a:gd name="connsiteX0" fmla="*/ 0 w 1834649"/>
              <a:gd name="connsiteY0" fmla="*/ 284162 h 1286943"/>
              <a:gd name="connsiteX1" fmla="*/ 1834649 w 1834649"/>
              <a:gd name="connsiteY1" fmla="*/ 0 h 1286943"/>
              <a:gd name="connsiteX2" fmla="*/ 1831474 w 1834649"/>
              <a:gd name="connsiteY2" fmla="*/ 1004368 h 1286943"/>
              <a:gd name="connsiteX3" fmla="*/ 2381 w 1834649"/>
              <a:gd name="connsiteY3" fmla="*/ 1286943 h 1286943"/>
              <a:gd name="connsiteX4" fmla="*/ 0 w 1834649"/>
              <a:gd name="connsiteY4" fmla="*/ 284162 h 1286943"/>
              <a:gd name="connsiteX0" fmla="*/ 0 w 1834649"/>
              <a:gd name="connsiteY0" fmla="*/ 284162 h 1286943"/>
              <a:gd name="connsiteX1" fmla="*/ 1834649 w 1834649"/>
              <a:gd name="connsiteY1" fmla="*/ 0 h 1286943"/>
              <a:gd name="connsiteX2" fmla="*/ 1829093 w 1834649"/>
              <a:gd name="connsiteY2" fmla="*/ 721000 h 1286943"/>
              <a:gd name="connsiteX3" fmla="*/ 2381 w 1834649"/>
              <a:gd name="connsiteY3" fmla="*/ 1286943 h 1286943"/>
              <a:gd name="connsiteX4" fmla="*/ 0 w 1834649"/>
              <a:gd name="connsiteY4" fmla="*/ 284162 h 1286943"/>
              <a:gd name="connsiteX0" fmla="*/ 229 w 1834878"/>
              <a:gd name="connsiteY0" fmla="*/ 284162 h 1289324"/>
              <a:gd name="connsiteX1" fmla="*/ 1834878 w 1834878"/>
              <a:gd name="connsiteY1" fmla="*/ 0 h 1289324"/>
              <a:gd name="connsiteX2" fmla="*/ 1829322 w 1834878"/>
              <a:gd name="connsiteY2" fmla="*/ 721000 h 1289324"/>
              <a:gd name="connsiteX3" fmla="*/ 229 w 1834878"/>
              <a:gd name="connsiteY3" fmla="*/ 1289324 h 1289324"/>
              <a:gd name="connsiteX4" fmla="*/ 229 w 1834878"/>
              <a:gd name="connsiteY4" fmla="*/ 284162 h 1289324"/>
              <a:gd name="connsiteX0" fmla="*/ 2486 w 1837135"/>
              <a:gd name="connsiteY0" fmla="*/ 284162 h 1296468"/>
              <a:gd name="connsiteX1" fmla="*/ 1837135 w 1837135"/>
              <a:gd name="connsiteY1" fmla="*/ 0 h 1296468"/>
              <a:gd name="connsiteX2" fmla="*/ 1831579 w 1837135"/>
              <a:gd name="connsiteY2" fmla="*/ 721000 h 1296468"/>
              <a:gd name="connsiteX3" fmla="*/ 105 w 1837135"/>
              <a:gd name="connsiteY3" fmla="*/ 1296468 h 1296468"/>
              <a:gd name="connsiteX4" fmla="*/ 2486 w 1837135"/>
              <a:gd name="connsiteY4" fmla="*/ 284162 h 1296468"/>
              <a:gd name="connsiteX0" fmla="*/ 2486 w 1837135"/>
              <a:gd name="connsiteY0" fmla="*/ 284162 h 1296468"/>
              <a:gd name="connsiteX1" fmla="*/ 1837135 w 1837135"/>
              <a:gd name="connsiteY1" fmla="*/ 0 h 1296468"/>
              <a:gd name="connsiteX2" fmla="*/ 1836342 w 1837135"/>
              <a:gd name="connsiteY2" fmla="*/ 728144 h 1296468"/>
              <a:gd name="connsiteX3" fmla="*/ 105 w 1837135"/>
              <a:gd name="connsiteY3" fmla="*/ 1296468 h 1296468"/>
              <a:gd name="connsiteX4" fmla="*/ 2486 w 1837135"/>
              <a:gd name="connsiteY4" fmla="*/ 284162 h 129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7135" h="1296468">
                <a:moveTo>
                  <a:pt x="2486" y="284162"/>
                </a:moveTo>
                <a:lnTo>
                  <a:pt x="1837135" y="0"/>
                </a:lnTo>
                <a:cubicBezTo>
                  <a:pt x="1836077" y="335848"/>
                  <a:pt x="1837400" y="392296"/>
                  <a:pt x="1836342" y="728144"/>
                </a:cubicBezTo>
                <a:lnTo>
                  <a:pt x="105" y="1296468"/>
                </a:lnTo>
                <a:cubicBezTo>
                  <a:pt x="-689" y="962208"/>
                  <a:pt x="3280" y="618422"/>
                  <a:pt x="2486" y="284162"/>
                </a:cubicBezTo>
                <a:close/>
              </a:path>
            </a:pathLst>
          </a:custGeom>
          <a:solidFill>
            <a:srgbClr val="70AD47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4" name="Freeform 144"/>
          <p:cNvSpPr>
            <a:spLocks noEditPoints="1"/>
          </p:cNvSpPr>
          <p:nvPr/>
        </p:nvSpPr>
        <p:spPr bwMode="black">
          <a:xfrm>
            <a:off x="1341757" y="3085419"/>
            <a:ext cx="280477" cy="495038"/>
          </a:xfrm>
          <a:custGeom>
            <a:avLst/>
            <a:gdLst>
              <a:gd name="T0" fmla="*/ 35 w 46"/>
              <a:gd name="T1" fmla="*/ 7 h 84"/>
              <a:gd name="T2" fmla="*/ 29 w 46"/>
              <a:gd name="T3" fmla="*/ 14 h 84"/>
              <a:gd name="T4" fmla="*/ 22 w 46"/>
              <a:gd name="T5" fmla="*/ 7 h 84"/>
              <a:gd name="T6" fmla="*/ 29 w 46"/>
              <a:gd name="T7" fmla="*/ 0 h 84"/>
              <a:gd name="T8" fmla="*/ 35 w 46"/>
              <a:gd name="T9" fmla="*/ 7 h 84"/>
              <a:gd name="T10" fmla="*/ 20 w 46"/>
              <a:gd name="T11" fmla="*/ 12 h 84"/>
              <a:gd name="T12" fmla="*/ 2 w 46"/>
              <a:gd name="T13" fmla="*/ 22 h 84"/>
              <a:gd name="T14" fmla="*/ 0 w 46"/>
              <a:gd name="T15" fmla="*/ 41 h 84"/>
              <a:gd name="T16" fmla="*/ 6 w 46"/>
              <a:gd name="T17" fmla="*/ 41 h 84"/>
              <a:gd name="T18" fmla="*/ 7 w 46"/>
              <a:gd name="T19" fmla="*/ 26 h 84"/>
              <a:gd name="T20" fmla="*/ 15 w 46"/>
              <a:gd name="T21" fmla="*/ 22 h 84"/>
              <a:gd name="T22" fmla="*/ 10 w 46"/>
              <a:gd name="T23" fmla="*/ 37 h 84"/>
              <a:gd name="T24" fmla="*/ 12 w 46"/>
              <a:gd name="T25" fmla="*/ 45 h 84"/>
              <a:gd name="T26" fmla="*/ 0 w 46"/>
              <a:gd name="T27" fmla="*/ 82 h 84"/>
              <a:gd name="T28" fmla="*/ 8 w 46"/>
              <a:gd name="T29" fmla="*/ 84 h 84"/>
              <a:gd name="T30" fmla="*/ 18 w 46"/>
              <a:gd name="T31" fmla="*/ 57 h 84"/>
              <a:gd name="T32" fmla="*/ 21 w 46"/>
              <a:gd name="T33" fmla="*/ 62 h 84"/>
              <a:gd name="T34" fmla="*/ 27 w 46"/>
              <a:gd name="T35" fmla="*/ 84 h 84"/>
              <a:gd name="T36" fmla="*/ 36 w 46"/>
              <a:gd name="T37" fmla="*/ 81 h 84"/>
              <a:gd name="T38" fmla="*/ 29 w 46"/>
              <a:gd name="T39" fmla="*/ 56 h 84"/>
              <a:gd name="T40" fmla="*/ 22 w 46"/>
              <a:gd name="T41" fmla="*/ 45 h 84"/>
              <a:gd name="T42" fmla="*/ 27 w 46"/>
              <a:gd name="T43" fmla="*/ 29 h 84"/>
              <a:gd name="T44" fmla="*/ 29 w 46"/>
              <a:gd name="T45" fmla="*/ 35 h 84"/>
              <a:gd name="T46" fmla="*/ 44 w 46"/>
              <a:gd name="T47" fmla="*/ 41 h 84"/>
              <a:gd name="T48" fmla="*/ 46 w 46"/>
              <a:gd name="T49" fmla="*/ 35 h 84"/>
              <a:gd name="T50" fmla="*/ 35 w 46"/>
              <a:gd name="T51" fmla="*/ 30 h 84"/>
              <a:gd name="T52" fmla="*/ 31 w 46"/>
              <a:gd name="T53" fmla="*/ 17 h 84"/>
              <a:gd name="T54" fmla="*/ 20 w 46"/>
              <a:gd name="T55" fmla="*/ 1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6" h="84">
                <a:moveTo>
                  <a:pt x="35" y="7"/>
                </a:moveTo>
                <a:cubicBezTo>
                  <a:pt x="35" y="11"/>
                  <a:pt x="33" y="14"/>
                  <a:pt x="29" y="14"/>
                </a:cubicBezTo>
                <a:cubicBezTo>
                  <a:pt x="25" y="14"/>
                  <a:pt x="22" y="11"/>
                  <a:pt x="22" y="7"/>
                </a:cubicBezTo>
                <a:cubicBezTo>
                  <a:pt x="22" y="3"/>
                  <a:pt x="25" y="0"/>
                  <a:pt x="29" y="0"/>
                </a:cubicBezTo>
                <a:cubicBezTo>
                  <a:pt x="33" y="0"/>
                  <a:pt x="35" y="3"/>
                  <a:pt x="35" y="7"/>
                </a:cubicBezTo>
                <a:moveTo>
                  <a:pt x="20" y="12"/>
                </a:moveTo>
                <a:cubicBezTo>
                  <a:pt x="2" y="22"/>
                  <a:pt x="2" y="22"/>
                  <a:pt x="2" y="22"/>
                </a:cubicBezTo>
                <a:cubicBezTo>
                  <a:pt x="0" y="41"/>
                  <a:pt x="0" y="41"/>
                  <a:pt x="0" y="41"/>
                </a:cubicBezTo>
                <a:cubicBezTo>
                  <a:pt x="6" y="41"/>
                  <a:pt x="6" y="41"/>
                  <a:pt x="6" y="41"/>
                </a:cubicBezTo>
                <a:cubicBezTo>
                  <a:pt x="7" y="26"/>
                  <a:pt x="7" y="26"/>
                  <a:pt x="7" y="26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1" y="34"/>
                  <a:pt x="10" y="37"/>
                </a:cubicBezTo>
                <a:cubicBezTo>
                  <a:pt x="9" y="39"/>
                  <a:pt x="11" y="43"/>
                  <a:pt x="12" y="45"/>
                </a:cubicBezTo>
                <a:cubicBezTo>
                  <a:pt x="0" y="82"/>
                  <a:pt x="0" y="82"/>
                  <a:pt x="0" y="82"/>
                </a:cubicBezTo>
                <a:cubicBezTo>
                  <a:pt x="8" y="84"/>
                  <a:pt x="8" y="84"/>
                  <a:pt x="8" y="84"/>
                </a:cubicBezTo>
                <a:cubicBezTo>
                  <a:pt x="18" y="57"/>
                  <a:pt x="18" y="57"/>
                  <a:pt x="18" y="57"/>
                </a:cubicBezTo>
                <a:cubicBezTo>
                  <a:pt x="21" y="62"/>
                  <a:pt x="21" y="62"/>
                  <a:pt x="21" y="62"/>
                </a:cubicBezTo>
                <a:cubicBezTo>
                  <a:pt x="27" y="84"/>
                  <a:pt x="27" y="84"/>
                  <a:pt x="27" y="84"/>
                </a:cubicBezTo>
                <a:cubicBezTo>
                  <a:pt x="36" y="81"/>
                  <a:pt x="36" y="81"/>
                  <a:pt x="36" y="81"/>
                </a:cubicBezTo>
                <a:cubicBezTo>
                  <a:pt x="29" y="56"/>
                  <a:pt x="29" y="56"/>
                  <a:pt x="29" y="56"/>
                </a:cubicBezTo>
                <a:cubicBezTo>
                  <a:pt x="22" y="45"/>
                  <a:pt x="22" y="45"/>
                  <a:pt x="22" y="45"/>
                </a:cubicBezTo>
                <a:cubicBezTo>
                  <a:pt x="27" y="29"/>
                  <a:pt x="27" y="29"/>
                  <a:pt x="27" y="29"/>
                </a:cubicBezTo>
                <a:cubicBezTo>
                  <a:pt x="29" y="35"/>
                  <a:pt x="29" y="35"/>
                  <a:pt x="29" y="35"/>
                </a:cubicBezTo>
                <a:cubicBezTo>
                  <a:pt x="44" y="41"/>
                  <a:pt x="44" y="41"/>
                  <a:pt x="44" y="41"/>
                </a:cubicBezTo>
                <a:cubicBezTo>
                  <a:pt x="46" y="35"/>
                  <a:pt x="46" y="35"/>
                  <a:pt x="46" y="35"/>
                </a:cubicBezTo>
                <a:cubicBezTo>
                  <a:pt x="35" y="30"/>
                  <a:pt x="35" y="30"/>
                  <a:pt x="35" y="30"/>
                </a:cubicBezTo>
                <a:cubicBezTo>
                  <a:pt x="31" y="17"/>
                  <a:pt x="31" y="17"/>
                  <a:pt x="31" y="17"/>
                </a:cubicBezTo>
                <a:lnTo>
                  <a:pt x="20" y="12"/>
                </a:lnTo>
                <a:close/>
              </a:path>
            </a:pathLst>
          </a:custGeom>
          <a:noFill/>
          <a:ln w="19050">
            <a:solidFill>
              <a:sysClr val="window" lastClr="FFFFFF"/>
            </a:solidFill>
          </a:ln>
          <a:extLst/>
        </p:spPr>
        <p:txBody>
          <a:bodyPr vert="horz" wrap="square" lIns="51442" tIns="25721" rIns="51442" bIns="2572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5" name="Picture 34" descr="Efficienc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8143" y="3736366"/>
            <a:ext cx="607701" cy="5640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" name="Group 173"/>
          <p:cNvGrpSpPr>
            <a:grpSpLocks noChangeAspect="1"/>
          </p:cNvGrpSpPr>
          <p:nvPr/>
        </p:nvGrpSpPr>
        <p:grpSpPr>
          <a:xfrm>
            <a:off x="1275175" y="4429559"/>
            <a:ext cx="413639" cy="532397"/>
            <a:chOff x="-2773363" y="1651000"/>
            <a:chExt cx="2692401" cy="3448051"/>
          </a:xfrm>
          <a:solidFill>
            <a:sysClr val="window" lastClr="FFFFFF"/>
          </a:solidFill>
        </p:grpSpPr>
        <p:sp>
          <p:nvSpPr>
            <p:cNvPr id="47" name="Freeform 19"/>
            <p:cNvSpPr>
              <a:spLocks noEditPoints="1"/>
            </p:cNvSpPr>
            <p:nvPr/>
          </p:nvSpPr>
          <p:spPr bwMode="auto">
            <a:xfrm>
              <a:off x="-1908175" y="1798638"/>
              <a:ext cx="641350" cy="641350"/>
            </a:xfrm>
            <a:custGeom>
              <a:avLst/>
              <a:gdLst>
                <a:gd name="T0" fmla="*/ 171 w 171"/>
                <a:gd name="T1" fmla="*/ 79 h 171"/>
                <a:gd name="T2" fmla="*/ 168 w 171"/>
                <a:gd name="T3" fmla="*/ 77 h 171"/>
                <a:gd name="T4" fmla="*/ 152 w 171"/>
                <a:gd name="T5" fmla="*/ 65 h 171"/>
                <a:gd name="T6" fmla="*/ 165 w 171"/>
                <a:gd name="T7" fmla="*/ 54 h 171"/>
                <a:gd name="T8" fmla="*/ 161 w 171"/>
                <a:gd name="T9" fmla="*/ 52 h 171"/>
                <a:gd name="T10" fmla="*/ 142 w 171"/>
                <a:gd name="T11" fmla="*/ 45 h 171"/>
                <a:gd name="T12" fmla="*/ 152 w 171"/>
                <a:gd name="T13" fmla="*/ 32 h 171"/>
                <a:gd name="T14" fmla="*/ 147 w 171"/>
                <a:gd name="T15" fmla="*/ 30 h 171"/>
                <a:gd name="T16" fmla="*/ 127 w 171"/>
                <a:gd name="T17" fmla="*/ 30 h 171"/>
                <a:gd name="T18" fmla="*/ 132 w 171"/>
                <a:gd name="T19" fmla="*/ 15 h 171"/>
                <a:gd name="T20" fmla="*/ 127 w 171"/>
                <a:gd name="T21" fmla="*/ 14 h 171"/>
                <a:gd name="T22" fmla="*/ 108 w 171"/>
                <a:gd name="T23" fmla="*/ 20 h 171"/>
                <a:gd name="T24" fmla="*/ 108 w 171"/>
                <a:gd name="T25" fmla="*/ 5 h 171"/>
                <a:gd name="T26" fmla="*/ 103 w 171"/>
                <a:gd name="T27" fmla="*/ 4 h 171"/>
                <a:gd name="T28" fmla="*/ 86 w 171"/>
                <a:gd name="T29" fmla="*/ 16 h 171"/>
                <a:gd name="T30" fmla="*/ 79 w 171"/>
                <a:gd name="T31" fmla="*/ 0 h 171"/>
                <a:gd name="T32" fmla="*/ 77 w 171"/>
                <a:gd name="T33" fmla="*/ 3 h 171"/>
                <a:gd name="T34" fmla="*/ 65 w 171"/>
                <a:gd name="T35" fmla="*/ 19 h 171"/>
                <a:gd name="T36" fmla="*/ 53 w 171"/>
                <a:gd name="T37" fmla="*/ 6 h 171"/>
                <a:gd name="T38" fmla="*/ 52 w 171"/>
                <a:gd name="T39" fmla="*/ 10 h 171"/>
                <a:gd name="T40" fmla="*/ 45 w 171"/>
                <a:gd name="T41" fmla="*/ 29 h 171"/>
                <a:gd name="T42" fmla="*/ 30 w 171"/>
                <a:gd name="T43" fmla="*/ 20 h 171"/>
                <a:gd name="T44" fmla="*/ 30 w 171"/>
                <a:gd name="T45" fmla="*/ 24 h 171"/>
                <a:gd name="T46" fmla="*/ 30 w 171"/>
                <a:gd name="T47" fmla="*/ 44 h 171"/>
                <a:gd name="T48" fmla="*/ 13 w 171"/>
                <a:gd name="T49" fmla="*/ 40 h 171"/>
                <a:gd name="T50" fmla="*/ 14 w 171"/>
                <a:gd name="T51" fmla="*/ 44 h 171"/>
                <a:gd name="T52" fmla="*/ 20 w 171"/>
                <a:gd name="T53" fmla="*/ 63 h 171"/>
                <a:gd name="T54" fmla="*/ 2 w 171"/>
                <a:gd name="T55" fmla="*/ 65 h 171"/>
                <a:gd name="T56" fmla="*/ 4 w 171"/>
                <a:gd name="T57" fmla="*/ 68 h 171"/>
                <a:gd name="T58" fmla="*/ 16 w 171"/>
                <a:gd name="T59" fmla="*/ 84 h 171"/>
                <a:gd name="T60" fmla="*/ 0 w 171"/>
                <a:gd name="T61" fmla="*/ 91 h 171"/>
                <a:gd name="T62" fmla="*/ 3 w 171"/>
                <a:gd name="T63" fmla="*/ 94 h 171"/>
                <a:gd name="T64" fmla="*/ 19 w 171"/>
                <a:gd name="T65" fmla="*/ 106 h 171"/>
                <a:gd name="T66" fmla="*/ 6 w 171"/>
                <a:gd name="T67" fmla="*/ 116 h 171"/>
                <a:gd name="T68" fmla="*/ 10 w 171"/>
                <a:gd name="T69" fmla="*/ 119 h 171"/>
                <a:gd name="T70" fmla="*/ 29 w 171"/>
                <a:gd name="T71" fmla="*/ 125 h 171"/>
                <a:gd name="T72" fmla="*/ 19 w 171"/>
                <a:gd name="T73" fmla="*/ 139 h 171"/>
                <a:gd name="T74" fmla="*/ 24 w 171"/>
                <a:gd name="T75" fmla="*/ 141 h 171"/>
                <a:gd name="T76" fmla="*/ 44 w 171"/>
                <a:gd name="T77" fmla="*/ 141 h 171"/>
                <a:gd name="T78" fmla="*/ 39 w 171"/>
                <a:gd name="T79" fmla="*/ 156 h 171"/>
                <a:gd name="T80" fmla="*/ 44 w 171"/>
                <a:gd name="T81" fmla="*/ 157 h 171"/>
                <a:gd name="T82" fmla="*/ 63 w 171"/>
                <a:gd name="T83" fmla="*/ 151 h 171"/>
                <a:gd name="T84" fmla="*/ 63 w 171"/>
                <a:gd name="T85" fmla="*/ 166 h 171"/>
                <a:gd name="T86" fmla="*/ 68 w 171"/>
                <a:gd name="T87" fmla="*/ 166 h 171"/>
                <a:gd name="T88" fmla="*/ 85 w 171"/>
                <a:gd name="T89" fmla="*/ 155 h 171"/>
                <a:gd name="T90" fmla="*/ 91 w 171"/>
                <a:gd name="T91" fmla="*/ 171 h 171"/>
                <a:gd name="T92" fmla="*/ 94 w 171"/>
                <a:gd name="T93" fmla="*/ 168 h 171"/>
                <a:gd name="T94" fmla="*/ 96 w 171"/>
                <a:gd name="T95" fmla="*/ 154 h 171"/>
                <a:gd name="T96" fmla="*/ 114 w 171"/>
                <a:gd name="T97" fmla="*/ 163 h 171"/>
                <a:gd name="T98" fmla="*/ 119 w 171"/>
                <a:gd name="T99" fmla="*/ 162 h 171"/>
                <a:gd name="T100" fmla="*/ 117 w 171"/>
                <a:gd name="T101" fmla="*/ 147 h 171"/>
                <a:gd name="T102" fmla="*/ 137 w 171"/>
                <a:gd name="T103" fmla="*/ 150 h 171"/>
                <a:gd name="T104" fmla="*/ 142 w 171"/>
                <a:gd name="T105" fmla="*/ 149 h 171"/>
                <a:gd name="T106" fmla="*/ 135 w 171"/>
                <a:gd name="T107" fmla="*/ 134 h 171"/>
                <a:gd name="T108" fmla="*/ 154 w 171"/>
                <a:gd name="T109" fmla="*/ 131 h 171"/>
                <a:gd name="T110" fmla="*/ 159 w 171"/>
                <a:gd name="T111" fmla="*/ 129 h 171"/>
                <a:gd name="T112" fmla="*/ 147 w 171"/>
                <a:gd name="T113" fmla="*/ 117 h 171"/>
                <a:gd name="T114" fmla="*/ 165 w 171"/>
                <a:gd name="T115" fmla="*/ 108 h 171"/>
                <a:gd name="T116" fmla="*/ 169 w 171"/>
                <a:gd name="T117" fmla="*/ 105 h 171"/>
                <a:gd name="T118" fmla="*/ 154 w 171"/>
                <a:gd name="T119" fmla="*/ 96 h 171"/>
                <a:gd name="T120" fmla="*/ 168 w 171"/>
                <a:gd name="T121" fmla="*/ 82 h 171"/>
                <a:gd name="T122" fmla="*/ 70 w 171"/>
                <a:gd name="T123" fmla="*/ 85 h 171"/>
                <a:gd name="T124" fmla="*/ 101 w 171"/>
                <a:gd name="T125" fmla="*/ 8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1" h="171">
                  <a:moveTo>
                    <a:pt x="168" y="82"/>
                  </a:moveTo>
                  <a:cubicBezTo>
                    <a:pt x="170" y="82"/>
                    <a:pt x="171" y="81"/>
                    <a:pt x="171" y="79"/>
                  </a:cubicBezTo>
                  <a:cubicBezTo>
                    <a:pt x="171" y="79"/>
                    <a:pt x="171" y="79"/>
                    <a:pt x="171" y="79"/>
                  </a:cubicBezTo>
                  <a:cubicBezTo>
                    <a:pt x="171" y="78"/>
                    <a:pt x="169" y="77"/>
                    <a:pt x="168" y="77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4" y="71"/>
                    <a:pt x="153" y="68"/>
                    <a:pt x="152" y="65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4" y="56"/>
                    <a:pt x="165" y="55"/>
                    <a:pt x="165" y="54"/>
                  </a:cubicBezTo>
                  <a:cubicBezTo>
                    <a:pt x="165" y="54"/>
                    <a:pt x="165" y="53"/>
                    <a:pt x="165" y="53"/>
                  </a:cubicBezTo>
                  <a:cubicBezTo>
                    <a:pt x="164" y="52"/>
                    <a:pt x="163" y="51"/>
                    <a:pt x="161" y="52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6" y="51"/>
                    <a:pt x="144" y="48"/>
                    <a:pt x="142" y="45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51" y="34"/>
                    <a:pt x="152" y="33"/>
                    <a:pt x="152" y="32"/>
                  </a:cubicBezTo>
                  <a:cubicBezTo>
                    <a:pt x="152" y="31"/>
                    <a:pt x="151" y="31"/>
                    <a:pt x="151" y="30"/>
                  </a:cubicBezTo>
                  <a:cubicBezTo>
                    <a:pt x="150" y="29"/>
                    <a:pt x="148" y="29"/>
                    <a:pt x="147" y="30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2" y="34"/>
                    <a:pt x="130" y="32"/>
                    <a:pt x="127" y="30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2" y="16"/>
                    <a:pt x="132" y="16"/>
                    <a:pt x="132" y="15"/>
                  </a:cubicBezTo>
                  <a:cubicBezTo>
                    <a:pt x="132" y="14"/>
                    <a:pt x="132" y="13"/>
                    <a:pt x="131" y="13"/>
                  </a:cubicBezTo>
                  <a:cubicBezTo>
                    <a:pt x="129" y="12"/>
                    <a:pt x="128" y="12"/>
                    <a:pt x="127" y="1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4" y="22"/>
                    <a:pt x="111" y="21"/>
                    <a:pt x="108" y="20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3" y="3"/>
                    <a:pt x="103" y="4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3" y="16"/>
                    <a:pt x="90" y="16"/>
                    <a:pt x="86" y="16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1" y="0"/>
                    <a:pt x="79" y="0"/>
                  </a:cubicBezTo>
                  <a:cubicBezTo>
                    <a:pt x="78" y="0"/>
                    <a:pt x="77" y="1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1" y="17"/>
                    <a:pt x="68" y="18"/>
                    <a:pt x="65" y="1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5" y="5"/>
                    <a:pt x="53" y="6"/>
                  </a:cubicBezTo>
                  <a:cubicBezTo>
                    <a:pt x="52" y="6"/>
                    <a:pt x="52" y="7"/>
                    <a:pt x="52" y="9"/>
                  </a:cubicBezTo>
                  <a:cubicBezTo>
                    <a:pt x="52" y="9"/>
                    <a:pt x="52" y="9"/>
                    <a:pt x="52" y="1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5"/>
                    <a:pt x="48" y="27"/>
                    <a:pt x="45" y="2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19"/>
                    <a:pt x="32" y="19"/>
                    <a:pt x="30" y="20"/>
                  </a:cubicBezTo>
                  <a:cubicBezTo>
                    <a:pt x="30" y="20"/>
                    <a:pt x="29" y="21"/>
                    <a:pt x="29" y="22"/>
                  </a:cubicBezTo>
                  <a:cubicBezTo>
                    <a:pt x="29" y="23"/>
                    <a:pt x="30" y="23"/>
                    <a:pt x="30" y="2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4" y="39"/>
                    <a:pt x="32" y="41"/>
                    <a:pt x="30" y="44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5" y="38"/>
                    <a:pt x="14" y="39"/>
                    <a:pt x="13" y="40"/>
                  </a:cubicBezTo>
                  <a:cubicBezTo>
                    <a:pt x="13" y="41"/>
                    <a:pt x="12" y="41"/>
                    <a:pt x="12" y="42"/>
                  </a:cubicBezTo>
                  <a:cubicBezTo>
                    <a:pt x="12" y="42"/>
                    <a:pt x="13" y="43"/>
                    <a:pt x="14" y="4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2" y="57"/>
                    <a:pt x="21" y="60"/>
                    <a:pt x="20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4" y="62"/>
                    <a:pt x="3" y="63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7"/>
                    <a:pt x="3" y="68"/>
                    <a:pt x="4" y="68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8"/>
                    <a:pt x="16" y="81"/>
                    <a:pt x="16" y="84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9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2" y="94"/>
                    <a:pt x="3" y="94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9"/>
                    <a:pt x="18" y="103"/>
                    <a:pt x="19" y="106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7" y="114"/>
                    <a:pt x="6" y="115"/>
                    <a:pt x="6" y="116"/>
                  </a:cubicBezTo>
                  <a:cubicBezTo>
                    <a:pt x="6" y="117"/>
                    <a:pt x="6" y="117"/>
                    <a:pt x="6" y="118"/>
                  </a:cubicBezTo>
                  <a:cubicBezTo>
                    <a:pt x="7" y="119"/>
                    <a:pt x="8" y="120"/>
                    <a:pt x="10" y="119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5" y="120"/>
                    <a:pt x="27" y="123"/>
                    <a:pt x="29" y="125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37"/>
                    <a:pt x="19" y="138"/>
                    <a:pt x="19" y="139"/>
                  </a:cubicBezTo>
                  <a:cubicBezTo>
                    <a:pt x="19" y="139"/>
                    <a:pt x="20" y="140"/>
                    <a:pt x="20" y="140"/>
                  </a:cubicBezTo>
                  <a:cubicBezTo>
                    <a:pt x="21" y="142"/>
                    <a:pt x="23" y="142"/>
                    <a:pt x="24" y="141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9" y="137"/>
                    <a:pt x="41" y="139"/>
                    <a:pt x="44" y="141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6"/>
                  </a:cubicBezTo>
                  <a:cubicBezTo>
                    <a:pt x="39" y="157"/>
                    <a:pt x="39" y="157"/>
                    <a:pt x="40" y="158"/>
                  </a:cubicBezTo>
                  <a:cubicBezTo>
                    <a:pt x="42" y="159"/>
                    <a:pt x="43" y="158"/>
                    <a:pt x="44" y="157"/>
                  </a:cubicBezTo>
                  <a:cubicBezTo>
                    <a:pt x="54" y="147"/>
                    <a:pt x="54" y="147"/>
                    <a:pt x="54" y="147"/>
                  </a:cubicBezTo>
                  <a:cubicBezTo>
                    <a:pt x="57" y="149"/>
                    <a:pt x="60" y="150"/>
                    <a:pt x="63" y="151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3" y="165"/>
                    <a:pt x="63" y="166"/>
                    <a:pt x="63" y="166"/>
                  </a:cubicBezTo>
                  <a:cubicBezTo>
                    <a:pt x="63" y="167"/>
                    <a:pt x="64" y="168"/>
                    <a:pt x="65" y="168"/>
                  </a:cubicBezTo>
                  <a:cubicBezTo>
                    <a:pt x="66" y="169"/>
                    <a:pt x="68" y="168"/>
                    <a:pt x="68" y="16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8" y="154"/>
                    <a:pt x="81" y="155"/>
                    <a:pt x="85" y="155"/>
                  </a:cubicBezTo>
                  <a:cubicBezTo>
                    <a:pt x="89" y="168"/>
                    <a:pt x="89" y="168"/>
                    <a:pt x="89" y="168"/>
                  </a:cubicBezTo>
                  <a:cubicBezTo>
                    <a:pt x="89" y="170"/>
                    <a:pt x="90" y="171"/>
                    <a:pt x="91" y="171"/>
                  </a:cubicBezTo>
                  <a:cubicBezTo>
                    <a:pt x="91" y="171"/>
                    <a:pt x="92" y="171"/>
                    <a:pt x="92" y="171"/>
                  </a:cubicBezTo>
                  <a:cubicBezTo>
                    <a:pt x="93" y="171"/>
                    <a:pt x="94" y="169"/>
                    <a:pt x="94" y="168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0" y="153"/>
                    <a:pt x="103" y="153"/>
                    <a:pt x="106" y="152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15" y="165"/>
                    <a:pt x="116" y="165"/>
                    <a:pt x="118" y="165"/>
                  </a:cubicBezTo>
                  <a:cubicBezTo>
                    <a:pt x="119" y="164"/>
                    <a:pt x="119" y="163"/>
                    <a:pt x="119" y="162"/>
                  </a:cubicBezTo>
                  <a:cubicBezTo>
                    <a:pt x="119" y="162"/>
                    <a:pt x="119" y="161"/>
                    <a:pt x="119" y="161"/>
                  </a:cubicBezTo>
                  <a:cubicBezTo>
                    <a:pt x="117" y="147"/>
                    <a:pt x="117" y="147"/>
                    <a:pt x="117" y="147"/>
                  </a:cubicBezTo>
                  <a:cubicBezTo>
                    <a:pt x="120" y="146"/>
                    <a:pt x="123" y="144"/>
                    <a:pt x="126" y="14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8" y="152"/>
                    <a:pt x="139" y="152"/>
                    <a:pt x="141" y="151"/>
                  </a:cubicBezTo>
                  <a:cubicBezTo>
                    <a:pt x="141" y="150"/>
                    <a:pt x="142" y="149"/>
                    <a:pt x="142" y="149"/>
                  </a:cubicBezTo>
                  <a:cubicBezTo>
                    <a:pt x="142" y="148"/>
                    <a:pt x="141" y="147"/>
                    <a:pt x="141" y="147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7" y="132"/>
                    <a:pt x="139" y="130"/>
                    <a:pt x="141" y="127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56" y="132"/>
                    <a:pt x="157" y="132"/>
                    <a:pt x="158" y="131"/>
                  </a:cubicBezTo>
                  <a:cubicBezTo>
                    <a:pt x="158" y="130"/>
                    <a:pt x="159" y="130"/>
                    <a:pt x="159" y="129"/>
                  </a:cubicBezTo>
                  <a:cubicBezTo>
                    <a:pt x="159" y="128"/>
                    <a:pt x="158" y="127"/>
                    <a:pt x="157" y="12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9" y="114"/>
                    <a:pt x="150" y="111"/>
                    <a:pt x="151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7" y="108"/>
                    <a:pt x="168" y="107"/>
                    <a:pt x="169" y="106"/>
                  </a:cubicBezTo>
                  <a:cubicBezTo>
                    <a:pt x="169" y="106"/>
                    <a:pt x="169" y="105"/>
                    <a:pt x="169" y="105"/>
                  </a:cubicBezTo>
                  <a:cubicBezTo>
                    <a:pt x="169" y="104"/>
                    <a:pt x="168" y="103"/>
                    <a:pt x="167" y="103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5" y="93"/>
                    <a:pt x="155" y="90"/>
                    <a:pt x="155" y="86"/>
                  </a:cubicBezTo>
                  <a:lnTo>
                    <a:pt x="168" y="82"/>
                  </a:lnTo>
                  <a:close/>
                  <a:moveTo>
                    <a:pt x="86" y="101"/>
                  </a:moveTo>
                  <a:cubicBezTo>
                    <a:pt x="77" y="101"/>
                    <a:pt x="70" y="94"/>
                    <a:pt x="70" y="85"/>
                  </a:cubicBezTo>
                  <a:cubicBezTo>
                    <a:pt x="70" y="77"/>
                    <a:pt x="77" y="70"/>
                    <a:pt x="86" y="70"/>
                  </a:cubicBezTo>
                  <a:cubicBezTo>
                    <a:pt x="94" y="70"/>
                    <a:pt x="101" y="77"/>
                    <a:pt x="101" y="85"/>
                  </a:cubicBezTo>
                  <a:cubicBezTo>
                    <a:pt x="101" y="94"/>
                    <a:pt x="94" y="101"/>
                    <a:pt x="86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20"/>
            <p:cNvSpPr>
              <a:spLocks noEditPoints="1"/>
            </p:cNvSpPr>
            <p:nvPr/>
          </p:nvSpPr>
          <p:spPr bwMode="auto">
            <a:xfrm>
              <a:off x="-1333500" y="1651000"/>
              <a:ext cx="454025" cy="454025"/>
            </a:xfrm>
            <a:custGeom>
              <a:avLst/>
              <a:gdLst>
                <a:gd name="T0" fmla="*/ 121 w 121"/>
                <a:gd name="T1" fmla="*/ 56 h 121"/>
                <a:gd name="T2" fmla="*/ 119 w 121"/>
                <a:gd name="T3" fmla="*/ 54 h 121"/>
                <a:gd name="T4" fmla="*/ 108 w 121"/>
                <a:gd name="T5" fmla="*/ 46 h 121"/>
                <a:gd name="T6" fmla="*/ 117 w 121"/>
                <a:gd name="T7" fmla="*/ 38 h 121"/>
                <a:gd name="T8" fmla="*/ 115 w 121"/>
                <a:gd name="T9" fmla="*/ 37 h 121"/>
                <a:gd name="T10" fmla="*/ 101 w 121"/>
                <a:gd name="T11" fmla="*/ 32 h 121"/>
                <a:gd name="T12" fmla="*/ 108 w 121"/>
                <a:gd name="T13" fmla="*/ 23 h 121"/>
                <a:gd name="T14" fmla="*/ 105 w 121"/>
                <a:gd name="T15" fmla="*/ 21 h 121"/>
                <a:gd name="T16" fmla="*/ 90 w 121"/>
                <a:gd name="T17" fmla="*/ 21 h 121"/>
                <a:gd name="T18" fmla="*/ 94 w 121"/>
                <a:gd name="T19" fmla="*/ 11 h 121"/>
                <a:gd name="T20" fmla="*/ 90 w 121"/>
                <a:gd name="T21" fmla="*/ 10 h 121"/>
                <a:gd name="T22" fmla="*/ 77 w 121"/>
                <a:gd name="T23" fmla="*/ 14 h 121"/>
                <a:gd name="T24" fmla="*/ 77 w 121"/>
                <a:gd name="T25" fmla="*/ 3 h 121"/>
                <a:gd name="T26" fmla="*/ 73 w 121"/>
                <a:gd name="T27" fmla="*/ 3 h 121"/>
                <a:gd name="T28" fmla="*/ 61 w 121"/>
                <a:gd name="T29" fmla="*/ 11 h 121"/>
                <a:gd name="T30" fmla="*/ 56 w 121"/>
                <a:gd name="T31" fmla="*/ 0 h 121"/>
                <a:gd name="T32" fmla="*/ 55 w 121"/>
                <a:gd name="T33" fmla="*/ 2 h 121"/>
                <a:gd name="T34" fmla="*/ 46 w 121"/>
                <a:gd name="T35" fmla="*/ 13 h 121"/>
                <a:gd name="T36" fmla="*/ 38 w 121"/>
                <a:gd name="T37" fmla="*/ 4 h 121"/>
                <a:gd name="T38" fmla="*/ 37 w 121"/>
                <a:gd name="T39" fmla="*/ 7 h 121"/>
                <a:gd name="T40" fmla="*/ 32 w 121"/>
                <a:gd name="T41" fmla="*/ 20 h 121"/>
                <a:gd name="T42" fmla="*/ 22 w 121"/>
                <a:gd name="T43" fmla="*/ 14 h 121"/>
                <a:gd name="T44" fmla="*/ 21 w 121"/>
                <a:gd name="T45" fmla="*/ 17 h 121"/>
                <a:gd name="T46" fmla="*/ 21 w 121"/>
                <a:gd name="T47" fmla="*/ 31 h 121"/>
                <a:gd name="T48" fmla="*/ 9 w 121"/>
                <a:gd name="T49" fmla="*/ 28 h 121"/>
                <a:gd name="T50" fmla="*/ 10 w 121"/>
                <a:gd name="T51" fmla="*/ 31 h 121"/>
                <a:gd name="T52" fmla="*/ 14 w 121"/>
                <a:gd name="T53" fmla="*/ 45 h 121"/>
                <a:gd name="T54" fmla="*/ 2 w 121"/>
                <a:gd name="T55" fmla="*/ 46 h 121"/>
                <a:gd name="T56" fmla="*/ 3 w 121"/>
                <a:gd name="T57" fmla="*/ 48 h 121"/>
                <a:gd name="T58" fmla="*/ 11 w 121"/>
                <a:gd name="T59" fmla="*/ 60 h 121"/>
                <a:gd name="T60" fmla="*/ 0 w 121"/>
                <a:gd name="T61" fmla="*/ 65 h 121"/>
                <a:gd name="T62" fmla="*/ 2 w 121"/>
                <a:gd name="T63" fmla="*/ 67 h 121"/>
                <a:gd name="T64" fmla="*/ 14 w 121"/>
                <a:gd name="T65" fmla="*/ 75 h 121"/>
                <a:gd name="T66" fmla="*/ 4 w 121"/>
                <a:gd name="T67" fmla="*/ 83 h 121"/>
                <a:gd name="T68" fmla="*/ 7 w 121"/>
                <a:gd name="T69" fmla="*/ 84 h 121"/>
                <a:gd name="T70" fmla="*/ 20 w 121"/>
                <a:gd name="T71" fmla="*/ 89 h 121"/>
                <a:gd name="T72" fmla="*/ 14 w 121"/>
                <a:gd name="T73" fmla="*/ 98 h 121"/>
                <a:gd name="T74" fmla="*/ 17 w 121"/>
                <a:gd name="T75" fmla="*/ 100 h 121"/>
                <a:gd name="T76" fmla="*/ 31 w 121"/>
                <a:gd name="T77" fmla="*/ 100 h 121"/>
                <a:gd name="T78" fmla="*/ 28 w 121"/>
                <a:gd name="T79" fmla="*/ 110 h 121"/>
                <a:gd name="T80" fmla="*/ 31 w 121"/>
                <a:gd name="T81" fmla="*/ 112 h 121"/>
                <a:gd name="T82" fmla="*/ 45 w 121"/>
                <a:gd name="T83" fmla="*/ 107 h 121"/>
                <a:gd name="T84" fmla="*/ 45 w 121"/>
                <a:gd name="T85" fmla="*/ 118 h 121"/>
                <a:gd name="T86" fmla="*/ 49 w 121"/>
                <a:gd name="T87" fmla="*/ 118 h 121"/>
                <a:gd name="T88" fmla="*/ 60 w 121"/>
                <a:gd name="T89" fmla="*/ 110 h 121"/>
                <a:gd name="T90" fmla="*/ 65 w 121"/>
                <a:gd name="T91" fmla="*/ 121 h 121"/>
                <a:gd name="T92" fmla="*/ 67 w 121"/>
                <a:gd name="T93" fmla="*/ 119 h 121"/>
                <a:gd name="T94" fmla="*/ 68 w 121"/>
                <a:gd name="T95" fmla="*/ 109 h 121"/>
                <a:gd name="T96" fmla="*/ 81 w 121"/>
                <a:gd name="T97" fmla="*/ 116 h 121"/>
                <a:gd name="T98" fmla="*/ 85 w 121"/>
                <a:gd name="T99" fmla="*/ 115 h 121"/>
                <a:gd name="T100" fmla="*/ 83 w 121"/>
                <a:gd name="T101" fmla="*/ 104 h 121"/>
                <a:gd name="T102" fmla="*/ 97 w 121"/>
                <a:gd name="T103" fmla="*/ 107 h 121"/>
                <a:gd name="T104" fmla="*/ 101 w 121"/>
                <a:gd name="T105" fmla="*/ 106 h 121"/>
                <a:gd name="T106" fmla="*/ 96 w 121"/>
                <a:gd name="T107" fmla="*/ 95 h 121"/>
                <a:gd name="T108" fmla="*/ 110 w 121"/>
                <a:gd name="T109" fmla="*/ 93 h 121"/>
                <a:gd name="T110" fmla="*/ 113 w 121"/>
                <a:gd name="T111" fmla="*/ 92 h 121"/>
                <a:gd name="T112" fmla="*/ 105 w 121"/>
                <a:gd name="T113" fmla="*/ 83 h 121"/>
                <a:gd name="T114" fmla="*/ 117 w 121"/>
                <a:gd name="T115" fmla="*/ 77 h 121"/>
                <a:gd name="T116" fmla="*/ 120 w 121"/>
                <a:gd name="T117" fmla="*/ 75 h 121"/>
                <a:gd name="T118" fmla="*/ 109 w 121"/>
                <a:gd name="T119" fmla="*/ 68 h 121"/>
                <a:gd name="T120" fmla="*/ 120 w 121"/>
                <a:gd name="T121" fmla="*/ 58 h 121"/>
                <a:gd name="T122" fmla="*/ 50 w 121"/>
                <a:gd name="T123" fmla="*/ 61 h 121"/>
                <a:gd name="T124" fmla="*/ 72 w 121"/>
                <a:gd name="T125" fmla="*/ 6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" h="121">
                  <a:moveTo>
                    <a:pt x="120" y="58"/>
                  </a:moveTo>
                  <a:cubicBezTo>
                    <a:pt x="121" y="58"/>
                    <a:pt x="121" y="57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5"/>
                    <a:pt x="120" y="54"/>
                    <a:pt x="119" y="54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09" y="50"/>
                    <a:pt x="109" y="48"/>
                    <a:pt x="108" y="46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7" y="40"/>
                    <a:pt x="117" y="39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6" y="36"/>
                    <a:pt x="115" y="37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4" y="36"/>
                    <a:pt x="102" y="34"/>
                    <a:pt x="101" y="3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4"/>
                    <a:pt x="108" y="23"/>
                    <a:pt x="108" y="23"/>
                  </a:cubicBezTo>
                  <a:cubicBezTo>
                    <a:pt x="108" y="22"/>
                    <a:pt x="108" y="22"/>
                    <a:pt x="107" y="21"/>
                  </a:cubicBezTo>
                  <a:cubicBezTo>
                    <a:pt x="107" y="21"/>
                    <a:pt x="105" y="20"/>
                    <a:pt x="105" y="21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4" y="24"/>
                    <a:pt x="92" y="22"/>
                    <a:pt x="90" y="2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0"/>
                    <a:pt x="94" y="9"/>
                    <a:pt x="93" y="9"/>
                  </a:cubicBezTo>
                  <a:cubicBezTo>
                    <a:pt x="92" y="8"/>
                    <a:pt x="91" y="9"/>
                    <a:pt x="90" y="10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5"/>
                    <a:pt x="79" y="15"/>
                    <a:pt x="77" y="1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3"/>
                  </a:cubicBezTo>
                  <a:cubicBezTo>
                    <a:pt x="77" y="2"/>
                    <a:pt x="76" y="2"/>
                    <a:pt x="75" y="1"/>
                  </a:cubicBezTo>
                  <a:cubicBezTo>
                    <a:pt x="74" y="1"/>
                    <a:pt x="73" y="2"/>
                    <a:pt x="73" y="3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6" y="11"/>
                    <a:pt x="64" y="11"/>
                    <a:pt x="61" y="1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1"/>
                    <a:pt x="58" y="0"/>
                    <a:pt x="56" y="0"/>
                  </a:cubicBezTo>
                  <a:cubicBezTo>
                    <a:pt x="55" y="0"/>
                    <a:pt x="55" y="1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48" y="13"/>
                    <a:pt x="46" y="13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4"/>
                    <a:pt x="38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6"/>
                    <a:pt x="37" y="6"/>
                    <a:pt x="37" y="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6" y="18"/>
                    <a:pt x="34" y="19"/>
                    <a:pt x="32" y="2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3"/>
                    <a:pt x="22" y="13"/>
                    <a:pt x="22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27"/>
                    <a:pt x="23" y="29"/>
                    <a:pt x="21" y="31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7"/>
                    <a:pt x="10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40"/>
                    <a:pt x="15" y="42"/>
                    <a:pt x="14" y="45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3" y="44"/>
                    <a:pt x="2" y="45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7"/>
                    <a:pt x="2" y="48"/>
                    <a:pt x="3" y="48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5"/>
                    <a:pt x="11" y="57"/>
                    <a:pt x="11" y="60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0" y="64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1" y="67"/>
                    <a:pt x="2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13" y="73"/>
                    <a:pt x="14" y="75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4" y="82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" y="84"/>
                    <a:pt x="6" y="85"/>
                    <a:pt x="7" y="84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5"/>
                    <a:pt x="19" y="87"/>
                    <a:pt x="20" y="89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8"/>
                    <a:pt x="14" y="98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5" y="100"/>
                    <a:pt x="16" y="101"/>
                    <a:pt x="17" y="100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8" y="97"/>
                    <a:pt x="29" y="99"/>
                    <a:pt x="31" y="100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1"/>
                    <a:pt x="28" y="112"/>
                    <a:pt x="29" y="112"/>
                  </a:cubicBezTo>
                  <a:cubicBezTo>
                    <a:pt x="30" y="113"/>
                    <a:pt x="31" y="112"/>
                    <a:pt x="31" y="112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0" y="106"/>
                    <a:pt x="43" y="106"/>
                    <a:pt x="45" y="10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117"/>
                    <a:pt x="45" y="117"/>
                    <a:pt x="45" y="118"/>
                  </a:cubicBezTo>
                  <a:cubicBezTo>
                    <a:pt x="45" y="119"/>
                    <a:pt x="45" y="119"/>
                    <a:pt x="46" y="120"/>
                  </a:cubicBezTo>
                  <a:cubicBezTo>
                    <a:pt x="47" y="120"/>
                    <a:pt x="48" y="119"/>
                    <a:pt x="49" y="11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5" y="110"/>
                    <a:pt x="58" y="110"/>
                    <a:pt x="60" y="110"/>
                  </a:cubicBezTo>
                  <a:cubicBezTo>
                    <a:pt x="63" y="119"/>
                    <a:pt x="63" y="119"/>
                    <a:pt x="63" y="119"/>
                  </a:cubicBezTo>
                  <a:cubicBezTo>
                    <a:pt x="63" y="120"/>
                    <a:pt x="64" y="121"/>
                    <a:pt x="65" y="121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6" y="121"/>
                    <a:pt x="67" y="120"/>
                    <a:pt x="67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71" y="109"/>
                    <a:pt x="73" y="108"/>
                    <a:pt x="75" y="108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2" y="117"/>
                    <a:pt x="83" y="117"/>
                    <a:pt x="84" y="117"/>
                  </a:cubicBezTo>
                  <a:cubicBezTo>
                    <a:pt x="84" y="117"/>
                    <a:pt x="85" y="116"/>
                    <a:pt x="85" y="115"/>
                  </a:cubicBezTo>
                  <a:cubicBezTo>
                    <a:pt x="85" y="115"/>
                    <a:pt x="85" y="115"/>
                    <a:pt x="85" y="11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5" y="103"/>
                    <a:pt x="87" y="102"/>
                    <a:pt x="89" y="101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8" y="108"/>
                    <a:pt x="99" y="108"/>
                    <a:pt x="100" y="107"/>
                  </a:cubicBezTo>
                  <a:cubicBezTo>
                    <a:pt x="100" y="107"/>
                    <a:pt x="101" y="106"/>
                    <a:pt x="101" y="106"/>
                  </a:cubicBezTo>
                  <a:cubicBezTo>
                    <a:pt x="101" y="105"/>
                    <a:pt x="100" y="105"/>
                    <a:pt x="100" y="10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7" y="94"/>
                    <a:pt x="99" y="92"/>
                    <a:pt x="100" y="90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4"/>
                    <a:pt x="112" y="94"/>
                    <a:pt x="112" y="93"/>
                  </a:cubicBezTo>
                  <a:cubicBezTo>
                    <a:pt x="113" y="92"/>
                    <a:pt x="113" y="92"/>
                    <a:pt x="113" y="92"/>
                  </a:cubicBezTo>
                  <a:cubicBezTo>
                    <a:pt x="113" y="91"/>
                    <a:pt x="112" y="90"/>
                    <a:pt x="112" y="90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1"/>
                    <a:pt x="107" y="79"/>
                    <a:pt x="107" y="76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18" y="77"/>
                    <a:pt x="120" y="76"/>
                    <a:pt x="120" y="75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20" y="74"/>
                    <a:pt x="119" y="73"/>
                    <a:pt x="118" y="73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0" y="66"/>
                    <a:pt x="110" y="64"/>
                    <a:pt x="110" y="61"/>
                  </a:cubicBezTo>
                  <a:lnTo>
                    <a:pt x="120" y="58"/>
                  </a:lnTo>
                  <a:close/>
                  <a:moveTo>
                    <a:pt x="61" y="72"/>
                  </a:moveTo>
                  <a:cubicBezTo>
                    <a:pt x="55" y="72"/>
                    <a:pt x="50" y="67"/>
                    <a:pt x="50" y="61"/>
                  </a:cubicBezTo>
                  <a:cubicBezTo>
                    <a:pt x="50" y="54"/>
                    <a:pt x="55" y="49"/>
                    <a:pt x="61" y="49"/>
                  </a:cubicBezTo>
                  <a:cubicBezTo>
                    <a:pt x="67" y="49"/>
                    <a:pt x="72" y="54"/>
                    <a:pt x="72" y="61"/>
                  </a:cubicBezTo>
                  <a:cubicBezTo>
                    <a:pt x="72" y="67"/>
                    <a:pt x="67" y="72"/>
                    <a:pt x="61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Oval 21"/>
            <p:cNvSpPr>
              <a:spLocks noChangeArrowheads="1"/>
            </p:cNvSpPr>
            <p:nvPr/>
          </p:nvSpPr>
          <p:spPr bwMode="auto">
            <a:xfrm>
              <a:off x="-1055688" y="2462213"/>
              <a:ext cx="171450" cy="171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Oval 22"/>
            <p:cNvSpPr>
              <a:spLocks noChangeArrowheads="1"/>
            </p:cNvSpPr>
            <p:nvPr/>
          </p:nvSpPr>
          <p:spPr bwMode="auto">
            <a:xfrm>
              <a:off x="-1776413" y="2792413"/>
              <a:ext cx="115888" cy="1190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23"/>
            <p:cNvSpPr>
              <a:spLocks noEditPoints="1"/>
            </p:cNvSpPr>
            <p:nvPr/>
          </p:nvSpPr>
          <p:spPr bwMode="auto">
            <a:xfrm>
              <a:off x="-2773363" y="2439988"/>
              <a:ext cx="2692401" cy="2659063"/>
            </a:xfrm>
            <a:custGeom>
              <a:avLst/>
              <a:gdLst>
                <a:gd name="T0" fmla="*/ 605 w 718"/>
                <a:gd name="T1" fmla="*/ 20 h 709"/>
                <a:gd name="T2" fmla="*/ 602 w 718"/>
                <a:gd name="T3" fmla="*/ 58 h 709"/>
                <a:gd name="T4" fmla="*/ 587 w 718"/>
                <a:gd name="T5" fmla="*/ 93 h 709"/>
                <a:gd name="T6" fmla="*/ 563 w 718"/>
                <a:gd name="T7" fmla="*/ 121 h 709"/>
                <a:gd name="T8" fmla="*/ 530 w 718"/>
                <a:gd name="T9" fmla="*/ 141 h 709"/>
                <a:gd name="T10" fmla="*/ 493 w 718"/>
                <a:gd name="T11" fmla="*/ 149 h 709"/>
                <a:gd name="T12" fmla="*/ 456 w 718"/>
                <a:gd name="T13" fmla="*/ 147 h 709"/>
                <a:gd name="T14" fmla="*/ 420 w 718"/>
                <a:gd name="T15" fmla="*/ 134 h 709"/>
                <a:gd name="T16" fmla="*/ 391 w 718"/>
                <a:gd name="T17" fmla="*/ 110 h 709"/>
                <a:gd name="T18" fmla="*/ 371 w 718"/>
                <a:gd name="T19" fmla="*/ 78 h 709"/>
                <a:gd name="T20" fmla="*/ 361 w 718"/>
                <a:gd name="T21" fmla="*/ 42 h 709"/>
                <a:gd name="T22" fmla="*/ 363 w 718"/>
                <a:gd name="T23" fmla="*/ 4 h 709"/>
                <a:gd name="T24" fmla="*/ 68 w 718"/>
                <a:gd name="T25" fmla="*/ 221 h 709"/>
                <a:gd name="T26" fmla="*/ 162 w 718"/>
                <a:gd name="T27" fmla="*/ 514 h 709"/>
                <a:gd name="T28" fmla="*/ 334 w 718"/>
                <a:gd name="T29" fmla="*/ 176 h 709"/>
                <a:gd name="T30" fmla="*/ 311 w 718"/>
                <a:gd name="T31" fmla="*/ 189 h 709"/>
                <a:gd name="T32" fmla="*/ 288 w 718"/>
                <a:gd name="T33" fmla="*/ 197 h 709"/>
                <a:gd name="T34" fmla="*/ 258 w 718"/>
                <a:gd name="T35" fmla="*/ 192 h 709"/>
                <a:gd name="T36" fmla="*/ 234 w 718"/>
                <a:gd name="T37" fmla="*/ 181 h 709"/>
                <a:gd name="T38" fmla="*/ 214 w 718"/>
                <a:gd name="T39" fmla="*/ 164 h 709"/>
                <a:gd name="T40" fmla="*/ 201 w 718"/>
                <a:gd name="T41" fmla="*/ 141 h 709"/>
                <a:gd name="T42" fmla="*/ 195 w 718"/>
                <a:gd name="T43" fmla="*/ 116 h 709"/>
                <a:gd name="T44" fmla="*/ 197 w 718"/>
                <a:gd name="T45" fmla="*/ 89 h 709"/>
                <a:gd name="T46" fmla="*/ 207 w 718"/>
                <a:gd name="T47" fmla="*/ 64 h 709"/>
                <a:gd name="T48" fmla="*/ 225 w 718"/>
                <a:gd name="T49" fmla="*/ 43 h 709"/>
                <a:gd name="T50" fmla="*/ 249 w 718"/>
                <a:gd name="T51" fmla="*/ 29 h 709"/>
                <a:gd name="T52" fmla="*/ 275 w 718"/>
                <a:gd name="T53" fmla="*/ 23 h 709"/>
                <a:gd name="T54" fmla="*/ 305 w 718"/>
                <a:gd name="T55" fmla="*/ 28 h 709"/>
                <a:gd name="T56" fmla="*/ 329 w 718"/>
                <a:gd name="T57" fmla="*/ 38 h 709"/>
                <a:gd name="T58" fmla="*/ 349 w 718"/>
                <a:gd name="T59" fmla="*/ 55 h 709"/>
                <a:gd name="T60" fmla="*/ 362 w 718"/>
                <a:gd name="T61" fmla="*/ 78 h 709"/>
                <a:gd name="T62" fmla="*/ 368 w 718"/>
                <a:gd name="T63" fmla="*/ 104 h 709"/>
                <a:gd name="T64" fmla="*/ 366 w 718"/>
                <a:gd name="T65" fmla="*/ 131 h 709"/>
                <a:gd name="T66" fmla="*/ 356 w 718"/>
                <a:gd name="T67" fmla="*/ 156 h 709"/>
                <a:gd name="T68" fmla="*/ 338 w 718"/>
                <a:gd name="T69" fmla="*/ 176 h 709"/>
                <a:gd name="T70" fmla="*/ 451 w 718"/>
                <a:gd name="T71" fmla="*/ 208 h 709"/>
                <a:gd name="T72" fmla="*/ 444 w 718"/>
                <a:gd name="T73" fmla="*/ 224 h 709"/>
                <a:gd name="T74" fmla="*/ 433 w 718"/>
                <a:gd name="T75" fmla="*/ 237 h 709"/>
                <a:gd name="T76" fmla="*/ 418 w 718"/>
                <a:gd name="T77" fmla="*/ 247 h 709"/>
                <a:gd name="T78" fmla="*/ 401 w 718"/>
                <a:gd name="T79" fmla="*/ 251 h 709"/>
                <a:gd name="T80" fmla="*/ 383 w 718"/>
                <a:gd name="T81" fmla="*/ 250 h 709"/>
                <a:gd name="T82" fmla="*/ 367 w 718"/>
                <a:gd name="T83" fmla="*/ 243 h 709"/>
                <a:gd name="T84" fmla="*/ 353 w 718"/>
                <a:gd name="T85" fmla="*/ 232 h 709"/>
                <a:gd name="T86" fmla="*/ 343 w 718"/>
                <a:gd name="T87" fmla="*/ 217 h 709"/>
                <a:gd name="T88" fmla="*/ 339 w 718"/>
                <a:gd name="T89" fmla="*/ 200 h 709"/>
                <a:gd name="T90" fmla="*/ 340 w 718"/>
                <a:gd name="T91" fmla="*/ 183 h 709"/>
                <a:gd name="T92" fmla="*/ 346 w 718"/>
                <a:gd name="T93" fmla="*/ 166 h 709"/>
                <a:gd name="T94" fmla="*/ 357 w 718"/>
                <a:gd name="T95" fmla="*/ 153 h 709"/>
                <a:gd name="T96" fmla="*/ 372 w 718"/>
                <a:gd name="T97" fmla="*/ 143 h 709"/>
                <a:gd name="T98" fmla="*/ 389 w 718"/>
                <a:gd name="T99" fmla="*/ 138 h 709"/>
                <a:gd name="T100" fmla="*/ 407 w 718"/>
                <a:gd name="T101" fmla="*/ 139 h 709"/>
                <a:gd name="T102" fmla="*/ 423 w 718"/>
                <a:gd name="T103" fmla="*/ 146 h 709"/>
                <a:gd name="T104" fmla="*/ 437 w 718"/>
                <a:gd name="T105" fmla="*/ 157 h 709"/>
                <a:gd name="T106" fmla="*/ 446 w 718"/>
                <a:gd name="T107" fmla="*/ 172 h 709"/>
                <a:gd name="T108" fmla="*/ 451 w 718"/>
                <a:gd name="T109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18" h="709">
                  <a:moveTo>
                    <a:pt x="606" y="330"/>
                  </a:moveTo>
                  <a:cubicBezTo>
                    <a:pt x="718" y="140"/>
                    <a:pt x="627" y="0"/>
                    <a:pt x="627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9" y="4"/>
                    <a:pt x="580" y="9"/>
                    <a:pt x="581" y="13"/>
                  </a:cubicBezTo>
                  <a:cubicBezTo>
                    <a:pt x="601" y="16"/>
                    <a:pt x="601" y="16"/>
                    <a:pt x="601" y="16"/>
                  </a:cubicBezTo>
                  <a:cubicBezTo>
                    <a:pt x="603" y="16"/>
                    <a:pt x="605" y="18"/>
                    <a:pt x="605" y="20"/>
                  </a:cubicBezTo>
                  <a:cubicBezTo>
                    <a:pt x="605" y="20"/>
                    <a:pt x="605" y="20"/>
                    <a:pt x="605" y="20"/>
                  </a:cubicBezTo>
                  <a:cubicBezTo>
                    <a:pt x="605" y="23"/>
                    <a:pt x="604" y="24"/>
                    <a:pt x="601" y="24"/>
                  </a:cubicBezTo>
                  <a:cubicBezTo>
                    <a:pt x="582" y="30"/>
                    <a:pt x="582" y="30"/>
                    <a:pt x="582" y="30"/>
                  </a:cubicBezTo>
                  <a:cubicBezTo>
                    <a:pt x="582" y="35"/>
                    <a:pt x="581" y="40"/>
                    <a:pt x="581" y="45"/>
                  </a:cubicBezTo>
                  <a:cubicBezTo>
                    <a:pt x="599" y="54"/>
                    <a:pt x="599" y="54"/>
                    <a:pt x="599" y="54"/>
                  </a:cubicBezTo>
                  <a:cubicBezTo>
                    <a:pt x="601" y="55"/>
                    <a:pt x="602" y="56"/>
                    <a:pt x="602" y="58"/>
                  </a:cubicBezTo>
                  <a:cubicBezTo>
                    <a:pt x="602" y="58"/>
                    <a:pt x="602" y="59"/>
                    <a:pt x="602" y="59"/>
                  </a:cubicBezTo>
                  <a:cubicBezTo>
                    <a:pt x="601" y="61"/>
                    <a:pt x="599" y="62"/>
                    <a:pt x="597" y="62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5" y="66"/>
                    <a:pt x="573" y="71"/>
                    <a:pt x="571" y="75"/>
                  </a:cubicBezTo>
                  <a:cubicBezTo>
                    <a:pt x="585" y="89"/>
                    <a:pt x="585" y="89"/>
                    <a:pt x="585" y="89"/>
                  </a:cubicBezTo>
                  <a:cubicBezTo>
                    <a:pt x="587" y="90"/>
                    <a:pt x="587" y="91"/>
                    <a:pt x="587" y="93"/>
                  </a:cubicBezTo>
                  <a:cubicBezTo>
                    <a:pt x="587" y="94"/>
                    <a:pt x="587" y="94"/>
                    <a:pt x="587" y="95"/>
                  </a:cubicBezTo>
                  <a:cubicBezTo>
                    <a:pt x="585" y="97"/>
                    <a:pt x="583" y="97"/>
                    <a:pt x="581" y="96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59" y="94"/>
                    <a:pt x="556" y="97"/>
                    <a:pt x="552" y="101"/>
                  </a:cubicBezTo>
                  <a:cubicBezTo>
                    <a:pt x="562" y="119"/>
                    <a:pt x="562" y="119"/>
                    <a:pt x="562" y="119"/>
                  </a:cubicBezTo>
                  <a:cubicBezTo>
                    <a:pt x="562" y="120"/>
                    <a:pt x="563" y="120"/>
                    <a:pt x="563" y="121"/>
                  </a:cubicBezTo>
                  <a:cubicBezTo>
                    <a:pt x="563" y="122"/>
                    <a:pt x="562" y="124"/>
                    <a:pt x="561" y="124"/>
                  </a:cubicBezTo>
                  <a:cubicBezTo>
                    <a:pt x="559" y="126"/>
                    <a:pt x="557" y="126"/>
                    <a:pt x="555" y="124"/>
                  </a:cubicBezTo>
                  <a:cubicBezTo>
                    <a:pt x="539" y="112"/>
                    <a:pt x="539" y="112"/>
                    <a:pt x="539" y="112"/>
                  </a:cubicBezTo>
                  <a:cubicBezTo>
                    <a:pt x="535" y="114"/>
                    <a:pt x="531" y="117"/>
                    <a:pt x="527" y="119"/>
                  </a:cubicBezTo>
                  <a:cubicBezTo>
                    <a:pt x="530" y="139"/>
                    <a:pt x="530" y="139"/>
                    <a:pt x="530" y="139"/>
                  </a:cubicBezTo>
                  <a:cubicBezTo>
                    <a:pt x="530" y="140"/>
                    <a:pt x="530" y="140"/>
                    <a:pt x="530" y="141"/>
                  </a:cubicBezTo>
                  <a:cubicBezTo>
                    <a:pt x="530" y="142"/>
                    <a:pt x="529" y="144"/>
                    <a:pt x="528" y="145"/>
                  </a:cubicBezTo>
                  <a:cubicBezTo>
                    <a:pt x="526" y="145"/>
                    <a:pt x="523" y="144"/>
                    <a:pt x="522" y="142"/>
                  </a:cubicBezTo>
                  <a:cubicBezTo>
                    <a:pt x="511" y="126"/>
                    <a:pt x="511" y="126"/>
                    <a:pt x="511" y="126"/>
                  </a:cubicBezTo>
                  <a:cubicBezTo>
                    <a:pt x="506" y="127"/>
                    <a:pt x="501" y="128"/>
                    <a:pt x="497" y="12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51"/>
                    <a:pt x="492" y="153"/>
                    <a:pt x="490" y="153"/>
                  </a:cubicBezTo>
                  <a:cubicBezTo>
                    <a:pt x="490" y="153"/>
                    <a:pt x="490" y="153"/>
                    <a:pt x="489" y="153"/>
                  </a:cubicBezTo>
                  <a:cubicBezTo>
                    <a:pt x="487" y="153"/>
                    <a:pt x="486" y="152"/>
                    <a:pt x="485" y="150"/>
                  </a:cubicBezTo>
                  <a:cubicBezTo>
                    <a:pt x="479" y="130"/>
                    <a:pt x="479" y="130"/>
                    <a:pt x="479" y="130"/>
                  </a:cubicBezTo>
                  <a:cubicBezTo>
                    <a:pt x="475" y="130"/>
                    <a:pt x="470" y="130"/>
                    <a:pt x="465" y="129"/>
                  </a:cubicBezTo>
                  <a:cubicBezTo>
                    <a:pt x="456" y="147"/>
                    <a:pt x="456" y="147"/>
                    <a:pt x="456" y="147"/>
                  </a:cubicBezTo>
                  <a:cubicBezTo>
                    <a:pt x="455" y="149"/>
                    <a:pt x="453" y="151"/>
                    <a:pt x="451" y="150"/>
                  </a:cubicBezTo>
                  <a:cubicBezTo>
                    <a:pt x="449" y="150"/>
                    <a:pt x="448" y="148"/>
                    <a:pt x="448" y="146"/>
                  </a:cubicBezTo>
                  <a:cubicBezTo>
                    <a:pt x="448" y="146"/>
                    <a:pt x="448" y="146"/>
                    <a:pt x="448" y="145"/>
                  </a:cubicBezTo>
                  <a:cubicBezTo>
                    <a:pt x="448" y="125"/>
                    <a:pt x="448" y="125"/>
                    <a:pt x="448" y="125"/>
                  </a:cubicBezTo>
                  <a:cubicBezTo>
                    <a:pt x="444" y="123"/>
                    <a:pt x="439" y="121"/>
                    <a:pt x="435" y="119"/>
                  </a:cubicBezTo>
                  <a:cubicBezTo>
                    <a:pt x="420" y="134"/>
                    <a:pt x="420" y="134"/>
                    <a:pt x="420" y="134"/>
                  </a:cubicBezTo>
                  <a:cubicBezTo>
                    <a:pt x="419" y="135"/>
                    <a:pt x="417" y="136"/>
                    <a:pt x="415" y="135"/>
                  </a:cubicBezTo>
                  <a:cubicBezTo>
                    <a:pt x="414" y="134"/>
                    <a:pt x="413" y="133"/>
                    <a:pt x="413" y="131"/>
                  </a:cubicBezTo>
                  <a:cubicBezTo>
                    <a:pt x="413" y="131"/>
                    <a:pt x="413" y="130"/>
                    <a:pt x="414" y="129"/>
                  </a:cubicBezTo>
                  <a:cubicBezTo>
                    <a:pt x="420" y="110"/>
                    <a:pt x="420" y="110"/>
                    <a:pt x="420" y="110"/>
                  </a:cubicBezTo>
                  <a:cubicBezTo>
                    <a:pt x="416" y="107"/>
                    <a:pt x="413" y="104"/>
                    <a:pt x="409" y="101"/>
                  </a:cubicBezTo>
                  <a:cubicBezTo>
                    <a:pt x="391" y="110"/>
                    <a:pt x="391" y="110"/>
                    <a:pt x="391" y="110"/>
                  </a:cubicBezTo>
                  <a:cubicBezTo>
                    <a:pt x="389" y="111"/>
                    <a:pt x="387" y="111"/>
                    <a:pt x="386" y="109"/>
                  </a:cubicBezTo>
                  <a:cubicBezTo>
                    <a:pt x="385" y="109"/>
                    <a:pt x="385" y="108"/>
                    <a:pt x="385" y="107"/>
                  </a:cubicBezTo>
                  <a:cubicBezTo>
                    <a:pt x="385" y="106"/>
                    <a:pt x="385" y="104"/>
                    <a:pt x="386" y="10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5" y="83"/>
                    <a:pt x="393" y="79"/>
                    <a:pt x="391" y="75"/>
                  </a:cubicBezTo>
                  <a:cubicBezTo>
                    <a:pt x="371" y="78"/>
                    <a:pt x="371" y="78"/>
                    <a:pt x="371" y="78"/>
                  </a:cubicBezTo>
                  <a:cubicBezTo>
                    <a:pt x="369" y="79"/>
                    <a:pt x="366" y="78"/>
                    <a:pt x="365" y="76"/>
                  </a:cubicBezTo>
                  <a:cubicBezTo>
                    <a:pt x="365" y="75"/>
                    <a:pt x="365" y="75"/>
                    <a:pt x="365" y="74"/>
                  </a:cubicBezTo>
                  <a:cubicBezTo>
                    <a:pt x="365" y="73"/>
                    <a:pt x="366" y="71"/>
                    <a:pt x="368" y="71"/>
                  </a:cubicBezTo>
                  <a:cubicBezTo>
                    <a:pt x="384" y="59"/>
                    <a:pt x="384" y="59"/>
                    <a:pt x="384" y="59"/>
                  </a:cubicBezTo>
                  <a:cubicBezTo>
                    <a:pt x="383" y="54"/>
                    <a:pt x="382" y="50"/>
                    <a:pt x="381" y="45"/>
                  </a:cubicBezTo>
                  <a:cubicBezTo>
                    <a:pt x="361" y="42"/>
                    <a:pt x="361" y="42"/>
                    <a:pt x="361" y="42"/>
                  </a:cubicBezTo>
                  <a:cubicBezTo>
                    <a:pt x="359" y="42"/>
                    <a:pt x="357" y="40"/>
                    <a:pt x="357" y="38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7" y="36"/>
                    <a:pt x="358" y="34"/>
                    <a:pt x="360" y="34"/>
                  </a:cubicBezTo>
                  <a:cubicBezTo>
                    <a:pt x="380" y="28"/>
                    <a:pt x="380" y="28"/>
                    <a:pt x="380" y="28"/>
                  </a:cubicBezTo>
                  <a:cubicBezTo>
                    <a:pt x="380" y="23"/>
                    <a:pt x="380" y="18"/>
                    <a:pt x="381" y="1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1" y="4"/>
                    <a:pt x="360" y="2"/>
                    <a:pt x="360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3" y="41"/>
                    <a:pt x="83" y="85"/>
                    <a:pt x="83" y="85"/>
                  </a:cubicBezTo>
                  <a:cubicBezTo>
                    <a:pt x="71" y="115"/>
                    <a:pt x="79" y="137"/>
                    <a:pt x="79" y="137"/>
                  </a:cubicBezTo>
                  <a:cubicBezTo>
                    <a:pt x="103" y="178"/>
                    <a:pt x="84" y="200"/>
                    <a:pt x="68" y="221"/>
                  </a:cubicBezTo>
                  <a:cubicBezTo>
                    <a:pt x="53" y="242"/>
                    <a:pt x="0" y="315"/>
                    <a:pt x="51" y="317"/>
                  </a:cubicBezTo>
                  <a:cubicBezTo>
                    <a:pt x="99" y="318"/>
                    <a:pt x="84" y="334"/>
                    <a:pt x="84" y="334"/>
                  </a:cubicBezTo>
                  <a:cubicBezTo>
                    <a:pt x="63" y="380"/>
                    <a:pt x="96" y="381"/>
                    <a:pt x="96" y="381"/>
                  </a:cubicBezTo>
                  <a:cubicBezTo>
                    <a:pt x="81" y="408"/>
                    <a:pt x="103" y="409"/>
                    <a:pt x="103" y="409"/>
                  </a:cubicBezTo>
                  <a:cubicBezTo>
                    <a:pt x="135" y="409"/>
                    <a:pt x="118" y="438"/>
                    <a:pt x="118" y="438"/>
                  </a:cubicBezTo>
                  <a:cubicBezTo>
                    <a:pt x="79" y="481"/>
                    <a:pt x="113" y="524"/>
                    <a:pt x="162" y="514"/>
                  </a:cubicBezTo>
                  <a:cubicBezTo>
                    <a:pt x="259" y="494"/>
                    <a:pt x="309" y="527"/>
                    <a:pt x="286" y="597"/>
                  </a:cubicBezTo>
                  <a:cubicBezTo>
                    <a:pt x="263" y="666"/>
                    <a:pt x="232" y="709"/>
                    <a:pt x="232" y="709"/>
                  </a:cubicBezTo>
                  <a:cubicBezTo>
                    <a:pt x="659" y="709"/>
                    <a:pt x="659" y="709"/>
                    <a:pt x="659" y="709"/>
                  </a:cubicBezTo>
                  <a:cubicBezTo>
                    <a:pt x="568" y="521"/>
                    <a:pt x="568" y="521"/>
                    <a:pt x="568" y="521"/>
                  </a:cubicBezTo>
                  <a:cubicBezTo>
                    <a:pt x="540" y="458"/>
                    <a:pt x="606" y="330"/>
                    <a:pt x="606" y="330"/>
                  </a:cubicBezTo>
                  <a:close/>
                  <a:moveTo>
                    <a:pt x="334" y="176"/>
                  </a:moveTo>
                  <a:cubicBezTo>
                    <a:pt x="322" y="168"/>
                    <a:pt x="322" y="168"/>
                    <a:pt x="322" y="168"/>
                  </a:cubicBezTo>
                  <a:cubicBezTo>
                    <a:pt x="320" y="169"/>
                    <a:pt x="317" y="171"/>
                    <a:pt x="314" y="173"/>
                  </a:cubicBezTo>
                  <a:cubicBezTo>
                    <a:pt x="316" y="187"/>
                    <a:pt x="316" y="187"/>
                    <a:pt x="316" y="187"/>
                  </a:cubicBezTo>
                  <a:cubicBezTo>
                    <a:pt x="316" y="187"/>
                    <a:pt x="316" y="188"/>
                    <a:pt x="316" y="188"/>
                  </a:cubicBezTo>
                  <a:cubicBezTo>
                    <a:pt x="316" y="189"/>
                    <a:pt x="315" y="190"/>
                    <a:pt x="314" y="191"/>
                  </a:cubicBezTo>
                  <a:cubicBezTo>
                    <a:pt x="313" y="191"/>
                    <a:pt x="311" y="190"/>
                    <a:pt x="311" y="189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299" y="178"/>
                    <a:pt x="296" y="179"/>
                    <a:pt x="293" y="180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5"/>
                    <a:pt x="289" y="197"/>
                    <a:pt x="288" y="197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6" y="197"/>
                    <a:pt x="285" y="196"/>
                    <a:pt x="285" y="194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77" y="180"/>
                    <a:pt x="274" y="180"/>
                    <a:pt x="270" y="180"/>
                  </a:cubicBezTo>
                  <a:cubicBezTo>
                    <a:pt x="264" y="192"/>
                    <a:pt x="264" y="192"/>
                    <a:pt x="264" y="192"/>
                  </a:cubicBezTo>
                  <a:cubicBezTo>
                    <a:pt x="264" y="194"/>
                    <a:pt x="262" y="195"/>
                    <a:pt x="261" y="194"/>
                  </a:cubicBezTo>
                  <a:cubicBezTo>
                    <a:pt x="259" y="194"/>
                    <a:pt x="258" y="193"/>
                    <a:pt x="258" y="192"/>
                  </a:cubicBezTo>
                  <a:cubicBezTo>
                    <a:pt x="258" y="191"/>
                    <a:pt x="258" y="191"/>
                    <a:pt x="259" y="191"/>
                  </a:cubicBezTo>
                  <a:cubicBezTo>
                    <a:pt x="259" y="177"/>
                    <a:pt x="259" y="177"/>
                    <a:pt x="259" y="177"/>
                  </a:cubicBezTo>
                  <a:cubicBezTo>
                    <a:pt x="255" y="176"/>
                    <a:pt x="252" y="174"/>
                    <a:pt x="249" y="173"/>
                  </a:cubicBezTo>
                  <a:cubicBezTo>
                    <a:pt x="239" y="183"/>
                    <a:pt x="239" y="183"/>
                    <a:pt x="239" y="183"/>
                  </a:cubicBezTo>
                  <a:cubicBezTo>
                    <a:pt x="238" y="184"/>
                    <a:pt x="237" y="185"/>
                    <a:pt x="235" y="184"/>
                  </a:cubicBezTo>
                  <a:cubicBezTo>
                    <a:pt x="235" y="183"/>
                    <a:pt x="234" y="182"/>
                    <a:pt x="234" y="181"/>
                  </a:cubicBezTo>
                  <a:cubicBezTo>
                    <a:pt x="234" y="181"/>
                    <a:pt x="234" y="180"/>
                    <a:pt x="235" y="18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6" y="164"/>
                    <a:pt x="234" y="162"/>
                    <a:pt x="231" y="160"/>
                  </a:cubicBezTo>
                  <a:cubicBezTo>
                    <a:pt x="219" y="166"/>
                    <a:pt x="219" y="166"/>
                    <a:pt x="219" y="166"/>
                  </a:cubicBezTo>
                  <a:cubicBezTo>
                    <a:pt x="218" y="167"/>
                    <a:pt x="216" y="167"/>
                    <a:pt x="215" y="166"/>
                  </a:cubicBezTo>
                  <a:cubicBezTo>
                    <a:pt x="214" y="165"/>
                    <a:pt x="214" y="165"/>
                    <a:pt x="214" y="164"/>
                  </a:cubicBezTo>
                  <a:cubicBezTo>
                    <a:pt x="214" y="163"/>
                    <a:pt x="214" y="163"/>
                    <a:pt x="215" y="162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22" y="148"/>
                    <a:pt x="220" y="145"/>
                    <a:pt x="218" y="142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5"/>
                    <a:pt x="201" y="144"/>
                    <a:pt x="201" y="143"/>
                  </a:cubicBezTo>
                  <a:cubicBezTo>
                    <a:pt x="201" y="142"/>
                    <a:pt x="201" y="142"/>
                    <a:pt x="201" y="141"/>
                  </a:cubicBezTo>
                  <a:cubicBezTo>
                    <a:pt x="201" y="140"/>
                    <a:pt x="201" y="139"/>
                    <a:pt x="202" y="139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13" y="127"/>
                    <a:pt x="212" y="124"/>
                    <a:pt x="212" y="121"/>
                  </a:cubicBezTo>
                  <a:cubicBezTo>
                    <a:pt x="198" y="119"/>
                    <a:pt x="198" y="119"/>
                    <a:pt x="198" y="119"/>
                  </a:cubicBezTo>
                  <a:cubicBezTo>
                    <a:pt x="196" y="119"/>
                    <a:pt x="195" y="118"/>
                    <a:pt x="195" y="116"/>
                  </a:cubicBezTo>
                  <a:cubicBezTo>
                    <a:pt x="195" y="116"/>
                    <a:pt x="195" y="116"/>
                    <a:pt x="195" y="116"/>
                  </a:cubicBezTo>
                  <a:cubicBezTo>
                    <a:pt x="195" y="114"/>
                    <a:pt x="196" y="113"/>
                    <a:pt x="197" y="113"/>
                  </a:cubicBezTo>
                  <a:cubicBezTo>
                    <a:pt x="211" y="109"/>
                    <a:pt x="211" y="109"/>
                    <a:pt x="211" y="109"/>
                  </a:cubicBezTo>
                  <a:cubicBezTo>
                    <a:pt x="211" y="105"/>
                    <a:pt x="211" y="102"/>
                    <a:pt x="212" y="99"/>
                  </a:cubicBezTo>
                  <a:cubicBezTo>
                    <a:pt x="199" y="92"/>
                    <a:pt x="199" y="92"/>
                    <a:pt x="199" y="92"/>
                  </a:cubicBezTo>
                  <a:cubicBezTo>
                    <a:pt x="198" y="92"/>
                    <a:pt x="197" y="91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7"/>
                    <a:pt x="199" y="86"/>
                    <a:pt x="200" y="87"/>
                  </a:cubicBezTo>
                  <a:cubicBezTo>
                    <a:pt x="215" y="87"/>
                    <a:pt x="215" y="87"/>
                    <a:pt x="215" y="87"/>
                  </a:cubicBezTo>
                  <a:cubicBezTo>
                    <a:pt x="216" y="84"/>
                    <a:pt x="217" y="81"/>
                    <a:pt x="218" y="78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8" y="67"/>
                    <a:pt x="207" y="66"/>
                    <a:pt x="207" y="65"/>
                  </a:cubicBezTo>
                  <a:cubicBezTo>
                    <a:pt x="207" y="65"/>
                    <a:pt x="207" y="64"/>
                    <a:pt x="207" y="64"/>
                  </a:cubicBezTo>
                  <a:cubicBezTo>
                    <a:pt x="208" y="62"/>
                    <a:pt x="210" y="62"/>
                    <a:pt x="211" y="63"/>
                  </a:cubicBezTo>
                  <a:cubicBezTo>
                    <a:pt x="225" y="67"/>
                    <a:pt x="225" y="67"/>
                    <a:pt x="225" y="67"/>
                  </a:cubicBezTo>
                  <a:cubicBezTo>
                    <a:pt x="227" y="65"/>
                    <a:pt x="229" y="62"/>
                    <a:pt x="232" y="60"/>
                  </a:cubicBezTo>
                  <a:cubicBezTo>
                    <a:pt x="225" y="47"/>
                    <a:pt x="225" y="47"/>
                    <a:pt x="225" y="47"/>
                  </a:cubicBezTo>
                  <a:cubicBezTo>
                    <a:pt x="225" y="46"/>
                    <a:pt x="224" y="46"/>
                    <a:pt x="224" y="45"/>
                  </a:cubicBezTo>
                  <a:cubicBezTo>
                    <a:pt x="224" y="44"/>
                    <a:pt x="225" y="44"/>
                    <a:pt x="225" y="43"/>
                  </a:cubicBezTo>
                  <a:cubicBezTo>
                    <a:pt x="227" y="42"/>
                    <a:pt x="228" y="42"/>
                    <a:pt x="229" y="43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3" y="50"/>
                    <a:pt x="246" y="48"/>
                    <a:pt x="249" y="47"/>
                  </a:cubicBezTo>
                  <a:cubicBezTo>
                    <a:pt x="247" y="33"/>
                    <a:pt x="247" y="33"/>
                    <a:pt x="247" y="33"/>
                  </a:cubicBezTo>
                  <a:cubicBezTo>
                    <a:pt x="247" y="32"/>
                    <a:pt x="247" y="32"/>
                    <a:pt x="247" y="32"/>
                  </a:cubicBezTo>
                  <a:cubicBezTo>
                    <a:pt x="247" y="30"/>
                    <a:pt x="248" y="29"/>
                    <a:pt x="249" y="29"/>
                  </a:cubicBezTo>
                  <a:cubicBezTo>
                    <a:pt x="250" y="28"/>
                    <a:pt x="252" y="29"/>
                    <a:pt x="252" y="31"/>
                  </a:cubicBezTo>
                  <a:cubicBezTo>
                    <a:pt x="261" y="42"/>
                    <a:pt x="261" y="42"/>
                    <a:pt x="261" y="42"/>
                  </a:cubicBezTo>
                  <a:cubicBezTo>
                    <a:pt x="264" y="41"/>
                    <a:pt x="267" y="40"/>
                    <a:pt x="270" y="40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4"/>
                    <a:pt x="274" y="23"/>
                    <a:pt x="275" y="23"/>
                  </a:cubicBezTo>
                  <a:cubicBezTo>
                    <a:pt x="277" y="23"/>
                    <a:pt x="278" y="24"/>
                    <a:pt x="278" y="25"/>
                  </a:cubicBezTo>
                  <a:cubicBezTo>
                    <a:pt x="282" y="39"/>
                    <a:pt x="282" y="39"/>
                    <a:pt x="282" y="39"/>
                  </a:cubicBezTo>
                  <a:cubicBezTo>
                    <a:pt x="286" y="39"/>
                    <a:pt x="289" y="39"/>
                    <a:pt x="293" y="40"/>
                  </a:cubicBezTo>
                  <a:cubicBezTo>
                    <a:pt x="299" y="27"/>
                    <a:pt x="299" y="27"/>
                    <a:pt x="299" y="27"/>
                  </a:cubicBezTo>
                  <a:cubicBezTo>
                    <a:pt x="299" y="26"/>
                    <a:pt x="301" y="25"/>
                    <a:pt x="302" y="25"/>
                  </a:cubicBezTo>
                  <a:cubicBezTo>
                    <a:pt x="304" y="25"/>
                    <a:pt x="305" y="27"/>
                    <a:pt x="305" y="28"/>
                  </a:cubicBezTo>
                  <a:cubicBezTo>
                    <a:pt x="305" y="28"/>
                    <a:pt x="305" y="28"/>
                    <a:pt x="304" y="29"/>
                  </a:cubicBezTo>
                  <a:cubicBezTo>
                    <a:pt x="304" y="43"/>
                    <a:pt x="304" y="43"/>
                    <a:pt x="304" y="43"/>
                  </a:cubicBezTo>
                  <a:cubicBezTo>
                    <a:pt x="308" y="44"/>
                    <a:pt x="311" y="45"/>
                    <a:pt x="314" y="47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5" y="35"/>
                    <a:pt x="326" y="35"/>
                    <a:pt x="328" y="36"/>
                  </a:cubicBezTo>
                  <a:cubicBezTo>
                    <a:pt x="328" y="36"/>
                    <a:pt x="329" y="37"/>
                    <a:pt x="329" y="38"/>
                  </a:cubicBezTo>
                  <a:cubicBezTo>
                    <a:pt x="329" y="39"/>
                    <a:pt x="329" y="39"/>
                    <a:pt x="328" y="40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7" y="55"/>
                    <a:pt x="329" y="57"/>
                    <a:pt x="332" y="60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45" y="52"/>
                    <a:pt x="347" y="52"/>
                    <a:pt x="348" y="54"/>
                  </a:cubicBezTo>
                  <a:cubicBezTo>
                    <a:pt x="349" y="54"/>
                    <a:pt x="349" y="55"/>
                    <a:pt x="349" y="55"/>
                  </a:cubicBezTo>
                  <a:cubicBezTo>
                    <a:pt x="349" y="56"/>
                    <a:pt x="349" y="57"/>
                    <a:pt x="348" y="58"/>
                  </a:cubicBezTo>
                  <a:cubicBezTo>
                    <a:pt x="339" y="69"/>
                    <a:pt x="339" y="69"/>
                    <a:pt x="339" y="69"/>
                  </a:cubicBezTo>
                  <a:cubicBezTo>
                    <a:pt x="341" y="72"/>
                    <a:pt x="343" y="75"/>
                    <a:pt x="345" y="78"/>
                  </a:cubicBezTo>
                  <a:cubicBezTo>
                    <a:pt x="359" y="75"/>
                    <a:pt x="359" y="75"/>
                    <a:pt x="359" y="75"/>
                  </a:cubicBezTo>
                  <a:cubicBezTo>
                    <a:pt x="360" y="75"/>
                    <a:pt x="362" y="76"/>
                    <a:pt x="362" y="77"/>
                  </a:cubicBezTo>
                  <a:cubicBezTo>
                    <a:pt x="362" y="77"/>
                    <a:pt x="362" y="78"/>
                    <a:pt x="362" y="78"/>
                  </a:cubicBezTo>
                  <a:cubicBezTo>
                    <a:pt x="362" y="79"/>
                    <a:pt x="362" y="80"/>
                    <a:pt x="361" y="81"/>
                  </a:cubicBezTo>
                  <a:cubicBezTo>
                    <a:pt x="349" y="89"/>
                    <a:pt x="349" y="89"/>
                    <a:pt x="349" y="89"/>
                  </a:cubicBezTo>
                  <a:cubicBezTo>
                    <a:pt x="350" y="92"/>
                    <a:pt x="351" y="95"/>
                    <a:pt x="351" y="99"/>
                  </a:cubicBezTo>
                  <a:cubicBezTo>
                    <a:pt x="365" y="101"/>
                    <a:pt x="365" y="101"/>
                    <a:pt x="365" y="101"/>
                  </a:cubicBezTo>
                  <a:cubicBezTo>
                    <a:pt x="367" y="101"/>
                    <a:pt x="368" y="102"/>
                    <a:pt x="368" y="104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105"/>
                    <a:pt x="367" y="106"/>
                    <a:pt x="366" y="107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2" y="114"/>
                    <a:pt x="352" y="118"/>
                    <a:pt x="351" y="121"/>
                  </a:cubicBezTo>
                  <a:cubicBezTo>
                    <a:pt x="364" y="127"/>
                    <a:pt x="364" y="127"/>
                    <a:pt x="364" y="127"/>
                  </a:cubicBezTo>
                  <a:cubicBezTo>
                    <a:pt x="365" y="128"/>
                    <a:pt x="366" y="129"/>
                    <a:pt x="366" y="130"/>
                  </a:cubicBezTo>
                  <a:cubicBezTo>
                    <a:pt x="366" y="130"/>
                    <a:pt x="366" y="130"/>
                    <a:pt x="366" y="131"/>
                  </a:cubicBezTo>
                  <a:cubicBezTo>
                    <a:pt x="366" y="132"/>
                    <a:pt x="364" y="133"/>
                    <a:pt x="363" y="133"/>
                  </a:cubicBezTo>
                  <a:cubicBezTo>
                    <a:pt x="348" y="133"/>
                    <a:pt x="348" y="133"/>
                    <a:pt x="348" y="133"/>
                  </a:cubicBezTo>
                  <a:cubicBezTo>
                    <a:pt x="347" y="136"/>
                    <a:pt x="346" y="139"/>
                    <a:pt x="345" y="142"/>
                  </a:cubicBezTo>
                  <a:cubicBezTo>
                    <a:pt x="355" y="152"/>
                    <a:pt x="355" y="152"/>
                    <a:pt x="355" y="152"/>
                  </a:cubicBezTo>
                  <a:cubicBezTo>
                    <a:pt x="355" y="153"/>
                    <a:pt x="356" y="153"/>
                    <a:pt x="356" y="154"/>
                  </a:cubicBezTo>
                  <a:cubicBezTo>
                    <a:pt x="356" y="155"/>
                    <a:pt x="356" y="155"/>
                    <a:pt x="356" y="156"/>
                  </a:cubicBezTo>
                  <a:cubicBezTo>
                    <a:pt x="355" y="157"/>
                    <a:pt x="353" y="158"/>
                    <a:pt x="352" y="157"/>
                  </a:cubicBezTo>
                  <a:cubicBezTo>
                    <a:pt x="338" y="152"/>
                    <a:pt x="338" y="152"/>
                    <a:pt x="338" y="152"/>
                  </a:cubicBezTo>
                  <a:cubicBezTo>
                    <a:pt x="336" y="155"/>
                    <a:pt x="334" y="157"/>
                    <a:pt x="331" y="160"/>
                  </a:cubicBezTo>
                  <a:cubicBezTo>
                    <a:pt x="338" y="173"/>
                    <a:pt x="338" y="173"/>
                    <a:pt x="338" y="173"/>
                  </a:cubicBezTo>
                  <a:cubicBezTo>
                    <a:pt x="338" y="173"/>
                    <a:pt x="339" y="174"/>
                    <a:pt x="339" y="174"/>
                  </a:cubicBezTo>
                  <a:cubicBezTo>
                    <a:pt x="339" y="175"/>
                    <a:pt x="338" y="176"/>
                    <a:pt x="338" y="176"/>
                  </a:cubicBezTo>
                  <a:cubicBezTo>
                    <a:pt x="336" y="177"/>
                    <a:pt x="335" y="177"/>
                    <a:pt x="334" y="176"/>
                  </a:cubicBezTo>
                  <a:close/>
                  <a:moveTo>
                    <a:pt x="451" y="192"/>
                  </a:moveTo>
                  <a:cubicBezTo>
                    <a:pt x="442" y="195"/>
                    <a:pt x="442" y="195"/>
                    <a:pt x="442" y="195"/>
                  </a:cubicBezTo>
                  <a:cubicBezTo>
                    <a:pt x="442" y="197"/>
                    <a:pt x="442" y="200"/>
                    <a:pt x="441" y="202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51" y="206"/>
                    <a:pt x="451" y="207"/>
                    <a:pt x="451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1" y="209"/>
                    <a:pt x="450" y="210"/>
                    <a:pt x="449" y="210"/>
                  </a:cubicBezTo>
                  <a:cubicBezTo>
                    <a:pt x="439" y="210"/>
                    <a:pt x="439" y="210"/>
                    <a:pt x="439" y="210"/>
                  </a:cubicBezTo>
                  <a:cubicBezTo>
                    <a:pt x="439" y="212"/>
                    <a:pt x="438" y="214"/>
                    <a:pt x="437" y="216"/>
                  </a:cubicBezTo>
                  <a:cubicBezTo>
                    <a:pt x="444" y="223"/>
                    <a:pt x="444" y="223"/>
                    <a:pt x="444" y="223"/>
                  </a:cubicBezTo>
                  <a:cubicBezTo>
                    <a:pt x="444" y="223"/>
                    <a:pt x="444" y="224"/>
                    <a:pt x="444" y="224"/>
                  </a:cubicBezTo>
                  <a:cubicBezTo>
                    <a:pt x="444" y="225"/>
                    <a:pt x="444" y="225"/>
                    <a:pt x="444" y="225"/>
                  </a:cubicBezTo>
                  <a:cubicBezTo>
                    <a:pt x="444" y="226"/>
                    <a:pt x="443" y="226"/>
                    <a:pt x="442" y="226"/>
                  </a:cubicBezTo>
                  <a:cubicBezTo>
                    <a:pt x="433" y="223"/>
                    <a:pt x="433" y="223"/>
                    <a:pt x="433" y="223"/>
                  </a:cubicBezTo>
                  <a:cubicBezTo>
                    <a:pt x="431" y="224"/>
                    <a:pt x="430" y="226"/>
                    <a:pt x="428" y="228"/>
                  </a:cubicBezTo>
                  <a:cubicBezTo>
                    <a:pt x="433" y="236"/>
                    <a:pt x="433" y="236"/>
                    <a:pt x="433" y="236"/>
                  </a:cubicBezTo>
                  <a:cubicBezTo>
                    <a:pt x="433" y="237"/>
                    <a:pt x="433" y="237"/>
                    <a:pt x="433" y="237"/>
                  </a:cubicBezTo>
                  <a:cubicBezTo>
                    <a:pt x="433" y="238"/>
                    <a:pt x="433" y="239"/>
                    <a:pt x="432" y="239"/>
                  </a:cubicBezTo>
                  <a:cubicBezTo>
                    <a:pt x="431" y="240"/>
                    <a:pt x="430" y="239"/>
                    <a:pt x="430" y="239"/>
                  </a:cubicBezTo>
                  <a:cubicBezTo>
                    <a:pt x="422" y="233"/>
                    <a:pt x="422" y="233"/>
                    <a:pt x="422" y="233"/>
                  </a:cubicBezTo>
                  <a:cubicBezTo>
                    <a:pt x="420" y="234"/>
                    <a:pt x="418" y="235"/>
                    <a:pt x="416" y="236"/>
                  </a:cubicBezTo>
                  <a:cubicBezTo>
                    <a:pt x="418" y="246"/>
                    <a:pt x="418" y="246"/>
                    <a:pt x="418" y="246"/>
                  </a:cubicBezTo>
                  <a:cubicBezTo>
                    <a:pt x="418" y="246"/>
                    <a:pt x="418" y="246"/>
                    <a:pt x="418" y="247"/>
                  </a:cubicBezTo>
                  <a:cubicBezTo>
                    <a:pt x="418" y="247"/>
                    <a:pt x="417" y="248"/>
                    <a:pt x="417" y="248"/>
                  </a:cubicBezTo>
                  <a:cubicBezTo>
                    <a:pt x="416" y="249"/>
                    <a:pt x="415" y="248"/>
                    <a:pt x="414" y="247"/>
                  </a:cubicBezTo>
                  <a:cubicBezTo>
                    <a:pt x="409" y="239"/>
                    <a:pt x="409" y="239"/>
                    <a:pt x="409" y="239"/>
                  </a:cubicBezTo>
                  <a:cubicBezTo>
                    <a:pt x="407" y="240"/>
                    <a:pt x="404" y="241"/>
                    <a:pt x="402" y="241"/>
                  </a:cubicBezTo>
                  <a:cubicBezTo>
                    <a:pt x="401" y="250"/>
                    <a:pt x="401" y="250"/>
                    <a:pt x="401" y="250"/>
                  </a:cubicBezTo>
                  <a:cubicBezTo>
                    <a:pt x="401" y="250"/>
                    <a:pt x="401" y="251"/>
                    <a:pt x="401" y="251"/>
                  </a:cubicBezTo>
                  <a:cubicBezTo>
                    <a:pt x="401" y="252"/>
                    <a:pt x="400" y="252"/>
                    <a:pt x="399" y="252"/>
                  </a:cubicBezTo>
                  <a:cubicBezTo>
                    <a:pt x="399" y="252"/>
                    <a:pt x="399" y="252"/>
                    <a:pt x="399" y="252"/>
                  </a:cubicBezTo>
                  <a:cubicBezTo>
                    <a:pt x="398" y="252"/>
                    <a:pt x="397" y="252"/>
                    <a:pt x="397" y="251"/>
                  </a:cubicBezTo>
                  <a:cubicBezTo>
                    <a:pt x="394" y="242"/>
                    <a:pt x="394" y="242"/>
                    <a:pt x="394" y="242"/>
                  </a:cubicBezTo>
                  <a:cubicBezTo>
                    <a:pt x="392" y="242"/>
                    <a:pt x="390" y="241"/>
                    <a:pt x="387" y="241"/>
                  </a:cubicBezTo>
                  <a:cubicBezTo>
                    <a:pt x="383" y="250"/>
                    <a:pt x="383" y="250"/>
                    <a:pt x="383" y="250"/>
                  </a:cubicBezTo>
                  <a:cubicBezTo>
                    <a:pt x="383" y="251"/>
                    <a:pt x="382" y="251"/>
                    <a:pt x="381" y="251"/>
                  </a:cubicBezTo>
                  <a:cubicBezTo>
                    <a:pt x="380" y="251"/>
                    <a:pt x="379" y="250"/>
                    <a:pt x="379" y="249"/>
                  </a:cubicBezTo>
                  <a:cubicBezTo>
                    <a:pt x="379" y="249"/>
                    <a:pt x="379" y="249"/>
                    <a:pt x="379" y="249"/>
                  </a:cubicBezTo>
                  <a:cubicBezTo>
                    <a:pt x="380" y="239"/>
                    <a:pt x="380" y="239"/>
                    <a:pt x="380" y="239"/>
                  </a:cubicBezTo>
                  <a:cubicBezTo>
                    <a:pt x="377" y="238"/>
                    <a:pt x="375" y="237"/>
                    <a:pt x="373" y="236"/>
                  </a:cubicBezTo>
                  <a:cubicBezTo>
                    <a:pt x="367" y="243"/>
                    <a:pt x="367" y="243"/>
                    <a:pt x="367" y="243"/>
                  </a:cubicBezTo>
                  <a:cubicBezTo>
                    <a:pt x="366" y="244"/>
                    <a:pt x="365" y="244"/>
                    <a:pt x="364" y="244"/>
                  </a:cubicBezTo>
                  <a:cubicBezTo>
                    <a:pt x="364" y="243"/>
                    <a:pt x="363" y="243"/>
                    <a:pt x="363" y="242"/>
                  </a:cubicBezTo>
                  <a:cubicBezTo>
                    <a:pt x="363" y="242"/>
                    <a:pt x="363" y="242"/>
                    <a:pt x="364" y="241"/>
                  </a:cubicBezTo>
                  <a:cubicBezTo>
                    <a:pt x="367" y="232"/>
                    <a:pt x="367" y="232"/>
                    <a:pt x="367" y="232"/>
                  </a:cubicBezTo>
                  <a:cubicBezTo>
                    <a:pt x="365" y="231"/>
                    <a:pt x="363" y="229"/>
                    <a:pt x="361" y="228"/>
                  </a:cubicBezTo>
                  <a:cubicBezTo>
                    <a:pt x="353" y="232"/>
                    <a:pt x="353" y="232"/>
                    <a:pt x="353" y="232"/>
                  </a:cubicBezTo>
                  <a:cubicBezTo>
                    <a:pt x="352" y="233"/>
                    <a:pt x="351" y="233"/>
                    <a:pt x="350" y="232"/>
                  </a:cubicBezTo>
                  <a:cubicBezTo>
                    <a:pt x="350" y="232"/>
                    <a:pt x="350" y="231"/>
                    <a:pt x="350" y="231"/>
                  </a:cubicBezTo>
                  <a:cubicBezTo>
                    <a:pt x="350" y="230"/>
                    <a:pt x="350" y="230"/>
                    <a:pt x="351" y="229"/>
                  </a:cubicBezTo>
                  <a:cubicBezTo>
                    <a:pt x="356" y="222"/>
                    <a:pt x="356" y="222"/>
                    <a:pt x="356" y="222"/>
                  </a:cubicBezTo>
                  <a:cubicBezTo>
                    <a:pt x="355" y="220"/>
                    <a:pt x="354" y="218"/>
                    <a:pt x="353" y="216"/>
                  </a:cubicBezTo>
                  <a:cubicBezTo>
                    <a:pt x="343" y="217"/>
                    <a:pt x="343" y="217"/>
                    <a:pt x="343" y="217"/>
                  </a:cubicBezTo>
                  <a:cubicBezTo>
                    <a:pt x="342" y="218"/>
                    <a:pt x="341" y="217"/>
                    <a:pt x="341" y="216"/>
                  </a:cubicBezTo>
                  <a:cubicBezTo>
                    <a:pt x="341" y="216"/>
                    <a:pt x="341" y="216"/>
                    <a:pt x="341" y="216"/>
                  </a:cubicBezTo>
                  <a:cubicBezTo>
                    <a:pt x="341" y="215"/>
                    <a:pt x="341" y="214"/>
                    <a:pt x="342" y="214"/>
                  </a:cubicBezTo>
                  <a:cubicBezTo>
                    <a:pt x="350" y="208"/>
                    <a:pt x="350" y="208"/>
                    <a:pt x="350" y="208"/>
                  </a:cubicBezTo>
                  <a:cubicBezTo>
                    <a:pt x="349" y="206"/>
                    <a:pt x="349" y="204"/>
                    <a:pt x="348" y="202"/>
                  </a:cubicBezTo>
                  <a:cubicBezTo>
                    <a:pt x="339" y="200"/>
                    <a:pt x="339" y="200"/>
                    <a:pt x="339" y="200"/>
                  </a:cubicBezTo>
                  <a:cubicBezTo>
                    <a:pt x="338" y="200"/>
                    <a:pt x="337" y="200"/>
                    <a:pt x="337" y="199"/>
                  </a:cubicBezTo>
                  <a:cubicBezTo>
                    <a:pt x="337" y="199"/>
                    <a:pt x="337" y="198"/>
                    <a:pt x="337" y="198"/>
                  </a:cubicBezTo>
                  <a:cubicBezTo>
                    <a:pt x="337" y="197"/>
                    <a:pt x="338" y="197"/>
                    <a:pt x="339" y="197"/>
                  </a:cubicBezTo>
                  <a:cubicBezTo>
                    <a:pt x="348" y="194"/>
                    <a:pt x="348" y="194"/>
                    <a:pt x="348" y="194"/>
                  </a:cubicBezTo>
                  <a:cubicBezTo>
                    <a:pt x="348" y="191"/>
                    <a:pt x="348" y="189"/>
                    <a:pt x="348" y="187"/>
                  </a:cubicBezTo>
                  <a:cubicBezTo>
                    <a:pt x="340" y="183"/>
                    <a:pt x="340" y="183"/>
                    <a:pt x="340" y="183"/>
                  </a:cubicBezTo>
                  <a:cubicBezTo>
                    <a:pt x="339" y="182"/>
                    <a:pt x="338" y="182"/>
                    <a:pt x="338" y="181"/>
                  </a:cubicBezTo>
                  <a:cubicBezTo>
                    <a:pt x="338" y="181"/>
                    <a:pt x="338" y="181"/>
                    <a:pt x="338" y="180"/>
                  </a:cubicBezTo>
                  <a:cubicBezTo>
                    <a:pt x="339" y="179"/>
                    <a:pt x="340" y="179"/>
                    <a:pt x="341" y="179"/>
                  </a:cubicBezTo>
                  <a:cubicBezTo>
                    <a:pt x="350" y="179"/>
                    <a:pt x="350" y="179"/>
                    <a:pt x="350" y="179"/>
                  </a:cubicBezTo>
                  <a:cubicBezTo>
                    <a:pt x="351" y="177"/>
                    <a:pt x="352" y="175"/>
                    <a:pt x="353" y="173"/>
                  </a:cubicBezTo>
                  <a:cubicBezTo>
                    <a:pt x="346" y="166"/>
                    <a:pt x="346" y="166"/>
                    <a:pt x="346" y="166"/>
                  </a:cubicBezTo>
                  <a:cubicBezTo>
                    <a:pt x="346" y="166"/>
                    <a:pt x="345" y="165"/>
                    <a:pt x="345" y="165"/>
                  </a:cubicBezTo>
                  <a:cubicBezTo>
                    <a:pt x="345" y="164"/>
                    <a:pt x="345" y="164"/>
                    <a:pt x="345" y="164"/>
                  </a:cubicBezTo>
                  <a:cubicBezTo>
                    <a:pt x="346" y="163"/>
                    <a:pt x="347" y="163"/>
                    <a:pt x="348" y="163"/>
                  </a:cubicBezTo>
                  <a:cubicBezTo>
                    <a:pt x="357" y="166"/>
                    <a:pt x="357" y="166"/>
                    <a:pt x="357" y="166"/>
                  </a:cubicBezTo>
                  <a:cubicBezTo>
                    <a:pt x="358" y="164"/>
                    <a:pt x="360" y="163"/>
                    <a:pt x="361" y="161"/>
                  </a:cubicBezTo>
                  <a:cubicBezTo>
                    <a:pt x="357" y="153"/>
                    <a:pt x="357" y="153"/>
                    <a:pt x="357" y="153"/>
                  </a:cubicBezTo>
                  <a:cubicBezTo>
                    <a:pt x="357" y="152"/>
                    <a:pt x="357" y="152"/>
                    <a:pt x="357" y="151"/>
                  </a:cubicBezTo>
                  <a:cubicBezTo>
                    <a:pt x="357" y="151"/>
                    <a:pt x="357" y="150"/>
                    <a:pt x="357" y="150"/>
                  </a:cubicBezTo>
                  <a:cubicBezTo>
                    <a:pt x="358" y="149"/>
                    <a:pt x="359" y="149"/>
                    <a:pt x="360" y="150"/>
                  </a:cubicBezTo>
                  <a:cubicBezTo>
                    <a:pt x="368" y="156"/>
                    <a:pt x="368" y="156"/>
                    <a:pt x="368" y="156"/>
                  </a:cubicBezTo>
                  <a:cubicBezTo>
                    <a:pt x="369" y="155"/>
                    <a:pt x="371" y="153"/>
                    <a:pt x="373" y="152"/>
                  </a:cubicBezTo>
                  <a:cubicBezTo>
                    <a:pt x="372" y="143"/>
                    <a:pt x="372" y="143"/>
                    <a:pt x="372" y="143"/>
                  </a:cubicBezTo>
                  <a:cubicBezTo>
                    <a:pt x="372" y="143"/>
                    <a:pt x="372" y="143"/>
                    <a:pt x="372" y="142"/>
                  </a:cubicBezTo>
                  <a:cubicBezTo>
                    <a:pt x="372" y="142"/>
                    <a:pt x="372" y="141"/>
                    <a:pt x="373" y="141"/>
                  </a:cubicBezTo>
                  <a:cubicBezTo>
                    <a:pt x="374" y="140"/>
                    <a:pt x="375" y="141"/>
                    <a:pt x="375" y="142"/>
                  </a:cubicBezTo>
                  <a:cubicBezTo>
                    <a:pt x="381" y="149"/>
                    <a:pt x="381" y="149"/>
                    <a:pt x="381" y="149"/>
                  </a:cubicBezTo>
                  <a:cubicBezTo>
                    <a:pt x="383" y="149"/>
                    <a:pt x="385" y="148"/>
                    <a:pt x="387" y="14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7"/>
                    <a:pt x="390" y="136"/>
                    <a:pt x="391" y="136"/>
                  </a:cubicBezTo>
                  <a:cubicBezTo>
                    <a:pt x="392" y="136"/>
                    <a:pt x="393" y="137"/>
                    <a:pt x="393" y="138"/>
                  </a:cubicBezTo>
                  <a:cubicBezTo>
                    <a:pt x="395" y="147"/>
                    <a:pt x="395" y="147"/>
                    <a:pt x="395" y="147"/>
                  </a:cubicBezTo>
                  <a:cubicBezTo>
                    <a:pt x="398" y="147"/>
                    <a:pt x="400" y="147"/>
                    <a:pt x="402" y="148"/>
                  </a:cubicBezTo>
                  <a:cubicBezTo>
                    <a:pt x="407" y="139"/>
                    <a:pt x="407" y="139"/>
                    <a:pt x="407" y="139"/>
                  </a:cubicBezTo>
                  <a:cubicBezTo>
                    <a:pt x="407" y="138"/>
                    <a:pt x="408" y="138"/>
                    <a:pt x="409" y="138"/>
                  </a:cubicBezTo>
                  <a:cubicBezTo>
                    <a:pt x="410" y="138"/>
                    <a:pt x="410" y="139"/>
                    <a:pt x="410" y="140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0" y="150"/>
                    <a:pt x="410" y="150"/>
                    <a:pt x="410" y="150"/>
                  </a:cubicBezTo>
                  <a:cubicBezTo>
                    <a:pt x="412" y="150"/>
                    <a:pt x="414" y="151"/>
                    <a:pt x="416" y="152"/>
                  </a:cubicBezTo>
                  <a:cubicBezTo>
                    <a:pt x="423" y="146"/>
                    <a:pt x="423" y="146"/>
                    <a:pt x="423" y="146"/>
                  </a:cubicBezTo>
                  <a:cubicBezTo>
                    <a:pt x="424" y="145"/>
                    <a:pt x="425" y="145"/>
                    <a:pt x="426" y="145"/>
                  </a:cubicBezTo>
                  <a:cubicBezTo>
                    <a:pt x="426" y="145"/>
                    <a:pt x="426" y="146"/>
                    <a:pt x="426" y="147"/>
                  </a:cubicBezTo>
                  <a:cubicBezTo>
                    <a:pt x="426" y="147"/>
                    <a:pt x="426" y="147"/>
                    <a:pt x="426" y="148"/>
                  </a:cubicBezTo>
                  <a:cubicBezTo>
                    <a:pt x="423" y="157"/>
                    <a:pt x="423" y="157"/>
                    <a:pt x="423" y="157"/>
                  </a:cubicBezTo>
                  <a:cubicBezTo>
                    <a:pt x="425" y="158"/>
                    <a:pt x="427" y="159"/>
                    <a:pt x="428" y="161"/>
                  </a:cubicBezTo>
                  <a:cubicBezTo>
                    <a:pt x="437" y="157"/>
                    <a:pt x="437" y="157"/>
                    <a:pt x="437" y="157"/>
                  </a:cubicBezTo>
                  <a:cubicBezTo>
                    <a:pt x="437" y="156"/>
                    <a:pt x="439" y="156"/>
                    <a:pt x="439" y="157"/>
                  </a:cubicBezTo>
                  <a:cubicBezTo>
                    <a:pt x="440" y="157"/>
                    <a:pt x="440" y="158"/>
                    <a:pt x="440" y="158"/>
                  </a:cubicBezTo>
                  <a:cubicBezTo>
                    <a:pt x="440" y="159"/>
                    <a:pt x="440" y="159"/>
                    <a:pt x="439" y="160"/>
                  </a:cubicBezTo>
                  <a:cubicBezTo>
                    <a:pt x="433" y="167"/>
                    <a:pt x="433" y="167"/>
                    <a:pt x="433" y="167"/>
                  </a:cubicBezTo>
                  <a:cubicBezTo>
                    <a:pt x="435" y="169"/>
                    <a:pt x="436" y="171"/>
                    <a:pt x="437" y="173"/>
                  </a:cubicBezTo>
                  <a:cubicBezTo>
                    <a:pt x="446" y="172"/>
                    <a:pt x="446" y="172"/>
                    <a:pt x="446" y="172"/>
                  </a:cubicBezTo>
                  <a:cubicBezTo>
                    <a:pt x="447" y="171"/>
                    <a:pt x="448" y="172"/>
                    <a:pt x="449" y="173"/>
                  </a:cubicBezTo>
                  <a:cubicBezTo>
                    <a:pt x="449" y="173"/>
                    <a:pt x="449" y="173"/>
                    <a:pt x="449" y="173"/>
                  </a:cubicBezTo>
                  <a:cubicBezTo>
                    <a:pt x="449" y="174"/>
                    <a:pt x="448" y="175"/>
                    <a:pt x="448" y="175"/>
                  </a:cubicBezTo>
                  <a:cubicBezTo>
                    <a:pt x="440" y="180"/>
                    <a:pt x="440" y="180"/>
                    <a:pt x="440" y="180"/>
                  </a:cubicBezTo>
                  <a:cubicBezTo>
                    <a:pt x="441" y="183"/>
                    <a:pt x="441" y="185"/>
                    <a:pt x="441" y="187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2" y="188"/>
                    <a:pt x="453" y="189"/>
                    <a:pt x="453" y="190"/>
                  </a:cubicBezTo>
                  <a:cubicBezTo>
                    <a:pt x="453" y="190"/>
                    <a:pt x="453" y="190"/>
                    <a:pt x="453" y="190"/>
                  </a:cubicBezTo>
                  <a:cubicBezTo>
                    <a:pt x="453" y="191"/>
                    <a:pt x="452" y="192"/>
                    <a:pt x="451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Oval 24"/>
            <p:cNvSpPr>
              <a:spLocks noChangeArrowheads="1"/>
            </p:cNvSpPr>
            <p:nvPr/>
          </p:nvSpPr>
          <p:spPr bwMode="auto">
            <a:xfrm>
              <a:off x="-1333500" y="3128964"/>
              <a:ext cx="77787" cy="7937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-1423988" y="2082800"/>
              <a:ext cx="889000" cy="357188"/>
            </a:xfrm>
            <a:custGeom>
              <a:avLst/>
              <a:gdLst>
                <a:gd name="T0" fmla="*/ 218 w 237"/>
                <a:gd name="T1" fmla="*/ 95 h 95"/>
                <a:gd name="T2" fmla="*/ 217 w 237"/>
                <a:gd name="T3" fmla="*/ 94 h 95"/>
                <a:gd name="T4" fmla="*/ 234 w 237"/>
                <a:gd name="T5" fmla="*/ 82 h 95"/>
                <a:gd name="T6" fmla="*/ 237 w 237"/>
                <a:gd name="T7" fmla="*/ 79 h 95"/>
                <a:gd name="T8" fmla="*/ 236 w 237"/>
                <a:gd name="T9" fmla="*/ 77 h 95"/>
                <a:gd name="T10" fmla="*/ 231 w 237"/>
                <a:gd name="T11" fmla="*/ 75 h 95"/>
                <a:gd name="T12" fmla="*/ 211 w 237"/>
                <a:gd name="T13" fmla="*/ 78 h 95"/>
                <a:gd name="T14" fmla="*/ 203 w 237"/>
                <a:gd name="T15" fmla="*/ 66 h 95"/>
                <a:gd name="T16" fmla="*/ 216 w 237"/>
                <a:gd name="T17" fmla="*/ 49 h 95"/>
                <a:gd name="T18" fmla="*/ 217 w 237"/>
                <a:gd name="T19" fmla="*/ 46 h 95"/>
                <a:gd name="T20" fmla="*/ 216 w 237"/>
                <a:gd name="T21" fmla="*/ 44 h 95"/>
                <a:gd name="T22" fmla="*/ 211 w 237"/>
                <a:gd name="T23" fmla="*/ 43 h 95"/>
                <a:gd name="T24" fmla="*/ 192 w 237"/>
                <a:gd name="T25" fmla="*/ 53 h 95"/>
                <a:gd name="T26" fmla="*/ 181 w 237"/>
                <a:gd name="T27" fmla="*/ 43 h 95"/>
                <a:gd name="T28" fmla="*/ 188 w 237"/>
                <a:gd name="T29" fmla="*/ 24 h 95"/>
                <a:gd name="T30" fmla="*/ 189 w 237"/>
                <a:gd name="T31" fmla="*/ 22 h 95"/>
                <a:gd name="T32" fmla="*/ 187 w 237"/>
                <a:gd name="T33" fmla="*/ 18 h 95"/>
                <a:gd name="T34" fmla="*/ 181 w 237"/>
                <a:gd name="T35" fmla="*/ 20 h 95"/>
                <a:gd name="T36" fmla="*/ 167 w 237"/>
                <a:gd name="T37" fmla="*/ 34 h 95"/>
                <a:gd name="T38" fmla="*/ 153 w 237"/>
                <a:gd name="T39" fmla="*/ 28 h 95"/>
                <a:gd name="T40" fmla="*/ 154 w 237"/>
                <a:gd name="T41" fmla="*/ 8 h 95"/>
                <a:gd name="T42" fmla="*/ 154 w 237"/>
                <a:gd name="T43" fmla="*/ 7 h 95"/>
                <a:gd name="T44" fmla="*/ 151 w 237"/>
                <a:gd name="T45" fmla="*/ 3 h 95"/>
                <a:gd name="T46" fmla="*/ 146 w 237"/>
                <a:gd name="T47" fmla="*/ 6 h 95"/>
                <a:gd name="T48" fmla="*/ 137 w 237"/>
                <a:gd name="T49" fmla="*/ 24 h 95"/>
                <a:gd name="T50" fmla="*/ 122 w 237"/>
                <a:gd name="T51" fmla="*/ 23 h 95"/>
                <a:gd name="T52" fmla="*/ 116 w 237"/>
                <a:gd name="T53" fmla="*/ 4 h 95"/>
                <a:gd name="T54" fmla="*/ 112 w 237"/>
                <a:gd name="T55" fmla="*/ 0 h 95"/>
                <a:gd name="T56" fmla="*/ 108 w 237"/>
                <a:gd name="T57" fmla="*/ 4 h 95"/>
                <a:gd name="T58" fmla="*/ 108 w 237"/>
                <a:gd name="T59" fmla="*/ 4 h 95"/>
                <a:gd name="T60" fmla="*/ 105 w 237"/>
                <a:gd name="T61" fmla="*/ 24 h 95"/>
                <a:gd name="T62" fmla="*/ 91 w 237"/>
                <a:gd name="T63" fmla="*/ 28 h 95"/>
                <a:gd name="T64" fmla="*/ 79 w 237"/>
                <a:gd name="T65" fmla="*/ 11 h 95"/>
                <a:gd name="T66" fmla="*/ 74 w 237"/>
                <a:gd name="T67" fmla="*/ 9 h 95"/>
                <a:gd name="T68" fmla="*/ 71 w 237"/>
                <a:gd name="T69" fmla="*/ 12 h 95"/>
                <a:gd name="T70" fmla="*/ 72 w 237"/>
                <a:gd name="T71" fmla="*/ 14 h 95"/>
                <a:gd name="T72" fmla="*/ 75 w 237"/>
                <a:gd name="T73" fmla="*/ 34 h 95"/>
                <a:gd name="T74" fmla="*/ 63 w 237"/>
                <a:gd name="T75" fmla="*/ 42 h 95"/>
                <a:gd name="T76" fmla="*/ 46 w 237"/>
                <a:gd name="T77" fmla="*/ 29 h 95"/>
                <a:gd name="T78" fmla="*/ 41 w 237"/>
                <a:gd name="T79" fmla="*/ 29 h 95"/>
                <a:gd name="T80" fmla="*/ 39 w 237"/>
                <a:gd name="T81" fmla="*/ 32 h 95"/>
                <a:gd name="T82" fmla="*/ 40 w 237"/>
                <a:gd name="T83" fmla="*/ 34 h 95"/>
                <a:gd name="T84" fmla="*/ 49 w 237"/>
                <a:gd name="T85" fmla="*/ 53 h 95"/>
                <a:gd name="T86" fmla="*/ 40 w 237"/>
                <a:gd name="T87" fmla="*/ 64 h 95"/>
                <a:gd name="T88" fmla="*/ 21 w 237"/>
                <a:gd name="T89" fmla="*/ 57 h 95"/>
                <a:gd name="T90" fmla="*/ 15 w 237"/>
                <a:gd name="T91" fmla="*/ 58 h 95"/>
                <a:gd name="T92" fmla="*/ 14 w 237"/>
                <a:gd name="T93" fmla="*/ 60 h 95"/>
                <a:gd name="T94" fmla="*/ 16 w 237"/>
                <a:gd name="T95" fmla="*/ 64 h 95"/>
                <a:gd name="T96" fmla="*/ 31 w 237"/>
                <a:gd name="T97" fmla="*/ 78 h 95"/>
                <a:gd name="T98" fmla="*/ 25 w 237"/>
                <a:gd name="T99" fmla="*/ 92 h 95"/>
                <a:gd name="T100" fmla="*/ 5 w 237"/>
                <a:gd name="T101" fmla="*/ 91 h 95"/>
                <a:gd name="T102" fmla="*/ 0 w 237"/>
                <a:gd name="T103" fmla="*/ 94 h 95"/>
                <a:gd name="T104" fmla="*/ 0 w 237"/>
                <a:gd name="T105" fmla="*/ 95 h 95"/>
                <a:gd name="T106" fmla="*/ 218 w 237"/>
                <a:gd name="T10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7" h="95">
                  <a:moveTo>
                    <a:pt x="218" y="95"/>
                  </a:moveTo>
                  <a:cubicBezTo>
                    <a:pt x="218" y="95"/>
                    <a:pt x="217" y="94"/>
                    <a:pt x="217" y="94"/>
                  </a:cubicBezTo>
                  <a:cubicBezTo>
                    <a:pt x="234" y="82"/>
                    <a:pt x="234" y="82"/>
                    <a:pt x="234" y="82"/>
                  </a:cubicBezTo>
                  <a:cubicBezTo>
                    <a:pt x="236" y="82"/>
                    <a:pt x="237" y="80"/>
                    <a:pt x="237" y="79"/>
                  </a:cubicBezTo>
                  <a:cubicBezTo>
                    <a:pt x="237" y="78"/>
                    <a:pt x="236" y="78"/>
                    <a:pt x="236" y="77"/>
                  </a:cubicBezTo>
                  <a:cubicBezTo>
                    <a:pt x="235" y="75"/>
                    <a:pt x="233" y="74"/>
                    <a:pt x="231" y="75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09" y="74"/>
                    <a:pt x="206" y="70"/>
                    <a:pt x="203" y="66"/>
                  </a:cubicBezTo>
                  <a:cubicBezTo>
                    <a:pt x="216" y="49"/>
                    <a:pt x="216" y="49"/>
                    <a:pt x="216" y="49"/>
                  </a:cubicBezTo>
                  <a:cubicBezTo>
                    <a:pt x="217" y="49"/>
                    <a:pt x="217" y="48"/>
                    <a:pt x="217" y="46"/>
                  </a:cubicBezTo>
                  <a:cubicBezTo>
                    <a:pt x="217" y="46"/>
                    <a:pt x="217" y="45"/>
                    <a:pt x="216" y="44"/>
                  </a:cubicBezTo>
                  <a:cubicBezTo>
                    <a:pt x="215" y="42"/>
                    <a:pt x="212" y="42"/>
                    <a:pt x="211" y="4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89" y="49"/>
                    <a:pt x="185" y="46"/>
                    <a:pt x="181" y="43"/>
                  </a:cubicBezTo>
                  <a:cubicBezTo>
                    <a:pt x="188" y="24"/>
                    <a:pt x="188" y="24"/>
                    <a:pt x="188" y="24"/>
                  </a:cubicBezTo>
                  <a:cubicBezTo>
                    <a:pt x="188" y="23"/>
                    <a:pt x="189" y="22"/>
                    <a:pt x="189" y="22"/>
                  </a:cubicBezTo>
                  <a:cubicBezTo>
                    <a:pt x="189" y="20"/>
                    <a:pt x="188" y="19"/>
                    <a:pt x="187" y="18"/>
                  </a:cubicBezTo>
                  <a:cubicBezTo>
                    <a:pt x="185" y="17"/>
                    <a:pt x="182" y="18"/>
                    <a:pt x="181" y="2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2" y="32"/>
                    <a:pt x="158" y="30"/>
                    <a:pt x="153" y="2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7"/>
                    <a:pt x="154" y="7"/>
                  </a:cubicBezTo>
                  <a:cubicBezTo>
                    <a:pt x="154" y="5"/>
                    <a:pt x="153" y="4"/>
                    <a:pt x="151" y="3"/>
                  </a:cubicBezTo>
                  <a:cubicBezTo>
                    <a:pt x="149" y="3"/>
                    <a:pt x="146" y="4"/>
                    <a:pt x="146" y="6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2" y="24"/>
                    <a:pt x="127" y="23"/>
                    <a:pt x="122" y="23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1"/>
                    <a:pt x="114" y="0"/>
                    <a:pt x="112" y="0"/>
                  </a:cubicBezTo>
                  <a:cubicBezTo>
                    <a:pt x="110" y="0"/>
                    <a:pt x="108" y="2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0" y="25"/>
                    <a:pt x="95" y="26"/>
                    <a:pt x="91" y="28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9"/>
                    <a:pt x="76" y="8"/>
                    <a:pt x="74" y="9"/>
                  </a:cubicBezTo>
                  <a:cubicBezTo>
                    <a:pt x="72" y="9"/>
                    <a:pt x="71" y="11"/>
                    <a:pt x="71" y="12"/>
                  </a:cubicBezTo>
                  <a:cubicBezTo>
                    <a:pt x="71" y="13"/>
                    <a:pt x="72" y="13"/>
                    <a:pt x="72" y="14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1" y="36"/>
                    <a:pt x="66" y="39"/>
                    <a:pt x="63" y="42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8"/>
                    <a:pt x="42" y="27"/>
                    <a:pt x="41" y="29"/>
                  </a:cubicBezTo>
                  <a:cubicBezTo>
                    <a:pt x="40" y="30"/>
                    <a:pt x="39" y="31"/>
                    <a:pt x="39" y="32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6" y="56"/>
                    <a:pt x="43" y="60"/>
                    <a:pt x="40" y="6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9" y="56"/>
                    <a:pt x="16" y="56"/>
                    <a:pt x="15" y="58"/>
                  </a:cubicBezTo>
                  <a:cubicBezTo>
                    <a:pt x="15" y="59"/>
                    <a:pt x="14" y="60"/>
                    <a:pt x="14" y="60"/>
                  </a:cubicBezTo>
                  <a:cubicBezTo>
                    <a:pt x="14" y="62"/>
                    <a:pt x="15" y="63"/>
                    <a:pt x="16" y="64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29" y="82"/>
                    <a:pt x="27" y="87"/>
                    <a:pt x="25" y="92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3" y="91"/>
                    <a:pt x="0" y="92"/>
                    <a:pt x="0" y="94"/>
                  </a:cubicBezTo>
                  <a:cubicBezTo>
                    <a:pt x="0" y="94"/>
                    <a:pt x="0" y="95"/>
                    <a:pt x="0" y="95"/>
                  </a:cubicBezTo>
                  <a:lnTo>
                    <a:pt x="218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4" name="Freeform 89"/>
          <p:cNvSpPr>
            <a:spLocks noEditPoints="1"/>
          </p:cNvSpPr>
          <p:nvPr/>
        </p:nvSpPr>
        <p:spPr bwMode="black">
          <a:xfrm>
            <a:off x="1200585" y="2468333"/>
            <a:ext cx="513548" cy="330498"/>
          </a:xfrm>
          <a:custGeom>
            <a:avLst/>
            <a:gdLst>
              <a:gd name="T0" fmla="*/ 350 w 3153"/>
              <a:gd name="T1" fmla="*/ 935 h 2031"/>
              <a:gd name="T2" fmla="*/ 788 w 3153"/>
              <a:gd name="T3" fmla="*/ 0 h 2031"/>
              <a:gd name="T4" fmla="*/ 2918 w 3153"/>
              <a:gd name="T5" fmla="*/ 1882 h 2031"/>
              <a:gd name="T6" fmla="*/ 2403 w 3153"/>
              <a:gd name="T7" fmla="*/ 1493 h 2031"/>
              <a:gd name="T8" fmla="*/ 2244 w 3153"/>
              <a:gd name="T9" fmla="*/ 1424 h 2031"/>
              <a:gd name="T10" fmla="*/ 2391 w 3153"/>
              <a:gd name="T11" fmla="*/ 1458 h 2031"/>
              <a:gd name="T12" fmla="*/ 1437 w 3153"/>
              <a:gd name="T13" fmla="*/ 1486 h 2031"/>
              <a:gd name="T14" fmla="*/ 1460 w 3153"/>
              <a:gd name="T15" fmla="*/ 1427 h 2031"/>
              <a:gd name="T16" fmla="*/ 1588 w 3153"/>
              <a:gd name="T17" fmla="*/ 1440 h 2031"/>
              <a:gd name="T18" fmla="*/ 1563 w 3153"/>
              <a:gd name="T19" fmla="*/ 1636 h 2031"/>
              <a:gd name="T20" fmla="*/ 1421 w 3153"/>
              <a:gd name="T21" fmla="*/ 1612 h 2031"/>
              <a:gd name="T22" fmla="*/ 1170 w 3153"/>
              <a:gd name="T23" fmla="*/ 1604 h 2031"/>
              <a:gd name="T24" fmla="*/ 1340 w 3153"/>
              <a:gd name="T25" fmla="*/ 1589 h 2031"/>
              <a:gd name="T26" fmla="*/ 1175 w 3153"/>
              <a:gd name="T27" fmla="*/ 1631 h 2031"/>
              <a:gd name="T28" fmla="*/ 1228 w 3153"/>
              <a:gd name="T29" fmla="*/ 1433 h 2031"/>
              <a:gd name="T30" fmla="*/ 1366 w 3153"/>
              <a:gd name="T31" fmla="*/ 1441 h 2031"/>
              <a:gd name="T32" fmla="*/ 916 w 3153"/>
              <a:gd name="T33" fmla="*/ 1607 h 2031"/>
              <a:gd name="T34" fmla="*/ 1099 w 3153"/>
              <a:gd name="T35" fmla="*/ 1564 h 2031"/>
              <a:gd name="T36" fmla="*/ 911 w 3153"/>
              <a:gd name="T37" fmla="*/ 1624 h 2031"/>
              <a:gd name="T38" fmla="*/ 832 w 3153"/>
              <a:gd name="T39" fmla="*/ 1503 h 2031"/>
              <a:gd name="T40" fmla="*/ 922 w 3153"/>
              <a:gd name="T41" fmla="*/ 1437 h 2031"/>
              <a:gd name="T42" fmla="*/ 999 w 3153"/>
              <a:gd name="T43" fmla="*/ 1440 h 2031"/>
              <a:gd name="T44" fmla="*/ 1143 w 3153"/>
              <a:gd name="T45" fmla="*/ 1436 h 2031"/>
              <a:gd name="T46" fmla="*/ 1113 w 3153"/>
              <a:gd name="T47" fmla="*/ 1496 h 2031"/>
              <a:gd name="T48" fmla="*/ 692 w 3153"/>
              <a:gd name="T49" fmla="*/ 1804 h 2031"/>
              <a:gd name="T50" fmla="*/ 574 w 3153"/>
              <a:gd name="T51" fmla="*/ 1739 h 2031"/>
              <a:gd name="T52" fmla="*/ 656 w 3153"/>
              <a:gd name="T53" fmla="*/ 1687 h 2031"/>
              <a:gd name="T54" fmla="*/ 823 w 3153"/>
              <a:gd name="T55" fmla="*/ 1619 h 2031"/>
              <a:gd name="T56" fmla="*/ 669 w 3153"/>
              <a:gd name="T57" fmla="*/ 1638 h 2031"/>
              <a:gd name="T58" fmla="*/ 713 w 3153"/>
              <a:gd name="T59" fmla="*/ 1551 h 2031"/>
              <a:gd name="T60" fmla="*/ 828 w 3153"/>
              <a:gd name="T61" fmla="*/ 1613 h 2031"/>
              <a:gd name="T62" fmla="*/ 1570 w 3153"/>
              <a:gd name="T63" fmla="*/ 1798 h 2031"/>
              <a:gd name="T64" fmla="*/ 850 w 3153"/>
              <a:gd name="T65" fmla="*/ 1803 h 2031"/>
              <a:gd name="T66" fmla="*/ 882 w 3153"/>
              <a:gd name="T67" fmla="*/ 1698 h 2031"/>
              <a:gd name="T68" fmla="*/ 1563 w 3153"/>
              <a:gd name="T69" fmla="*/ 1687 h 2031"/>
              <a:gd name="T70" fmla="*/ 1670 w 3153"/>
              <a:gd name="T71" fmla="*/ 1489 h 2031"/>
              <a:gd name="T72" fmla="*/ 1693 w 3153"/>
              <a:gd name="T73" fmla="*/ 1424 h 2031"/>
              <a:gd name="T74" fmla="*/ 1793 w 3153"/>
              <a:gd name="T75" fmla="*/ 1500 h 2031"/>
              <a:gd name="T76" fmla="*/ 1675 w 3153"/>
              <a:gd name="T77" fmla="*/ 1612 h 2031"/>
              <a:gd name="T78" fmla="*/ 1843 w 3153"/>
              <a:gd name="T79" fmla="*/ 1621 h 2031"/>
              <a:gd name="T80" fmla="*/ 1804 w 3153"/>
              <a:gd name="T81" fmla="*/ 1637 h 2031"/>
              <a:gd name="T82" fmla="*/ 1866 w 3153"/>
              <a:gd name="T83" fmla="*/ 1793 h 2031"/>
              <a:gd name="T84" fmla="*/ 1690 w 3153"/>
              <a:gd name="T85" fmla="*/ 1778 h 2031"/>
              <a:gd name="T86" fmla="*/ 1686 w 3153"/>
              <a:gd name="T87" fmla="*/ 1702 h 2031"/>
              <a:gd name="T88" fmla="*/ 1724 w 3153"/>
              <a:gd name="T89" fmla="*/ 1685 h 2031"/>
              <a:gd name="T90" fmla="*/ 1843 w 3153"/>
              <a:gd name="T91" fmla="*/ 1691 h 2031"/>
              <a:gd name="T92" fmla="*/ 2009 w 3153"/>
              <a:gd name="T93" fmla="*/ 1439 h 2031"/>
              <a:gd name="T94" fmla="*/ 2140 w 3153"/>
              <a:gd name="T95" fmla="*/ 1428 h 2031"/>
              <a:gd name="T96" fmla="*/ 2161 w 3153"/>
              <a:gd name="T97" fmla="*/ 1499 h 2031"/>
              <a:gd name="T98" fmla="*/ 2064 w 3153"/>
              <a:gd name="T99" fmla="*/ 1588 h 2031"/>
              <a:gd name="T100" fmla="*/ 2218 w 3153"/>
              <a:gd name="T101" fmla="*/ 1565 h 2031"/>
              <a:gd name="T102" fmla="*/ 2225 w 3153"/>
              <a:gd name="T103" fmla="*/ 1634 h 2031"/>
              <a:gd name="T104" fmla="*/ 2319 w 3153"/>
              <a:gd name="T105" fmla="*/ 1790 h 2031"/>
              <a:gd name="T106" fmla="*/ 2131 w 3153"/>
              <a:gd name="T107" fmla="*/ 1770 h 2031"/>
              <a:gd name="T108" fmla="*/ 2145 w 3153"/>
              <a:gd name="T109" fmla="*/ 1683 h 2031"/>
              <a:gd name="T110" fmla="*/ 2340 w 3153"/>
              <a:gd name="T111" fmla="*/ 1624 h 2031"/>
              <a:gd name="T112" fmla="*/ 2463 w 3153"/>
              <a:gd name="T113" fmla="*/ 1564 h 2031"/>
              <a:gd name="T114" fmla="*/ 2434 w 3153"/>
              <a:gd name="T115" fmla="*/ 1636 h 2031"/>
              <a:gd name="T116" fmla="*/ 2415 w 3153"/>
              <a:gd name="T117" fmla="*/ 1769 h 2031"/>
              <a:gd name="T118" fmla="*/ 2500 w 3153"/>
              <a:gd name="T119" fmla="*/ 1683 h 2031"/>
              <a:gd name="T120" fmla="*/ 2605 w 3153"/>
              <a:gd name="T121" fmla="*/ 1791 h 2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53" h="2031">
                <a:moveTo>
                  <a:pt x="448" y="830"/>
                </a:moveTo>
                <a:cubicBezTo>
                  <a:pt x="368" y="755"/>
                  <a:pt x="368" y="615"/>
                  <a:pt x="448" y="539"/>
                </a:cubicBezTo>
                <a:cubicBezTo>
                  <a:pt x="393" y="549"/>
                  <a:pt x="339" y="610"/>
                  <a:pt x="339" y="685"/>
                </a:cubicBezTo>
                <a:cubicBezTo>
                  <a:pt x="339" y="759"/>
                  <a:pt x="393" y="820"/>
                  <a:pt x="448" y="830"/>
                </a:cubicBezTo>
                <a:close/>
                <a:moveTo>
                  <a:pt x="2814" y="685"/>
                </a:moveTo>
                <a:cubicBezTo>
                  <a:pt x="2815" y="610"/>
                  <a:pt x="2761" y="549"/>
                  <a:pt x="2706" y="539"/>
                </a:cubicBezTo>
                <a:cubicBezTo>
                  <a:pt x="2786" y="615"/>
                  <a:pt x="2786" y="755"/>
                  <a:pt x="2706" y="830"/>
                </a:cubicBezTo>
                <a:cubicBezTo>
                  <a:pt x="2761" y="820"/>
                  <a:pt x="2815" y="759"/>
                  <a:pt x="2814" y="685"/>
                </a:cubicBezTo>
                <a:close/>
                <a:moveTo>
                  <a:pt x="2804" y="935"/>
                </a:moveTo>
                <a:cubicBezTo>
                  <a:pt x="2886" y="904"/>
                  <a:pt x="2970" y="808"/>
                  <a:pt x="2969" y="685"/>
                </a:cubicBezTo>
                <a:cubicBezTo>
                  <a:pt x="2970" y="561"/>
                  <a:pt x="2886" y="465"/>
                  <a:pt x="2804" y="434"/>
                </a:cubicBezTo>
                <a:cubicBezTo>
                  <a:pt x="2871" y="501"/>
                  <a:pt x="2915" y="591"/>
                  <a:pt x="2914" y="685"/>
                </a:cubicBezTo>
                <a:cubicBezTo>
                  <a:pt x="2915" y="778"/>
                  <a:pt x="2871" y="868"/>
                  <a:pt x="2804" y="935"/>
                </a:cubicBezTo>
                <a:close/>
                <a:moveTo>
                  <a:pt x="350" y="935"/>
                </a:moveTo>
                <a:cubicBezTo>
                  <a:pt x="282" y="868"/>
                  <a:pt x="239" y="778"/>
                  <a:pt x="239" y="685"/>
                </a:cubicBezTo>
                <a:cubicBezTo>
                  <a:pt x="239" y="591"/>
                  <a:pt x="282" y="501"/>
                  <a:pt x="350" y="434"/>
                </a:cubicBezTo>
                <a:cubicBezTo>
                  <a:pt x="267" y="465"/>
                  <a:pt x="183" y="561"/>
                  <a:pt x="184" y="685"/>
                </a:cubicBezTo>
                <a:cubicBezTo>
                  <a:pt x="183" y="808"/>
                  <a:pt x="267" y="904"/>
                  <a:pt x="350" y="935"/>
                </a:cubicBezTo>
                <a:close/>
                <a:moveTo>
                  <a:pt x="2877" y="1804"/>
                </a:moveTo>
                <a:cubicBezTo>
                  <a:pt x="2844" y="1765"/>
                  <a:pt x="2811" y="1726"/>
                  <a:pt x="2778" y="1687"/>
                </a:cubicBezTo>
                <a:cubicBezTo>
                  <a:pt x="2705" y="1601"/>
                  <a:pt x="2633" y="1516"/>
                  <a:pt x="2560" y="1430"/>
                </a:cubicBezTo>
                <a:cubicBezTo>
                  <a:pt x="2557" y="1426"/>
                  <a:pt x="2553" y="1421"/>
                  <a:pt x="2549" y="1417"/>
                </a:cubicBezTo>
                <a:cubicBezTo>
                  <a:pt x="2534" y="1399"/>
                  <a:pt x="2511" y="1389"/>
                  <a:pt x="2489" y="1381"/>
                </a:cubicBezTo>
                <a:cubicBezTo>
                  <a:pt x="2466" y="1373"/>
                  <a:pt x="2441" y="1368"/>
                  <a:pt x="2416" y="1367"/>
                </a:cubicBezTo>
                <a:cubicBezTo>
                  <a:pt x="2503" y="1344"/>
                  <a:pt x="2567" y="1266"/>
                  <a:pt x="2567" y="1172"/>
                </a:cubicBezTo>
                <a:cubicBezTo>
                  <a:pt x="2567" y="202"/>
                  <a:pt x="2567" y="202"/>
                  <a:pt x="2567" y="202"/>
                </a:cubicBezTo>
                <a:cubicBezTo>
                  <a:pt x="2567" y="90"/>
                  <a:pt x="2476" y="0"/>
                  <a:pt x="2365" y="0"/>
                </a:cubicBezTo>
                <a:cubicBezTo>
                  <a:pt x="788" y="0"/>
                  <a:pt x="788" y="0"/>
                  <a:pt x="788" y="0"/>
                </a:cubicBezTo>
                <a:cubicBezTo>
                  <a:pt x="677" y="0"/>
                  <a:pt x="586" y="90"/>
                  <a:pt x="586" y="202"/>
                </a:cubicBezTo>
                <a:cubicBezTo>
                  <a:pt x="586" y="1172"/>
                  <a:pt x="586" y="1172"/>
                  <a:pt x="586" y="1172"/>
                </a:cubicBezTo>
                <a:cubicBezTo>
                  <a:pt x="586" y="1266"/>
                  <a:pt x="651" y="1345"/>
                  <a:pt x="738" y="1368"/>
                </a:cubicBezTo>
                <a:cubicBezTo>
                  <a:pt x="689" y="1370"/>
                  <a:pt x="633" y="1388"/>
                  <a:pt x="600" y="1426"/>
                </a:cubicBezTo>
                <a:cubicBezTo>
                  <a:pt x="575" y="1457"/>
                  <a:pt x="549" y="1487"/>
                  <a:pt x="524" y="1518"/>
                </a:cubicBezTo>
                <a:cubicBezTo>
                  <a:pt x="446" y="1610"/>
                  <a:pt x="368" y="1703"/>
                  <a:pt x="290" y="1796"/>
                </a:cubicBezTo>
                <a:cubicBezTo>
                  <a:pt x="271" y="1819"/>
                  <a:pt x="235" y="1852"/>
                  <a:pt x="235" y="1884"/>
                </a:cubicBezTo>
                <a:cubicBezTo>
                  <a:pt x="235" y="1971"/>
                  <a:pt x="235" y="1971"/>
                  <a:pt x="235" y="1971"/>
                </a:cubicBezTo>
                <a:cubicBezTo>
                  <a:pt x="236" y="1982"/>
                  <a:pt x="238" y="1993"/>
                  <a:pt x="244" y="2002"/>
                </a:cubicBezTo>
                <a:cubicBezTo>
                  <a:pt x="264" y="2030"/>
                  <a:pt x="304" y="2031"/>
                  <a:pt x="336" y="2031"/>
                </a:cubicBezTo>
                <a:cubicBezTo>
                  <a:pt x="380" y="2031"/>
                  <a:pt x="2688" y="2031"/>
                  <a:pt x="2758" y="2031"/>
                </a:cubicBezTo>
                <a:cubicBezTo>
                  <a:pt x="2792" y="2031"/>
                  <a:pt x="2831" y="2027"/>
                  <a:pt x="2865" y="2020"/>
                </a:cubicBezTo>
                <a:cubicBezTo>
                  <a:pt x="2888" y="2016"/>
                  <a:pt x="2915" y="2003"/>
                  <a:pt x="2918" y="1976"/>
                </a:cubicBezTo>
                <a:cubicBezTo>
                  <a:pt x="2918" y="1882"/>
                  <a:pt x="2918" y="1882"/>
                  <a:pt x="2918" y="1882"/>
                </a:cubicBezTo>
                <a:cubicBezTo>
                  <a:pt x="2921" y="1861"/>
                  <a:pt x="2909" y="1841"/>
                  <a:pt x="2896" y="1826"/>
                </a:cubicBezTo>
                <a:cubicBezTo>
                  <a:pt x="2889" y="1818"/>
                  <a:pt x="2883" y="1811"/>
                  <a:pt x="2877" y="1804"/>
                </a:cubicBezTo>
                <a:close/>
                <a:moveTo>
                  <a:pt x="705" y="1159"/>
                </a:moveTo>
                <a:cubicBezTo>
                  <a:pt x="705" y="215"/>
                  <a:pt x="705" y="215"/>
                  <a:pt x="705" y="215"/>
                </a:cubicBezTo>
                <a:cubicBezTo>
                  <a:pt x="705" y="157"/>
                  <a:pt x="752" y="111"/>
                  <a:pt x="809" y="111"/>
                </a:cubicBezTo>
                <a:cubicBezTo>
                  <a:pt x="2344" y="111"/>
                  <a:pt x="2344" y="111"/>
                  <a:pt x="2344" y="111"/>
                </a:cubicBezTo>
                <a:cubicBezTo>
                  <a:pt x="2401" y="111"/>
                  <a:pt x="2448" y="157"/>
                  <a:pt x="2448" y="215"/>
                </a:cubicBezTo>
                <a:cubicBezTo>
                  <a:pt x="2448" y="1159"/>
                  <a:pt x="2448" y="1159"/>
                  <a:pt x="2448" y="1159"/>
                </a:cubicBezTo>
                <a:cubicBezTo>
                  <a:pt x="2448" y="1216"/>
                  <a:pt x="2401" y="1263"/>
                  <a:pt x="2344" y="1263"/>
                </a:cubicBezTo>
                <a:cubicBezTo>
                  <a:pt x="809" y="1263"/>
                  <a:pt x="809" y="1263"/>
                  <a:pt x="809" y="1263"/>
                </a:cubicBezTo>
                <a:cubicBezTo>
                  <a:pt x="752" y="1263"/>
                  <a:pt x="705" y="1216"/>
                  <a:pt x="705" y="1159"/>
                </a:cubicBezTo>
                <a:close/>
                <a:moveTo>
                  <a:pt x="2407" y="1487"/>
                </a:moveTo>
                <a:cubicBezTo>
                  <a:pt x="2407" y="1489"/>
                  <a:pt x="2406" y="1491"/>
                  <a:pt x="2404" y="1493"/>
                </a:cubicBezTo>
                <a:cubicBezTo>
                  <a:pt x="2404" y="1493"/>
                  <a:pt x="2403" y="1493"/>
                  <a:pt x="2403" y="1493"/>
                </a:cubicBezTo>
                <a:cubicBezTo>
                  <a:pt x="2403" y="1493"/>
                  <a:pt x="2403" y="1493"/>
                  <a:pt x="2403" y="1493"/>
                </a:cubicBezTo>
                <a:cubicBezTo>
                  <a:pt x="2403" y="1494"/>
                  <a:pt x="2403" y="1494"/>
                  <a:pt x="2402" y="1494"/>
                </a:cubicBezTo>
                <a:cubicBezTo>
                  <a:pt x="2402" y="1494"/>
                  <a:pt x="2402" y="1494"/>
                  <a:pt x="2401" y="1495"/>
                </a:cubicBezTo>
                <a:cubicBezTo>
                  <a:pt x="2401" y="1495"/>
                  <a:pt x="2400" y="1495"/>
                  <a:pt x="2400" y="1496"/>
                </a:cubicBezTo>
                <a:cubicBezTo>
                  <a:pt x="2399" y="1496"/>
                  <a:pt x="2399" y="1496"/>
                  <a:pt x="2398" y="1496"/>
                </a:cubicBezTo>
                <a:cubicBezTo>
                  <a:pt x="2388" y="1501"/>
                  <a:pt x="2374" y="1500"/>
                  <a:pt x="2362" y="1500"/>
                </a:cubicBezTo>
                <a:cubicBezTo>
                  <a:pt x="2304" y="1500"/>
                  <a:pt x="2304" y="1500"/>
                  <a:pt x="2304" y="1500"/>
                </a:cubicBezTo>
                <a:cubicBezTo>
                  <a:pt x="2293" y="1500"/>
                  <a:pt x="2281" y="1498"/>
                  <a:pt x="2271" y="1493"/>
                </a:cubicBezTo>
                <a:cubicBezTo>
                  <a:pt x="2267" y="1491"/>
                  <a:pt x="2263" y="1489"/>
                  <a:pt x="2260" y="1487"/>
                </a:cubicBezTo>
                <a:cubicBezTo>
                  <a:pt x="2257" y="1484"/>
                  <a:pt x="2254" y="1482"/>
                  <a:pt x="2252" y="1479"/>
                </a:cubicBezTo>
                <a:cubicBezTo>
                  <a:pt x="2250" y="1474"/>
                  <a:pt x="2250" y="1474"/>
                  <a:pt x="2250" y="1474"/>
                </a:cubicBezTo>
                <a:cubicBezTo>
                  <a:pt x="2244" y="1463"/>
                  <a:pt x="2236" y="1453"/>
                  <a:pt x="2231" y="1441"/>
                </a:cubicBezTo>
                <a:cubicBezTo>
                  <a:pt x="2227" y="1433"/>
                  <a:pt x="2231" y="1429"/>
                  <a:pt x="2238" y="1426"/>
                </a:cubicBezTo>
                <a:cubicBezTo>
                  <a:pt x="2240" y="1425"/>
                  <a:pt x="2242" y="1424"/>
                  <a:pt x="2244" y="1424"/>
                </a:cubicBezTo>
                <a:cubicBezTo>
                  <a:pt x="2248" y="1423"/>
                  <a:pt x="2253" y="1422"/>
                  <a:pt x="2258" y="1422"/>
                </a:cubicBezTo>
                <a:cubicBezTo>
                  <a:pt x="2266" y="1422"/>
                  <a:pt x="2266" y="1422"/>
                  <a:pt x="2266" y="1422"/>
                </a:cubicBezTo>
                <a:cubicBezTo>
                  <a:pt x="2266" y="1422"/>
                  <a:pt x="2266" y="1422"/>
                  <a:pt x="2266" y="1422"/>
                </a:cubicBezTo>
                <a:cubicBezTo>
                  <a:pt x="2282" y="1422"/>
                  <a:pt x="2297" y="1422"/>
                  <a:pt x="2312" y="1422"/>
                </a:cubicBezTo>
                <a:cubicBezTo>
                  <a:pt x="2313" y="1422"/>
                  <a:pt x="2313" y="1422"/>
                  <a:pt x="2313" y="1422"/>
                </a:cubicBezTo>
                <a:cubicBezTo>
                  <a:pt x="2328" y="1422"/>
                  <a:pt x="2328" y="1422"/>
                  <a:pt x="2328" y="1422"/>
                </a:cubicBezTo>
                <a:cubicBezTo>
                  <a:pt x="2333" y="1422"/>
                  <a:pt x="2339" y="1422"/>
                  <a:pt x="2344" y="1423"/>
                </a:cubicBezTo>
                <a:cubicBezTo>
                  <a:pt x="2347" y="1424"/>
                  <a:pt x="2351" y="1425"/>
                  <a:pt x="2354" y="1426"/>
                </a:cubicBezTo>
                <a:cubicBezTo>
                  <a:pt x="2355" y="1426"/>
                  <a:pt x="2355" y="1426"/>
                  <a:pt x="2356" y="1426"/>
                </a:cubicBezTo>
                <a:cubicBezTo>
                  <a:pt x="2356" y="1427"/>
                  <a:pt x="2356" y="1427"/>
                  <a:pt x="2357" y="1427"/>
                </a:cubicBezTo>
                <a:cubicBezTo>
                  <a:pt x="2357" y="1427"/>
                  <a:pt x="2358" y="1427"/>
                  <a:pt x="2358" y="1427"/>
                </a:cubicBezTo>
                <a:cubicBezTo>
                  <a:pt x="2363" y="1429"/>
                  <a:pt x="2367" y="1431"/>
                  <a:pt x="2371" y="1433"/>
                </a:cubicBezTo>
                <a:cubicBezTo>
                  <a:pt x="2374" y="1436"/>
                  <a:pt x="2377" y="1438"/>
                  <a:pt x="2379" y="1441"/>
                </a:cubicBezTo>
                <a:cubicBezTo>
                  <a:pt x="2391" y="1458"/>
                  <a:pt x="2391" y="1458"/>
                  <a:pt x="2391" y="1458"/>
                </a:cubicBezTo>
                <a:cubicBezTo>
                  <a:pt x="2394" y="1463"/>
                  <a:pt x="2401" y="1471"/>
                  <a:pt x="2404" y="1478"/>
                </a:cubicBezTo>
                <a:cubicBezTo>
                  <a:pt x="2404" y="1478"/>
                  <a:pt x="2404" y="1478"/>
                  <a:pt x="2404" y="1478"/>
                </a:cubicBezTo>
                <a:cubicBezTo>
                  <a:pt x="2406" y="1481"/>
                  <a:pt x="2407" y="1484"/>
                  <a:pt x="2407" y="1487"/>
                </a:cubicBezTo>
                <a:close/>
                <a:moveTo>
                  <a:pt x="1589" y="1480"/>
                </a:moveTo>
                <a:cubicBezTo>
                  <a:pt x="1589" y="1483"/>
                  <a:pt x="1588" y="1485"/>
                  <a:pt x="1587" y="1487"/>
                </a:cubicBezTo>
                <a:cubicBezTo>
                  <a:pt x="1576" y="1507"/>
                  <a:pt x="1525" y="1502"/>
                  <a:pt x="1507" y="1502"/>
                </a:cubicBezTo>
                <a:cubicBezTo>
                  <a:pt x="1496" y="1502"/>
                  <a:pt x="1485" y="1502"/>
                  <a:pt x="1474" y="1502"/>
                </a:cubicBezTo>
                <a:cubicBezTo>
                  <a:pt x="1464" y="1502"/>
                  <a:pt x="1451" y="1500"/>
                  <a:pt x="1442" y="1493"/>
                </a:cubicBezTo>
                <a:cubicBezTo>
                  <a:pt x="1442" y="1493"/>
                  <a:pt x="1441" y="1492"/>
                  <a:pt x="1441" y="1492"/>
                </a:cubicBezTo>
                <a:cubicBezTo>
                  <a:pt x="1441" y="1492"/>
                  <a:pt x="1440" y="1491"/>
                  <a:pt x="1440" y="1491"/>
                </a:cubicBezTo>
                <a:cubicBezTo>
                  <a:pt x="1439" y="1490"/>
                  <a:pt x="1439" y="1490"/>
                  <a:pt x="1439" y="1489"/>
                </a:cubicBezTo>
                <a:cubicBezTo>
                  <a:pt x="1439" y="1489"/>
                  <a:pt x="1439" y="1489"/>
                  <a:pt x="1438" y="1489"/>
                </a:cubicBezTo>
                <a:cubicBezTo>
                  <a:pt x="1438" y="1489"/>
                  <a:pt x="1438" y="1489"/>
                  <a:pt x="1438" y="1489"/>
                </a:cubicBezTo>
                <a:cubicBezTo>
                  <a:pt x="1438" y="1488"/>
                  <a:pt x="1437" y="1487"/>
                  <a:pt x="1437" y="1486"/>
                </a:cubicBezTo>
                <a:cubicBezTo>
                  <a:pt x="1436" y="1484"/>
                  <a:pt x="1436" y="1483"/>
                  <a:pt x="1436" y="1481"/>
                </a:cubicBezTo>
                <a:cubicBezTo>
                  <a:pt x="1436" y="1479"/>
                  <a:pt x="1436" y="1479"/>
                  <a:pt x="1436" y="1479"/>
                </a:cubicBezTo>
                <a:cubicBezTo>
                  <a:pt x="1437" y="1477"/>
                  <a:pt x="1437" y="1474"/>
                  <a:pt x="1437" y="1472"/>
                </a:cubicBezTo>
                <a:cubicBezTo>
                  <a:pt x="1437" y="1471"/>
                  <a:pt x="1437" y="1471"/>
                  <a:pt x="1437" y="1471"/>
                </a:cubicBezTo>
                <a:cubicBezTo>
                  <a:pt x="1438" y="1463"/>
                  <a:pt x="1438" y="1454"/>
                  <a:pt x="1440" y="1446"/>
                </a:cubicBezTo>
                <a:cubicBezTo>
                  <a:pt x="1440" y="1443"/>
                  <a:pt x="1440" y="1443"/>
                  <a:pt x="1440" y="1443"/>
                </a:cubicBezTo>
                <a:cubicBezTo>
                  <a:pt x="1441" y="1441"/>
                  <a:pt x="1442" y="1438"/>
                  <a:pt x="1444" y="1436"/>
                </a:cubicBezTo>
                <a:cubicBezTo>
                  <a:pt x="1446" y="1434"/>
                  <a:pt x="1448" y="1433"/>
                  <a:pt x="1450" y="1431"/>
                </a:cubicBezTo>
                <a:cubicBezTo>
                  <a:pt x="1450" y="1431"/>
                  <a:pt x="1450" y="1431"/>
                  <a:pt x="1450" y="1431"/>
                </a:cubicBezTo>
                <a:cubicBezTo>
                  <a:pt x="1451" y="1431"/>
                  <a:pt x="1451" y="1430"/>
                  <a:pt x="1452" y="1430"/>
                </a:cubicBezTo>
                <a:cubicBezTo>
                  <a:pt x="1452" y="1430"/>
                  <a:pt x="1453" y="1430"/>
                  <a:pt x="1453" y="1429"/>
                </a:cubicBezTo>
                <a:cubicBezTo>
                  <a:pt x="1453" y="1429"/>
                  <a:pt x="1454" y="1429"/>
                  <a:pt x="1454" y="1429"/>
                </a:cubicBezTo>
                <a:cubicBezTo>
                  <a:pt x="1455" y="1428"/>
                  <a:pt x="1457" y="1428"/>
                  <a:pt x="1458" y="1427"/>
                </a:cubicBezTo>
                <a:cubicBezTo>
                  <a:pt x="1459" y="1427"/>
                  <a:pt x="1459" y="1427"/>
                  <a:pt x="1460" y="1427"/>
                </a:cubicBezTo>
                <a:cubicBezTo>
                  <a:pt x="1461" y="1426"/>
                  <a:pt x="1463" y="1426"/>
                  <a:pt x="1464" y="1426"/>
                </a:cubicBezTo>
                <a:cubicBezTo>
                  <a:pt x="1465" y="1426"/>
                  <a:pt x="1465" y="1425"/>
                  <a:pt x="1466" y="1425"/>
                </a:cubicBezTo>
                <a:cubicBezTo>
                  <a:pt x="1466" y="1425"/>
                  <a:pt x="1466" y="1425"/>
                  <a:pt x="1466" y="1425"/>
                </a:cubicBezTo>
                <a:cubicBezTo>
                  <a:pt x="1467" y="1425"/>
                  <a:pt x="1468" y="1425"/>
                  <a:pt x="1468" y="1425"/>
                </a:cubicBezTo>
                <a:cubicBezTo>
                  <a:pt x="1472" y="1424"/>
                  <a:pt x="1476" y="1424"/>
                  <a:pt x="1480" y="1424"/>
                </a:cubicBezTo>
                <a:cubicBezTo>
                  <a:pt x="1483" y="1424"/>
                  <a:pt x="1483" y="1424"/>
                  <a:pt x="1483" y="1424"/>
                </a:cubicBezTo>
                <a:cubicBezTo>
                  <a:pt x="1487" y="1424"/>
                  <a:pt x="1492" y="1424"/>
                  <a:pt x="1496" y="1424"/>
                </a:cubicBezTo>
                <a:cubicBezTo>
                  <a:pt x="1550" y="1424"/>
                  <a:pt x="1550" y="1424"/>
                  <a:pt x="1550" y="1424"/>
                </a:cubicBezTo>
                <a:cubicBezTo>
                  <a:pt x="1551" y="1424"/>
                  <a:pt x="1552" y="1424"/>
                  <a:pt x="1554" y="1424"/>
                </a:cubicBezTo>
                <a:cubicBezTo>
                  <a:pt x="1554" y="1424"/>
                  <a:pt x="1555" y="1424"/>
                  <a:pt x="1555" y="1424"/>
                </a:cubicBezTo>
                <a:cubicBezTo>
                  <a:pt x="1556" y="1424"/>
                  <a:pt x="1558" y="1424"/>
                  <a:pt x="1559" y="1424"/>
                </a:cubicBezTo>
                <a:cubicBezTo>
                  <a:pt x="1570" y="1425"/>
                  <a:pt x="1582" y="1428"/>
                  <a:pt x="1586" y="1438"/>
                </a:cubicBezTo>
                <a:cubicBezTo>
                  <a:pt x="1587" y="1438"/>
                  <a:pt x="1587" y="1439"/>
                  <a:pt x="1587" y="1440"/>
                </a:cubicBezTo>
                <a:cubicBezTo>
                  <a:pt x="1588" y="1440"/>
                  <a:pt x="1588" y="1440"/>
                  <a:pt x="1588" y="1440"/>
                </a:cubicBezTo>
                <a:cubicBezTo>
                  <a:pt x="1591" y="1452"/>
                  <a:pt x="1588" y="1466"/>
                  <a:pt x="1589" y="1478"/>
                </a:cubicBezTo>
                <a:lnTo>
                  <a:pt x="1589" y="1480"/>
                </a:lnTo>
                <a:close/>
                <a:moveTo>
                  <a:pt x="1511" y="1543"/>
                </a:moveTo>
                <a:cubicBezTo>
                  <a:pt x="1531" y="1543"/>
                  <a:pt x="1577" y="1537"/>
                  <a:pt x="1588" y="1559"/>
                </a:cubicBezTo>
                <a:cubicBezTo>
                  <a:pt x="1589" y="1561"/>
                  <a:pt x="1590" y="1563"/>
                  <a:pt x="1590" y="1566"/>
                </a:cubicBezTo>
                <a:cubicBezTo>
                  <a:pt x="1590" y="1589"/>
                  <a:pt x="1590" y="1589"/>
                  <a:pt x="1590" y="1589"/>
                </a:cubicBezTo>
                <a:cubicBezTo>
                  <a:pt x="1590" y="1595"/>
                  <a:pt x="1590" y="1602"/>
                  <a:pt x="1590" y="1609"/>
                </a:cubicBezTo>
                <a:cubicBezTo>
                  <a:pt x="1590" y="1609"/>
                  <a:pt x="1590" y="1609"/>
                  <a:pt x="1590" y="1609"/>
                </a:cubicBezTo>
                <a:cubicBezTo>
                  <a:pt x="1590" y="1612"/>
                  <a:pt x="1590" y="1612"/>
                  <a:pt x="1590" y="1612"/>
                </a:cubicBezTo>
                <a:cubicBezTo>
                  <a:pt x="1590" y="1615"/>
                  <a:pt x="1589" y="1619"/>
                  <a:pt x="1587" y="1622"/>
                </a:cubicBezTo>
                <a:cubicBezTo>
                  <a:pt x="1587" y="1622"/>
                  <a:pt x="1586" y="1623"/>
                  <a:pt x="1586" y="1623"/>
                </a:cubicBezTo>
                <a:cubicBezTo>
                  <a:pt x="1585" y="1624"/>
                  <a:pt x="1584" y="1625"/>
                  <a:pt x="1583" y="1626"/>
                </a:cubicBezTo>
                <a:cubicBezTo>
                  <a:pt x="1583" y="1626"/>
                  <a:pt x="1583" y="1626"/>
                  <a:pt x="1583" y="1626"/>
                </a:cubicBezTo>
                <a:cubicBezTo>
                  <a:pt x="1578" y="1631"/>
                  <a:pt x="1571" y="1634"/>
                  <a:pt x="1563" y="1636"/>
                </a:cubicBezTo>
                <a:cubicBezTo>
                  <a:pt x="1563" y="1636"/>
                  <a:pt x="1563" y="1636"/>
                  <a:pt x="1563" y="1636"/>
                </a:cubicBezTo>
                <a:cubicBezTo>
                  <a:pt x="1563" y="1636"/>
                  <a:pt x="1563" y="1636"/>
                  <a:pt x="1563" y="1636"/>
                </a:cubicBezTo>
                <a:cubicBezTo>
                  <a:pt x="1560" y="1637"/>
                  <a:pt x="1558" y="1637"/>
                  <a:pt x="1556" y="1637"/>
                </a:cubicBezTo>
                <a:cubicBezTo>
                  <a:pt x="1555" y="1637"/>
                  <a:pt x="1554" y="1637"/>
                  <a:pt x="1554" y="1638"/>
                </a:cubicBezTo>
                <a:cubicBezTo>
                  <a:pt x="1551" y="1638"/>
                  <a:pt x="1548" y="1638"/>
                  <a:pt x="1546" y="1638"/>
                </a:cubicBezTo>
                <a:cubicBezTo>
                  <a:pt x="1546" y="1638"/>
                  <a:pt x="1546" y="1638"/>
                  <a:pt x="1546" y="1638"/>
                </a:cubicBezTo>
                <a:cubicBezTo>
                  <a:pt x="1463" y="1638"/>
                  <a:pt x="1463" y="1638"/>
                  <a:pt x="1463" y="1638"/>
                </a:cubicBezTo>
                <a:cubicBezTo>
                  <a:pt x="1453" y="1638"/>
                  <a:pt x="1441" y="1636"/>
                  <a:pt x="1432" y="1631"/>
                </a:cubicBezTo>
                <a:cubicBezTo>
                  <a:pt x="1432" y="1631"/>
                  <a:pt x="1432" y="1631"/>
                  <a:pt x="1432" y="1631"/>
                </a:cubicBezTo>
                <a:cubicBezTo>
                  <a:pt x="1432" y="1631"/>
                  <a:pt x="1432" y="1630"/>
                  <a:pt x="1432" y="1630"/>
                </a:cubicBezTo>
                <a:cubicBezTo>
                  <a:pt x="1431" y="1629"/>
                  <a:pt x="1429" y="1628"/>
                  <a:pt x="1427" y="1627"/>
                </a:cubicBezTo>
                <a:cubicBezTo>
                  <a:pt x="1426" y="1626"/>
                  <a:pt x="1425" y="1624"/>
                  <a:pt x="1424" y="1623"/>
                </a:cubicBezTo>
                <a:cubicBezTo>
                  <a:pt x="1424" y="1623"/>
                  <a:pt x="1424" y="1623"/>
                  <a:pt x="1424" y="1622"/>
                </a:cubicBezTo>
                <a:cubicBezTo>
                  <a:pt x="1422" y="1619"/>
                  <a:pt x="1421" y="1616"/>
                  <a:pt x="1421" y="1612"/>
                </a:cubicBezTo>
                <a:cubicBezTo>
                  <a:pt x="1422" y="1606"/>
                  <a:pt x="1422" y="1606"/>
                  <a:pt x="1422" y="1606"/>
                </a:cubicBezTo>
                <a:cubicBezTo>
                  <a:pt x="1422" y="1606"/>
                  <a:pt x="1422" y="1606"/>
                  <a:pt x="1422" y="1606"/>
                </a:cubicBezTo>
                <a:cubicBezTo>
                  <a:pt x="1424" y="1593"/>
                  <a:pt x="1425" y="1580"/>
                  <a:pt x="1427" y="1567"/>
                </a:cubicBezTo>
                <a:cubicBezTo>
                  <a:pt x="1427" y="1566"/>
                  <a:pt x="1427" y="1566"/>
                  <a:pt x="1427" y="1566"/>
                </a:cubicBezTo>
                <a:cubicBezTo>
                  <a:pt x="1427" y="1566"/>
                  <a:pt x="1427" y="1566"/>
                  <a:pt x="1427" y="1565"/>
                </a:cubicBezTo>
                <a:cubicBezTo>
                  <a:pt x="1432" y="1536"/>
                  <a:pt x="1490" y="1543"/>
                  <a:pt x="1511" y="1543"/>
                </a:cubicBezTo>
                <a:close/>
                <a:moveTo>
                  <a:pt x="1175" y="1631"/>
                </a:moveTo>
                <a:cubicBezTo>
                  <a:pt x="1173" y="1630"/>
                  <a:pt x="1172" y="1629"/>
                  <a:pt x="1170" y="1627"/>
                </a:cubicBezTo>
                <a:cubicBezTo>
                  <a:pt x="1169" y="1626"/>
                  <a:pt x="1169" y="1625"/>
                  <a:pt x="1168" y="1624"/>
                </a:cubicBezTo>
                <a:cubicBezTo>
                  <a:pt x="1168" y="1623"/>
                  <a:pt x="1168" y="1623"/>
                  <a:pt x="1168" y="1623"/>
                </a:cubicBezTo>
                <a:cubicBezTo>
                  <a:pt x="1166" y="1620"/>
                  <a:pt x="1166" y="1616"/>
                  <a:pt x="1167" y="1613"/>
                </a:cubicBezTo>
                <a:cubicBezTo>
                  <a:pt x="1169" y="1607"/>
                  <a:pt x="1169" y="1607"/>
                  <a:pt x="1169" y="1607"/>
                </a:cubicBezTo>
                <a:cubicBezTo>
                  <a:pt x="1169" y="1607"/>
                  <a:pt x="1169" y="1607"/>
                  <a:pt x="1169" y="1607"/>
                </a:cubicBezTo>
                <a:cubicBezTo>
                  <a:pt x="1169" y="1606"/>
                  <a:pt x="1169" y="1605"/>
                  <a:pt x="1170" y="1604"/>
                </a:cubicBezTo>
                <a:cubicBezTo>
                  <a:pt x="1181" y="1567"/>
                  <a:pt x="1181" y="1567"/>
                  <a:pt x="1181" y="1567"/>
                </a:cubicBezTo>
                <a:cubicBezTo>
                  <a:pt x="1181" y="1566"/>
                  <a:pt x="1181" y="1566"/>
                  <a:pt x="1182" y="1565"/>
                </a:cubicBezTo>
                <a:cubicBezTo>
                  <a:pt x="1193" y="1537"/>
                  <a:pt x="1244" y="1543"/>
                  <a:pt x="1268" y="1543"/>
                </a:cubicBezTo>
                <a:cubicBezTo>
                  <a:pt x="1278" y="1543"/>
                  <a:pt x="1297" y="1542"/>
                  <a:pt x="1314" y="1543"/>
                </a:cubicBezTo>
                <a:cubicBezTo>
                  <a:pt x="1317" y="1544"/>
                  <a:pt x="1320" y="1544"/>
                  <a:pt x="1323" y="1545"/>
                </a:cubicBezTo>
                <a:cubicBezTo>
                  <a:pt x="1323" y="1545"/>
                  <a:pt x="1323" y="1545"/>
                  <a:pt x="1324" y="1545"/>
                </a:cubicBezTo>
                <a:cubicBezTo>
                  <a:pt x="1332" y="1547"/>
                  <a:pt x="1339" y="1551"/>
                  <a:pt x="1342" y="1556"/>
                </a:cubicBezTo>
                <a:cubicBezTo>
                  <a:pt x="1342" y="1557"/>
                  <a:pt x="1342" y="1557"/>
                  <a:pt x="1343" y="1557"/>
                </a:cubicBezTo>
                <a:cubicBezTo>
                  <a:pt x="1343" y="1558"/>
                  <a:pt x="1343" y="1558"/>
                  <a:pt x="1343" y="1558"/>
                </a:cubicBezTo>
                <a:cubicBezTo>
                  <a:pt x="1343" y="1558"/>
                  <a:pt x="1343" y="1559"/>
                  <a:pt x="1343" y="1559"/>
                </a:cubicBezTo>
                <a:cubicBezTo>
                  <a:pt x="1344" y="1561"/>
                  <a:pt x="1345" y="1564"/>
                  <a:pt x="1344" y="1567"/>
                </a:cubicBezTo>
                <a:cubicBezTo>
                  <a:pt x="1344" y="1569"/>
                  <a:pt x="1344" y="1569"/>
                  <a:pt x="1344" y="1569"/>
                </a:cubicBezTo>
                <a:cubicBezTo>
                  <a:pt x="1344" y="1569"/>
                  <a:pt x="1344" y="1569"/>
                  <a:pt x="1344" y="1569"/>
                </a:cubicBezTo>
                <a:cubicBezTo>
                  <a:pt x="1343" y="1576"/>
                  <a:pt x="1341" y="1583"/>
                  <a:pt x="1340" y="1589"/>
                </a:cubicBezTo>
                <a:cubicBezTo>
                  <a:pt x="1336" y="1612"/>
                  <a:pt x="1336" y="1612"/>
                  <a:pt x="1336" y="1612"/>
                </a:cubicBezTo>
                <a:cubicBezTo>
                  <a:pt x="1336" y="1616"/>
                  <a:pt x="1334" y="1619"/>
                  <a:pt x="1331" y="1622"/>
                </a:cubicBezTo>
                <a:cubicBezTo>
                  <a:pt x="1331" y="1623"/>
                  <a:pt x="1330" y="1623"/>
                  <a:pt x="1330" y="1623"/>
                </a:cubicBezTo>
                <a:cubicBezTo>
                  <a:pt x="1330" y="1624"/>
                  <a:pt x="1329" y="1624"/>
                  <a:pt x="1329" y="1624"/>
                </a:cubicBezTo>
                <a:cubicBezTo>
                  <a:pt x="1328" y="1625"/>
                  <a:pt x="1327" y="1626"/>
                  <a:pt x="1326" y="1627"/>
                </a:cubicBezTo>
                <a:cubicBezTo>
                  <a:pt x="1320" y="1632"/>
                  <a:pt x="1312" y="1635"/>
                  <a:pt x="1305" y="1636"/>
                </a:cubicBezTo>
                <a:cubicBezTo>
                  <a:pt x="1305" y="1637"/>
                  <a:pt x="1305" y="1637"/>
                  <a:pt x="1305" y="1637"/>
                </a:cubicBezTo>
                <a:cubicBezTo>
                  <a:pt x="1304" y="1637"/>
                  <a:pt x="1304" y="1637"/>
                  <a:pt x="1304" y="1637"/>
                </a:cubicBezTo>
                <a:cubicBezTo>
                  <a:pt x="1302" y="1637"/>
                  <a:pt x="1300" y="1638"/>
                  <a:pt x="1297" y="1638"/>
                </a:cubicBezTo>
                <a:cubicBezTo>
                  <a:pt x="1297" y="1638"/>
                  <a:pt x="1296" y="1638"/>
                  <a:pt x="1295" y="1638"/>
                </a:cubicBezTo>
                <a:cubicBezTo>
                  <a:pt x="1292" y="1638"/>
                  <a:pt x="1290" y="1639"/>
                  <a:pt x="1287" y="1639"/>
                </a:cubicBezTo>
                <a:cubicBezTo>
                  <a:pt x="1287" y="1639"/>
                  <a:pt x="1287" y="1639"/>
                  <a:pt x="1287" y="1639"/>
                </a:cubicBezTo>
                <a:cubicBezTo>
                  <a:pt x="1204" y="1639"/>
                  <a:pt x="1204" y="1639"/>
                  <a:pt x="1204" y="1639"/>
                </a:cubicBezTo>
                <a:cubicBezTo>
                  <a:pt x="1194" y="1639"/>
                  <a:pt x="1183" y="1637"/>
                  <a:pt x="1175" y="1631"/>
                </a:cubicBezTo>
                <a:cubicBezTo>
                  <a:pt x="1175" y="1631"/>
                  <a:pt x="1175" y="1631"/>
                  <a:pt x="1175" y="1631"/>
                </a:cubicBezTo>
                <a:close/>
                <a:moveTo>
                  <a:pt x="1278" y="1502"/>
                </a:moveTo>
                <a:cubicBezTo>
                  <a:pt x="1266" y="1502"/>
                  <a:pt x="1253" y="1502"/>
                  <a:pt x="1241" y="1502"/>
                </a:cubicBezTo>
                <a:cubicBezTo>
                  <a:pt x="1230" y="1502"/>
                  <a:pt x="1213" y="1500"/>
                  <a:pt x="1207" y="1489"/>
                </a:cubicBezTo>
                <a:cubicBezTo>
                  <a:pt x="1207" y="1488"/>
                  <a:pt x="1207" y="1487"/>
                  <a:pt x="1207" y="1486"/>
                </a:cubicBezTo>
                <a:cubicBezTo>
                  <a:pt x="1206" y="1486"/>
                  <a:pt x="1206" y="1485"/>
                  <a:pt x="1206" y="1484"/>
                </a:cubicBezTo>
                <a:cubicBezTo>
                  <a:pt x="1206" y="1483"/>
                  <a:pt x="1207" y="1482"/>
                  <a:pt x="1207" y="1481"/>
                </a:cubicBezTo>
                <a:cubicBezTo>
                  <a:pt x="1207" y="1481"/>
                  <a:pt x="1207" y="1481"/>
                  <a:pt x="1207" y="1481"/>
                </a:cubicBezTo>
                <a:cubicBezTo>
                  <a:pt x="1207" y="1481"/>
                  <a:pt x="1207" y="1481"/>
                  <a:pt x="1207" y="1481"/>
                </a:cubicBezTo>
                <a:cubicBezTo>
                  <a:pt x="1207" y="1478"/>
                  <a:pt x="1209" y="1474"/>
                  <a:pt x="1210" y="1472"/>
                </a:cubicBezTo>
                <a:cubicBezTo>
                  <a:pt x="1212" y="1463"/>
                  <a:pt x="1214" y="1453"/>
                  <a:pt x="1218" y="1445"/>
                </a:cubicBezTo>
                <a:cubicBezTo>
                  <a:pt x="1218" y="1444"/>
                  <a:pt x="1218" y="1444"/>
                  <a:pt x="1218" y="1444"/>
                </a:cubicBezTo>
                <a:cubicBezTo>
                  <a:pt x="1219" y="1441"/>
                  <a:pt x="1221" y="1438"/>
                  <a:pt x="1223" y="1436"/>
                </a:cubicBezTo>
                <a:cubicBezTo>
                  <a:pt x="1225" y="1435"/>
                  <a:pt x="1226" y="1434"/>
                  <a:pt x="1228" y="1433"/>
                </a:cubicBezTo>
                <a:cubicBezTo>
                  <a:pt x="1233" y="1429"/>
                  <a:pt x="1239" y="1427"/>
                  <a:pt x="1245" y="1426"/>
                </a:cubicBezTo>
                <a:cubicBezTo>
                  <a:pt x="1246" y="1426"/>
                  <a:pt x="1246" y="1426"/>
                  <a:pt x="1247" y="1426"/>
                </a:cubicBezTo>
                <a:cubicBezTo>
                  <a:pt x="1251" y="1425"/>
                  <a:pt x="1257" y="1424"/>
                  <a:pt x="1262" y="1424"/>
                </a:cubicBezTo>
                <a:cubicBezTo>
                  <a:pt x="1269" y="1424"/>
                  <a:pt x="1269" y="1424"/>
                  <a:pt x="1269" y="1424"/>
                </a:cubicBezTo>
                <a:cubicBezTo>
                  <a:pt x="1271" y="1424"/>
                  <a:pt x="1274" y="1424"/>
                  <a:pt x="1276" y="1424"/>
                </a:cubicBezTo>
                <a:cubicBezTo>
                  <a:pt x="1291" y="1424"/>
                  <a:pt x="1307" y="1424"/>
                  <a:pt x="1322" y="1424"/>
                </a:cubicBezTo>
                <a:cubicBezTo>
                  <a:pt x="1324" y="1424"/>
                  <a:pt x="1326" y="1424"/>
                  <a:pt x="1329" y="1424"/>
                </a:cubicBezTo>
                <a:cubicBezTo>
                  <a:pt x="1331" y="1424"/>
                  <a:pt x="1331" y="1424"/>
                  <a:pt x="1331" y="1424"/>
                </a:cubicBezTo>
                <a:cubicBezTo>
                  <a:pt x="1332" y="1424"/>
                  <a:pt x="1332" y="1424"/>
                  <a:pt x="1333" y="1424"/>
                </a:cubicBezTo>
                <a:cubicBezTo>
                  <a:pt x="1335" y="1424"/>
                  <a:pt x="1337" y="1424"/>
                  <a:pt x="1339" y="1425"/>
                </a:cubicBezTo>
                <a:cubicBezTo>
                  <a:pt x="1339" y="1425"/>
                  <a:pt x="1339" y="1425"/>
                  <a:pt x="1339" y="1425"/>
                </a:cubicBezTo>
                <a:cubicBezTo>
                  <a:pt x="1351" y="1426"/>
                  <a:pt x="1364" y="1429"/>
                  <a:pt x="1366" y="1439"/>
                </a:cubicBezTo>
                <a:cubicBezTo>
                  <a:pt x="1366" y="1439"/>
                  <a:pt x="1366" y="1440"/>
                  <a:pt x="1366" y="1440"/>
                </a:cubicBezTo>
                <a:cubicBezTo>
                  <a:pt x="1366" y="1440"/>
                  <a:pt x="1366" y="1440"/>
                  <a:pt x="1366" y="1441"/>
                </a:cubicBezTo>
                <a:cubicBezTo>
                  <a:pt x="1367" y="1452"/>
                  <a:pt x="1362" y="1467"/>
                  <a:pt x="1360" y="1478"/>
                </a:cubicBezTo>
                <a:cubicBezTo>
                  <a:pt x="1360" y="1478"/>
                  <a:pt x="1360" y="1478"/>
                  <a:pt x="1360" y="1478"/>
                </a:cubicBezTo>
                <a:cubicBezTo>
                  <a:pt x="1359" y="1481"/>
                  <a:pt x="1359" y="1481"/>
                  <a:pt x="1359" y="1481"/>
                </a:cubicBezTo>
                <a:cubicBezTo>
                  <a:pt x="1359" y="1483"/>
                  <a:pt x="1358" y="1485"/>
                  <a:pt x="1356" y="1487"/>
                </a:cubicBezTo>
                <a:cubicBezTo>
                  <a:pt x="1356" y="1488"/>
                  <a:pt x="1355" y="1488"/>
                  <a:pt x="1355" y="1489"/>
                </a:cubicBezTo>
                <a:cubicBezTo>
                  <a:pt x="1355" y="1489"/>
                  <a:pt x="1355" y="1489"/>
                  <a:pt x="1355" y="1489"/>
                </a:cubicBezTo>
                <a:cubicBezTo>
                  <a:pt x="1355" y="1489"/>
                  <a:pt x="1355" y="1489"/>
                  <a:pt x="1354" y="1489"/>
                </a:cubicBezTo>
                <a:cubicBezTo>
                  <a:pt x="1339" y="1507"/>
                  <a:pt x="1298" y="1502"/>
                  <a:pt x="1278" y="1502"/>
                </a:cubicBezTo>
                <a:close/>
                <a:moveTo>
                  <a:pt x="911" y="1620"/>
                </a:moveTo>
                <a:cubicBezTo>
                  <a:pt x="911" y="1619"/>
                  <a:pt x="911" y="1618"/>
                  <a:pt x="911" y="1618"/>
                </a:cubicBezTo>
                <a:cubicBezTo>
                  <a:pt x="912" y="1616"/>
                  <a:pt x="912" y="1615"/>
                  <a:pt x="913" y="1614"/>
                </a:cubicBezTo>
                <a:cubicBezTo>
                  <a:pt x="913" y="1614"/>
                  <a:pt x="913" y="1614"/>
                  <a:pt x="913" y="1613"/>
                </a:cubicBezTo>
                <a:cubicBezTo>
                  <a:pt x="913" y="1612"/>
                  <a:pt x="913" y="1612"/>
                  <a:pt x="913" y="1612"/>
                </a:cubicBezTo>
                <a:cubicBezTo>
                  <a:pt x="914" y="1611"/>
                  <a:pt x="915" y="1609"/>
                  <a:pt x="916" y="1607"/>
                </a:cubicBezTo>
                <a:cubicBezTo>
                  <a:pt x="922" y="1594"/>
                  <a:pt x="928" y="1582"/>
                  <a:pt x="935" y="1569"/>
                </a:cubicBezTo>
                <a:cubicBezTo>
                  <a:pt x="935" y="1569"/>
                  <a:pt x="935" y="1569"/>
                  <a:pt x="935" y="1569"/>
                </a:cubicBezTo>
                <a:cubicBezTo>
                  <a:pt x="935" y="1568"/>
                  <a:pt x="935" y="1568"/>
                  <a:pt x="935" y="1568"/>
                </a:cubicBezTo>
                <a:cubicBezTo>
                  <a:pt x="936" y="1567"/>
                  <a:pt x="936" y="1566"/>
                  <a:pt x="937" y="1566"/>
                </a:cubicBezTo>
                <a:cubicBezTo>
                  <a:pt x="937" y="1565"/>
                  <a:pt x="938" y="1564"/>
                  <a:pt x="938" y="1563"/>
                </a:cubicBezTo>
                <a:cubicBezTo>
                  <a:pt x="938" y="1563"/>
                  <a:pt x="938" y="1563"/>
                  <a:pt x="939" y="1563"/>
                </a:cubicBezTo>
                <a:cubicBezTo>
                  <a:pt x="956" y="1539"/>
                  <a:pt x="997" y="1544"/>
                  <a:pt x="1023" y="1544"/>
                </a:cubicBezTo>
                <a:cubicBezTo>
                  <a:pt x="1023" y="1544"/>
                  <a:pt x="1023" y="1544"/>
                  <a:pt x="1023" y="1544"/>
                </a:cubicBezTo>
                <a:cubicBezTo>
                  <a:pt x="1030" y="1544"/>
                  <a:pt x="1049" y="1542"/>
                  <a:pt x="1066" y="1544"/>
                </a:cubicBezTo>
                <a:cubicBezTo>
                  <a:pt x="1071" y="1544"/>
                  <a:pt x="1077" y="1544"/>
                  <a:pt x="1081" y="1545"/>
                </a:cubicBezTo>
                <a:cubicBezTo>
                  <a:pt x="1084" y="1546"/>
                  <a:pt x="1087" y="1547"/>
                  <a:pt x="1089" y="1548"/>
                </a:cubicBezTo>
                <a:cubicBezTo>
                  <a:pt x="1095" y="1551"/>
                  <a:pt x="1099" y="1556"/>
                  <a:pt x="1099" y="1562"/>
                </a:cubicBezTo>
                <a:cubicBezTo>
                  <a:pt x="1099" y="1562"/>
                  <a:pt x="1099" y="1562"/>
                  <a:pt x="1099" y="1562"/>
                </a:cubicBezTo>
                <a:cubicBezTo>
                  <a:pt x="1099" y="1563"/>
                  <a:pt x="1099" y="1563"/>
                  <a:pt x="1099" y="1564"/>
                </a:cubicBezTo>
                <a:cubicBezTo>
                  <a:pt x="1099" y="1565"/>
                  <a:pt x="1099" y="1566"/>
                  <a:pt x="1099" y="1567"/>
                </a:cubicBezTo>
                <a:cubicBezTo>
                  <a:pt x="1082" y="1613"/>
                  <a:pt x="1082" y="1613"/>
                  <a:pt x="1082" y="1613"/>
                </a:cubicBezTo>
                <a:cubicBezTo>
                  <a:pt x="1081" y="1617"/>
                  <a:pt x="1078" y="1620"/>
                  <a:pt x="1075" y="1623"/>
                </a:cubicBezTo>
                <a:cubicBezTo>
                  <a:pt x="1071" y="1626"/>
                  <a:pt x="1067" y="1629"/>
                  <a:pt x="1062" y="1631"/>
                </a:cubicBezTo>
                <a:cubicBezTo>
                  <a:pt x="1062" y="1632"/>
                  <a:pt x="1061" y="1632"/>
                  <a:pt x="1061" y="1632"/>
                </a:cubicBezTo>
                <a:cubicBezTo>
                  <a:pt x="1054" y="1635"/>
                  <a:pt x="1047" y="1637"/>
                  <a:pt x="1039" y="1639"/>
                </a:cubicBezTo>
                <a:cubicBezTo>
                  <a:pt x="1038" y="1639"/>
                  <a:pt x="1038" y="1639"/>
                  <a:pt x="1038" y="1639"/>
                </a:cubicBezTo>
                <a:cubicBezTo>
                  <a:pt x="1036" y="1639"/>
                  <a:pt x="1035" y="1639"/>
                  <a:pt x="1034" y="1639"/>
                </a:cubicBezTo>
                <a:cubicBezTo>
                  <a:pt x="1020" y="1640"/>
                  <a:pt x="1005" y="1639"/>
                  <a:pt x="990" y="1639"/>
                </a:cubicBezTo>
                <a:cubicBezTo>
                  <a:pt x="975" y="1639"/>
                  <a:pt x="960" y="1640"/>
                  <a:pt x="945" y="1640"/>
                </a:cubicBezTo>
                <a:cubicBezTo>
                  <a:pt x="935" y="1640"/>
                  <a:pt x="920" y="1638"/>
                  <a:pt x="914" y="1628"/>
                </a:cubicBezTo>
                <a:cubicBezTo>
                  <a:pt x="913" y="1628"/>
                  <a:pt x="913" y="1628"/>
                  <a:pt x="913" y="1627"/>
                </a:cubicBezTo>
                <a:cubicBezTo>
                  <a:pt x="913" y="1627"/>
                  <a:pt x="912" y="1626"/>
                  <a:pt x="912" y="1626"/>
                </a:cubicBezTo>
                <a:cubicBezTo>
                  <a:pt x="912" y="1625"/>
                  <a:pt x="912" y="1624"/>
                  <a:pt x="911" y="1624"/>
                </a:cubicBezTo>
                <a:cubicBezTo>
                  <a:pt x="911" y="1624"/>
                  <a:pt x="911" y="1624"/>
                  <a:pt x="911" y="1624"/>
                </a:cubicBezTo>
                <a:cubicBezTo>
                  <a:pt x="911" y="1623"/>
                  <a:pt x="911" y="1623"/>
                  <a:pt x="911" y="1623"/>
                </a:cubicBezTo>
                <a:cubicBezTo>
                  <a:pt x="911" y="1622"/>
                  <a:pt x="911" y="1621"/>
                  <a:pt x="911" y="1620"/>
                </a:cubicBezTo>
                <a:close/>
                <a:moveTo>
                  <a:pt x="910" y="1465"/>
                </a:moveTo>
                <a:cubicBezTo>
                  <a:pt x="910" y="1465"/>
                  <a:pt x="910" y="1465"/>
                  <a:pt x="910" y="1465"/>
                </a:cubicBezTo>
                <a:cubicBezTo>
                  <a:pt x="900" y="1482"/>
                  <a:pt x="900" y="1482"/>
                  <a:pt x="900" y="1482"/>
                </a:cubicBezTo>
                <a:cubicBezTo>
                  <a:pt x="899" y="1485"/>
                  <a:pt x="896" y="1488"/>
                  <a:pt x="893" y="1490"/>
                </a:cubicBezTo>
                <a:cubicBezTo>
                  <a:pt x="889" y="1493"/>
                  <a:pt x="885" y="1495"/>
                  <a:pt x="880" y="1497"/>
                </a:cubicBezTo>
                <a:cubicBezTo>
                  <a:pt x="879" y="1497"/>
                  <a:pt x="878" y="1498"/>
                  <a:pt x="876" y="1498"/>
                </a:cubicBezTo>
                <a:cubicBezTo>
                  <a:pt x="876" y="1499"/>
                  <a:pt x="875" y="1499"/>
                  <a:pt x="874" y="1499"/>
                </a:cubicBezTo>
                <a:cubicBezTo>
                  <a:pt x="874" y="1499"/>
                  <a:pt x="874" y="1499"/>
                  <a:pt x="874" y="1499"/>
                </a:cubicBezTo>
                <a:cubicBezTo>
                  <a:pt x="871" y="1500"/>
                  <a:pt x="868" y="1501"/>
                  <a:pt x="865" y="1502"/>
                </a:cubicBezTo>
                <a:cubicBezTo>
                  <a:pt x="859" y="1503"/>
                  <a:pt x="854" y="1503"/>
                  <a:pt x="848" y="1503"/>
                </a:cubicBezTo>
                <a:cubicBezTo>
                  <a:pt x="832" y="1503"/>
                  <a:pt x="832" y="1503"/>
                  <a:pt x="832" y="1503"/>
                </a:cubicBezTo>
                <a:cubicBezTo>
                  <a:pt x="832" y="1503"/>
                  <a:pt x="832" y="1503"/>
                  <a:pt x="832" y="1503"/>
                </a:cubicBezTo>
                <a:cubicBezTo>
                  <a:pt x="812" y="1503"/>
                  <a:pt x="793" y="1504"/>
                  <a:pt x="774" y="1504"/>
                </a:cubicBezTo>
                <a:cubicBezTo>
                  <a:pt x="765" y="1504"/>
                  <a:pt x="747" y="1502"/>
                  <a:pt x="745" y="1491"/>
                </a:cubicBezTo>
                <a:cubicBezTo>
                  <a:pt x="745" y="1489"/>
                  <a:pt x="745" y="1488"/>
                  <a:pt x="746" y="1486"/>
                </a:cubicBezTo>
                <a:cubicBezTo>
                  <a:pt x="747" y="1482"/>
                  <a:pt x="751" y="1478"/>
                  <a:pt x="753" y="1475"/>
                </a:cubicBezTo>
                <a:cubicBezTo>
                  <a:pt x="760" y="1464"/>
                  <a:pt x="766" y="1452"/>
                  <a:pt x="775" y="1443"/>
                </a:cubicBezTo>
                <a:cubicBezTo>
                  <a:pt x="775" y="1442"/>
                  <a:pt x="776" y="1442"/>
                  <a:pt x="776" y="1441"/>
                </a:cubicBezTo>
                <a:cubicBezTo>
                  <a:pt x="776" y="1441"/>
                  <a:pt x="777" y="1441"/>
                  <a:pt x="777" y="1441"/>
                </a:cubicBezTo>
                <a:cubicBezTo>
                  <a:pt x="799" y="1419"/>
                  <a:pt x="845" y="1425"/>
                  <a:pt x="873" y="1425"/>
                </a:cubicBezTo>
                <a:cubicBezTo>
                  <a:pt x="886" y="1425"/>
                  <a:pt x="901" y="1423"/>
                  <a:pt x="913" y="1428"/>
                </a:cubicBezTo>
                <a:cubicBezTo>
                  <a:pt x="913" y="1428"/>
                  <a:pt x="913" y="1428"/>
                  <a:pt x="913" y="1428"/>
                </a:cubicBezTo>
                <a:cubicBezTo>
                  <a:pt x="915" y="1429"/>
                  <a:pt x="916" y="1430"/>
                  <a:pt x="917" y="1430"/>
                </a:cubicBezTo>
                <a:cubicBezTo>
                  <a:pt x="917" y="1430"/>
                  <a:pt x="917" y="1431"/>
                  <a:pt x="918" y="1431"/>
                </a:cubicBezTo>
                <a:cubicBezTo>
                  <a:pt x="920" y="1432"/>
                  <a:pt x="922" y="1435"/>
                  <a:pt x="922" y="1437"/>
                </a:cubicBezTo>
                <a:cubicBezTo>
                  <a:pt x="923" y="1439"/>
                  <a:pt x="923" y="1442"/>
                  <a:pt x="921" y="1444"/>
                </a:cubicBezTo>
                <a:cubicBezTo>
                  <a:pt x="920" y="1446"/>
                  <a:pt x="920" y="1446"/>
                  <a:pt x="920" y="1446"/>
                </a:cubicBezTo>
                <a:cubicBezTo>
                  <a:pt x="918" y="1452"/>
                  <a:pt x="913" y="1460"/>
                  <a:pt x="910" y="1465"/>
                </a:cubicBezTo>
                <a:close/>
                <a:moveTo>
                  <a:pt x="1095" y="1502"/>
                </a:moveTo>
                <a:cubicBezTo>
                  <a:pt x="1093" y="1502"/>
                  <a:pt x="1091" y="1502"/>
                  <a:pt x="1089" y="1502"/>
                </a:cubicBezTo>
                <a:cubicBezTo>
                  <a:pt x="1089" y="1502"/>
                  <a:pt x="1089" y="1503"/>
                  <a:pt x="1088" y="1503"/>
                </a:cubicBezTo>
                <a:cubicBezTo>
                  <a:pt x="1077" y="1504"/>
                  <a:pt x="1066" y="1503"/>
                  <a:pt x="1054" y="1503"/>
                </a:cubicBezTo>
                <a:cubicBezTo>
                  <a:pt x="1007" y="1503"/>
                  <a:pt x="1007" y="1503"/>
                  <a:pt x="1007" y="1503"/>
                </a:cubicBezTo>
                <a:cubicBezTo>
                  <a:pt x="997" y="1503"/>
                  <a:pt x="980" y="1501"/>
                  <a:pt x="976" y="1490"/>
                </a:cubicBezTo>
                <a:cubicBezTo>
                  <a:pt x="976" y="1489"/>
                  <a:pt x="976" y="1488"/>
                  <a:pt x="976" y="1487"/>
                </a:cubicBezTo>
                <a:cubicBezTo>
                  <a:pt x="976" y="1486"/>
                  <a:pt x="976" y="1486"/>
                  <a:pt x="976" y="1485"/>
                </a:cubicBezTo>
                <a:cubicBezTo>
                  <a:pt x="977" y="1481"/>
                  <a:pt x="980" y="1477"/>
                  <a:pt x="982" y="1473"/>
                </a:cubicBezTo>
                <a:cubicBezTo>
                  <a:pt x="986" y="1463"/>
                  <a:pt x="990" y="1449"/>
                  <a:pt x="998" y="1441"/>
                </a:cubicBezTo>
                <a:cubicBezTo>
                  <a:pt x="998" y="1440"/>
                  <a:pt x="999" y="1440"/>
                  <a:pt x="999" y="1440"/>
                </a:cubicBezTo>
                <a:cubicBezTo>
                  <a:pt x="1000" y="1439"/>
                  <a:pt x="1000" y="1439"/>
                  <a:pt x="1000" y="1438"/>
                </a:cubicBezTo>
                <a:cubicBezTo>
                  <a:pt x="1001" y="1438"/>
                  <a:pt x="1001" y="1438"/>
                  <a:pt x="1001" y="1438"/>
                </a:cubicBezTo>
                <a:cubicBezTo>
                  <a:pt x="1002" y="1437"/>
                  <a:pt x="1002" y="1437"/>
                  <a:pt x="1002" y="1437"/>
                </a:cubicBezTo>
                <a:cubicBezTo>
                  <a:pt x="1003" y="1436"/>
                  <a:pt x="1003" y="1436"/>
                  <a:pt x="1003" y="1436"/>
                </a:cubicBezTo>
                <a:cubicBezTo>
                  <a:pt x="1010" y="1431"/>
                  <a:pt x="1018" y="1428"/>
                  <a:pt x="1027" y="1427"/>
                </a:cubicBezTo>
                <a:cubicBezTo>
                  <a:pt x="1027" y="1427"/>
                  <a:pt x="1027" y="1426"/>
                  <a:pt x="1028" y="1426"/>
                </a:cubicBezTo>
                <a:cubicBezTo>
                  <a:pt x="1033" y="1425"/>
                  <a:pt x="1038" y="1425"/>
                  <a:pt x="1043" y="1425"/>
                </a:cubicBezTo>
                <a:cubicBezTo>
                  <a:pt x="1072" y="1425"/>
                  <a:pt x="1072" y="1425"/>
                  <a:pt x="1072" y="1425"/>
                </a:cubicBezTo>
                <a:cubicBezTo>
                  <a:pt x="1081" y="1425"/>
                  <a:pt x="1090" y="1425"/>
                  <a:pt x="1099" y="1425"/>
                </a:cubicBezTo>
                <a:cubicBezTo>
                  <a:pt x="1112" y="1425"/>
                  <a:pt x="1130" y="1423"/>
                  <a:pt x="1140" y="1432"/>
                </a:cubicBezTo>
                <a:cubicBezTo>
                  <a:pt x="1140" y="1433"/>
                  <a:pt x="1141" y="1433"/>
                  <a:pt x="1141" y="1434"/>
                </a:cubicBezTo>
                <a:cubicBezTo>
                  <a:pt x="1142" y="1434"/>
                  <a:pt x="1142" y="1434"/>
                  <a:pt x="1142" y="1434"/>
                </a:cubicBezTo>
                <a:cubicBezTo>
                  <a:pt x="1142" y="1434"/>
                  <a:pt x="1142" y="1435"/>
                  <a:pt x="1142" y="1435"/>
                </a:cubicBezTo>
                <a:cubicBezTo>
                  <a:pt x="1143" y="1435"/>
                  <a:pt x="1143" y="1436"/>
                  <a:pt x="1143" y="1436"/>
                </a:cubicBezTo>
                <a:cubicBezTo>
                  <a:pt x="1144" y="1438"/>
                  <a:pt x="1144" y="1440"/>
                  <a:pt x="1144" y="1442"/>
                </a:cubicBezTo>
                <a:cubicBezTo>
                  <a:pt x="1143" y="1452"/>
                  <a:pt x="1135" y="1467"/>
                  <a:pt x="1133" y="1473"/>
                </a:cubicBezTo>
                <a:cubicBezTo>
                  <a:pt x="1133" y="1474"/>
                  <a:pt x="1133" y="1474"/>
                  <a:pt x="1133" y="1474"/>
                </a:cubicBezTo>
                <a:cubicBezTo>
                  <a:pt x="1132" y="1476"/>
                  <a:pt x="1131" y="1478"/>
                  <a:pt x="1130" y="1480"/>
                </a:cubicBezTo>
                <a:cubicBezTo>
                  <a:pt x="1130" y="1481"/>
                  <a:pt x="1130" y="1481"/>
                  <a:pt x="1130" y="1481"/>
                </a:cubicBezTo>
                <a:cubicBezTo>
                  <a:pt x="1130" y="1482"/>
                  <a:pt x="1129" y="1483"/>
                  <a:pt x="1129" y="1483"/>
                </a:cubicBezTo>
                <a:cubicBezTo>
                  <a:pt x="1129" y="1484"/>
                  <a:pt x="1128" y="1484"/>
                  <a:pt x="1128" y="1485"/>
                </a:cubicBezTo>
                <a:cubicBezTo>
                  <a:pt x="1128" y="1485"/>
                  <a:pt x="1127" y="1486"/>
                  <a:pt x="1127" y="1487"/>
                </a:cubicBezTo>
                <a:cubicBezTo>
                  <a:pt x="1126" y="1487"/>
                  <a:pt x="1126" y="1487"/>
                  <a:pt x="1126" y="1488"/>
                </a:cubicBezTo>
                <a:cubicBezTo>
                  <a:pt x="1125" y="1488"/>
                  <a:pt x="1125" y="1488"/>
                  <a:pt x="1125" y="1488"/>
                </a:cubicBezTo>
                <a:cubicBezTo>
                  <a:pt x="1124" y="1489"/>
                  <a:pt x="1124" y="1489"/>
                  <a:pt x="1124" y="1490"/>
                </a:cubicBezTo>
                <a:cubicBezTo>
                  <a:pt x="1122" y="1491"/>
                  <a:pt x="1121" y="1492"/>
                  <a:pt x="1119" y="1493"/>
                </a:cubicBezTo>
                <a:cubicBezTo>
                  <a:pt x="1117" y="1494"/>
                  <a:pt x="1115" y="1495"/>
                  <a:pt x="1114" y="1496"/>
                </a:cubicBezTo>
                <a:cubicBezTo>
                  <a:pt x="1113" y="1496"/>
                  <a:pt x="1113" y="1496"/>
                  <a:pt x="1113" y="1496"/>
                </a:cubicBezTo>
                <a:cubicBezTo>
                  <a:pt x="1112" y="1497"/>
                  <a:pt x="1112" y="1497"/>
                  <a:pt x="1112" y="1497"/>
                </a:cubicBezTo>
                <a:cubicBezTo>
                  <a:pt x="1106" y="1499"/>
                  <a:pt x="1100" y="1501"/>
                  <a:pt x="1095" y="1502"/>
                </a:cubicBezTo>
                <a:close/>
                <a:moveTo>
                  <a:pt x="773" y="1710"/>
                </a:moveTo>
                <a:cubicBezTo>
                  <a:pt x="773" y="1710"/>
                  <a:pt x="773" y="1710"/>
                  <a:pt x="773" y="1710"/>
                </a:cubicBezTo>
                <a:cubicBezTo>
                  <a:pt x="771" y="1721"/>
                  <a:pt x="762" y="1732"/>
                  <a:pt x="756" y="1742"/>
                </a:cubicBezTo>
                <a:cubicBezTo>
                  <a:pt x="756" y="1742"/>
                  <a:pt x="756" y="1742"/>
                  <a:pt x="756" y="1742"/>
                </a:cubicBezTo>
                <a:cubicBezTo>
                  <a:pt x="750" y="1753"/>
                  <a:pt x="744" y="1767"/>
                  <a:pt x="736" y="1777"/>
                </a:cubicBezTo>
                <a:cubicBezTo>
                  <a:pt x="735" y="1778"/>
                  <a:pt x="735" y="1779"/>
                  <a:pt x="734" y="1781"/>
                </a:cubicBezTo>
                <a:cubicBezTo>
                  <a:pt x="734" y="1781"/>
                  <a:pt x="733" y="1781"/>
                  <a:pt x="733" y="1781"/>
                </a:cubicBezTo>
                <a:cubicBezTo>
                  <a:pt x="732" y="1782"/>
                  <a:pt x="731" y="1783"/>
                  <a:pt x="730" y="1784"/>
                </a:cubicBezTo>
                <a:cubicBezTo>
                  <a:pt x="729" y="1785"/>
                  <a:pt x="729" y="1785"/>
                  <a:pt x="728" y="1786"/>
                </a:cubicBezTo>
                <a:cubicBezTo>
                  <a:pt x="728" y="1786"/>
                  <a:pt x="728" y="1786"/>
                  <a:pt x="728" y="1786"/>
                </a:cubicBezTo>
                <a:cubicBezTo>
                  <a:pt x="719" y="1794"/>
                  <a:pt x="708" y="1799"/>
                  <a:pt x="696" y="1802"/>
                </a:cubicBezTo>
                <a:cubicBezTo>
                  <a:pt x="695" y="1803"/>
                  <a:pt x="693" y="1803"/>
                  <a:pt x="692" y="1804"/>
                </a:cubicBezTo>
                <a:cubicBezTo>
                  <a:pt x="685" y="1805"/>
                  <a:pt x="678" y="1806"/>
                  <a:pt x="671" y="1806"/>
                </a:cubicBezTo>
                <a:cubicBezTo>
                  <a:pt x="665" y="1806"/>
                  <a:pt x="665" y="1806"/>
                  <a:pt x="665" y="1806"/>
                </a:cubicBezTo>
                <a:cubicBezTo>
                  <a:pt x="665" y="1806"/>
                  <a:pt x="665" y="1806"/>
                  <a:pt x="665" y="1806"/>
                </a:cubicBezTo>
                <a:cubicBezTo>
                  <a:pt x="636" y="1806"/>
                  <a:pt x="607" y="1807"/>
                  <a:pt x="578" y="1807"/>
                </a:cubicBezTo>
                <a:cubicBezTo>
                  <a:pt x="575" y="1807"/>
                  <a:pt x="573" y="1806"/>
                  <a:pt x="571" y="1806"/>
                </a:cubicBezTo>
                <a:cubicBezTo>
                  <a:pt x="567" y="1806"/>
                  <a:pt x="563" y="1805"/>
                  <a:pt x="560" y="1804"/>
                </a:cubicBezTo>
                <a:cubicBezTo>
                  <a:pt x="555" y="1802"/>
                  <a:pt x="551" y="1800"/>
                  <a:pt x="549" y="1797"/>
                </a:cubicBezTo>
                <a:cubicBezTo>
                  <a:pt x="546" y="1794"/>
                  <a:pt x="545" y="1790"/>
                  <a:pt x="545" y="1786"/>
                </a:cubicBezTo>
                <a:cubicBezTo>
                  <a:pt x="545" y="1783"/>
                  <a:pt x="546" y="1780"/>
                  <a:pt x="548" y="1777"/>
                </a:cubicBezTo>
                <a:cubicBezTo>
                  <a:pt x="548" y="1776"/>
                  <a:pt x="549" y="1776"/>
                  <a:pt x="549" y="1776"/>
                </a:cubicBezTo>
                <a:cubicBezTo>
                  <a:pt x="549" y="1775"/>
                  <a:pt x="549" y="1774"/>
                  <a:pt x="550" y="1774"/>
                </a:cubicBezTo>
                <a:cubicBezTo>
                  <a:pt x="551" y="1772"/>
                  <a:pt x="551" y="1772"/>
                  <a:pt x="551" y="1772"/>
                </a:cubicBezTo>
                <a:cubicBezTo>
                  <a:pt x="551" y="1772"/>
                  <a:pt x="551" y="1772"/>
                  <a:pt x="551" y="1772"/>
                </a:cubicBezTo>
                <a:cubicBezTo>
                  <a:pt x="558" y="1761"/>
                  <a:pt x="566" y="1750"/>
                  <a:pt x="574" y="1739"/>
                </a:cubicBezTo>
                <a:cubicBezTo>
                  <a:pt x="579" y="1730"/>
                  <a:pt x="585" y="1720"/>
                  <a:pt x="592" y="1713"/>
                </a:cubicBezTo>
                <a:cubicBezTo>
                  <a:pt x="593" y="1712"/>
                  <a:pt x="593" y="1711"/>
                  <a:pt x="594" y="1710"/>
                </a:cubicBezTo>
                <a:cubicBezTo>
                  <a:pt x="594" y="1710"/>
                  <a:pt x="595" y="1710"/>
                  <a:pt x="595" y="1710"/>
                </a:cubicBezTo>
                <a:cubicBezTo>
                  <a:pt x="596" y="1708"/>
                  <a:pt x="598" y="1707"/>
                  <a:pt x="600" y="1705"/>
                </a:cubicBezTo>
                <a:cubicBezTo>
                  <a:pt x="600" y="1705"/>
                  <a:pt x="600" y="1705"/>
                  <a:pt x="600" y="1705"/>
                </a:cubicBezTo>
                <a:cubicBezTo>
                  <a:pt x="600" y="1705"/>
                  <a:pt x="600" y="1705"/>
                  <a:pt x="600" y="1705"/>
                </a:cubicBezTo>
                <a:cubicBezTo>
                  <a:pt x="610" y="1697"/>
                  <a:pt x="622" y="1692"/>
                  <a:pt x="635" y="1690"/>
                </a:cubicBezTo>
                <a:cubicBezTo>
                  <a:pt x="635" y="1690"/>
                  <a:pt x="635" y="1690"/>
                  <a:pt x="635" y="1690"/>
                </a:cubicBezTo>
                <a:cubicBezTo>
                  <a:pt x="636" y="1690"/>
                  <a:pt x="636" y="1690"/>
                  <a:pt x="636" y="1690"/>
                </a:cubicBezTo>
                <a:cubicBezTo>
                  <a:pt x="638" y="1689"/>
                  <a:pt x="640" y="1689"/>
                  <a:pt x="643" y="1688"/>
                </a:cubicBezTo>
                <a:cubicBezTo>
                  <a:pt x="644" y="1688"/>
                  <a:pt x="646" y="1688"/>
                  <a:pt x="647" y="1688"/>
                </a:cubicBezTo>
                <a:cubicBezTo>
                  <a:pt x="649" y="1688"/>
                  <a:pt x="650" y="1688"/>
                  <a:pt x="652" y="1688"/>
                </a:cubicBezTo>
                <a:cubicBezTo>
                  <a:pt x="653" y="1687"/>
                  <a:pt x="654" y="1687"/>
                  <a:pt x="655" y="1687"/>
                </a:cubicBezTo>
                <a:cubicBezTo>
                  <a:pt x="656" y="1687"/>
                  <a:pt x="656" y="1687"/>
                  <a:pt x="656" y="1687"/>
                </a:cubicBezTo>
                <a:cubicBezTo>
                  <a:pt x="656" y="1687"/>
                  <a:pt x="656" y="1687"/>
                  <a:pt x="656" y="1687"/>
                </a:cubicBezTo>
                <a:cubicBezTo>
                  <a:pt x="683" y="1687"/>
                  <a:pt x="709" y="1687"/>
                  <a:pt x="736" y="1687"/>
                </a:cubicBezTo>
                <a:cubicBezTo>
                  <a:pt x="736" y="1687"/>
                  <a:pt x="736" y="1687"/>
                  <a:pt x="736" y="1687"/>
                </a:cubicBezTo>
                <a:cubicBezTo>
                  <a:pt x="740" y="1687"/>
                  <a:pt x="740" y="1687"/>
                  <a:pt x="740" y="1687"/>
                </a:cubicBezTo>
                <a:cubicBezTo>
                  <a:pt x="747" y="1687"/>
                  <a:pt x="753" y="1688"/>
                  <a:pt x="757" y="1689"/>
                </a:cubicBezTo>
                <a:cubicBezTo>
                  <a:pt x="759" y="1690"/>
                  <a:pt x="760" y="1690"/>
                  <a:pt x="761" y="1691"/>
                </a:cubicBezTo>
                <a:cubicBezTo>
                  <a:pt x="761" y="1691"/>
                  <a:pt x="762" y="1691"/>
                  <a:pt x="763" y="1691"/>
                </a:cubicBezTo>
                <a:cubicBezTo>
                  <a:pt x="763" y="1692"/>
                  <a:pt x="763" y="1692"/>
                  <a:pt x="764" y="1692"/>
                </a:cubicBezTo>
                <a:cubicBezTo>
                  <a:pt x="771" y="1695"/>
                  <a:pt x="775" y="1701"/>
                  <a:pt x="773" y="1710"/>
                </a:cubicBezTo>
                <a:close/>
                <a:moveTo>
                  <a:pt x="828" y="1613"/>
                </a:moveTo>
                <a:cubicBezTo>
                  <a:pt x="827" y="1614"/>
                  <a:pt x="827" y="1614"/>
                  <a:pt x="827" y="1614"/>
                </a:cubicBezTo>
                <a:cubicBezTo>
                  <a:pt x="827" y="1614"/>
                  <a:pt x="827" y="1614"/>
                  <a:pt x="827" y="1614"/>
                </a:cubicBezTo>
                <a:cubicBezTo>
                  <a:pt x="826" y="1616"/>
                  <a:pt x="825" y="1617"/>
                  <a:pt x="824" y="1619"/>
                </a:cubicBezTo>
                <a:cubicBezTo>
                  <a:pt x="824" y="1619"/>
                  <a:pt x="824" y="1619"/>
                  <a:pt x="823" y="1619"/>
                </a:cubicBezTo>
                <a:cubicBezTo>
                  <a:pt x="817" y="1627"/>
                  <a:pt x="807" y="1632"/>
                  <a:pt x="797" y="1635"/>
                </a:cubicBezTo>
                <a:cubicBezTo>
                  <a:pt x="797" y="1635"/>
                  <a:pt x="797" y="1635"/>
                  <a:pt x="797" y="1635"/>
                </a:cubicBezTo>
                <a:cubicBezTo>
                  <a:pt x="795" y="1636"/>
                  <a:pt x="794" y="1636"/>
                  <a:pt x="792" y="1636"/>
                </a:cubicBezTo>
                <a:cubicBezTo>
                  <a:pt x="791" y="1637"/>
                  <a:pt x="790" y="1637"/>
                  <a:pt x="789" y="1637"/>
                </a:cubicBezTo>
                <a:cubicBezTo>
                  <a:pt x="788" y="1637"/>
                  <a:pt x="788" y="1638"/>
                  <a:pt x="787" y="1638"/>
                </a:cubicBezTo>
                <a:cubicBezTo>
                  <a:pt x="781" y="1639"/>
                  <a:pt x="774" y="1640"/>
                  <a:pt x="768" y="1640"/>
                </a:cubicBezTo>
                <a:cubicBezTo>
                  <a:pt x="767" y="1640"/>
                  <a:pt x="767" y="1640"/>
                  <a:pt x="767" y="1640"/>
                </a:cubicBezTo>
                <a:cubicBezTo>
                  <a:pt x="756" y="1641"/>
                  <a:pt x="745" y="1640"/>
                  <a:pt x="735" y="1640"/>
                </a:cubicBezTo>
                <a:cubicBezTo>
                  <a:pt x="718" y="1640"/>
                  <a:pt x="702" y="1640"/>
                  <a:pt x="685" y="1640"/>
                </a:cubicBezTo>
                <a:cubicBezTo>
                  <a:pt x="683" y="1640"/>
                  <a:pt x="680" y="1640"/>
                  <a:pt x="677" y="1640"/>
                </a:cubicBezTo>
                <a:cubicBezTo>
                  <a:pt x="677" y="1640"/>
                  <a:pt x="677" y="1640"/>
                  <a:pt x="676" y="1640"/>
                </a:cubicBezTo>
                <a:cubicBezTo>
                  <a:pt x="674" y="1639"/>
                  <a:pt x="672" y="1639"/>
                  <a:pt x="669" y="1638"/>
                </a:cubicBezTo>
                <a:cubicBezTo>
                  <a:pt x="669" y="1638"/>
                  <a:pt x="669" y="1638"/>
                  <a:pt x="669" y="1638"/>
                </a:cubicBezTo>
                <a:cubicBezTo>
                  <a:pt x="669" y="1638"/>
                  <a:pt x="669" y="1638"/>
                  <a:pt x="669" y="1638"/>
                </a:cubicBezTo>
                <a:cubicBezTo>
                  <a:pt x="662" y="1636"/>
                  <a:pt x="655" y="1632"/>
                  <a:pt x="655" y="1624"/>
                </a:cubicBezTo>
                <a:cubicBezTo>
                  <a:pt x="655" y="1623"/>
                  <a:pt x="655" y="1621"/>
                  <a:pt x="656" y="1620"/>
                </a:cubicBezTo>
                <a:cubicBezTo>
                  <a:pt x="656" y="1619"/>
                  <a:pt x="656" y="1619"/>
                  <a:pt x="656" y="1618"/>
                </a:cubicBezTo>
                <a:cubicBezTo>
                  <a:pt x="657" y="1617"/>
                  <a:pt x="657" y="1616"/>
                  <a:pt x="658" y="1614"/>
                </a:cubicBezTo>
                <a:cubicBezTo>
                  <a:pt x="658" y="1614"/>
                  <a:pt x="658" y="1614"/>
                  <a:pt x="658" y="1614"/>
                </a:cubicBezTo>
                <a:cubicBezTo>
                  <a:pt x="659" y="1613"/>
                  <a:pt x="659" y="1613"/>
                  <a:pt x="659" y="1613"/>
                </a:cubicBezTo>
                <a:cubicBezTo>
                  <a:pt x="660" y="1612"/>
                  <a:pt x="661" y="1610"/>
                  <a:pt x="662" y="1609"/>
                </a:cubicBezTo>
                <a:cubicBezTo>
                  <a:pt x="670" y="1597"/>
                  <a:pt x="678" y="1585"/>
                  <a:pt x="686" y="1572"/>
                </a:cubicBezTo>
                <a:cubicBezTo>
                  <a:pt x="687" y="1572"/>
                  <a:pt x="687" y="1572"/>
                  <a:pt x="687" y="1572"/>
                </a:cubicBezTo>
                <a:cubicBezTo>
                  <a:pt x="689" y="1568"/>
                  <a:pt x="689" y="1568"/>
                  <a:pt x="689" y="1568"/>
                </a:cubicBezTo>
                <a:cubicBezTo>
                  <a:pt x="692" y="1565"/>
                  <a:pt x="695" y="1562"/>
                  <a:pt x="699" y="1559"/>
                </a:cubicBezTo>
                <a:cubicBezTo>
                  <a:pt x="702" y="1557"/>
                  <a:pt x="705" y="1555"/>
                  <a:pt x="708" y="1554"/>
                </a:cubicBezTo>
                <a:cubicBezTo>
                  <a:pt x="709" y="1553"/>
                  <a:pt x="710" y="1553"/>
                  <a:pt x="711" y="1552"/>
                </a:cubicBezTo>
                <a:cubicBezTo>
                  <a:pt x="712" y="1552"/>
                  <a:pt x="712" y="1552"/>
                  <a:pt x="713" y="1551"/>
                </a:cubicBezTo>
                <a:cubicBezTo>
                  <a:pt x="713" y="1551"/>
                  <a:pt x="714" y="1551"/>
                  <a:pt x="714" y="1551"/>
                </a:cubicBezTo>
                <a:cubicBezTo>
                  <a:pt x="715" y="1551"/>
                  <a:pt x="715" y="1551"/>
                  <a:pt x="716" y="1550"/>
                </a:cubicBezTo>
                <a:cubicBezTo>
                  <a:pt x="720" y="1549"/>
                  <a:pt x="725" y="1547"/>
                  <a:pt x="730" y="1546"/>
                </a:cubicBezTo>
                <a:cubicBezTo>
                  <a:pt x="735" y="1545"/>
                  <a:pt x="741" y="1544"/>
                  <a:pt x="747" y="1544"/>
                </a:cubicBezTo>
                <a:cubicBezTo>
                  <a:pt x="763" y="1544"/>
                  <a:pt x="763" y="1544"/>
                  <a:pt x="763" y="1544"/>
                </a:cubicBezTo>
                <a:cubicBezTo>
                  <a:pt x="767" y="1544"/>
                  <a:pt x="770" y="1544"/>
                  <a:pt x="774" y="1544"/>
                </a:cubicBezTo>
                <a:cubicBezTo>
                  <a:pt x="789" y="1544"/>
                  <a:pt x="803" y="1544"/>
                  <a:pt x="818" y="1544"/>
                </a:cubicBezTo>
                <a:cubicBezTo>
                  <a:pt x="818" y="1544"/>
                  <a:pt x="818" y="1544"/>
                  <a:pt x="818" y="1544"/>
                </a:cubicBezTo>
                <a:cubicBezTo>
                  <a:pt x="824" y="1544"/>
                  <a:pt x="824" y="1544"/>
                  <a:pt x="824" y="1544"/>
                </a:cubicBezTo>
                <a:cubicBezTo>
                  <a:pt x="830" y="1544"/>
                  <a:pt x="835" y="1545"/>
                  <a:pt x="839" y="1546"/>
                </a:cubicBezTo>
                <a:cubicBezTo>
                  <a:pt x="843" y="1547"/>
                  <a:pt x="845" y="1548"/>
                  <a:pt x="847" y="1549"/>
                </a:cubicBezTo>
                <a:cubicBezTo>
                  <a:pt x="854" y="1553"/>
                  <a:pt x="858" y="1559"/>
                  <a:pt x="853" y="1568"/>
                </a:cubicBezTo>
                <a:cubicBezTo>
                  <a:pt x="848" y="1579"/>
                  <a:pt x="841" y="1590"/>
                  <a:pt x="835" y="1600"/>
                </a:cubicBezTo>
                <a:cubicBezTo>
                  <a:pt x="828" y="1613"/>
                  <a:pt x="828" y="1613"/>
                  <a:pt x="828" y="1613"/>
                </a:cubicBezTo>
                <a:cubicBezTo>
                  <a:pt x="828" y="1613"/>
                  <a:pt x="828" y="1613"/>
                  <a:pt x="828" y="1613"/>
                </a:cubicBezTo>
                <a:close/>
                <a:moveTo>
                  <a:pt x="1592" y="1771"/>
                </a:moveTo>
                <a:cubicBezTo>
                  <a:pt x="1592" y="1773"/>
                  <a:pt x="1592" y="1775"/>
                  <a:pt x="1591" y="1777"/>
                </a:cubicBezTo>
                <a:cubicBezTo>
                  <a:pt x="1591" y="1778"/>
                  <a:pt x="1591" y="1778"/>
                  <a:pt x="1591" y="1778"/>
                </a:cubicBezTo>
                <a:cubicBezTo>
                  <a:pt x="1590" y="1780"/>
                  <a:pt x="1590" y="1782"/>
                  <a:pt x="1589" y="1783"/>
                </a:cubicBezTo>
                <a:cubicBezTo>
                  <a:pt x="1589" y="1783"/>
                  <a:pt x="1589" y="1783"/>
                  <a:pt x="1589" y="1784"/>
                </a:cubicBezTo>
                <a:cubicBezTo>
                  <a:pt x="1588" y="1784"/>
                  <a:pt x="1588" y="1784"/>
                  <a:pt x="1588" y="1784"/>
                </a:cubicBezTo>
                <a:cubicBezTo>
                  <a:pt x="1587" y="1786"/>
                  <a:pt x="1586" y="1788"/>
                  <a:pt x="1584" y="1789"/>
                </a:cubicBezTo>
                <a:cubicBezTo>
                  <a:pt x="1584" y="1789"/>
                  <a:pt x="1584" y="1789"/>
                  <a:pt x="1584" y="1789"/>
                </a:cubicBezTo>
                <a:cubicBezTo>
                  <a:pt x="1582" y="1791"/>
                  <a:pt x="1581" y="1792"/>
                  <a:pt x="1579" y="1794"/>
                </a:cubicBezTo>
                <a:cubicBezTo>
                  <a:pt x="1578" y="1794"/>
                  <a:pt x="1578" y="1794"/>
                  <a:pt x="1578" y="1794"/>
                </a:cubicBezTo>
                <a:cubicBezTo>
                  <a:pt x="1578" y="1794"/>
                  <a:pt x="1577" y="1795"/>
                  <a:pt x="1577" y="1795"/>
                </a:cubicBezTo>
                <a:cubicBezTo>
                  <a:pt x="1575" y="1796"/>
                  <a:pt x="1573" y="1797"/>
                  <a:pt x="1571" y="1798"/>
                </a:cubicBezTo>
                <a:cubicBezTo>
                  <a:pt x="1571" y="1798"/>
                  <a:pt x="1571" y="1798"/>
                  <a:pt x="1570" y="1798"/>
                </a:cubicBezTo>
                <a:cubicBezTo>
                  <a:pt x="1569" y="1799"/>
                  <a:pt x="1567" y="1800"/>
                  <a:pt x="1566" y="1800"/>
                </a:cubicBezTo>
                <a:cubicBezTo>
                  <a:pt x="1565" y="1800"/>
                  <a:pt x="1564" y="1801"/>
                  <a:pt x="1563" y="1801"/>
                </a:cubicBezTo>
                <a:cubicBezTo>
                  <a:pt x="1563" y="1801"/>
                  <a:pt x="1563" y="1801"/>
                  <a:pt x="1562" y="1801"/>
                </a:cubicBezTo>
                <a:cubicBezTo>
                  <a:pt x="1562" y="1801"/>
                  <a:pt x="1561" y="1801"/>
                  <a:pt x="1561" y="1802"/>
                </a:cubicBezTo>
                <a:cubicBezTo>
                  <a:pt x="1559" y="1802"/>
                  <a:pt x="1557" y="1802"/>
                  <a:pt x="1555" y="1803"/>
                </a:cubicBezTo>
                <a:cubicBezTo>
                  <a:pt x="1553" y="1803"/>
                  <a:pt x="1551" y="1803"/>
                  <a:pt x="1550" y="1803"/>
                </a:cubicBezTo>
                <a:cubicBezTo>
                  <a:pt x="1548" y="1804"/>
                  <a:pt x="1546" y="1804"/>
                  <a:pt x="1544" y="1804"/>
                </a:cubicBezTo>
                <a:cubicBezTo>
                  <a:pt x="1544" y="1804"/>
                  <a:pt x="1543" y="1804"/>
                  <a:pt x="1542" y="1804"/>
                </a:cubicBezTo>
                <a:cubicBezTo>
                  <a:pt x="1540" y="1804"/>
                  <a:pt x="1540" y="1804"/>
                  <a:pt x="1540" y="1804"/>
                </a:cubicBezTo>
                <a:cubicBezTo>
                  <a:pt x="1540" y="1804"/>
                  <a:pt x="1540" y="1804"/>
                  <a:pt x="1540" y="1804"/>
                </a:cubicBezTo>
                <a:cubicBezTo>
                  <a:pt x="1530" y="1804"/>
                  <a:pt x="1519" y="1804"/>
                  <a:pt x="1509" y="1804"/>
                </a:cubicBezTo>
                <a:cubicBezTo>
                  <a:pt x="1461" y="1804"/>
                  <a:pt x="908" y="1806"/>
                  <a:pt x="869" y="1806"/>
                </a:cubicBezTo>
                <a:cubicBezTo>
                  <a:pt x="866" y="1806"/>
                  <a:pt x="863" y="1806"/>
                  <a:pt x="861" y="1805"/>
                </a:cubicBezTo>
                <a:cubicBezTo>
                  <a:pt x="857" y="1805"/>
                  <a:pt x="853" y="1804"/>
                  <a:pt x="850" y="1803"/>
                </a:cubicBezTo>
                <a:cubicBezTo>
                  <a:pt x="845" y="1802"/>
                  <a:pt x="841" y="1799"/>
                  <a:pt x="838" y="1796"/>
                </a:cubicBezTo>
                <a:cubicBezTo>
                  <a:pt x="835" y="1793"/>
                  <a:pt x="833" y="1790"/>
                  <a:pt x="832" y="1786"/>
                </a:cubicBezTo>
                <a:cubicBezTo>
                  <a:pt x="832" y="1782"/>
                  <a:pt x="832" y="1778"/>
                  <a:pt x="834" y="1773"/>
                </a:cubicBezTo>
                <a:cubicBezTo>
                  <a:pt x="836" y="1771"/>
                  <a:pt x="836" y="1771"/>
                  <a:pt x="836" y="1771"/>
                </a:cubicBezTo>
                <a:cubicBezTo>
                  <a:pt x="836" y="1771"/>
                  <a:pt x="836" y="1771"/>
                  <a:pt x="836" y="1771"/>
                </a:cubicBezTo>
                <a:cubicBezTo>
                  <a:pt x="842" y="1758"/>
                  <a:pt x="848" y="1745"/>
                  <a:pt x="854" y="1732"/>
                </a:cubicBezTo>
                <a:cubicBezTo>
                  <a:pt x="856" y="1730"/>
                  <a:pt x="857" y="1728"/>
                  <a:pt x="858" y="1726"/>
                </a:cubicBezTo>
                <a:cubicBezTo>
                  <a:pt x="862" y="1716"/>
                  <a:pt x="862" y="1716"/>
                  <a:pt x="862" y="1716"/>
                </a:cubicBezTo>
                <a:cubicBezTo>
                  <a:pt x="864" y="1712"/>
                  <a:pt x="868" y="1708"/>
                  <a:pt x="872" y="1704"/>
                </a:cubicBezTo>
                <a:cubicBezTo>
                  <a:pt x="873" y="1704"/>
                  <a:pt x="874" y="1703"/>
                  <a:pt x="875" y="1702"/>
                </a:cubicBezTo>
                <a:cubicBezTo>
                  <a:pt x="875" y="1702"/>
                  <a:pt x="876" y="1701"/>
                  <a:pt x="877" y="1701"/>
                </a:cubicBezTo>
                <a:cubicBezTo>
                  <a:pt x="878" y="1700"/>
                  <a:pt x="878" y="1700"/>
                  <a:pt x="879" y="1699"/>
                </a:cubicBezTo>
                <a:cubicBezTo>
                  <a:pt x="880" y="1699"/>
                  <a:pt x="880" y="1699"/>
                  <a:pt x="880" y="1699"/>
                </a:cubicBezTo>
                <a:cubicBezTo>
                  <a:pt x="881" y="1698"/>
                  <a:pt x="881" y="1698"/>
                  <a:pt x="882" y="1698"/>
                </a:cubicBezTo>
                <a:cubicBezTo>
                  <a:pt x="883" y="1697"/>
                  <a:pt x="885" y="1696"/>
                  <a:pt x="886" y="1695"/>
                </a:cubicBezTo>
                <a:cubicBezTo>
                  <a:pt x="887" y="1695"/>
                  <a:pt x="888" y="1695"/>
                  <a:pt x="889" y="1694"/>
                </a:cubicBezTo>
                <a:cubicBezTo>
                  <a:pt x="890" y="1694"/>
                  <a:pt x="891" y="1693"/>
                  <a:pt x="893" y="1693"/>
                </a:cubicBezTo>
                <a:cubicBezTo>
                  <a:pt x="895" y="1692"/>
                  <a:pt x="897" y="1691"/>
                  <a:pt x="899" y="1690"/>
                </a:cubicBezTo>
                <a:cubicBezTo>
                  <a:pt x="900" y="1690"/>
                  <a:pt x="901" y="1690"/>
                  <a:pt x="903" y="1689"/>
                </a:cubicBezTo>
                <a:cubicBezTo>
                  <a:pt x="903" y="1689"/>
                  <a:pt x="904" y="1689"/>
                  <a:pt x="904" y="1689"/>
                </a:cubicBezTo>
                <a:cubicBezTo>
                  <a:pt x="910" y="1687"/>
                  <a:pt x="917" y="1687"/>
                  <a:pt x="923" y="1687"/>
                </a:cubicBezTo>
                <a:cubicBezTo>
                  <a:pt x="923" y="1687"/>
                  <a:pt x="1503" y="1685"/>
                  <a:pt x="1525" y="1685"/>
                </a:cubicBezTo>
                <a:cubicBezTo>
                  <a:pt x="1531" y="1685"/>
                  <a:pt x="1538" y="1685"/>
                  <a:pt x="1545" y="1685"/>
                </a:cubicBezTo>
                <a:cubicBezTo>
                  <a:pt x="1548" y="1685"/>
                  <a:pt x="1551" y="1685"/>
                  <a:pt x="1554" y="1686"/>
                </a:cubicBezTo>
                <a:cubicBezTo>
                  <a:pt x="1554" y="1686"/>
                  <a:pt x="1555" y="1686"/>
                  <a:pt x="1555" y="1686"/>
                </a:cubicBezTo>
                <a:cubicBezTo>
                  <a:pt x="1557" y="1686"/>
                  <a:pt x="1560" y="1686"/>
                  <a:pt x="1562" y="1687"/>
                </a:cubicBezTo>
                <a:cubicBezTo>
                  <a:pt x="1562" y="1687"/>
                  <a:pt x="1563" y="1687"/>
                  <a:pt x="1563" y="1687"/>
                </a:cubicBezTo>
                <a:cubicBezTo>
                  <a:pt x="1563" y="1687"/>
                  <a:pt x="1563" y="1687"/>
                  <a:pt x="1563" y="1687"/>
                </a:cubicBezTo>
                <a:cubicBezTo>
                  <a:pt x="1566" y="1688"/>
                  <a:pt x="1568" y="1689"/>
                  <a:pt x="1570" y="1690"/>
                </a:cubicBezTo>
                <a:cubicBezTo>
                  <a:pt x="1570" y="1690"/>
                  <a:pt x="1571" y="1690"/>
                  <a:pt x="1571" y="1690"/>
                </a:cubicBezTo>
                <a:cubicBezTo>
                  <a:pt x="1573" y="1691"/>
                  <a:pt x="1575" y="1692"/>
                  <a:pt x="1577" y="1693"/>
                </a:cubicBezTo>
                <a:cubicBezTo>
                  <a:pt x="1577" y="1693"/>
                  <a:pt x="1577" y="1693"/>
                  <a:pt x="1578" y="1693"/>
                </a:cubicBezTo>
                <a:cubicBezTo>
                  <a:pt x="1578" y="1694"/>
                  <a:pt x="1578" y="1694"/>
                  <a:pt x="1578" y="1694"/>
                </a:cubicBezTo>
                <a:cubicBezTo>
                  <a:pt x="1580" y="1695"/>
                  <a:pt x="1581" y="1696"/>
                  <a:pt x="1582" y="1697"/>
                </a:cubicBezTo>
                <a:cubicBezTo>
                  <a:pt x="1584" y="1698"/>
                  <a:pt x="1586" y="1700"/>
                  <a:pt x="1588" y="1703"/>
                </a:cubicBezTo>
                <a:cubicBezTo>
                  <a:pt x="1590" y="1706"/>
                  <a:pt x="1592" y="1710"/>
                  <a:pt x="1592" y="1714"/>
                </a:cubicBezTo>
                <a:cubicBezTo>
                  <a:pt x="1592" y="1717"/>
                  <a:pt x="1592" y="1717"/>
                  <a:pt x="1592" y="1717"/>
                </a:cubicBezTo>
                <a:cubicBezTo>
                  <a:pt x="1592" y="1717"/>
                  <a:pt x="1592" y="1717"/>
                  <a:pt x="1592" y="1717"/>
                </a:cubicBezTo>
                <a:cubicBezTo>
                  <a:pt x="1592" y="1731"/>
                  <a:pt x="1592" y="1746"/>
                  <a:pt x="1592" y="1760"/>
                </a:cubicBezTo>
                <a:cubicBezTo>
                  <a:pt x="1592" y="1764"/>
                  <a:pt x="1593" y="1767"/>
                  <a:pt x="1592" y="1771"/>
                </a:cubicBezTo>
                <a:close/>
                <a:moveTo>
                  <a:pt x="1671" y="1490"/>
                </a:moveTo>
                <a:cubicBezTo>
                  <a:pt x="1671" y="1490"/>
                  <a:pt x="1670" y="1489"/>
                  <a:pt x="1670" y="1489"/>
                </a:cubicBezTo>
                <a:cubicBezTo>
                  <a:pt x="1670" y="1489"/>
                  <a:pt x="1669" y="1489"/>
                  <a:pt x="1669" y="1488"/>
                </a:cubicBezTo>
                <a:cubicBezTo>
                  <a:pt x="1667" y="1486"/>
                  <a:pt x="1666" y="1483"/>
                  <a:pt x="1665" y="1480"/>
                </a:cubicBezTo>
                <a:cubicBezTo>
                  <a:pt x="1665" y="1477"/>
                  <a:pt x="1665" y="1477"/>
                  <a:pt x="1665" y="1477"/>
                </a:cubicBezTo>
                <a:cubicBezTo>
                  <a:pt x="1665" y="1475"/>
                  <a:pt x="1665" y="1473"/>
                  <a:pt x="1665" y="1471"/>
                </a:cubicBezTo>
                <a:cubicBezTo>
                  <a:pt x="1665" y="1471"/>
                  <a:pt x="1665" y="1471"/>
                  <a:pt x="1665" y="1471"/>
                </a:cubicBezTo>
                <a:cubicBezTo>
                  <a:pt x="1664" y="1463"/>
                  <a:pt x="1662" y="1454"/>
                  <a:pt x="1663" y="1445"/>
                </a:cubicBezTo>
                <a:cubicBezTo>
                  <a:pt x="1663" y="1443"/>
                  <a:pt x="1663" y="1443"/>
                  <a:pt x="1663" y="1443"/>
                </a:cubicBezTo>
                <a:cubicBezTo>
                  <a:pt x="1662" y="1440"/>
                  <a:pt x="1663" y="1437"/>
                  <a:pt x="1665" y="1435"/>
                </a:cubicBezTo>
                <a:cubicBezTo>
                  <a:pt x="1667" y="1433"/>
                  <a:pt x="1669" y="1431"/>
                  <a:pt x="1673" y="1429"/>
                </a:cubicBezTo>
                <a:cubicBezTo>
                  <a:pt x="1676" y="1427"/>
                  <a:pt x="1680" y="1426"/>
                  <a:pt x="1684" y="1425"/>
                </a:cubicBezTo>
                <a:cubicBezTo>
                  <a:pt x="1684" y="1425"/>
                  <a:pt x="1684" y="1425"/>
                  <a:pt x="1684" y="1425"/>
                </a:cubicBezTo>
                <a:cubicBezTo>
                  <a:pt x="1685" y="1425"/>
                  <a:pt x="1685" y="1425"/>
                  <a:pt x="1685" y="1425"/>
                </a:cubicBezTo>
                <a:cubicBezTo>
                  <a:pt x="1687" y="1424"/>
                  <a:pt x="1689" y="1424"/>
                  <a:pt x="1690" y="1424"/>
                </a:cubicBezTo>
                <a:cubicBezTo>
                  <a:pt x="1691" y="1424"/>
                  <a:pt x="1692" y="1424"/>
                  <a:pt x="1693" y="1424"/>
                </a:cubicBezTo>
                <a:cubicBezTo>
                  <a:pt x="1700" y="1423"/>
                  <a:pt x="1708" y="1423"/>
                  <a:pt x="1716" y="1423"/>
                </a:cubicBezTo>
                <a:cubicBezTo>
                  <a:pt x="1769" y="1423"/>
                  <a:pt x="1769" y="1423"/>
                  <a:pt x="1769" y="1423"/>
                </a:cubicBezTo>
                <a:cubicBezTo>
                  <a:pt x="1772" y="1423"/>
                  <a:pt x="1775" y="1423"/>
                  <a:pt x="1778" y="1424"/>
                </a:cubicBezTo>
                <a:cubicBezTo>
                  <a:pt x="1792" y="1425"/>
                  <a:pt x="1808" y="1429"/>
                  <a:pt x="1810" y="1442"/>
                </a:cubicBezTo>
                <a:cubicBezTo>
                  <a:pt x="1814" y="1454"/>
                  <a:pt x="1815" y="1466"/>
                  <a:pt x="1817" y="1478"/>
                </a:cubicBezTo>
                <a:cubicBezTo>
                  <a:pt x="1818" y="1480"/>
                  <a:pt x="1818" y="1480"/>
                  <a:pt x="1818" y="1480"/>
                </a:cubicBezTo>
                <a:cubicBezTo>
                  <a:pt x="1818" y="1482"/>
                  <a:pt x="1818" y="1485"/>
                  <a:pt x="1817" y="1487"/>
                </a:cubicBezTo>
                <a:cubicBezTo>
                  <a:pt x="1817" y="1487"/>
                  <a:pt x="1817" y="1488"/>
                  <a:pt x="1816" y="1488"/>
                </a:cubicBezTo>
                <a:cubicBezTo>
                  <a:pt x="1816" y="1488"/>
                  <a:pt x="1816" y="1488"/>
                  <a:pt x="1816" y="1488"/>
                </a:cubicBezTo>
                <a:cubicBezTo>
                  <a:pt x="1816" y="1488"/>
                  <a:pt x="1816" y="1488"/>
                  <a:pt x="1816" y="1488"/>
                </a:cubicBezTo>
                <a:cubicBezTo>
                  <a:pt x="1813" y="1494"/>
                  <a:pt x="1807" y="1497"/>
                  <a:pt x="1799" y="1499"/>
                </a:cubicBezTo>
                <a:cubicBezTo>
                  <a:pt x="1798" y="1499"/>
                  <a:pt x="1798" y="1499"/>
                  <a:pt x="1797" y="1499"/>
                </a:cubicBezTo>
                <a:cubicBezTo>
                  <a:pt x="1796" y="1500"/>
                  <a:pt x="1796" y="1500"/>
                  <a:pt x="1795" y="1500"/>
                </a:cubicBezTo>
                <a:cubicBezTo>
                  <a:pt x="1794" y="1500"/>
                  <a:pt x="1794" y="1500"/>
                  <a:pt x="1793" y="1500"/>
                </a:cubicBezTo>
                <a:cubicBezTo>
                  <a:pt x="1792" y="1500"/>
                  <a:pt x="1790" y="1501"/>
                  <a:pt x="1789" y="1501"/>
                </a:cubicBezTo>
                <a:cubicBezTo>
                  <a:pt x="1771" y="1503"/>
                  <a:pt x="1750" y="1501"/>
                  <a:pt x="1741" y="1501"/>
                </a:cubicBezTo>
                <a:cubicBezTo>
                  <a:pt x="1707" y="1501"/>
                  <a:pt x="1707" y="1501"/>
                  <a:pt x="1707" y="1501"/>
                </a:cubicBezTo>
                <a:cubicBezTo>
                  <a:pt x="1704" y="1501"/>
                  <a:pt x="1702" y="1501"/>
                  <a:pt x="1699" y="1501"/>
                </a:cubicBezTo>
                <a:cubicBezTo>
                  <a:pt x="1697" y="1501"/>
                  <a:pt x="1695" y="1500"/>
                  <a:pt x="1693" y="1500"/>
                </a:cubicBezTo>
                <a:cubicBezTo>
                  <a:pt x="1693" y="1500"/>
                  <a:pt x="1692" y="1500"/>
                  <a:pt x="1692" y="1500"/>
                </a:cubicBezTo>
                <a:cubicBezTo>
                  <a:pt x="1691" y="1500"/>
                  <a:pt x="1691" y="1500"/>
                  <a:pt x="1691" y="1500"/>
                </a:cubicBezTo>
                <a:cubicBezTo>
                  <a:pt x="1689" y="1499"/>
                  <a:pt x="1687" y="1499"/>
                  <a:pt x="1685" y="1498"/>
                </a:cubicBezTo>
                <a:cubicBezTo>
                  <a:pt x="1684" y="1498"/>
                  <a:pt x="1684" y="1497"/>
                  <a:pt x="1683" y="1497"/>
                </a:cubicBezTo>
                <a:cubicBezTo>
                  <a:pt x="1681" y="1496"/>
                  <a:pt x="1680" y="1496"/>
                  <a:pt x="1678" y="1495"/>
                </a:cubicBezTo>
                <a:cubicBezTo>
                  <a:pt x="1676" y="1494"/>
                  <a:pt x="1674" y="1492"/>
                  <a:pt x="1672" y="1491"/>
                </a:cubicBezTo>
                <a:cubicBezTo>
                  <a:pt x="1672" y="1491"/>
                  <a:pt x="1671" y="1490"/>
                  <a:pt x="1671" y="1490"/>
                </a:cubicBezTo>
                <a:close/>
                <a:moveTo>
                  <a:pt x="1680" y="1622"/>
                </a:moveTo>
                <a:cubicBezTo>
                  <a:pt x="1677" y="1618"/>
                  <a:pt x="1676" y="1615"/>
                  <a:pt x="1675" y="1612"/>
                </a:cubicBezTo>
                <a:cubicBezTo>
                  <a:pt x="1675" y="1607"/>
                  <a:pt x="1675" y="1607"/>
                  <a:pt x="1675" y="1607"/>
                </a:cubicBezTo>
                <a:cubicBezTo>
                  <a:pt x="1675" y="1607"/>
                  <a:pt x="1675" y="1607"/>
                  <a:pt x="1675" y="1607"/>
                </a:cubicBezTo>
                <a:cubicBezTo>
                  <a:pt x="1674" y="1593"/>
                  <a:pt x="1673" y="1580"/>
                  <a:pt x="1672" y="1567"/>
                </a:cubicBezTo>
                <a:cubicBezTo>
                  <a:pt x="1672" y="1567"/>
                  <a:pt x="1672" y="1567"/>
                  <a:pt x="1672" y="1567"/>
                </a:cubicBezTo>
                <a:cubicBezTo>
                  <a:pt x="1672" y="1566"/>
                  <a:pt x="1672" y="1566"/>
                  <a:pt x="1672" y="1566"/>
                </a:cubicBezTo>
                <a:cubicBezTo>
                  <a:pt x="1672" y="1565"/>
                  <a:pt x="1672" y="1564"/>
                  <a:pt x="1672" y="1563"/>
                </a:cubicBezTo>
                <a:cubicBezTo>
                  <a:pt x="1675" y="1535"/>
                  <a:pt x="1735" y="1542"/>
                  <a:pt x="1754" y="1542"/>
                </a:cubicBezTo>
                <a:cubicBezTo>
                  <a:pt x="1776" y="1542"/>
                  <a:pt x="1819" y="1537"/>
                  <a:pt x="1832" y="1559"/>
                </a:cubicBezTo>
                <a:cubicBezTo>
                  <a:pt x="1833" y="1561"/>
                  <a:pt x="1835" y="1563"/>
                  <a:pt x="1835" y="1565"/>
                </a:cubicBezTo>
                <a:cubicBezTo>
                  <a:pt x="1836" y="1568"/>
                  <a:pt x="1836" y="1568"/>
                  <a:pt x="1836" y="1568"/>
                </a:cubicBezTo>
                <a:cubicBezTo>
                  <a:pt x="1836" y="1568"/>
                  <a:pt x="1836" y="1568"/>
                  <a:pt x="1836" y="1568"/>
                </a:cubicBezTo>
                <a:cubicBezTo>
                  <a:pt x="1837" y="1575"/>
                  <a:pt x="1838" y="1581"/>
                  <a:pt x="1840" y="1588"/>
                </a:cubicBezTo>
                <a:cubicBezTo>
                  <a:pt x="1844" y="1611"/>
                  <a:pt x="1844" y="1611"/>
                  <a:pt x="1844" y="1611"/>
                </a:cubicBezTo>
                <a:cubicBezTo>
                  <a:pt x="1845" y="1615"/>
                  <a:pt x="1844" y="1618"/>
                  <a:pt x="1843" y="1621"/>
                </a:cubicBezTo>
                <a:cubicBezTo>
                  <a:pt x="1842" y="1623"/>
                  <a:pt x="1840" y="1625"/>
                  <a:pt x="1838" y="1627"/>
                </a:cubicBezTo>
                <a:cubicBezTo>
                  <a:pt x="1838" y="1627"/>
                  <a:pt x="1837" y="1628"/>
                  <a:pt x="1836" y="1629"/>
                </a:cubicBezTo>
                <a:cubicBezTo>
                  <a:pt x="1836" y="1629"/>
                  <a:pt x="1835" y="1629"/>
                  <a:pt x="1835" y="1630"/>
                </a:cubicBezTo>
                <a:cubicBezTo>
                  <a:pt x="1835" y="1630"/>
                  <a:pt x="1834" y="1630"/>
                  <a:pt x="1834" y="1630"/>
                </a:cubicBezTo>
                <a:cubicBezTo>
                  <a:pt x="1833" y="1631"/>
                  <a:pt x="1832" y="1631"/>
                  <a:pt x="1830" y="1632"/>
                </a:cubicBezTo>
                <a:cubicBezTo>
                  <a:pt x="1829" y="1633"/>
                  <a:pt x="1828" y="1633"/>
                  <a:pt x="1827" y="1634"/>
                </a:cubicBezTo>
                <a:cubicBezTo>
                  <a:pt x="1826" y="1634"/>
                  <a:pt x="1825" y="1634"/>
                  <a:pt x="1825" y="1634"/>
                </a:cubicBezTo>
                <a:cubicBezTo>
                  <a:pt x="1824" y="1635"/>
                  <a:pt x="1823" y="1635"/>
                  <a:pt x="1822" y="1635"/>
                </a:cubicBezTo>
                <a:cubicBezTo>
                  <a:pt x="1821" y="1635"/>
                  <a:pt x="1820" y="1636"/>
                  <a:pt x="1819" y="1636"/>
                </a:cubicBezTo>
                <a:cubicBezTo>
                  <a:pt x="1818" y="1636"/>
                  <a:pt x="1818" y="1636"/>
                  <a:pt x="1818" y="1636"/>
                </a:cubicBezTo>
                <a:cubicBezTo>
                  <a:pt x="1816" y="1636"/>
                  <a:pt x="1814" y="1637"/>
                  <a:pt x="1812" y="1637"/>
                </a:cubicBezTo>
                <a:cubicBezTo>
                  <a:pt x="1809" y="1637"/>
                  <a:pt x="1807" y="1637"/>
                  <a:pt x="1805" y="1637"/>
                </a:cubicBezTo>
                <a:cubicBezTo>
                  <a:pt x="1805" y="1637"/>
                  <a:pt x="1805" y="1637"/>
                  <a:pt x="1805" y="1637"/>
                </a:cubicBezTo>
                <a:cubicBezTo>
                  <a:pt x="1804" y="1637"/>
                  <a:pt x="1804" y="1637"/>
                  <a:pt x="1804" y="1637"/>
                </a:cubicBezTo>
                <a:cubicBezTo>
                  <a:pt x="1804" y="1637"/>
                  <a:pt x="1804" y="1637"/>
                  <a:pt x="1804" y="1637"/>
                </a:cubicBezTo>
                <a:cubicBezTo>
                  <a:pt x="1777" y="1637"/>
                  <a:pt x="1750" y="1637"/>
                  <a:pt x="1722" y="1638"/>
                </a:cubicBezTo>
                <a:cubicBezTo>
                  <a:pt x="1719" y="1638"/>
                  <a:pt x="1716" y="1637"/>
                  <a:pt x="1714" y="1637"/>
                </a:cubicBezTo>
                <a:cubicBezTo>
                  <a:pt x="1713" y="1637"/>
                  <a:pt x="1712" y="1637"/>
                  <a:pt x="1712" y="1637"/>
                </a:cubicBezTo>
                <a:cubicBezTo>
                  <a:pt x="1709" y="1636"/>
                  <a:pt x="1707" y="1636"/>
                  <a:pt x="1705" y="1636"/>
                </a:cubicBezTo>
                <a:cubicBezTo>
                  <a:pt x="1705" y="1636"/>
                  <a:pt x="1705" y="1636"/>
                  <a:pt x="1705" y="1636"/>
                </a:cubicBezTo>
                <a:cubicBezTo>
                  <a:pt x="1704" y="1635"/>
                  <a:pt x="1704" y="1635"/>
                  <a:pt x="1704" y="1635"/>
                </a:cubicBezTo>
                <a:cubicBezTo>
                  <a:pt x="1701" y="1635"/>
                  <a:pt x="1699" y="1634"/>
                  <a:pt x="1697" y="1633"/>
                </a:cubicBezTo>
                <a:cubicBezTo>
                  <a:pt x="1696" y="1633"/>
                  <a:pt x="1695" y="1632"/>
                  <a:pt x="1695" y="1632"/>
                </a:cubicBezTo>
                <a:cubicBezTo>
                  <a:pt x="1693" y="1632"/>
                  <a:pt x="1692" y="1631"/>
                  <a:pt x="1691" y="1630"/>
                </a:cubicBezTo>
                <a:cubicBezTo>
                  <a:pt x="1691" y="1630"/>
                  <a:pt x="1690" y="1630"/>
                  <a:pt x="1690" y="1630"/>
                </a:cubicBezTo>
                <a:cubicBezTo>
                  <a:pt x="1686" y="1628"/>
                  <a:pt x="1682" y="1625"/>
                  <a:pt x="1680" y="1622"/>
                </a:cubicBezTo>
                <a:close/>
                <a:moveTo>
                  <a:pt x="1875" y="1783"/>
                </a:moveTo>
                <a:cubicBezTo>
                  <a:pt x="1873" y="1787"/>
                  <a:pt x="1870" y="1790"/>
                  <a:pt x="1866" y="1793"/>
                </a:cubicBezTo>
                <a:cubicBezTo>
                  <a:pt x="1862" y="1796"/>
                  <a:pt x="1858" y="1799"/>
                  <a:pt x="1852" y="1800"/>
                </a:cubicBezTo>
                <a:cubicBezTo>
                  <a:pt x="1846" y="1802"/>
                  <a:pt x="1840" y="1803"/>
                  <a:pt x="1833" y="1803"/>
                </a:cubicBezTo>
                <a:cubicBezTo>
                  <a:pt x="1815" y="1803"/>
                  <a:pt x="1815" y="1803"/>
                  <a:pt x="1815" y="1803"/>
                </a:cubicBezTo>
                <a:cubicBezTo>
                  <a:pt x="1814" y="1803"/>
                  <a:pt x="1814" y="1803"/>
                  <a:pt x="1814" y="1803"/>
                </a:cubicBezTo>
                <a:cubicBezTo>
                  <a:pt x="1789" y="1803"/>
                  <a:pt x="1765" y="1803"/>
                  <a:pt x="1740" y="1803"/>
                </a:cubicBezTo>
                <a:cubicBezTo>
                  <a:pt x="1737" y="1803"/>
                  <a:pt x="1734" y="1803"/>
                  <a:pt x="1731" y="1803"/>
                </a:cubicBezTo>
                <a:cubicBezTo>
                  <a:pt x="1730" y="1803"/>
                  <a:pt x="1730" y="1803"/>
                  <a:pt x="1729" y="1803"/>
                </a:cubicBezTo>
                <a:cubicBezTo>
                  <a:pt x="1726" y="1802"/>
                  <a:pt x="1724" y="1802"/>
                  <a:pt x="1721" y="1801"/>
                </a:cubicBezTo>
                <a:cubicBezTo>
                  <a:pt x="1721" y="1801"/>
                  <a:pt x="1721" y="1801"/>
                  <a:pt x="1720" y="1801"/>
                </a:cubicBezTo>
                <a:cubicBezTo>
                  <a:pt x="1720" y="1801"/>
                  <a:pt x="1720" y="1801"/>
                  <a:pt x="1720" y="1801"/>
                </a:cubicBezTo>
                <a:cubicBezTo>
                  <a:pt x="1709" y="1798"/>
                  <a:pt x="1698" y="1792"/>
                  <a:pt x="1692" y="1783"/>
                </a:cubicBezTo>
                <a:cubicBezTo>
                  <a:pt x="1692" y="1783"/>
                  <a:pt x="1692" y="1783"/>
                  <a:pt x="1692" y="1783"/>
                </a:cubicBezTo>
                <a:cubicBezTo>
                  <a:pt x="1692" y="1783"/>
                  <a:pt x="1692" y="1783"/>
                  <a:pt x="1692" y="1783"/>
                </a:cubicBezTo>
                <a:cubicBezTo>
                  <a:pt x="1691" y="1782"/>
                  <a:pt x="1690" y="1780"/>
                  <a:pt x="1690" y="1778"/>
                </a:cubicBezTo>
                <a:cubicBezTo>
                  <a:pt x="1689" y="1777"/>
                  <a:pt x="1689" y="1776"/>
                  <a:pt x="1689" y="1775"/>
                </a:cubicBezTo>
                <a:cubicBezTo>
                  <a:pt x="1688" y="1774"/>
                  <a:pt x="1688" y="1773"/>
                  <a:pt x="1688" y="1772"/>
                </a:cubicBezTo>
                <a:cubicBezTo>
                  <a:pt x="1688" y="1772"/>
                  <a:pt x="1688" y="1771"/>
                  <a:pt x="1688" y="1771"/>
                </a:cubicBezTo>
                <a:cubicBezTo>
                  <a:pt x="1687" y="1769"/>
                  <a:pt x="1687" y="1769"/>
                  <a:pt x="1687" y="1769"/>
                </a:cubicBezTo>
                <a:cubicBezTo>
                  <a:pt x="1687" y="1769"/>
                  <a:pt x="1687" y="1769"/>
                  <a:pt x="1687" y="1769"/>
                </a:cubicBezTo>
                <a:cubicBezTo>
                  <a:pt x="1686" y="1756"/>
                  <a:pt x="1685" y="1742"/>
                  <a:pt x="1684" y="1728"/>
                </a:cubicBezTo>
                <a:cubicBezTo>
                  <a:pt x="1684" y="1725"/>
                  <a:pt x="1684" y="1723"/>
                  <a:pt x="1684" y="1721"/>
                </a:cubicBezTo>
                <a:cubicBezTo>
                  <a:pt x="1683" y="1714"/>
                  <a:pt x="1683" y="1714"/>
                  <a:pt x="1683" y="1714"/>
                </a:cubicBezTo>
                <a:cubicBezTo>
                  <a:pt x="1683" y="1713"/>
                  <a:pt x="1683" y="1713"/>
                  <a:pt x="1683" y="1713"/>
                </a:cubicBezTo>
                <a:cubicBezTo>
                  <a:pt x="1683" y="1711"/>
                  <a:pt x="1683" y="1710"/>
                  <a:pt x="1684" y="1709"/>
                </a:cubicBezTo>
                <a:cubicBezTo>
                  <a:pt x="1684" y="1708"/>
                  <a:pt x="1684" y="1707"/>
                  <a:pt x="1684" y="1707"/>
                </a:cubicBezTo>
                <a:cubicBezTo>
                  <a:pt x="1685" y="1706"/>
                  <a:pt x="1685" y="1705"/>
                  <a:pt x="1685" y="1704"/>
                </a:cubicBezTo>
                <a:cubicBezTo>
                  <a:pt x="1686" y="1703"/>
                  <a:pt x="1686" y="1703"/>
                  <a:pt x="1686" y="1702"/>
                </a:cubicBezTo>
                <a:cubicBezTo>
                  <a:pt x="1686" y="1702"/>
                  <a:pt x="1686" y="1702"/>
                  <a:pt x="1686" y="1702"/>
                </a:cubicBezTo>
                <a:cubicBezTo>
                  <a:pt x="1687" y="1700"/>
                  <a:pt x="1688" y="1699"/>
                  <a:pt x="1689" y="1698"/>
                </a:cubicBezTo>
                <a:cubicBezTo>
                  <a:pt x="1690" y="1697"/>
                  <a:pt x="1691" y="1697"/>
                  <a:pt x="1691" y="1696"/>
                </a:cubicBezTo>
                <a:cubicBezTo>
                  <a:pt x="1692" y="1695"/>
                  <a:pt x="1693" y="1695"/>
                  <a:pt x="1694" y="1694"/>
                </a:cubicBezTo>
                <a:cubicBezTo>
                  <a:pt x="1695" y="1694"/>
                  <a:pt x="1695" y="1693"/>
                  <a:pt x="1695" y="1693"/>
                </a:cubicBezTo>
                <a:cubicBezTo>
                  <a:pt x="1695" y="1693"/>
                  <a:pt x="1696" y="1693"/>
                  <a:pt x="1696" y="1693"/>
                </a:cubicBezTo>
                <a:cubicBezTo>
                  <a:pt x="1698" y="1692"/>
                  <a:pt x="1699" y="1691"/>
                  <a:pt x="1701" y="1690"/>
                </a:cubicBezTo>
                <a:cubicBezTo>
                  <a:pt x="1702" y="1690"/>
                  <a:pt x="1702" y="1689"/>
                  <a:pt x="1702" y="1689"/>
                </a:cubicBezTo>
                <a:cubicBezTo>
                  <a:pt x="1703" y="1689"/>
                  <a:pt x="1703" y="1689"/>
                  <a:pt x="1703" y="1689"/>
                </a:cubicBezTo>
                <a:cubicBezTo>
                  <a:pt x="1704" y="1689"/>
                  <a:pt x="1704" y="1689"/>
                  <a:pt x="1705" y="1688"/>
                </a:cubicBezTo>
                <a:cubicBezTo>
                  <a:pt x="1706" y="1688"/>
                  <a:pt x="1708" y="1687"/>
                  <a:pt x="1709" y="1687"/>
                </a:cubicBezTo>
                <a:cubicBezTo>
                  <a:pt x="1710" y="1687"/>
                  <a:pt x="1711" y="1686"/>
                  <a:pt x="1712" y="1686"/>
                </a:cubicBezTo>
                <a:cubicBezTo>
                  <a:pt x="1713" y="1686"/>
                  <a:pt x="1714" y="1686"/>
                  <a:pt x="1714" y="1686"/>
                </a:cubicBezTo>
                <a:cubicBezTo>
                  <a:pt x="1717" y="1685"/>
                  <a:pt x="1720" y="1685"/>
                  <a:pt x="1723" y="1685"/>
                </a:cubicBezTo>
                <a:cubicBezTo>
                  <a:pt x="1723" y="1685"/>
                  <a:pt x="1724" y="1685"/>
                  <a:pt x="1724" y="1685"/>
                </a:cubicBezTo>
                <a:cubicBezTo>
                  <a:pt x="1725" y="1685"/>
                  <a:pt x="1726" y="1685"/>
                  <a:pt x="1727" y="1685"/>
                </a:cubicBezTo>
                <a:cubicBezTo>
                  <a:pt x="1731" y="1685"/>
                  <a:pt x="1731" y="1685"/>
                  <a:pt x="1731" y="1685"/>
                </a:cubicBezTo>
                <a:cubicBezTo>
                  <a:pt x="1736" y="1684"/>
                  <a:pt x="1740" y="1684"/>
                  <a:pt x="1744" y="1684"/>
                </a:cubicBezTo>
                <a:cubicBezTo>
                  <a:pt x="1748" y="1684"/>
                  <a:pt x="1752" y="1684"/>
                  <a:pt x="1755" y="1684"/>
                </a:cubicBezTo>
                <a:cubicBezTo>
                  <a:pt x="1791" y="1684"/>
                  <a:pt x="1791" y="1684"/>
                  <a:pt x="1791" y="1684"/>
                </a:cubicBezTo>
                <a:cubicBezTo>
                  <a:pt x="1801" y="1684"/>
                  <a:pt x="1811" y="1684"/>
                  <a:pt x="1820" y="1685"/>
                </a:cubicBezTo>
                <a:cubicBezTo>
                  <a:pt x="1822" y="1685"/>
                  <a:pt x="1823" y="1685"/>
                  <a:pt x="1825" y="1685"/>
                </a:cubicBezTo>
                <a:cubicBezTo>
                  <a:pt x="1826" y="1686"/>
                  <a:pt x="1827" y="1686"/>
                  <a:pt x="1828" y="1686"/>
                </a:cubicBezTo>
                <a:cubicBezTo>
                  <a:pt x="1828" y="1686"/>
                  <a:pt x="1829" y="1686"/>
                  <a:pt x="1830" y="1686"/>
                </a:cubicBezTo>
                <a:cubicBezTo>
                  <a:pt x="1830" y="1686"/>
                  <a:pt x="1831" y="1686"/>
                  <a:pt x="1831" y="1687"/>
                </a:cubicBezTo>
                <a:cubicBezTo>
                  <a:pt x="1832" y="1687"/>
                  <a:pt x="1832" y="1687"/>
                  <a:pt x="1833" y="1687"/>
                </a:cubicBezTo>
                <a:cubicBezTo>
                  <a:pt x="1834" y="1687"/>
                  <a:pt x="1836" y="1688"/>
                  <a:pt x="1838" y="1689"/>
                </a:cubicBezTo>
                <a:cubicBezTo>
                  <a:pt x="1839" y="1689"/>
                  <a:pt x="1840" y="1689"/>
                  <a:pt x="1841" y="1690"/>
                </a:cubicBezTo>
                <a:cubicBezTo>
                  <a:pt x="1842" y="1690"/>
                  <a:pt x="1842" y="1690"/>
                  <a:pt x="1843" y="1691"/>
                </a:cubicBezTo>
                <a:cubicBezTo>
                  <a:pt x="1845" y="1691"/>
                  <a:pt x="1846" y="1692"/>
                  <a:pt x="1847" y="1693"/>
                </a:cubicBezTo>
                <a:cubicBezTo>
                  <a:pt x="1852" y="1695"/>
                  <a:pt x="1856" y="1698"/>
                  <a:pt x="1859" y="1702"/>
                </a:cubicBezTo>
                <a:cubicBezTo>
                  <a:pt x="1862" y="1705"/>
                  <a:pt x="1864" y="1709"/>
                  <a:pt x="1865" y="1713"/>
                </a:cubicBezTo>
                <a:cubicBezTo>
                  <a:pt x="1870" y="1736"/>
                  <a:pt x="1870" y="1736"/>
                  <a:pt x="1870" y="1736"/>
                </a:cubicBezTo>
                <a:cubicBezTo>
                  <a:pt x="1871" y="1746"/>
                  <a:pt x="1873" y="1755"/>
                  <a:pt x="1875" y="1764"/>
                </a:cubicBezTo>
                <a:cubicBezTo>
                  <a:pt x="1875" y="1764"/>
                  <a:pt x="1875" y="1764"/>
                  <a:pt x="1875" y="1764"/>
                </a:cubicBezTo>
                <a:cubicBezTo>
                  <a:pt x="1876" y="1770"/>
                  <a:pt x="1876" y="1770"/>
                  <a:pt x="1876" y="1770"/>
                </a:cubicBezTo>
                <a:cubicBezTo>
                  <a:pt x="1877" y="1775"/>
                  <a:pt x="1877" y="1779"/>
                  <a:pt x="1875" y="1783"/>
                </a:cubicBezTo>
                <a:close/>
                <a:moveTo>
                  <a:pt x="2041" y="1494"/>
                </a:moveTo>
                <a:cubicBezTo>
                  <a:pt x="2036" y="1492"/>
                  <a:pt x="2032" y="1490"/>
                  <a:pt x="2030" y="1487"/>
                </a:cubicBezTo>
                <a:cubicBezTo>
                  <a:pt x="2027" y="1485"/>
                  <a:pt x="2024" y="1482"/>
                  <a:pt x="2023" y="1479"/>
                </a:cubicBezTo>
                <a:cubicBezTo>
                  <a:pt x="2021" y="1474"/>
                  <a:pt x="2021" y="1474"/>
                  <a:pt x="2021" y="1474"/>
                </a:cubicBezTo>
                <a:cubicBezTo>
                  <a:pt x="2019" y="1467"/>
                  <a:pt x="2016" y="1460"/>
                  <a:pt x="2014" y="1453"/>
                </a:cubicBezTo>
                <a:cubicBezTo>
                  <a:pt x="2012" y="1449"/>
                  <a:pt x="2009" y="1444"/>
                  <a:pt x="2009" y="1439"/>
                </a:cubicBezTo>
                <a:cubicBezTo>
                  <a:pt x="2009" y="1439"/>
                  <a:pt x="2009" y="1438"/>
                  <a:pt x="2009" y="1437"/>
                </a:cubicBezTo>
                <a:cubicBezTo>
                  <a:pt x="2009" y="1437"/>
                  <a:pt x="2009" y="1437"/>
                  <a:pt x="2009" y="1437"/>
                </a:cubicBezTo>
                <a:cubicBezTo>
                  <a:pt x="2009" y="1436"/>
                  <a:pt x="2009" y="1436"/>
                  <a:pt x="2009" y="1436"/>
                </a:cubicBezTo>
                <a:cubicBezTo>
                  <a:pt x="2010" y="1435"/>
                  <a:pt x="2009" y="1435"/>
                  <a:pt x="2010" y="1434"/>
                </a:cubicBezTo>
                <a:cubicBezTo>
                  <a:pt x="2010" y="1434"/>
                  <a:pt x="2010" y="1434"/>
                  <a:pt x="2010" y="1434"/>
                </a:cubicBezTo>
                <a:cubicBezTo>
                  <a:pt x="2016" y="1421"/>
                  <a:pt x="2039" y="1423"/>
                  <a:pt x="2051" y="1423"/>
                </a:cubicBezTo>
                <a:cubicBezTo>
                  <a:pt x="2110" y="1422"/>
                  <a:pt x="2110" y="1422"/>
                  <a:pt x="2110" y="1422"/>
                </a:cubicBezTo>
                <a:cubicBezTo>
                  <a:pt x="2115" y="1422"/>
                  <a:pt x="2120" y="1423"/>
                  <a:pt x="2125" y="1424"/>
                </a:cubicBezTo>
                <a:cubicBezTo>
                  <a:pt x="2126" y="1424"/>
                  <a:pt x="2128" y="1424"/>
                  <a:pt x="2129" y="1425"/>
                </a:cubicBezTo>
                <a:cubicBezTo>
                  <a:pt x="2129" y="1425"/>
                  <a:pt x="2130" y="1425"/>
                  <a:pt x="2131" y="1425"/>
                </a:cubicBezTo>
                <a:cubicBezTo>
                  <a:pt x="2132" y="1425"/>
                  <a:pt x="2133" y="1426"/>
                  <a:pt x="2133" y="1426"/>
                </a:cubicBezTo>
                <a:cubicBezTo>
                  <a:pt x="2135" y="1426"/>
                  <a:pt x="2137" y="1427"/>
                  <a:pt x="2138" y="1428"/>
                </a:cubicBezTo>
                <a:cubicBezTo>
                  <a:pt x="2139" y="1428"/>
                  <a:pt x="2139" y="1428"/>
                  <a:pt x="2139" y="1428"/>
                </a:cubicBezTo>
                <a:cubicBezTo>
                  <a:pt x="2139" y="1428"/>
                  <a:pt x="2139" y="1428"/>
                  <a:pt x="2140" y="1428"/>
                </a:cubicBezTo>
                <a:cubicBezTo>
                  <a:pt x="2141" y="1429"/>
                  <a:pt x="2142" y="1429"/>
                  <a:pt x="2144" y="1430"/>
                </a:cubicBezTo>
                <a:cubicBezTo>
                  <a:pt x="2145" y="1431"/>
                  <a:pt x="2146" y="1431"/>
                  <a:pt x="2146" y="1431"/>
                </a:cubicBezTo>
                <a:cubicBezTo>
                  <a:pt x="2147" y="1432"/>
                  <a:pt x="2147" y="1432"/>
                  <a:pt x="2148" y="1432"/>
                </a:cubicBezTo>
                <a:cubicBezTo>
                  <a:pt x="2148" y="1433"/>
                  <a:pt x="2148" y="1433"/>
                  <a:pt x="2149" y="1433"/>
                </a:cubicBezTo>
                <a:cubicBezTo>
                  <a:pt x="2149" y="1433"/>
                  <a:pt x="2150" y="1434"/>
                  <a:pt x="2150" y="1434"/>
                </a:cubicBezTo>
                <a:cubicBezTo>
                  <a:pt x="2153" y="1436"/>
                  <a:pt x="2156" y="1439"/>
                  <a:pt x="2157" y="1442"/>
                </a:cubicBezTo>
                <a:cubicBezTo>
                  <a:pt x="2157" y="1442"/>
                  <a:pt x="2157" y="1442"/>
                  <a:pt x="2157" y="1442"/>
                </a:cubicBezTo>
                <a:cubicBezTo>
                  <a:pt x="2163" y="1450"/>
                  <a:pt x="2166" y="1460"/>
                  <a:pt x="2170" y="1468"/>
                </a:cubicBezTo>
                <a:cubicBezTo>
                  <a:pt x="2170" y="1468"/>
                  <a:pt x="2170" y="1468"/>
                  <a:pt x="2170" y="1468"/>
                </a:cubicBezTo>
                <a:cubicBezTo>
                  <a:pt x="2172" y="1473"/>
                  <a:pt x="2176" y="1477"/>
                  <a:pt x="2177" y="1482"/>
                </a:cubicBezTo>
                <a:cubicBezTo>
                  <a:pt x="2177" y="1482"/>
                  <a:pt x="2177" y="1483"/>
                  <a:pt x="2177" y="1483"/>
                </a:cubicBezTo>
                <a:cubicBezTo>
                  <a:pt x="2177" y="1483"/>
                  <a:pt x="2177" y="1483"/>
                  <a:pt x="2177" y="1483"/>
                </a:cubicBezTo>
                <a:cubicBezTo>
                  <a:pt x="2178" y="1492"/>
                  <a:pt x="2170" y="1496"/>
                  <a:pt x="2162" y="1498"/>
                </a:cubicBezTo>
                <a:cubicBezTo>
                  <a:pt x="2161" y="1498"/>
                  <a:pt x="2161" y="1498"/>
                  <a:pt x="2161" y="1499"/>
                </a:cubicBezTo>
                <a:cubicBezTo>
                  <a:pt x="2160" y="1499"/>
                  <a:pt x="2160" y="1499"/>
                  <a:pt x="2159" y="1499"/>
                </a:cubicBezTo>
                <a:cubicBezTo>
                  <a:pt x="2158" y="1499"/>
                  <a:pt x="2156" y="1499"/>
                  <a:pt x="2155" y="1500"/>
                </a:cubicBezTo>
                <a:cubicBezTo>
                  <a:pt x="2154" y="1500"/>
                  <a:pt x="2154" y="1500"/>
                  <a:pt x="2153" y="1500"/>
                </a:cubicBezTo>
                <a:cubicBezTo>
                  <a:pt x="2152" y="1500"/>
                  <a:pt x="2150" y="1500"/>
                  <a:pt x="2149" y="1500"/>
                </a:cubicBezTo>
                <a:cubicBezTo>
                  <a:pt x="2148" y="1500"/>
                  <a:pt x="2147" y="1500"/>
                  <a:pt x="2146" y="1500"/>
                </a:cubicBezTo>
                <a:cubicBezTo>
                  <a:pt x="2146" y="1500"/>
                  <a:pt x="2146" y="1500"/>
                  <a:pt x="2146" y="1500"/>
                </a:cubicBezTo>
                <a:cubicBezTo>
                  <a:pt x="2144" y="1500"/>
                  <a:pt x="2144" y="1500"/>
                  <a:pt x="2144" y="1500"/>
                </a:cubicBezTo>
                <a:cubicBezTo>
                  <a:pt x="2135" y="1500"/>
                  <a:pt x="2126" y="1500"/>
                  <a:pt x="2117" y="1500"/>
                </a:cubicBezTo>
                <a:cubicBezTo>
                  <a:pt x="2102" y="1500"/>
                  <a:pt x="2087" y="1500"/>
                  <a:pt x="2072" y="1500"/>
                </a:cubicBezTo>
                <a:cubicBezTo>
                  <a:pt x="2061" y="1500"/>
                  <a:pt x="2050" y="1499"/>
                  <a:pt x="2041" y="1494"/>
                </a:cubicBezTo>
                <a:cubicBezTo>
                  <a:pt x="2041" y="1494"/>
                  <a:pt x="2041" y="1494"/>
                  <a:pt x="2041" y="1494"/>
                </a:cubicBezTo>
                <a:close/>
                <a:moveTo>
                  <a:pt x="2079" y="1621"/>
                </a:moveTo>
                <a:cubicBezTo>
                  <a:pt x="2076" y="1617"/>
                  <a:pt x="2073" y="1614"/>
                  <a:pt x="2072" y="1611"/>
                </a:cubicBezTo>
                <a:cubicBezTo>
                  <a:pt x="2064" y="1588"/>
                  <a:pt x="2064" y="1588"/>
                  <a:pt x="2064" y="1588"/>
                </a:cubicBezTo>
                <a:cubicBezTo>
                  <a:pt x="2061" y="1581"/>
                  <a:pt x="2059" y="1575"/>
                  <a:pt x="2056" y="1568"/>
                </a:cubicBezTo>
                <a:cubicBezTo>
                  <a:pt x="2056" y="1568"/>
                  <a:pt x="2056" y="1568"/>
                  <a:pt x="2056" y="1568"/>
                </a:cubicBezTo>
                <a:cubicBezTo>
                  <a:pt x="2055" y="1565"/>
                  <a:pt x="2055" y="1565"/>
                  <a:pt x="2055" y="1565"/>
                </a:cubicBezTo>
                <a:cubicBezTo>
                  <a:pt x="2054" y="1561"/>
                  <a:pt x="2054" y="1558"/>
                  <a:pt x="2055" y="1555"/>
                </a:cubicBezTo>
                <a:cubicBezTo>
                  <a:pt x="2056" y="1553"/>
                  <a:pt x="2057" y="1552"/>
                  <a:pt x="2059" y="1550"/>
                </a:cubicBezTo>
                <a:cubicBezTo>
                  <a:pt x="2059" y="1550"/>
                  <a:pt x="2059" y="1550"/>
                  <a:pt x="2060" y="1549"/>
                </a:cubicBezTo>
                <a:cubicBezTo>
                  <a:pt x="2060" y="1549"/>
                  <a:pt x="2061" y="1548"/>
                  <a:pt x="2061" y="1548"/>
                </a:cubicBezTo>
                <a:cubicBezTo>
                  <a:pt x="2064" y="1546"/>
                  <a:pt x="2068" y="1544"/>
                  <a:pt x="2072" y="1543"/>
                </a:cubicBezTo>
                <a:cubicBezTo>
                  <a:pt x="2076" y="1542"/>
                  <a:pt x="2080" y="1542"/>
                  <a:pt x="2084" y="1541"/>
                </a:cubicBezTo>
                <a:cubicBezTo>
                  <a:pt x="2100" y="1540"/>
                  <a:pt x="2117" y="1541"/>
                  <a:pt x="2125" y="1541"/>
                </a:cubicBezTo>
                <a:cubicBezTo>
                  <a:pt x="2153" y="1541"/>
                  <a:pt x="2202" y="1535"/>
                  <a:pt x="2218" y="1564"/>
                </a:cubicBezTo>
                <a:cubicBezTo>
                  <a:pt x="2218" y="1564"/>
                  <a:pt x="2218" y="1564"/>
                  <a:pt x="2218" y="1564"/>
                </a:cubicBezTo>
                <a:cubicBezTo>
                  <a:pt x="2218" y="1565"/>
                  <a:pt x="2218" y="1565"/>
                  <a:pt x="2218" y="1565"/>
                </a:cubicBezTo>
                <a:cubicBezTo>
                  <a:pt x="2218" y="1565"/>
                  <a:pt x="2218" y="1565"/>
                  <a:pt x="2218" y="1565"/>
                </a:cubicBezTo>
                <a:cubicBezTo>
                  <a:pt x="2224" y="1577"/>
                  <a:pt x="2230" y="1589"/>
                  <a:pt x="2236" y="1601"/>
                </a:cubicBezTo>
                <a:cubicBezTo>
                  <a:pt x="2238" y="1605"/>
                  <a:pt x="2241" y="1609"/>
                  <a:pt x="2242" y="1614"/>
                </a:cubicBezTo>
                <a:cubicBezTo>
                  <a:pt x="2242" y="1614"/>
                  <a:pt x="2242" y="1614"/>
                  <a:pt x="2242" y="1614"/>
                </a:cubicBezTo>
                <a:cubicBezTo>
                  <a:pt x="2242" y="1615"/>
                  <a:pt x="2242" y="1616"/>
                  <a:pt x="2242" y="1617"/>
                </a:cubicBezTo>
                <a:cubicBezTo>
                  <a:pt x="2242" y="1618"/>
                  <a:pt x="2242" y="1619"/>
                  <a:pt x="2242" y="1620"/>
                </a:cubicBezTo>
                <a:cubicBezTo>
                  <a:pt x="2242" y="1620"/>
                  <a:pt x="2242" y="1620"/>
                  <a:pt x="2242" y="1620"/>
                </a:cubicBezTo>
                <a:cubicBezTo>
                  <a:pt x="2242" y="1620"/>
                  <a:pt x="2242" y="1621"/>
                  <a:pt x="2242" y="1621"/>
                </a:cubicBezTo>
                <a:cubicBezTo>
                  <a:pt x="2242" y="1622"/>
                  <a:pt x="2241" y="1623"/>
                  <a:pt x="2240" y="1624"/>
                </a:cubicBezTo>
                <a:cubicBezTo>
                  <a:pt x="2240" y="1625"/>
                  <a:pt x="2240" y="1625"/>
                  <a:pt x="2240" y="1625"/>
                </a:cubicBezTo>
                <a:cubicBezTo>
                  <a:pt x="2239" y="1626"/>
                  <a:pt x="2238" y="1627"/>
                  <a:pt x="2237" y="1628"/>
                </a:cubicBezTo>
                <a:cubicBezTo>
                  <a:pt x="2237" y="1628"/>
                  <a:pt x="2237" y="1628"/>
                  <a:pt x="2237" y="1628"/>
                </a:cubicBezTo>
                <a:cubicBezTo>
                  <a:pt x="2236" y="1629"/>
                  <a:pt x="2236" y="1629"/>
                  <a:pt x="2236" y="1629"/>
                </a:cubicBezTo>
                <a:cubicBezTo>
                  <a:pt x="2235" y="1630"/>
                  <a:pt x="2234" y="1630"/>
                  <a:pt x="2234" y="1630"/>
                </a:cubicBezTo>
                <a:cubicBezTo>
                  <a:pt x="2231" y="1632"/>
                  <a:pt x="2229" y="1633"/>
                  <a:pt x="2225" y="1634"/>
                </a:cubicBezTo>
                <a:cubicBezTo>
                  <a:pt x="2225" y="1634"/>
                  <a:pt x="2224" y="1635"/>
                  <a:pt x="2223" y="1635"/>
                </a:cubicBezTo>
                <a:cubicBezTo>
                  <a:pt x="2221" y="1635"/>
                  <a:pt x="2220" y="1635"/>
                  <a:pt x="2219" y="1636"/>
                </a:cubicBezTo>
                <a:cubicBezTo>
                  <a:pt x="2218" y="1636"/>
                  <a:pt x="2218" y="1636"/>
                  <a:pt x="2217" y="1636"/>
                </a:cubicBezTo>
                <a:cubicBezTo>
                  <a:pt x="2217" y="1636"/>
                  <a:pt x="2216" y="1636"/>
                  <a:pt x="2216" y="1636"/>
                </a:cubicBezTo>
                <a:cubicBezTo>
                  <a:pt x="2187" y="1639"/>
                  <a:pt x="2156" y="1636"/>
                  <a:pt x="2126" y="1637"/>
                </a:cubicBezTo>
                <a:cubicBezTo>
                  <a:pt x="2123" y="1637"/>
                  <a:pt x="2120" y="1636"/>
                  <a:pt x="2117" y="1636"/>
                </a:cubicBezTo>
                <a:cubicBezTo>
                  <a:pt x="2117" y="1636"/>
                  <a:pt x="2117" y="1636"/>
                  <a:pt x="2117" y="1636"/>
                </a:cubicBezTo>
                <a:cubicBezTo>
                  <a:pt x="2106" y="1635"/>
                  <a:pt x="2095" y="1631"/>
                  <a:pt x="2086" y="1625"/>
                </a:cubicBezTo>
                <a:cubicBezTo>
                  <a:pt x="2083" y="1624"/>
                  <a:pt x="2081" y="1622"/>
                  <a:pt x="2079" y="1621"/>
                </a:cubicBezTo>
                <a:close/>
                <a:moveTo>
                  <a:pt x="2322" y="1782"/>
                </a:moveTo>
                <a:cubicBezTo>
                  <a:pt x="2322" y="1783"/>
                  <a:pt x="2321" y="1783"/>
                  <a:pt x="2321" y="1784"/>
                </a:cubicBezTo>
                <a:cubicBezTo>
                  <a:pt x="2321" y="1785"/>
                  <a:pt x="2321" y="1785"/>
                  <a:pt x="2321" y="1786"/>
                </a:cubicBezTo>
                <a:cubicBezTo>
                  <a:pt x="2320" y="1787"/>
                  <a:pt x="2320" y="1788"/>
                  <a:pt x="2319" y="1789"/>
                </a:cubicBezTo>
                <a:cubicBezTo>
                  <a:pt x="2319" y="1789"/>
                  <a:pt x="2319" y="1789"/>
                  <a:pt x="2319" y="1790"/>
                </a:cubicBezTo>
                <a:cubicBezTo>
                  <a:pt x="2318" y="1790"/>
                  <a:pt x="2318" y="1791"/>
                  <a:pt x="2317" y="1791"/>
                </a:cubicBezTo>
                <a:cubicBezTo>
                  <a:pt x="2317" y="1791"/>
                  <a:pt x="2317" y="1792"/>
                  <a:pt x="2316" y="1792"/>
                </a:cubicBezTo>
                <a:cubicBezTo>
                  <a:pt x="2316" y="1792"/>
                  <a:pt x="2316" y="1792"/>
                  <a:pt x="2316" y="1793"/>
                </a:cubicBezTo>
                <a:cubicBezTo>
                  <a:pt x="2310" y="1798"/>
                  <a:pt x="2303" y="1800"/>
                  <a:pt x="2296" y="1801"/>
                </a:cubicBezTo>
                <a:cubicBezTo>
                  <a:pt x="2296" y="1801"/>
                  <a:pt x="2295" y="1801"/>
                  <a:pt x="2295" y="1801"/>
                </a:cubicBezTo>
                <a:cubicBezTo>
                  <a:pt x="2292" y="1802"/>
                  <a:pt x="2289" y="1802"/>
                  <a:pt x="2286" y="1802"/>
                </a:cubicBezTo>
                <a:cubicBezTo>
                  <a:pt x="2286" y="1802"/>
                  <a:pt x="2286" y="1802"/>
                  <a:pt x="2286" y="1802"/>
                </a:cubicBezTo>
                <a:cubicBezTo>
                  <a:pt x="2283" y="1802"/>
                  <a:pt x="2283" y="1802"/>
                  <a:pt x="2283" y="1802"/>
                </a:cubicBezTo>
                <a:cubicBezTo>
                  <a:pt x="2280" y="1802"/>
                  <a:pt x="2277" y="1802"/>
                  <a:pt x="2275" y="1802"/>
                </a:cubicBezTo>
                <a:cubicBezTo>
                  <a:pt x="2193" y="1802"/>
                  <a:pt x="2193" y="1802"/>
                  <a:pt x="2193" y="1802"/>
                </a:cubicBezTo>
                <a:cubicBezTo>
                  <a:pt x="2190" y="1802"/>
                  <a:pt x="2187" y="1802"/>
                  <a:pt x="2184" y="1802"/>
                </a:cubicBezTo>
                <a:cubicBezTo>
                  <a:pt x="2183" y="1801"/>
                  <a:pt x="2182" y="1801"/>
                  <a:pt x="2181" y="1801"/>
                </a:cubicBezTo>
                <a:cubicBezTo>
                  <a:pt x="2164" y="1799"/>
                  <a:pt x="2144" y="1791"/>
                  <a:pt x="2135" y="1776"/>
                </a:cubicBezTo>
                <a:cubicBezTo>
                  <a:pt x="2133" y="1774"/>
                  <a:pt x="2132" y="1772"/>
                  <a:pt x="2131" y="1770"/>
                </a:cubicBezTo>
                <a:cubicBezTo>
                  <a:pt x="2131" y="1769"/>
                  <a:pt x="2131" y="1769"/>
                  <a:pt x="2131" y="1769"/>
                </a:cubicBezTo>
                <a:cubicBezTo>
                  <a:pt x="2131" y="1769"/>
                  <a:pt x="2131" y="1769"/>
                  <a:pt x="2131" y="1769"/>
                </a:cubicBezTo>
                <a:cubicBezTo>
                  <a:pt x="2127" y="1757"/>
                  <a:pt x="2122" y="1746"/>
                  <a:pt x="2118" y="1734"/>
                </a:cubicBezTo>
                <a:cubicBezTo>
                  <a:pt x="2116" y="1728"/>
                  <a:pt x="2112" y="1720"/>
                  <a:pt x="2110" y="1713"/>
                </a:cubicBezTo>
                <a:cubicBezTo>
                  <a:pt x="2110" y="1713"/>
                  <a:pt x="2110" y="1713"/>
                  <a:pt x="2110" y="1713"/>
                </a:cubicBezTo>
                <a:cubicBezTo>
                  <a:pt x="2110" y="1713"/>
                  <a:pt x="2110" y="1712"/>
                  <a:pt x="2110" y="1712"/>
                </a:cubicBezTo>
                <a:cubicBezTo>
                  <a:pt x="2110" y="1712"/>
                  <a:pt x="2109" y="1711"/>
                  <a:pt x="2109" y="1710"/>
                </a:cubicBezTo>
                <a:cubicBezTo>
                  <a:pt x="2109" y="1707"/>
                  <a:pt x="2109" y="1704"/>
                  <a:pt x="2109" y="1701"/>
                </a:cubicBezTo>
                <a:cubicBezTo>
                  <a:pt x="2110" y="1699"/>
                  <a:pt x="2111" y="1698"/>
                  <a:pt x="2112" y="1696"/>
                </a:cubicBezTo>
                <a:cubicBezTo>
                  <a:pt x="2112" y="1696"/>
                  <a:pt x="2112" y="1696"/>
                  <a:pt x="2112" y="1696"/>
                </a:cubicBezTo>
                <a:cubicBezTo>
                  <a:pt x="2117" y="1688"/>
                  <a:pt x="2126" y="1685"/>
                  <a:pt x="2136" y="1684"/>
                </a:cubicBezTo>
                <a:cubicBezTo>
                  <a:pt x="2136" y="1684"/>
                  <a:pt x="2136" y="1684"/>
                  <a:pt x="2137" y="1684"/>
                </a:cubicBezTo>
                <a:cubicBezTo>
                  <a:pt x="2139" y="1684"/>
                  <a:pt x="2141" y="1684"/>
                  <a:pt x="2144" y="1684"/>
                </a:cubicBezTo>
                <a:cubicBezTo>
                  <a:pt x="2144" y="1684"/>
                  <a:pt x="2145" y="1683"/>
                  <a:pt x="2145" y="1683"/>
                </a:cubicBezTo>
                <a:cubicBezTo>
                  <a:pt x="2151" y="1683"/>
                  <a:pt x="2151" y="1683"/>
                  <a:pt x="2151" y="1683"/>
                </a:cubicBezTo>
                <a:cubicBezTo>
                  <a:pt x="2152" y="1683"/>
                  <a:pt x="2153" y="1683"/>
                  <a:pt x="2155" y="1683"/>
                </a:cubicBezTo>
                <a:cubicBezTo>
                  <a:pt x="2180" y="1683"/>
                  <a:pt x="2205" y="1683"/>
                  <a:pt x="2231" y="1683"/>
                </a:cubicBezTo>
                <a:cubicBezTo>
                  <a:pt x="2231" y="1683"/>
                  <a:pt x="2231" y="1683"/>
                  <a:pt x="2231" y="1683"/>
                </a:cubicBezTo>
                <a:cubicBezTo>
                  <a:pt x="2231" y="1683"/>
                  <a:pt x="2231" y="1683"/>
                  <a:pt x="2231" y="1683"/>
                </a:cubicBezTo>
                <a:cubicBezTo>
                  <a:pt x="2234" y="1683"/>
                  <a:pt x="2237" y="1683"/>
                  <a:pt x="2240" y="1684"/>
                </a:cubicBezTo>
                <a:cubicBezTo>
                  <a:pt x="2240" y="1684"/>
                  <a:pt x="2241" y="1684"/>
                  <a:pt x="2241" y="1684"/>
                </a:cubicBezTo>
                <a:cubicBezTo>
                  <a:pt x="2258" y="1686"/>
                  <a:pt x="2277" y="1693"/>
                  <a:pt x="2287" y="1706"/>
                </a:cubicBezTo>
                <a:cubicBezTo>
                  <a:pt x="2289" y="1708"/>
                  <a:pt x="2290" y="1710"/>
                  <a:pt x="2291" y="1712"/>
                </a:cubicBezTo>
                <a:cubicBezTo>
                  <a:pt x="2294" y="1717"/>
                  <a:pt x="2294" y="1717"/>
                  <a:pt x="2294" y="1717"/>
                </a:cubicBezTo>
                <a:cubicBezTo>
                  <a:pt x="2299" y="1727"/>
                  <a:pt x="2304" y="1737"/>
                  <a:pt x="2309" y="1748"/>
                </a:cubicBezTo>
                <a:cubicBezTo>
                  <a:pt x="2312" y="1754"/>
                  <a:pt x="2318" y="1762"/>
                  <a:pt x="2320" y="1771"/>
                </a:cubicBezTo>
                <a:cubicBezTo>
                  <a:pt x="2322" y="1775"/>
                  <a:pt x="2323" y="1778"/>
                  <a:pt x="2322" y="1782"/>
                </a:cubicBezTo>
                <a:close/>
                <a:moveTo>
                  <a:pt x="2340" y="1624"/>
                </a:moveTo>
                <a:cubicBezTo>
                  <a:pt x="2338" y="1622"/>
                  <a:pt x="2337" y="1621"/>
                  <a:pt x="2335" y="1620"/>
                </a:cubicBezTo>
                <a:cubicBezTo>
                  <a:pt x="2331" y="1617"/>
                  <a:pt x="2328" y="1613"/>
                  <a:pt x="2326" y="1610"/>
                </a:cubicBezTo>
                <a:cubicBezTo>
                  <a:pt x="2324" y="1607"/>
                  <a:pt x="2324" y="1607"/>
                  <a:pt x="2324" y="1607"/>
                </a:cubicBezTo>
                <a:cubicBezTo>
                  <a:pt x="2324" y="1607"/>
                  <a:pt x="2324" y="1607"/>
                  <a:pt x="2324" y="1607"/>
                </a:cubicBezTo>
                <a:cubicBezTo>
                  <a:pt x="2317" y="1594"/>
                  <a:pt x="2310" y="1582"/>
                  <a:pt x="2303" y="1569"/>
                </a:cubicBezTo>
                <a:cubicBezTo>
                  <a:pt x="2303" y="1569"/>
                  <a:pt x="2303" y="1569"/>
                  <a:pt x="2303" y="1569"/>
                </a:cubicBezTo>
                <a:cubicBezTo>
                  <a:pt x="2300" y="1564"/>
                  <a:pt x="2300" y="1564"/>
                  <a:pt x="2300" y="1564"/>
                </a:cubicBezTo>
                <a:cubicBezTo>
                  <a:pt x="2298" y="1561"/>
                  <a:pt x="2298" y="1558"/>
                  <a:pt x="2298" y="1555"/>
                </a:cubicBezTo>
                <a:cubicBezTo>
                  <a:pt x="2299" y="1552"/>
                  <a:pt x="2300" y="1550"/>
                  <a:pt x="2303" y="1547"/>
                </a:cubicBezTo>
                <a:cubicBezTo>
                  <a:pt x="2306" y="1545"/>
                  <a:pt x="2309" y="1544"/>
                  <a:pt x="2313" y="1542"/>
                </a:cubicBezTo>
                <a:cubicBezTo>
                  <a:pt x="2318" y="1541"/>
                  <a:pt x="2323" y="1541"/>
                  <a:pt x="2329" y="1541"/>
                </a:cubicBezTo>
                <a:cubicBezTo>
                  <a:pt x="2330" y="1541"/>
                  <a:pt x="2330" y="1541"/>
                  <a:pt x="2330" y="1541"/>
                </a:cubicBezTo>
                <a:cubicBezTo>
                  <a:pt x="2342" y="1540"/>
                  <a:pt x="2356" y="1540"/>
                  <a:pt x="2363" y="1540"/>
                </a:cubicBezTo>
                <a:cubicBezTo>
                  <a:pt x="2394" y="1540"/>
                  <a:pt x="2443" y="1534"/>
                  <a:pt x="2463" y="1564"/>
                </a:cubicBezTo>
                <a:cubicBezTo>
                  <a:pt x="2470" y="1573"/>
                  <a:pt x="2476" y="1583"/>
                  <a:pt x="2483" y="1593"/>
                </a:cubicBezTo>
                <a:cubicBezTo>
                  <a:pt x="2486" y="1598"/>
                  <a:pt x="2492" y="1605"/>
                  <a:pt x="2495" y="1611"/>
                </a:cubicBezTo>
                <a:cubicBezTo>
                  <a:pt x="2497" y="1614"/>
                  <a:pt x="2498" y="1617"/>
                  <a:pt x="2498" y="1620"/>
                </a:cubicBezTo>
                <a:cubicBezTo>
                  <a:pt x="2498" y="1621"/>
                  <a:pt x="2497" y="1623"/>
                  <a:pt x="2496" y="1625"/>
                </a:cubicBezTo>
                <a:cubicBezTo>
                  <a:pt x="2496" y="1626"/>
                  <a:pt x="2495" y="1627"/>
                  <a:pt x="2494" y="1628"/>
                </a:cubicBezTo>
                <a:cubicBezTo>
                  <a:pt x="2494" y="1628"/>
                  <a:pt x="2494" y="1628"/>
                  <a:pt x="2494" y="1628"/>
                </a:cubicBezTo>
                <a:cubicBezTo>
                  <a:pt x="2494" y="1628"/>
                  <a:pt x="2494" y="1628"/>
                  <a:pt x="2494" y="1628"/>
                </a:cubicBezTo>
                <a:cubicBezTo>
                  <a:pt x="2493" y="1629"/>
                  <a:pt x="2493" y="1629"/>
                  <a:pt x="2492" y="1630"/>
                </a:cubicBezTo>
                <a:cubicBezTo>
                  <a:pt x="2492" y="1630"/>
                  <a:pt x="2491" y="1630"/>
                  <a:pt x="2491" y="1630"/>
                </a:cubicBezTo>
                <a:cubicBezTo>
                  <a:pt x="2490" y="1631"/>
                  <a:pt x="2489" y="1631"/>
                  <a:pt x="2488" y="1632"/>
                </a:cubicBezTo>
                <a:cubicBezTo>
                  <a:pt x="2487" y="1632"/>
                  <a:pt x="2485" y="1633"/>
                  <a:pt x="2484" y="1633"/>
                </a:cubicBezTo>
                <a:cubicBezTo>
                  <a:pt x="2484" y="1633"/>
                  <a:pt x="2484" y="1634"/>
                  <a:pt x="2484" y="1634"/>
                </a:cubicBezTo>
                <a:cubicBezTo>
                  <a:pt x="2484" y="1634"/>
                  <a:pt x="2483" y="1634"/>
                  <a:pt x="2483" y="1634"/>
                </a:cubicBezTo>
                <a:cubicBezTo>
                  <a:pt x="2469" y="1638"/>
                  <a:pt x="2448" y="1636"/>
                  <a:pt x="2434" y="1636"/>
                </a:cubicBezTo>
                <a:cubicBezTo>
                  <a:pt x="2418" y="1636"/>
                  <a:pt x="2401" y="1636"/>
                  <a:pt x="2385" y="1636"/>
                </a:cubicBezTo>
                <a:cubicBezTo>
                  <a:pt x="2370" y="1636"/>
                  <a:pt x="2353" y="1632"/>
                  <a:pt x="2340" y="1624"/>
                </a:cubicBezTo>
                <a:close/>
                <a:moveTo>
                  <a:pt x="2605" y="1791"/>
                </a:moveTo>
                <a:cubicBezTo>
                  <a:pt x="2605" y="1791"/>
                  <a:pt x="2605" y="1791"/>
                  <a:pt x="2604" y="1791"/>
                </a:cubicBezTo>
                <a:cubicBezTo>
                  <a:pt x="2602" y="1794"/>
                  <a:pt x="2598" y="1797"/>
                  <a:pt x="2593" y="1798"/>
                </a:cubicBezTo>
                <a:cubicBezTo>
                  <a:pt x="2589" y="1800"/>
                  <a:pt x="2583" y="1801"/>
                  <a:pt x="2576" y="1801"/>
                </a:cubicBezTo>
                <a:cubicBezTo>
                  <a:pt x="2569" y="1801"/>
                  <a:pt x="2569" y="1801"/>
                  <a:pt x="2569" y="1801"/>
                </a:cubicBezTo>
                <a:cubicBezTo>
                  <a:pt x="2569" y="1801"/>
                  <a:pt x="2569" y="1801"/>
                  <a:pt x="2569" y="1801"/>
                </a:cubicBezTo>
                <a:cubicBezTo>
                  <a:pt x="2541" y="1801"/>
                  <a:pt x="2512" y="1801"/>
                  <a:pt x="2483" y="1801"/>
                </a:cubicBezTo>
                <a:cubicBezTo>
                  <a:pt x="2480" y="1801"/>
                  <a:pt x="2476" y="1801"/>
                  <a:pt x="2473" y="1801"/>
                </a:cubicBezTo>
                <a:cubicBezTo>
                  <a:pt x="2473" y="1801"/>
                  <a:pt x="2473" y="1801"/>
                  <a:pt x="2473" y="1801"/>
                </a:cubicBezTo>
                <a:cubicBezTo>
                  <a:pt x="2453" y="1799"/>
                  <a:pt x="2432" y="1790"/>
                  <a:pt x="2419" y="1775"/>
                </a:cubicBezTo>
                <a:cubicBezTo>
                  <a:pt x="2418" y="1773"/>
                  <a:pt x="2416" y="1771"/>
                  <a:pt x="2415" y="1769"/>
                </a:cubicBezTo>
                <a:cubicBezTo>
                  <a:pt x="2415" y="1769"/>
                  <a:pt x="2415" y="1769"/>
                  <a:pt x="2415" y="1769"/>
                </a:cubicBezTo>
                <a:cubicBezTo>
                  <a:pt x="2415" y="1769"/>
                  <a:pt x="2415" y="1769"/>
                  <a:pt x="2415" y="1769"/>
                </a:cubicBezTo>
                <a:cubicBezTo>
                  <a:pt x="2409" y="1758"/>
                  <a:pt x="2402" y="1747"/>
                  <a:pt x="2396" y="1736"/>
                </a:cubicBezTo>
                <a:cubicBezTo>
                  <a:pt x="2392" y="1728"/>
                  <a:pt x="2383" y="1716"/>
                  <a:pt x="2381" y="1706"/>
                </a:cubicBezTo>
                <a:cubicBezTo>
                  <a:pt x="2381" y="1706"/>
                  <a:pt x="2381" y="1706"/>
                  <a:pt x="2381" y="1706"/>
                </a:cubicBezTo>
                <a:cubicBezTo>
                  <a:pt x="2380" y="1705"/>
                  <a:pt x="2380" y="1704"/>
                  <a:pt x="2380" y="1703"/>
                </a:cubicBezTo>
                <a:cubicBezTo>
                  <a:pt x="2379" y="1693"/>
                  <a:pt x="2387" y="1688"/>
                  <a:pt x="2396" y="1685"/>
                </a:cubicBezTo>
                <a:cubicBezTo>
                  <a:pt x="2396" y="1685"/>
                  <a:pt x="2396" y="1685"/>
                  <a:pt x="2396" y="1685"/>
                </a:cubicBezTo>
                <a:cubicBezTo>
                  <a:pt x="2396" y="1685"/>
                  <a:pt x="2397" y="1685"/>
                  <a:pt x="2397" y="1685"/>
                </a:cubicBezTo>
                <a:cubicBezTo>
                  <a:pt x="2398" y="1685"/>
                  <a:pt x="2398" y="1685"/>
                  <a:pt x="2399" y="1684"/>
                </a:cubicBezTo>
                <a:cubicBezTo>
                  <a:pt x="2403" y="1683"/>
                  <a:pt x="2408" y="1683"/>
                  <a:pt x="2413" y="1683"/>
                </a:cubicBezTo>
                <a:cubicBezTo>
                  <a:pt x="2470" y="1683"/>
                  <a:pt x="2470" y="1683"/>
                  <a:pt x="2470" y="1683"/>
                </a:cubicBezTo>
                <a:cubicBezTo>
                  <a:pt x="2479" y="1683"/>
                  <a:pt x="2489" y="1683"/>
                  <a:pt x="2498" y="1683"/>
                </a:cubicBezTo>
                <a:cubicBezTo>
                  <a:pt x="2498" y="1683"/>
                  <a:pt x="2498" y="1683"/>
                  <a:pt x="2498" y="1683"/>
                </a:cubicBezTo>
                <a:cubicBezTo>
                  <a:pt x="2499" y="1683"/>
                  <a:pt x="2499" y="1683"/>
                  <a:pt x="2500" y="1683"/>
                </a:cubicBezTo>
                <a:cubicBezTo>
                  <a:pt x="2502" y="1683"/>
                  <a:pt x="2505" y="1683"/>
                  <a:pt x="2507" y="1683"/>
                </a:cubicBezTo>
                <a:cubicBezTo>
                  <a:pt x="2508" y="1683"/>
                  <a:pt x="2508" y="1683"/>
                  <a:pt x="2509" y="1683"/>
                </a:cubicBezTo>
                <a:cubicBezTo>
                  <a:pt x="2527" y="1685"/>
                  <a:pt x="2546" y="1692"/>
                  <a:pt x="2558" y="1705"/>
                </a:cubicBezTo>
                <a:cubicBezTo>
                  <a:pt x="2559" y="1705"/>
                  <a:pt x="2560" y="1706"/>
                  <a:pt x="2561" y="1707"/>
                </a:cubicBezTo>
                <a:cubicBezTo>
                  <a:pt x="2561" y="1708"/>
                  <a:pt x="2562" y="1708"/>
                  <a:pt x="2562" y="1709"/>
                </a:cubicBezTo>
                <a:cubicBezTo>
                  <a:pt x="2563" y="1710"/>
                  <a:pt x="2563" y="1710"/>
                  <a:pt x="2564" y="1711"/>
                </a:cubicBezTo>
                <a:cubicBezTo>
                  <a:pt x="2564" y="1711"/>
                  <a:pt x="2564" y="1711"/>
                  <a:pt x="2564" y="1711"/>
                </a:cubicBezTo>
                <a:cubicBezTo>
                  <a:pt x="2566" y="1713"/>
                  <a:pt x="2566" y="1713"/>
                  <a:pt x="2566" y="1713"/>
                </a:cubicBezTo>
                <a:cubicBezTo>
                  <a:pt x="2571" y="1721"/>
                  <a:pt x="2576" y="1729"/>
                  <a:pt x="2582" y="1737"/>
                </a:cubicBezTo>
                <a:cubicBezTo>
                  <a:pt x="2582" y="1737"/>
                  <a:pt x="2582" y="1737"/>
                  <a:pt x="2582" y="1737"/>
                </a:cubicBezTo>
                <a:cubicBezTo>
                  <a:pt x="2589" y="1748"/>
                  <a:pt x="2599" y="1759"/>
                  <a:pt x="2605" y="1772"/>
                </a:cubicBezTo>
                <a:cubicBezTo>
                  <a:pt x="2606" y="1773"/>
                  <a:pt x="2606" y="1773"/>
                  <a:pt x="2606" y="1774"/>
                </a:cubicBezTo>
                <a:cubicBezTo>
                  <a:pt x="2607" y="1775"/>
                  <a:pt x="2607" y="1775"/>
                  <a:pt x="2607" y="1775"/>
                </a:cubicBezTo>
                <a:cubicBezTo>
                  <a:pt x="2609" y="1782"/>
                  <a:pt x="2608" y="1787"/>
                  <a:pt x="2605" y="1791"/>
                </a:cubicBezTo>
                <a:close/>
                <a:moveTo>
                  <a:pt x="2937" y="318"/>
                </a:moveTo>
                <a:cubicBezTo>
                  <a:pt x="3034" y="414"/>
                  <a:pt x="3089" y="549"/>
                  <a:pt x="3089" y="685"/>
                </a:cubicBezTo>
                <a:cubicBezTo>
                  <a:pt x="3089" y="821"/>
                  <a:pt x="3034" y="955"/>
                  <a:pt x="2937" y="1051"/>
                </a:cubicBezTo>
                <a:cubicBezTo>
                  <a:pt x="3050" y="999"/>
                  <a:pt x="3153" y="855"/>
                  <a:pt x="3152" y="685"/>
                </a:cubicBezTo>
                <a:cubicBezTo>
                  <a:pt x="3153" y="514"/>
                  <a:pt x="3050" y="371"/>
                  <a:pt x="2937" y="318"/>
                </a:cubicBezTo>
                <a:close/>
                <a:moveTo>
                  <a:pt x="216" y="318"/>
                </a:moveTo>
                <a:cubicBezTo>
                  <a:pt x="104" y="371"/>
                  <a:pt x="0" y="514"/>
                  <a:pt x="2" y="685"/>
                </a:cubicBezTo>
                <a:cubicBezTo>
                  <a:pt x="0" y="855"/>
                  <a:pt x="104" y="999"/>
                  <a:pt x="216" y="1051"/>
                </a:cubicBezTo>
                <a:cubicBezTo>
                  <a:pt x="120" y="955"/>
                  <a:pt x="64" y="821"/>
                  <a:pt x="65" y="685"/>
                </a:cubicBezTo>
                <a:cubicBezTo>
                  <a:pt x="64" y="549"/>
                  <a:pt x="120" y="414"/>
                  <a:pt x="216" y="3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46301" tIns="23150" rIns="46301" bIns="2315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等腰三角形 66"/>
          <p:cNvSpPr/>
          <p:nvPr/>
        </p:nvSpPr>
        <p:spPr>
          <a:xfrm rot="5400000">
            <a:off x="3125219" y="1602392"/>
            <a:ext cx="594139" cy="2326023"/>
          </a:xfrm>
          <a:custGeom>
            <a:avLst/>
            <a:gdLst/>
            <a:ahLst/>
            <a:cxnLst/>
            <a:rect l="l" t="t" r="r" b="b"/>
            <a:pathLst>
              <a:path w="792185" h="3101364">
                <a:moveTo>
                  <a:pt x="0" y="3101364"/>
                </a:moveTo>
                <a:lnTo>
                  <a:pt x="0" y="245938"/>
                </a:lnTo>
                <a:lnTo>
                  <a:pt x="253447" y="245938"/>
                </a:lnTo>
                <a:lnTo>
                  <a:pt x="396091" y="0"/>
                </a:lnTo>
                <a:lnTo>
                  <a:pt x="538735" y="245938"/>
                </a:lnTo>
                <a:lnTo>
                  <a:pt x="792185" y="245938"/>
                </a:lnTo>
                <a:lnTo>
                  <a:pt x="792185" y="3101364"/>
                </a:lnTo>
                <a:close/>
              </a:path>
            </a:pathLst>
          </a:custGeom>
          <a:solidFill>
            <a:srgbClr val="70AD47">
              <a:lumMod val="60000"/>
              <a:lumOff val="40000"/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计算机</a:t>
            </a:r>
          </a:p>
        </p:txBody>
      </p:sp>
      <p:sp>
        <p:nvSpPr>
          <p:cNvPr id="56" name="等腰三角形 67"/>
          <p:cNvSpPr/>
          <p:nvPr/>
        </p:nvSpPr>
        <p:spPr>
          <a:xfrm rot="5400000">
            <a:off x="3125219" y="2196321"/>
            <a:ext cx="594139" cy="2326023"/>
          </a:xfrm>
          <a:custGeom>
            <a:avLst/>
            <a:gdLst/>
            <a:ahLst/>
            <a:cxnLst/>
            <a:rect l="l" t="t" r="r" b="b"/>
            <a:pathLst>
              <a:path w="792185" h="3101364">
                <a:moveTo>
                  <a:pt x="0" y="3101364"/>
                </a:moveTo>
                <a:lnTo>
                  <a:pt x="0" y="245938"/>
                </a:lnTo>
                <a:lnTo>
                  <a:pt x="253447" y="245938"/>
                </a:lnTo>
                <a:lnTo>
                  <a:pt x="396091" y="0"/>
                </a:lnTo>
                <a:lnTo>
                  <a:pt x="538735" y="245938"/>
                </a:lnTo>
                <a:lnTo>
                  <a:pt x="792185" y="245938"/>
                </a:lnTo>
                <a:lnTo>
                  <a:pt x="792185" y="3101364"/>
                </a:lnTo>
                <a:close/>
              </a:path>
            </a:pathLst>
          </a:custGeom>
          <a:solidFill>
            <a:srgbClr val="70AD47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沟通技巧</a:t>
            </a:r>
          </a:p>
        </p:txBody>
      </p:sp>
      <p:sp>
        <p:nvSpPr>
          <p:cNvPr id="57" name="等腰三角形 68"/>
          <p:cNvSpPr/>
          <p:nvPr/>
        </p:nvSpPr>
        <p:spPr>
          <a:xfrm rot="5400000">
            <a:off x="3129084" y="2786385"/>
            <a:ext cx="586409" cy="2326023"/>
          </a:xfrm>
          <a:custGeom>
            <a:avLst/>
            <a:gdLst/>
            <a:ahLst/>
            <a:cxnLst/>
            <a:rect l="l" t="t" r="r" b="b"/>
            <a:pathLst>
              <a:path w="792185" h="3101364">
                <a:moveTo>
                  <a:pt x="0" y="3101364"/>
                </a:moveTo>
                <a:lnTo>
                  <a:pt x="0" y="245938"/>
                </a:lnTo>
                <a:lnTo>
                  <a:pt x="253447" y="245938"/>
                </a:lnTo>
                <a:lnTo>
                  <a:pt x="396091" y="0"/>
                </a:lnTo>
                <a:lnTo>
                  <a:pt x="538735" y="245938"/>
                </a:lnTo>
                <a:lnTo>
                  <a:pt x="792185" y="245938"/>
                </a:lnTo>
                <a:lnTo>
                  <a:pt x="792185" y="3101364"/>
                </a:lnTo>
                <a:close/>
              </a:path>
            </a:pathLst>
          </a:custGeom>
          <a:solidFill>
            <a:srgbClr val="70AD47">
              <a:lumMod val="75000"/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58" name="等腰三角形 69"/>
          <p:cNvSpPr/>
          <p:nvPr/>
        </p:nvSpPr>
        <p:spPr>
          <a:xfrm rot="5400000">
            <a:off x="3125219" y="3376450"/>
            <a:ext cx="594139" cy="2326023"/>
          </a:xfrm>
          <a:custGeom>
            <a:avLst/>
            <a:gdLst/>
            <a:ahLst/>
            <a:cxnLst/>
            <a:rect l="l" t="t" r="r" b="b"/>
            <a:pathLst>
              <a:path w="792185" h="3101364">
                <a:moveTo>
                  <a:pt x="0" y="3101364"/>
                </a:moveTo>
                <a:lnTo>
                  <a:pt x="0" y="245938"/>
                </a:lnTo>
                <a:lnTo>
                  <a:pt x="253975" y="245938"/>
                </a:lnTo>
                <a:lnTo>
                  <a:pt x="396619" y="0"/>
                </a:lnTo>
                <a:lnTo>
                  <a:pt x="539263" y="245938"/>
                </a:lnTo>
                <a:lnTo>
                  <a:pt x="792185" y="245938"/>
                </a:lnTo>
                <a:lnTo>
                  <a:pt x="792185" y="3101364"/>
                </a:lnTo>
                <a:close/>
              </a:path>
            </a:pathLst>
          </a:custGeom>
          <a:solidFill>
            <a:srgbClr val="70AD47">
              <a:lumMod val="50000"/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团队建设</a:t>
            </a:r>
          </a:p>
        </p:txBody>
      </p:sp>
      <p:sp>
        <p:nvSpPr>
          <p:cNvPr id="59" name="TextBox 85"/>
          <p:cNvSpPr txBox="1"/>
          <p:nvPr/>
        </p:nvSpPr>
        <p:spPr>
          <a:xfrm>
            <a:off x="4733423" y="2498017"/>
            <a:ext cx="291632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60" name="TextBox 86"/>
          <p:cNvSpPr txBox="1"/>
          <p:nvPr/>
        </p:nvSpPr>
        <p:spPr>
          <a:xfrm>
            <a:off x="4733423" y="3079677"/>
            <a:ext cx="291632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61" name="TextBox 87"/>
          <p:cNvSpPr txBox="1"/>
          <p:nvPr/>
        </p:nvSpPr>
        <p:spPr>
          <a:xfrm>
            <a:off x="4733423" y="3671848"/>
            <a:ext cx="291632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62" name="TextBox 88"/>
          <p:cNvSpPr txBox="1"/>
          <p:nvPr/>
        </p:nvSpPr>
        <p:spPr>
          <a:xfrm>
            <a:off x="4733423" y="4269279"/>
            <a:ext cx="291632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选择粘贴。</a:t>
            </a:r>
          </a:p>
        </p:txBody>
      </p:sp>
      <p:sp>
        <p:nvSpPr>
          <p:cNvPr id="63" name="矩形 3"/>
          <p:cNvSpPr>
            <a:spLocks noChangeArrowheads="1"/>
          </p:cNvSpPr>
          <p:nvPr/>
        </p:nvSpPr>
        <p:spPr bwMode="auto">
          <a:xfrm>
            <a:off x="3634908" y="1311965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职业技能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64" name="文本框 37"/>
          <p:cNvSpPr txBox="1"/>
          <p:nvPr/>
        </p:nvSpPr>
        <p:spPr>
          <a:xfrm>
            <a:off x="5076154" y="1496631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2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Professional Skills</a:t>
            </a:r>
            <a:endParaRPr lang="zh-CN" altLang="en-US" sz="1200" baseline="-300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3225798" y="1353059"/>
            <a:ext cx="197506" cy="296260"/>
            <a:chOff x="5284519" y="1508166"/>
            <a:chExt cx="213756" cy="427512"/>
          </a:xfrm>
        </p:grpSpPr>
        <p:cxnSp>
          <p:nvCxnSpPr>
            <p:cNvPr id="66" name="直接连接符 65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67" name="直接连接符 66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sp>
        <p:nvSpPr>
          <p:cNvPr id="68" name="任意多边形 67"/>
          <p:cNvSpPr/>
          <p:nvPr/>
        </p:nvSpPr>
        <p:spPr>
          <a:xfrm rot="16200000">
            <a:off x="8050827" y="2964568"/>
            <a:ext cx="799275" cy="1387073"/>
          </a:xfrm>
          <a:custGeom>
            <a:avLst/>
            <a:gdLst>
              <a:gd name="connsiteX0" fmla="*/ 1065700 w 1065700"/>
              <a:gd name="connsiteY0" fmla="*/ 234445 h 1849430"/>
              <a:gd name="connsiteX1" fmla="*/ 1065700 w 1065700"/>
              <a:gd name="connsiteY1" fmla="*/ 1849430 h 1849430"/>
              <a:gd name="connsiteX2" fmla="*/ 0 w 1065700"/>
              <a:gd name="connsiteY2" fmla="*/ 1849430 h 1849430"/>
              <a:gd name="connsiteX3" fmla="*/ 0 w 1065700"/>
              <a:gd name="connsiteY3" fmla="*/ 234445 h 1849430"/>
              <a:gd name="connsiteX4" fmla="*/ 396873 w 1065700"/>
              <a:gd name="connsiteY4" fmla="*/ 234445 h 1849430"/>
              <a:gd name="connsiteX5" fmla="*/ 532851 w 1065700"/>
              <a:gd name="connsiteY5" fmla="*/ 0 h 1849430"/>
              <a:gd name="connsiteX6" fmla="*/ 668829 w 1065700"/>
              <a:gd name="connsiteY6" fmla="*/ 234445 h 184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5700" h="1849430">
                <a:moveTo>
                  <a:pt x="1065700" y="234445"/>
                </a:moveTo>
                <a:lnTo>
                  <a:pt x="1065700" y="1849430"/>
                </a:lnTo>
                <a:lnTo>
                  <a:pt x="0" y="1849430"/>
                </a:lnTo>
                <a:lnTo>
                  <a:pt x="0" y="234445"/>
                </a:lnTo>
                <a:lnTo>
                  <a:pt x="396873" y="234445"/>
                </a:lnTo>
                <a:lnTo>
                  <a:pt x="532851" y="0"/>
                </a:lnTo>
                <a:lnTo>
                  <a:pt x="668829" y="234445"/>
                </a:lnTo>
                <a:close/>
              </a:path>
            </a:pathLst>
          </a:custGeom>
          <a:solidFill>
            <a:srgbClr val="00B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9" name="TextBox 89"/>
          <p:cNvSpPr txBox="1"/>
          <p:nvPr/>
        </p:nvSpPr>
        <p:spPr>
          <a:xfrm>
            <a:off x="8053221" y="3369562"/>
            <a:ext cx="80076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输入现在职称</a:t>
            </a: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89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28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67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8" grpId="0" animBg="1"/>
      <p:bldP spid="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燕尾形箭头 32"/>
          <p:cNvSpPr/>
          <p:nvPr/>
        </p:nvSpPr>
        <p:spPr>
          <a:xfrm>
            <a:off x="1079062" y="3639943"/>
            <a:ext cx="7054149" cy="171450"/>
          </a:xfrm>
          <a:prstGeom prst="notchedRightArrow">
            <a:avLst/>
          </a:prstGeom>
          <a:solidFill>
            <a:srgbClr val="44546A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3584651" y="3663221"/>
            <a:ext cx="124900" cy="1249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456211" y="3663221"/>
            <a:ext cx="124900" cy="1249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7316483" y="3663221"/>
            <a:ext cx="124900" cy="1249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724381" y="3663221"/>
            <a:ext cx="124900" cy="12490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3" tIns="34287" rIns="68573" bIns="3428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284375" y="2733499"/>
            <a:ext cx="721516" cy="721517"/>
            <a:chOff x="4341368" y="2343128"/>
            <a:chExt cx="962021" cy="962021"/>
          </a:xfrm>
        </p:grpSpPr>
        <p:sp>
          <p:nvSpPr>
            <p:cNvPr id="39" name="泪滴形 38"/>
            <p:cNvSpPr/>
            <p:nvPr/>
          </p:nvSpPr>
          <p:spPr>
            <a:xfrm rot="8100000">
              <a:off x="4341368" y="2343128"/>
              <a:ext cx="962021" cy="962021"/>
            </a:xfrm>
            <a:prstGeom prst="teardrop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文本框 38"/>
            <p:cNvSpPr txBox="1"/>
            <p:nvPr/>
          </p:nvSpPr>
          <p:spPr>
            <a:xfrm>
              <a:off x="4412016" y="2624084"/>
              <a:ext cx="82072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100" b="1" i="0" u="none" strike="noStrike" kern="0" cap="none" spc="0" normalizeH="0" baseline="-300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本科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423121" y="2733497"/>
            <a:ext cx="721516" cy="721516"/>
            <a:chOff x="1784435" y="2343128"/>
            <a:chExt cx="962021" cy="962021"/>
          </a:xfrm>
        </p:grpSpPr>
        <p:sp>
          <p:nvSpPr>
            <p:cNvPr id="42" name="泪滴形 41"/>
            <p:cNvSpPr/>
            <p:nvPr/>
          </p:nvSpPr>
          <p:spPr>
            <a:xfrm rot="8100000">
              <a:off x="1784435" y="2343128"/>
              <a:ext cx="962021" cy="962021"/>
            </a:xfrm>
            <a:prstGeom prst="teardrop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3" name="文本框 39"/>
            <p:cNvSpPr txBox="1"/>
            <p:nvPr/>
          </p:nvSpPr>
          <p:spPr>
            <a:xfrm>
              <a:off x="1838580" y="2595809"/>
              <a:ext cx="853730" cy="4678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100" b="1" i="0" u="none" strike="noStrike" kern="0" cap="none" spc="0" normalizeH="0" baseline="-300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高中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018173" y="2733499"/>
            <a:ext cx="721516" cy="721517"/>
            <a:chOff x="9455232" y="2343128"/>
            <a:chExt cx="962021" cy="962021"/>
          </a:xfrm>
        </p:grpSpPr>
        <p:sp>
          <p:nvSpPr>
            <p:cNvPr id="45" name="泪滴形 44"/>
            <p:cNvSpPr/>
            <p:nvPr/>
          </p:nvSpPr>
          <p:spPr>
            <a:xfrm rot="8100000">
              <a:off x="9455232" y="2343128"/>
              <a:ext cx="962021" cy="962021"/>
            </a:xfrm>
            <a:prstGeom prst="teardrop">
              <a:avLst/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文本框 40"/>
            <p:cNvSpPr txBox="1"/>
            <p:nvPr/>
          </p:nvSpPr>
          <p:spPr>
            <a:xfrm>
              <a:off x="9525883" y="2652355"/>
              <a:ext cx="82072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100" b="1" i="0" u="none" strike="noStrike" kern="0" cap="none" spc="0" normalizeH="0" baseline="-300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其他</a:t>
              </a:r>
              <a:endParaRPr kumimoji="0" lang="en-US" altLang="zh-CN" sz="2100" b="1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156919" y="2733498"/>
            <a:ext cx="721516" cy="721517"/>
            <a:chOff x="6898301" y="2343128"/>
            <a:chExt cx="962021" cy="962021"/>
          </a:xfrm>
        </p:grpSpPr>
        <p:sp>
          <p:nvSpPr>
            <p:cNvPr id="48" name="泪滴形 47"/>
            <p:cNvSpPr/>
            <p:nvPr/>
          </p:nvSpPr>
          <p:spPr>
            <a:xfrm rot="8100000">
              <a:off x="6898301" y="2343128"/>
              <a:ext cx="962021" cy="962021"/>
            </a:xfrm>
            <a:prstGeom prst="teardrop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文本框 41"/>
            <p:cNvSpPr txBox="1"/>
            <p:nvPr/>
          </p:nvSpPr>
          <p:spPr>
            <a:xfrm>
              <a:off x="6952446" y="2624084"/>
              <a:ext cx="853730" cy="4678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100" b="1" i="0" u="none" strike="noStrike" kern="0" cap="none" spc="0" normalizeH="0" baseline="-300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硕士</a:t>
              </a:r>
            </a:p>
          </p:txBody>
        </p:sp>
      </p:grpSp>
      <p:sp>
        <p:nvSpPr>
          <p:cNvPr id="50" name="矩形 49"/>
          <p:cNvSpPr/>
          <p:nvPr/>
        </p:nvSpPr>
        <p:spPr>
          <a:xfrm>
            <a:off x="1222129" y="4034470"/>
            <a:ext cx="1084257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学校</a:t>
            </a:r>
            <a:r>
              <a:rPr lang="en-US" altLang="zh-CN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1037975" y="4325693"/>
            <a:ext cx="1452562" cy="111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2" name="矩形 3"/>
          <p:cNvSpPr>
            <a:spLocks noChangeArrowheads="1"/>
          </p:cNvSpPr>
          <p:nvPr/>
        </p:nvSpPr>
        <p:spPr bwMode="auto">
          <a:xfrm>
            <a:off x="3598669" y="1344378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教育背景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53" name="文本框 37"/>
          <p:cNvSpPr txBox="1"/>
          <p:nvPr/>
        </p:nvSpPr>
        <p:spPr>
          <a:xfrm>
            <a:off x="5028678" y="1529044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2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</a:t>
            </a:r>
            <a:r>
              <a:rPr lang="zh-CN" altLang="en-US" sz="12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zh-CN" altLang="en-US" sz="1200" baseline="-300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3189559" y="1385472"/>
            <a:ext cx="197506" cy="296260"/>
            <a:chOff x="5284519" y="1508166"/>
            <a:chExt cx="213756" cy="427512"/>
          </a:xfrm>
        </p:grpSpPr>
        <p:cxnSp>
          <p:nvCxnSpPr>
            <p:cNvPr id="55" name="直接连接符 54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56" name="直接连接符 55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1001882" y="2093494"/>
            <a:ext cx="7184159" cy="4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在此录入上述图表的综合描述说明，在此录入上述图表的综合描述说明。在此录入上述图表的描述说明，在此录入上述图表的描述说明，在此录入上述图表的综合描述说明，在此录入上述图表的综合描述说明。</a:t>
            </a:r>
          </a:p>
        </p:txBody>
      </p:sp>
      <p:sp>
        <p:nvSpPr>
          <p:cNvPr id="58" name="矩形 57"/>
          <p:cNvSpPr/>
          <p:nvPr/>
        </p:nvSpPr>
        <p:spPr>
          <a:xfrm>
            <a:off x="3085250" y="4034470"/>
            <a:ext cx="1084257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学校</a:t>
            </a:r>
            <a:r>
              <a:rPr lang="en-US" altLang="zh-CN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2901099" y="4325693"/>
            <a:ext cx="1452562" cy="111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60" name="矩形 59"/>
          <p:cNvSpPr/>
          <p:nvPr/>
        </p:nvSpPr>
        <p:spPr>
          <a:xfrm>
            <a:off x="4978983" y="4034470"/>
            <a:ext cx="1084257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学校</a:t>
            </a:r>
            <a:r>
              <a:rPr lang="en-US" altLang="zh-CN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47"/>
          <p:cNvSpPr>
            <a:spLocks noChangeArrowheads="1"/>
          </p:cNvSpPr>
          <p:nvPr/>
        </p:nvSpPr>
        <p:spPr bwMode="auto">
          <a:xfrm>
            <a:off x="4794831" y="4325693"/>
            <a:ext cx="1452562" cy="111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62" name="矩形 61"/>
          <p:cNvSpPr/>
          <p:nvPr/>
        </p:nvSpPr>
        <p:spPr>
          <a:xfrm>
            <a:off x="6774355" y="4034470"/>
            <a:ext cx="1084257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学校</a:t>
            </a:r>
            <a:r>
              <a:rPr lang="en-US" altLang="zh-CN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6590202" y="4325693"/>
            <a:ext cx="1452562" cy="111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1" fill="hold" nodeType="withEffect">
                                  <p:stCondLst>
                                    <p:cond delay="56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60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4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400"/>
                            </p:stCondLst>
                            <p:childTnLst>
                              <p:par>
                                <p:cTn id="8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50" grpId="0"/>
      <p:bldP spid="51" grpId="0"/>
      <p:bldP spid="52" grpId="0"/>
      <p:bldP spid="53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865234" y="2261846"/>
            <a:ext cx="1918068" cy="680813"/>
            <a:chOff x="3666731" y="1984470"/>
            <a:chExt cx="2636520" cy="1447800"/>
          </a:xfrm>
        </p:grpSpPr>
        <p:sp>
          <p:nvSpPr>
            <p:cNvPr id="30" name="任意多边形 29"/>
            <p:cNvSpPr/>
            <p:nvPr/>
          </p:nvSpPr>
          <p:spPr>
            <a:xfrm>
              <a:off x="3666731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文本框 24"/>
            <p:cNvSpPr txBox="1"/>
            <p:nvPr/>
          </p:nvSpPr>
          <p:spPr>
            <a:xfrm>
              <a:off x="3947796" y="2364757"/>
              <a:ext cx="2230360" cy="6872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英语</a:t>
              </a:r>
              <a:endParaRPr kumimoji="0" lang="zh-CN" altLang="en-US" sz="1500" b="0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262093" y="2261846"/>
            <a:ext cx="1918068" cy="680813"/>
            <a:chOff x="1436370" y="1984470"/>
            <a:chExt cx="2636520" cy="1447800"/>
          </a:xfrm>
        </p:grpSpPr>
        <p:sp>
          <p:nvSpPr>
            <p:cNvPr id="33" name="任意多边形 32"/>
            <p:cNvSpPr/>
            <p:nvPr/>
          </p:nvSpPr>
          <p:spPr>
            <a:xfrm>
              <a:off x="1436370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4" name="文本框 25"/>
            <p:cNvSpPr txBox="1"/>
            <p:nvPr/>
          </p:nvSpPr>
          <p:spPr>
            <a:xfrm>
              <a:off x="1709209" y="2364755"/>
              <a:ext cx="2293960" cy="6872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普通话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071515" y="2261846"/>
            <a:ext cx="1918068" cy="680813"/>
            <a:chOff x="8127453" y="1984470"/>
            <a:chExt cx="2636520" cy="1447800"/>
          </a:xfrm>
        </p:grpSpPr>
        <p:sp>
          <p:nvSpPr>
            <p:cNvPr id="36" name="任意多边形 35"/>
            <p:cNvSpPr/>
            <p:nvPr/>
          </p:nvSpPr>
          <p:spPr>
            <a:xfrm>
              <a:off x="8127453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文本框 26"/>
            <p:cNvSpPr txBox="1"/>
            <p:nvPr/>
          </p:nvSpPr>
          <p:spPr>
            <a:xfrm>
              <a:off x="8439016" y="2364757"/>
              <a:ext cx="2230360" cy="6872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第二外语</a:t>
              </a:r>
              <a:endParaRPr kumimoji="0" lang="zh-CN" altLang="en-US" sz="1500" b="0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468374" y="2261846"/>
            <a:ext cx="1918068" cy="680813"/>
            <a:chOff x="5897092" y="1984470"/>
            <a:chExt cx="2636520" cy="1447800"/>
          </a:xfrm>
        </p:grpSpPr>
        <p:sp>
          <p:nvSpPr>
            <p:cNvPr id="39" name="任意多边形 38"/>
            <p:cNvSpPr/>
            <p:nvPr/>
          </p:nvSpPr>
          <p:spPr>
            <a:xfrm>
              <a:off x="5897092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文本框 27"/>
            <p:cNvSpPr txBox="1"/>
            <p:nvPr/>
          </p:nvSpPr>
          <p:spPr>
            <a:xfrm>
              <a:off x="6227711" y="2315669"/>
              <a:ext cx="2205655" cy="7854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第一外语</a:t>
              </a:r>
              <a:endParaRPr kumimoji="0" lang="zh-CN" altLang="en-US" sz="1500" b="0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950497" y="4745808"/>
            <a:ext cx="7218947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本图表的综合描述说明，在此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42" name="矩形 41"/>
          <p:cNvSpPr/>
          <p:nvPr/>
        </p:nvSpPr>
        <p:spPr>
          <a:xfrm>
            <a:off x="1639084" y="3151160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1418290" y="3510500"/>
            <a:ext cx="1430914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4" name="矩形 43"/>
          <p:cNvSpPr/>
          <p:nvPr/>
        </p:nvSpPr>
        <p:spPr>
          <a:xfrm>
            <a:off x="3259420" y="3151160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3070632" y="3510500"/>
            <a:ext cx="1406521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6" name="矩形 45"/>
          <p:cNvSpPr/>
          <p:nvPr/>
        </p:nvSpPr>
        <p:spPr>
          <a:xfrm>
            <a:off x="4879756" y="3151160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4698579" y="3510500"/>
            <a:ext cx="1419455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8" name="矩形 47"/>
          <p:cNvSpPr/>
          <p:nvPr/>
        </p:nvSpPr>
        <p:spPr>
          <a:xfrm>
            <a:off x="6500093" y="3151160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矩形 47"/>
          <p:cNvSpPr>
            <a:spLocks noChangeArrowheads="1"/>
          </p:cNvSpPr>
          <p:nvPr/>
        </p:nvSpPr>
        <p:spPr bwMode="auto">
          <a:xfrm>
            <a:off x="6339460" y="3510500"/>
            <a:ext cx="1406245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cxnSp>
        <p:nvCxnSpPr>
          <p:cNvPr id="50" name="直接连接符 8"/>
          <p:cNvCxnSpPr/>
          <p:nvPr/>
        </p:nvCxnSpPr>
        <p:spPr>
          <a:xfrm>
            <a:off x="1062040" y="4644390"/>
            <a:ext cx="7019925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51" name="矩形 3"/>
          <p:cNvSpPr>
            <a:spLocks noChangeArrowheads="1"/>
          </p:cNvSpPr>
          <p:nvPr/>
        </p:nvSpPr>
        <p:spPr bwMode="auto">
          <a:xfrm>
            <a:off x="3510161" y="1373110"/>
            <a:ext cx="1369592" cy="4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Impact" pitchFamily="34" charset="0"/>
              </a:rPr>
              <a:t>语言能力</a:t>
            </a:r>
            <a:endParaRPr lang="zh-CN" altLang="en-US" sz="2400" b="1" dirty="0">
              <a:solidFill>
                <a:srgbClr val="00B050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52" name="文本框 37"/>
          <p:cNvSpPr txBox="1"/>
          <p:nvPr/>
        </p:nvSpPr>
        <p:spPr>
          <a:xfrm>
            <a:off x="4999125" y="1557776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r>
              <a:rPr lang="en-US" altLang="zh-CN" sz="12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 Ability</a:t>
            </a:r>
            <a:endParaRPr lang="zh-CN" altLang="en-US" sz="1200" baseline="-3000" dirty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3101051" y="1414204"/>
            <a:ext cx="197506" cy="296260"/>
            <a:chOff x="5284519" y="1508166"/>
            <a:chExt cx="213756" cy="427512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55" name="直接连接符 5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4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4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4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4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3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4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2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4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4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4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00"/>
                            </p:stCondLst>
                            <p:childTnLst>
                              <p:par>
                                <p:cTn id="6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1" grpId="0"/>
      <p:bldP spid="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直接连接符 115"/>
          <p:cNvCxnSpPr/>
          <p:nvPr/>
        </p:nvCxnSpPr>
        <p:spPr>
          <a:xfrm flipH="1">
            <a:off x="6003551" y="4221349"/>
            <a:ext cx="459000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grpSp>
        <p:nvGrpSpPr>
          <p:cNvPr id="117" name="组合 116"/>
          <p:cNvGrpSpPr/>
          <p:nvPr/>
        </p:nvGrpSpPr>
        <p:grpSpPr>
          <a:xfrm flipH="1" flipV="1">
            <a:off x="4828086" y="5124633"/>
            <a:ext cx="771701" cy="145882"/>
            <a:chOff x="4255294" y="1661160"/>
            <a:chExt cx="1505426" cy="262890"/>
          </a:xfrm>
        </p:grpSpPr>
        <p:cxnSp>
          <p:nvCxnSpPr>
            <p:cNvPr id="170" name="直接连接符 169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71" name="直接连接符 170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cxnSp>
        <p:nvCxnSpPr>
          <p:cNvPr id="118" name="直接连接符 117"/>
          <p:cNvCxnSpPr>
            <a:stCxn id="160" idx="3"/>
          </p:cNvCxnSpPr>
          <p:nvPr/>
        </p:nvCxnSpPr>
        <p:spPr>
          <a:xfrm flipH="1" flipV="1">
            <a:off x="2676066" y="4221349"/>
            <a:ext cx="469234" cy="164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119" name="直接连接符 118"/>
          <p:cNvCxnSpPr/>
          <p:nvPr/>
        </p:nvCxnSpPr>
        <p:spPr>
          <a:xfrm flipH="1">
            <a:off x="2676066" y="3205472"/>
            <a:ext cx="459000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grpSp>
        <p:nvGrpSpPr>
          <p:cNvPr id="120" name="组合 119"/>
          <p:cNvGrpSpPr/>
          <p:nvPr/>
        </p:nvGrpSpPr>
        <p:grpSpPr>
          <a:xfrm>
            <a:off x="3412962" y="2054653"/>
            <a:ext cx="911317" cy="197168"/>
            <a:chOff x="4255294" y="1661160"/>
            <a:chExt cx="1505426" cy="262890"/>
          </a:xfrm>
        </p:grpSpPr>
        <p:cxnSp>
          <p:nvCxnSpPr>
            <p:cNvPr id="168" name="直接连接符 167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69" name="直接连接符 168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121" name="组合 120"/>
          <p:cNvGrpSpPr/>
          <p:nvPr/>
        </p:nvGrpSpPr>
        <p:grpSpPr>
          <a:xfrm>
            <a:off x="5112456" y="2810188"/>
            <a:ext cx="902970" cy="788671"/>
            <a:chOff x="6842760" y="2637270"/>
            <a:chExt cx="1203960" cy="1051560"/>
          </a:xfrm>
        </p:grpSpPr>
        <p:sp>
          <p:nvSpPr>
            <p:cNvPr id="166" name="六边形 165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7" name="文本框 43"/>
            <p:cNvSpPr txBox="1"/>
            <p:nvPr/>
          </p:nvSpPr>
          <p:spPr>
            <a:xfrm>
              <a:off x="7024263" y="2809107"/>
              <a:ext cx="820724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kumimoji="0" lang="zh-CN" altLang="en-US" sz="3000" b="0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4124775" y="2241544"/>
            <a:ext cx="902970" cy="788672"/>
            <a:chOff x="5525852" y="1879080"/>
            <a:chExt cx="1203960" cy="1051560"/>
          </a:xfrm>
        </p:grpSpPr>
        <p:sp>
          <p:nvSpPr>
            <p:cNvPr id="164" name="六边形 163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5" name="文本框 44"/>
            <p:cNvSpPr txBox="1"/>
            <p:nvPr/>
          </p:nvSpPr>
          <p:spPr>
            <a:xfrm>
              <a:off x="5686669" y="1989362"/>
              <a:ext cx="882327" cy="86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kumimoji="0" lang="zh-CN" altLang="en-US" sz="3000" b="0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5100582" y="3827014"/>
            <a:ext cx="902970" cy="788672"/>
            <a:chOff x="6842760" y="4008870"/>
            <a:chExt cx="1203960" cy="1051560"/>
          </a:xfrm>
        </p:grpSpPr>
        <p:sp>
          <p:nvSpPr>
            <p:cNvPr id="162" name="六边形 161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3" name="文本框 45"/>
            <p:cNvSpPr txBox="1"/>
            <p:nvPr/>
          </p:nvSpPr>
          <p:spPr>
            <a:xfrm>
              <a:off x="6981635" y="4119152"/>
              <a:ext cx="926211" cy="86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kumimoji="0" lang="zh-CN" altLang="en-US" sz="3000" b="0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3145300" y="3828654"/>
            <a:ext cx="902970" cy="788672"/>
            <a:chOff x="4206240" y="4008870"/>
            <a:chExt cx="1203960" cy="1051560"/>
          </a:xfrm>
        </p:grpSpPr>
        <p:sp>
          <p:nvSpPr>
            <p:cNvPr id="160" name="六边形 159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1" name="文本框 46"/>
            <p:cNvSpPr txBox="1"/>
            <p:nvPr/>
          </p:nvSpPr>
          <p:spPr>
            <a:xfrm>
              <a:off x="4397857" y="4119152"/>
              <a:ext cx="820725" cy="861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05</a:t>
              </a:r>
              <a:endParaRPr kumimoji="0" lang="zh-CN" altLang="en-US" sz="3000" b="0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3135064" y="2810188"/>
            <a:ext cx="902970" cy="788671"/>
            <a:chOff x="4206240" y="2637270"/>
            <a:chExt cx="1203960" cy="1051560"/>
          </a:xfrm>
        </p:grpSpPr>
        <p:sp>
          <p:nvSpPr>
            <p:cNvPr id="158" name="六边形 157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rgbClr val="70AD47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9" name="文本框 47"/>
            <p:cNvSpPr txBox="1"/>
            <p:nvPr/>
          </p:nvSpPr>
          <p:spPr>
            <a:xfrm>
              <a:off x="4387743" y="2809107"/>
              <a:ext cx="820724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06</a:t>
              </a:r>
              <a:endParaRPr kumimoji="0" lang="zh-CN" altLang="en-US" sz="3000" b="0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124775" y="4356542"/>
            <a:ext cx="902970" cy="788671"/>
            <a:chOff x="5525852" y="4683240"/>
            <a:chExt cx="1203960" cy="1051560"/>
          </a:xfrm>
        </p:grpSpPr>
        <p:sp>
          <p:nvSpPr>
            <p:cNvPr id="156" name="六边形 155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7" name="文本框 48"/>
            <p:cNvSpPr txBox="1"/>
            <p:nvPr/>
          </p:nvSpPr>
          <p:spPr>
            <a:xfrm>
              <a:off x="5693281" y="4855077"/>
              <a:ext cx="820724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kumimoji="0" lang="zh-CN" altLang="en-US" sz="3000" b="0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868621" y="3101108"/>
            <a:ext cx="1415291" cy="1194435"/>
            <a:chOff x="5184305" y="3025164"/>
            <a:chExt cx="1887055" cy="1592580"/>
          </a:xfrm>
        </p:grpSpPr>
        <p:sp>
          <p:nvSpPr>
            <p:cNvPr id="148" name="六边形 147"/>
            <p:cNvSpPr/>
            <p:nvPr/>
          </p:nvSpPr>
          <p:spPr>
            <a:xfrm>
              <a:off x="5184305" y="3025164"/>
              <a:ext cx="1887055" cy="1592580"/>
            </a:xfrm>
            <a:prstGeom prst="hexagon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67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149" name="组合 148"/>
            <p:cNvGrpSpPr>
              <a:grpSpLocks noChangeAspect="1"/>
            </p:cNvGrpSpPr>
            <p:nvPr/>
          </p:nvGrpSpPr>
          <p:grpSpPr>
            <a:xfrm>
              <a:off x="5630276" y="3468879"/>
              <a:ext cx="966085" cy="648000"/>
              <a:chOff x="3784600" y="1525588"/>
              <a:chExt cx="935038" cy="568325"/>
            </a:xfrm>
            <a:solidFill>
              <a:srgbClr val="E7E7E7"/>
            </a:solidFill>
          </p:grpSpPr>
          <p:sp>
            <p:nvSpPr>
              <p:cNvPr id="150" name="Freeform 8"/>
              <p:cNvSpPr>
                <a:spLocks/>
              </p:cNvSpPr>
              <p:nvPr/>
            </p:nvSpPr>
            <p:spPr bwMode="auto">
              <a:xfrm>
                <a:off x="3871913" y="2011363"/>
                <a:ext cx="112713" cy="82550"/>
              </a:xfrm>
              <a:custGeom>
                <a:avLst/>
                <a:gdLst>
                  <a:gd name="T0" fmla="*/ 30 w 30"/>
                  <a:gd name="T1" fmla="*/ 19 h 22"/>
                  <a:gd name="T2" fmla="*/ 30 w 30"/>
                  <a:gd name="T3" fmla="*/ 0 h 22"/>
                  <a:gd name="T4" fmla="*/ 1 w 30"/>
                  <a:gd name="T5" fmla="*/ 22 h 22"/>
                  <a:gd name="T6" fmla="*/ 27 w 30"/>
                  <a:gd name="T7" fmla="*/ 22 h 22"/>
                  <a:gd name="T8" fmla="*/ 30 w 30"/>
                  <a:gd name="T9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2">
                    <a:moveTo>
                      <a:pt x="30" y="19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22"/>
                      <a:pt x="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9" y="22"/>
                      <a:pt x="30" y="21"/>
                      <a:pt x="30" y="1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9"/>
              <p:cNvSpPr>
                <a:spLocks/>
              </p:cNvSpPr>
              <p:nvPr/>
            </p:nvSpPr>
            <p:spPr bwMode="auto">
              <a:xfrm>
                <a:off x="4020344" y="1893888"/>
                <a:ext cx="120650" cy="200025"/>
              </a:xfrm>
              <a:custGeom>
                <a:avLst/>
                <a:gdLst>
                  <a:gd name="T0" fmla="*/ 29 w 32"/>
                  <a:gd name="T1" fmla="*/ 53 h 53"/>
                  <a:gd name="T2" fmla="*/ 32 w 32"/>
                  <a:gd name="T3" fmla="*/ 50 h 53"/>
                  <a:gd name="T4" fmla="*/ 32 w 32"/>
                  <a:gd name="T5" fmla="*/ 0 h 53"/>
                  <a:gd name="T6" fmla="*/ 0 w 32"/>
                  <a:gd name="T7" fmla="*/ 23 h 53"/>
                  <a:gd name="T8" fmla="*/ 0 w 32"/>
                  <a:gd name="T9" fmla="*/ 24 h 53"/>
                  <a:gd name="T10" fmla="*/ 0 w 32"/>
                  <a:gd name="T11" fmla="*/ 50 h 53"/>
                  <a:gd name="T12" fmla="*/ 2 w 32"/>
                  <a:gd name="T13" fmla="*/ 53 h 53"/>
                  <a:gd name="T14" fmla="*/ 29 w 32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53">
                    <a:moveTo>
                      <a:pt x="29" y="53"/>
                    </a:moveTo>
                    <a:cubicBezTo>
                      <a:pt x="30" y="53"/>
                      <a:pt x="32" y="52"/>
                      <a:pt x="32" y="5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3"/>
                      <a:pt x="2" y="53"/>
                    </a:cubicBezTo>
                    <a:lnTo>
                      <a:pt x="29" y="53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0"/>
              <p:cNvSpPr>
                <a:spLocks/>
              </p:cNvSpPr>
              <p:nvPr/>
            </p:nvSpPr>
            <p:spPr bwMode="auto">
              <a:xfrm>
                <a:off x="4176712" y="1800225"/>
                <a:ext cx="120650" cy="293688"/>
              </a:xfrm>
              <a:custGeom>
                <a:avLst/>
                <a:gdLst>
                  <a:gd name="T0" fmla="*/ 29 w 32"/>
                  <a:gd name="T1" fmla="*/ 78 h 78"/>
                  <a:gd name="T2" fmla="*/ 32 w 32"/>
                  <a:gd name="T3" fmla="*/ 75 h 78"/>
                  <a:gd name="T4" fmla="*/ 32 w 32"/>
                  <a:gd name="T5" fmla="*/ 9 h 78"/>
                  <a:gd name="T6" fmla="*/ 23 w 32"/>
                  <a:gd name="T7" fmla="*/ 0 h 78"/>
                  <a:gd name="T8" fmla="*/ 10 w 32"/>
                  <a:gd name="T9" fmla="*/ 10 h 78"/>
                  <a:gd name="T10" fmla="*/ 0 w 32"/>
                  <a:gd name="T11" fmla="*/ 17 h 78"/>
                  <a:gd name="T12" fmla="*/ 0 w 32"/>
                  <a:gd name="T13" fmla="*/ 75 h 78"/>
                  <a:gd name="T14" fmla="*/ 3 w 32"/>
                  <a:gd name="T15" fmla="*/ 78 h 78"/>
                  <a:gd name="T16" fmla="*/ 29 w 32"/>
                  <a:gd name="T1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78">
                    <a:moveTo>
                      <a:pt x="29" y="78"/>
                    </a:moveTo>
                    <a:cubicBezTo>
                      <a:pt x="31" y="78"/>
                      <a:pt x="32" y="77"/>
                      <a:pt x="32" y="7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1" y="78"/>
                      <a:pt x="3" y="78"/>
                    </a:cubicBezTo>
                    <a:lnTo>
                      <a:pt x="29" y="78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1"/>
              <p:cNvSpPr>
                <a:spLocks/>
              </p:cNvSpPr>
              <p:nvPr/>
            </p:nvSpPr>
            <p:spPr bwMode="auto">
              <a:xfrm>
                <a:off x="4333081" y="1841500"/>
                <a:ext cx="120650" cy="252413"/>
              </a:xfrm>
              <a:custGeom>
                <a:avLst/>
                <a:gdLst>
                  <a:gd name="T0" fmla="*/ 30 w 32"/>
                  <a:gd name="T1" fmla="*/ 67 h 67"/>
                  <a:gd name="T2" fmla="*/ 32 w 32"/>
                  <a:gd name="T3" fmla="*/ 64 h 67"/>
                  <a:gd name="T4" fmla="*/ 32 w 32"/>
                  <a:gd name="T5" fmla="*/ 0 h 67"/>
                  <a:gd name="T6" fmla="*/ 20 w 32"/>
                  <a:gd name="T7" fmla="*/ 10 h 67"/>
                  <a:gd name="T8" fmla="*/ 16 w 32"/>
                  <a:gd name="T9" fmla="*/ 13 h 67"/>
                  <a:gd name="T10" fmla="*/ 5 w 32"/>
                  <a:gd name="T11" fmla="*/ 12 h 67"/>
                  <a:gd name="T12" fmla="*/ 4 w 32"/>
                  <a:gd name="T13" fmla="*/ 11 h 67"/>
                  <a:gd name="T14" fmla="*/ 0 w 32"/>
                  <a:gd name="T15" fmla="*/ 7 h 67"/>
                  <a:gd name="T16" fmla="*/ 0 w 32"/>
                  <a:gd name="T17" fmla="*/ 64 h 67"/>
                  <a:gd name="T18" fmla="*/ 3 w 32"/>
                  <a:gd name="T19" fmla="*/ 67 h 67"/>
                  <a:gd name="T20" fmla="*/ 30 w 32"/>
                  <a:gd name="T21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67">
                    <a:moveTo>
                      <a:pt x="30" y="67"/>
                    </a:moveTo>
                    <a:cubicBezTo>
                      <a:pt x="31" y="67"/>
                      <a:pt x="32" y="66"/>
                      <a:pt x="32" y="64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3" y="16"/>
                      <a:pt x="8" y="15"/>
                      <a:pt x="5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6"/>
                      <a:pt x="2" y="67"/>
                      <a:pt x="3" y="67"/>
                    </a:cubicBezTo>
                    <a:lnTo>
                      <a:pt x="30" y="6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2"/>
              <p:cNvSpPr>
                <a:spLocks/>
              </p:cNvSpPr>
              <p:nvPr/>
            </p:nvSpPr>
            <p:spPr bwMode="auto">
              <a:xfrm>
                <a:off x="4489450" y="1720850"/>
                <a:ext cx="120650" cy="373063"/>
              </a:xfrm>
              <a:custGeom>
                <a:avLst/>
                <a:gdLst>
                  <a:gd name="T0" fmla="*/ 29 w 32"/>
                  <a:gd name="T1" fmla="*/ 99 h 99"/>
                  <a:gd name="T2" fmla="*/ 32 w 32"/>
                  <a:gd name="T3" fmla="*/ 96 h 99"/>
                  <a:gd name="T4" fmla="*/ 32 w 32"/>
                  <a:gd name="T5" fmla="*/ 0 h 99"/>
                  <a:gd name="T6" fmla="*/ 13 w 32"/>
                  <a:gd name="T7" fmla="*/ 15 h 99"/>
                  <a:gd name="T8" fmla="*/ 0 w 32"/>
                  <a:gd name="T9" fmla="*/ 25 h 99"/>
                  <a:gd name="T10" fmla="*/ 0 w 32"/>
                  <a:gd name="T11" fmla="*/ 96 h 99"/>
                  <a:gd name="T12" fmla="*/ 3 w 32"/>
                  <a:gd name="T13" fmla="*/ 99 h 99"/>
                  <a:gd name="T14" fmla="*/ 29 w 32"/>
                  <a:gd name="T15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99">
                    <a:moveTo>
                      <a:pt x="29" y="99"/>
                    </a:moveTo>
                    <a:cubicBezTo>
                      <a:pt x="31" y="99"/>
                      <a:pt x="32" y="98"/>
                      <a:pt x="32" y="9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1" y="99"/>
                      <a:pt x="3" y="99"/>
                    </a:cubicBezTo>
                    <a:lnTo>
                      <a:pt x="29" y="99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"/>
              <p:cNvSpPr>
                <a:spLocks/>
              </p:cNvSpPr>
              <p:nvPr/>
            </p:nvSpPr>
            <p:spPr bwMode="auto">
              <a:xfrm>
                <a:off x="3784600" y="1525588"/>
                <a:ext cx="935038" cy="541338"/>
              </a:xfrm>
              <a:custGeom>
                <a:avLst/>
                <a:gdLst>
                  <a:gd name="T0" fmla="*/ 248 w 248"/>
                  <a:gd name="T1" fmla="*/ 8 h 144"/>
                  <a:gd name="T2" fmla="*/ 245 w 248"/>
                  <a:gd name="T3" fmla="*/ 2 h 144"/>
                  <a:gd name="T4" fmla="*/ 239 w 248"/>
                  <a:gd name="T5" fmla="*/ 0 h 144"/>
                  <a:gd name="T6" fmla="*/ 230 w 248"/>
                  <a:gd name="T7" fmla="*/ 0 h 144"/>
                  <a:gd name="T8" fmla="*/ 200 w 248"/>
                  <a:gd name="T9" fmla="*/ 0 h 144"/>
                  <a:gd name="T10" fmla="*/ 197 w 248"/>
                  <a:gd name="T11" fmla="*/ 1 h 144"/>
                  <a:gd name="T12" fmla="*/ 196 w 248"/>
                  <a:gd name="T13" fmla="*/ 1 h 144"/>
                  <a:gd name="T14" fmla="*/ 191 w 248"/>
                  <a:gd name="T15" fmla="*/ 8 h 144"/>
                  <a:gd name="T16" fmla="*/ 197 w 248"/>
                  <a:gd name="T17" fmla="*/ 16 h 144"/>
                  <a:gd name="T18" fmla="*/ 200 w 248"/>
                  <a:gd name="T19" fmla="*/ 17 h 144"/>
                  <a:gd name="T20" fmla="*/ 210 w 248"/>
                  <a:gd name="T21" fmla="*/ 17 h 144"/>
                  <a:gd name="T22" fmla="*/ 215 w 248"/>
                  <a:gd name="T23" fmla="*/ 17 h 144"/>
                  <a:gd name="T24" fmla="*/ 206 w 248"/>
                  <a:gd name="T25" fmla="*/ 24 h 144"/>
                  <a:gd name="T26" fmla="*/ 189 w 248"/>
                  <a:gd name="T27" fmla="*/ 39 h 144"/>
                  <a:gd name="T28" fmla="*/ 179 w 248"/>
                  <a:gd name="T29" fmla="*/ 47 h 144"/>
                  <a:gd name="T30" fmla="*/ 166 w 248"/>
                  <a:gd name="T31" fmla="*/ 57 h 144"/>
                  <a:gd name="T32" fmla="*/ 158 w 248"/>
                  <a:gd name="T33" fmla="*/ 63 h 144"/>
                  <a:gd name="T34" fmla="*/ 150 w 248"/>
                  <a:gd name="T35" fmla="*/ 55 h 144"/>
                  <a:gd name="T36" fmla="*/ 146 w 248"/>
                  <a:gd name="T37" fmla="*/ 52 h 144"/>
                  <a:gd name="T38" fmla="*/ 136 w 248"/>
                  <a:gd name="T39" fmla="*/ 42 h 144"/>
                  <a:gd name="T40" fmla="*/ 134 w 248"/>
                  <a:gd name="T41" fmla="*/ 40 h 144"/>
                  <a:gd name="T42" fmla="*/ 123 w 248"/>
                  <a:gd name="T43" fmla="*/ 39 h 144"/>
                  <a:gd name="T44" fmla="*/ 114 w 248"/>
                  <a:gd name="T45" fmla="*/ 46 h 144"/>
                  <a:gd name="T46" fmla="*/ 104 w 248"/>
                  <a:gd name="T47" fmla="*/ 54 h 144"/>
                  <a:gd name="T48" fmla="*/ 97 w 248"/>
                  <a:gd name="T49" fmla="*/ 58 h 144"/>
                  <a:gd name="T50" fmla="*/ 94 w 248"/>
                  <a:gd name="T51" fmla="*/ 61 h 144"/>
                  <a:gd name="T52" fmla="*/ 62 w 248"/>
                  <a:gd name="T53" fmla="*/ 85 h 144"/>
                  <a:gd name="T54" fmla="*/ 61 w 248"/>
                  <a:gd name="T55" fmla="*/ 86 h 144"/>
                  <a:gd name="T56" fmla="*/ 51 w 248"/>
                  <a:gd name="T57" fmla="*/ 93 h 144"/>
                  <a:gd name="T58" fmla="*/ 9 w 248"/>
                  <a:gd name="T59" fmla="*/ 124 h 144"/>
                  <a:gd name="T60" fmla="*/ 4 w 248"/>
                  <a:gd name="T61" fmla="*/ 128 h 144"/>
                  <a:gd name="T62" fmla="*/ 3 w 248"/>
                  <a:gd name="T63" fmla="*/ 140 h 144"/>
                  <a:gd name="T64" fmla="*/ 11 w 248"/>
                  <a:gd name="T65" fmla="*/ 143 h 144"/>
                  <a:gd name="T66" fmla="*/ 15 w 248"/>
                  <a:gd name="T67" fmla="*/ 142 h 144"/>
                  <a:gd name="T68" fmla="*/ 51 w 248"/>
                  <a:gd name="T69" fmla="*/ 114 h 144"/>
                  <a:gd name="T70" fmla="*/ 61 w 248"/>
                  <a:gd name="T71" fmla="*/ 107 h 144"/>
                  <a:gd name="T72" fmla="*/ 62 w 248"/>
                  <a:gd name="T73" fmla="*/ 107 h 144"/>
                  <a:gd name="T74" fmla="*/ 94 w 248"/>
                  <a:gd name="T75" fmla="*/ 82 h 144"/>
                  <a:gd name="T76" fmla="*/ 98 w 248"/>
                  <a:gd name="T77" fmla="*/ 80 h 144"/>
                  <a:gd name="T78" fmla="*/ 104 w 248"/>
                  <a:gd name="T79" fmla="*/ 75 h 144"/>
                  <a:gd name="T80" fmla="*/ 114 w 248"/>
                  <a:gd name="T81" fmla="*/ 67 h 144"/>
                  <a:gd name="T82" fmla="*/ 127 w 248"/>
                  <a:gd name="T83" fmla="*/ 57 h 144"/>
                  <a:gd name="T84" fmla="*/ 136 w 248"/>
                  <a:gd name="T85" fmla="*/ 66 h 144"/>
                  <a:gd name="T86" fmla="*/ 146 w 248"/>
                  <a:gd name="T87" fmla="*/ 76 h 144"/>
                  <a:gd name="T88" fmla="*/ 150 w 248"/>
                  <a:gd name="T89" fmla="*/ 79 h 144"/>
                  <a:gd name="T90" fmla="*/ 151 w 248"/>
                  <a:gd name="T91" fmla="*/ 81 h 144"/>
                  <a:gd name="T92" fmla="*/ 162 w 248"/>
                  <a:gd name="T93" fmla="*/ 82 h 144"/>
                  <a:gd name="T94" fmla="*/ 166 w 248"/>
                  <a:gd name="T95" fmla="*/ 79 h 144"/>
                  <a:gd name="T96" fmla="*/ 179 w 248"/>
                  <a:gd name="T97" fmla="*/ 69 h 144"/>
                  <a:gd name="T98" fmla="*/ 189 w 248"/>
                  <a:gd name="T99" fmla="*/ 61 h 144"/>
                  <a:gd name="T100" fmla="*/ 202 w 248"/>
                  <a:gd name="T101" fmla="*/ 51 h 144"/>
                  <a:gd name="T102" fmla="*/ 230 w 248"/>
                  <a:gd name="T103" fmla="*/ 27 h 144"/>
                  <a:gd name="T104" fmla="*/ 231 w 248"/>
                  <a:gd name="T105" fmla="*/ 26 h 144"/>
                  <a:gd name="T106" fmla="*/ 231 w 248"/>
                  <a:gd name="T107" fmla="*/ 46 h 144"/>
                  <a:gd name="T108" fmla="*/ 239 w 248"/>
                  <a:gd name="T109" fmla="*/ 54 h 144"/>
                  <a:gd name="T110" fmla="*/ 248 w 248"/>
                  <a:gd name="T111" fmla="*/ 46 h 144"/>
                  <a:gd name="T112" fmla="*/ 248 w 248"/>
                  <a:gd name="T113" fmla="*/ 8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8" h="144">
                    <a:moveTo>
                      <a:pt x="248" y="8"/>
                    </a:moveTo>
                    <a:cubicBezTo>
                      <a:pt x="248" y="6"/>
                      <a:pt x="247" y="4"/>
                      <a:pt x="245" y="2"/>
                    </a:cubicBezTo>
                    <a:cubicBezTo>
                      <a:pt x="243" y="1"/>
                      <a:pt x="241" y="0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9" y="0"/>
                      <a:pt x="198" y="0"/>
                      <a:pt x="197" y="1"/>
                    </a:cubicBezTo>
                    <a:cubicBezTo>
                      <a:pt x="197" y="1"/>
                      <a:pt x="196" y="1"/>
                      <a:pt x="196" y="1"/>
                    </a:cubicBezTo>
                    <a:cubicBezTo>
                      <a:pt x="193" y="2"/>
                      <a:pt x="191" y="5"/>
                      <a:pt x="191" y="8"/>
                    </a:cubicBezTo>
                    <a:cubicBezTo>
                      <a:pt x="191" y="12"/>
                      <a:pt x="194" y="15"/>
                      <a:pt x="197" y="16"/>
                    </a:cubicBezTo>
                    <a:cubicBezTo>
                      <a:pt x="198" y="17"/>
                      <a:pt x="199" y="17"/>
                      <a:pt x="200" y="17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15" y="17"/>
                      <a:pt x="215" y="17"/>
                      <a:pt x="215" y="17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189" y="39"/>
                      <a:pt x="189" y="39"/>
                      <a:pt x="189" y="39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8" y="63"/>
                      <a:pt x="158" y="63"/>
                      <a:pt x="158" y="63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36" y="42"/>
                      <a:pt x="136" y="42"/>
                      <a:pt x="136" y="42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1" y="37"/>
                      <a:pt x="127" y="36"/>
                      <a:pt x="123" y="39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7" y="58"/>
                      <a:pt x="97" y="58"/>
                      <a:pt x="97" y="58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1" y="131"/>
                      <a:pt x="0" y="136"/>
                      <a:pt x="3" y="140"/>
                    </a:cubicBezTo>
                    <a:cubicBezTo>
                      <a:pt x="5" y="143"/>
                      <a:pt x="8" y="144"/>
                      <a:pt x="11" y="143"/>
                    </a:cubicBezTo>
                    <a:cubicBezTo>
                      <a:pt x="12" y="143"/>
                      <a:pt x="14" y="143"/>
                      <a:pt x="15" y="142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81"/>
                      <a:pt x="151" y="81"/>
                      <a:pt x="151" y="81"/>
                    </a:cubicBezTo>
                    <a:cubicBezTo>
                      <a:pt x="154" y="84"/>
                      <a:pt x="159" y="84"/>
                      <a:pt x="162" y="82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202" y="51"/>
                      <a:pt x="202" y="51"/>
                      <a:pt x="202" y="51"/>
                    </a:cubicBezTo>
                    <a:cubicBezTo>
                      <a:pt x="230" y="27"/>
                      <a:pt x="230" y="27"/>
                      <a:pt x="230" y="27"/>
                    </a:cubicBezTo>
                    <a:cubicBezTo>
                      <a:pt x="231" y="26"/>
                      <a:pt x="231" y="26"/>
                      <a:pt x="231" y="26"/>
                    </a:cubicBezTo>
                    <a:cubicBezTo>
                      <a:pt x="231" y="46"/>
                      <a:pt x="231" y="46"/>
                      <a:pt x="231" y="46"/>
                    </a:cubicBezTo>
                    <a:cubicBezTo>
                      <a:pt x="231" y="50"/>
                      <a:pt x="234" y="54"/>
                      <a:pt x="239" y="54"/>
                    </a:cubicBezTo>
                    <a:cubicBezTo>
                      <a:pt x="244" y="54"/>
                      <a:pt x="248" y="50"/>
                      <a:pt x="248" y="46"/>
                    </a:cubicBezTo>
                    <a:lnTo>
                      <a:pt x="248" y="8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67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28" name="矩形 127"/>
          <p:cNvSpPr/>
          <p:nvPr/>
        </p:nvSpPr>
        <p:spPr>
          <a:xfrm>
            <a:off x="2487707" y="1879529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勇于创新</a:t>
            </a:r>
            <a:endParaRPr kumimoji="0" lang="en-US" altLang="zh-CN" sz="15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9" name="矩形 47"/>
          <p:cNvSpPr>
            <a:spLocks noChangeArrowheads="1"/>
          </p:cNvSpPr>
          <p:nvPr/>
        </p:nvSpPr>
        <p:spPr bwMode="auto">
          <a:xfrm>
            <a:off x="969455" y="2153239"/>
            <a:ext cx="2439164" cy="45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30" name="矩形 129"/>
          <p:cNvSpPr/>
          <p:nvPr/>
        </p:nvSpPr>
        <p:spPr>
          <a:xfrm>
            <a:off x="1709218" y="2896416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细心谨慎</a:t>
            </a:r>
            <a:endParaRPr kumimoji="0" lang="en-US" altLang="zh-CN" sz="15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1" name="矩形 47"/>
          <p:cNvSpPr>
            <a:spLocks noChangeArrowheads="1"/>
          </p:cNvSpPr>
          <p:nvPr/>
        </p:nvSpPr>
        <p:spPr bwMode="auto">
          <a:xfrm>
            <a:off x="997961" y="3170128"/>
            <a:ext cx="1619180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132" name="矩形 131"/>
          <p:cNvSpPr/>
          <p:nvPr/>
        </p:nvSpPr>
        <p:spPr>
          <a:xfrm>
            <a:off x="1709218" y="3960941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承担责任</a:t>
            </a:r>
            <a:endParaRPr kumimoji="0" lang="en-US" altLang="zh-CN" sz="15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" name="矩形 47"/>
          <p:cNvSpPr>
            <a:spLocks noChangeArrowheads="1"/>
          </p:cNvSpPr>
          <p:nvPr/>
        </p:nvSpPr>
        <p:spPr bwMode="auto">
          <a:xfrm>
            <a:off x="997961" y="4234649"/>
            <a:ext cx="1619180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134" name="矩形 133"/>
          <p:cNvSpPr/>
          <p:nvPr/>
        </p:nvSpPr>
        <p:spPr>
          <a:xfrm>
            <a:off x="6530374" y="2452806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乐观向上</a:t>
            </a:r>
            <a:endParaRPr kumimoji="0" lang="en-US" altLang="zh-CN" sz="15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5" name="矩形 47"/>
          <p:cNvSpPr>
            <a:spLocks noChangeArrowheads="1"/>
          </p:cNvSpPr>
          <p:nvPr/>
        </p:nvSpPr>
        <p:spPr bwMode="auto">
          <a:xfrm>
            <a:off x="6509898" y="2738340"/>
            <a:ext cx="165500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136" name="矩形 135"/>
          <p:cNvSpPr/>
          <p:nvPr/>
        </p:nvSpPr>
        <p:spPr>
          <a:xfrm>
            <a:off x="6523216" y="3715200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团队精神</a:t>
            </a:r>
            <a:endParaRPr kumimoji="0" lang="en-US" altLang="zh-CN" sz="15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7" name="矩形 47"/>
          <p:cNvSpPr>
            <a:spLocks noChangeArrowheads="1"/>
          </p:cNvSpPr>
          <p:nvPr/>
        </p:nvSpPr>
        <p:spPr bwMode="auto">
          <a:xfrm>
            <a:off x="6523212" y="4000734"/>
            <a:ext cx="165500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138" name="矩形 137"/>
          <p:cNvSpPr/>
          <p:nvPr/>
        </p:nvSpPr>
        <p:spPr>
          <a:xfrm>
            <a:off x="5656973" y="4874822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乐于奉献</a:t>
            </a:r>
            <a:endParaRPr kumimoji="0" lang="en-US" altLang="zh-CN" sz="15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9" name="矩形 47"/>
          <p:cNvSpPr>
            <a:spLocks noChangeArrowheads="1"/>
          </p:cNvSpPr>
          <p:nvPr/>
        </p:nvSpPr>
        <p:spPr bwMode="auto">
          <a:xfrm>
            <a:off x="5656972" y="5160358"/>
            <a:ext cx="2187618" cy="45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grpSp>
        <p:nvGrpSpPr>
          <p:cNvPr id="140" name="组合 139"/>
          <p:cNvGrpSpPr/>
          <p:nvPr/>
        </p:nvGrpSpPr>
        <p:grpSpPr>
          <a:xfrm flipH="1">
            <a:off x="5811339" y="2623453"/>
            <a:ext cx="663084" cy="197168"/>
            <a:chOff x="4255294" y="1661160"/>
            <a:chExt cx="1505426" cy="262890"/>
          </a:xfrm>
        </p:grpSpPr>
        <p:cxnSp>
          <p:nvCxnSpPr>
            <p:cNvPr id="146" name="直接连接符 145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47" name="直接连接符 146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141" name="矩形 3"/>
          <p:cNvSpPr>
            <a:spLocks noChangeArrowheads="1"/>
          </p:cNvSpPr>
          <p:nvPr/>
        </p:nvSpPr>
        <p:spPr bwMode="auto">
          <a:xfrm>
            <a:off x="3585959" y="1268760"/>
            <a:ext cx="1369592" cy="438576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Impact" pitchFamily="34" charset="0"/>
              </a:rPr>
              <a:t>自我评价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  <a:sym typeface="Calibri" pitchFamily="34" charset="0"/>
            </a:endParaRPr>
          </a:p>
        </p:txBody>
      </p:sp>
      <p:sp>
        <p:nvSpPr>
          <p:cNvPr id="142" name="文本框 37"/>
          <p:cNvSpPr txBox="1"/>
          <p:nvPr/>
        </p:nvSpPr>
        <p:spPr>
          <a:xfrm>
            <a:off x="5035374" y="1453426"/>
            <a:ext cx="1731005" cy="253910"/>
          </a:xfrm>
          <a:prstGeom prst="rect">
            <a:avLst/>
          </a:prstGeom>
          <a:noFill/>
        </p:spPr>
        <p:txBody>
          <a:bodyPr wrap="square" lIns="68573" tIns="34287" rIns="68573" bIns="34287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Self </a:t>
            </a:r>
            <a:r>
              <a:rPr kumimoji="0" lang="en-US" altLang="zh-CN" sz="1200" b="0" i="0" u="none" strike="noStrike" kern="0" cap="none" spc="0" normalizeH="0" baseline="0" noProof="0" dirty="0" err="1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Evalution</a:t>
            </a:r>
            <a:endParaRPr kumimoji="0" lang="zh-CN" altLang="en-US" sz="1200" b="0" i="0" u="none" strike="noStrike" kern="0" cap="none" spc="0" normalizeH="0" baseline="-300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3" name="组合 142"/>
          <p:cNvGrpSpPr/>
          <p:nvPr/>
        </p:nvGrpSpPr>
        <p:grpSpPr>
          <a:xfrm>
            <a:off x="3176849" y="1309854"/>
            <a:ext cx="197506" cy="296260"/>
            <a:chOff x="5284519" y="1508166"/>
            <a:chExt cx="213756" cy="427512"/>
          </a:xfrm>
        </p:grpSpPr>
        <p:cxnSp>
          <p:nvCxnSpPr>
            <p:cNvPr id="144" name="直接连接符 143"/>
            <p:cNvCxnSpPr/>
            <p:nvPr/>
          </p:nvCxnSpPr>
          <p:spPr>
            <a:xfrm>
              <a:off x="5284519" y="1508166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  <p:cxnSp>
          <p:nvCxnSpPr>
            <p:cNvPr id="145" name="直接连接符 144"/>
            <p:cNvCxnSpPr/>
            <p:nvPr/>
          </p:nvCxnSpPr>
          <p:spPr>
            <a:xfrm flipH="1">
              <a:off x="5284519" y="1721922"/>
              <a:ext cx="213756" cy="213756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solid"/>
              <a:miter lim="800000"/>
              <a:headEnd type="oval" w="med" len="med"/>
              <a:tailEnd type="oval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23095</TotalTime>
  <Words>3164</Words>
  <Application>Microsoft Office PowerPoint</Application>
  <PresentationFormat>全屏显示(4:3)</PresentationFormat>
  <Paragraphs>333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1364</cp:revision>
  <dcterms:created xsi:type="dcterms:W3CDTF">2009-02-11T05:37:22Z</dcterms:created>
  <dcterms:modified xsi:type="dcterms:W3CDTF">2017-03-22T08:27:47Z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