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3" r:id="rId2"/>
  </p:sldMasterIdLst>
  <p:notesMasterIdLst>
    <p:notesMasterId r:id="rId5"/>
  </p:notesMasterIdLst>
  <p:handoutMasterIdLst>
    <p:handoutMasterId r:id="rId6"/>
  </p:handoutMasterIdLst>
  <p:sldIdLst>
    <p:sldId id="319" r:id="rId3"/>
    <p:sldId id="318" r:id="rId4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66FF33"/>
    <a:srgbClr val="FF6600"/>
    <a:srgbClr val="99FF66"/>
    <a:srgbClr val="990099"/>
    <a:srgbClr val="FFCC66"/>
    <a:srgbClr val="FFFFFF"/>
    <a:srgbClr val="FFCC00"/>
    <a:srgbClr val="00206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6444" autoAdjust="0"/>
  </p:normalViewPr>
  <p:slideViewPr>
    <p:cSldViewPr>
      <p:cViewPr>
        <p:scale>
          <a:sx n="110" d="100"/>
          <a:sy n="110" d="100"/>
        </p:scale>
        <p:origin x="-1134" y="-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90" d="100"/>
        <a:sy n="19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2017/3/22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2017/3/22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 bwMode="auto">
          <a:xfrm>
            <a:off x="6637569" y="282134"/>
            <a:ext cx="2326919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0211" y="256936"/>
            <a:ext cx="5014514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133382" y="643778"/>
            <a:ext cx="8856984" cy="609759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81175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3529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1582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007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971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637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5014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276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535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8034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5526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9213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2017/3/22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2017/3/22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39830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6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1070559" y="2442453"/>
            <a:ext cx="7002887" cy="2762519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90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5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8" name="矩形 7"/>
          <p:cNvSpPr/>
          <p:nvPr/>
        </p:nvSpPr>
        <p:spPr bwMode="auto">
          <a:xfrm>
            <a:off x="6096497" y="1628800"/>
            <a:ext cx="1579440" cy="1145960"/>
          </a:xfrm>
          <a:prstGeom prst="rect">
            <a:avLst/>
          </a:pr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175">
            <a:noFill/>
            <a:miter lim="800000"/>
            <a:headEnd/>
            <a:tailEnd/>
          </a:ln>
          <a:extLst/>
        </p:spPr>
        <p:txBody>
          <a:bodyPr vert="horz" wrap="square" lIns="91434" tIns="45717" rIns="91434" bIns="45717" numCol="1" rtlCol="0" anchor="t" anchorCtr="0" compatLnSpc="1">
            <a:prstTxWarp prst="textNoShape">
              <a:avLst/>
            </a:prstTxWarp>
          </a:bodyPr>
          <a:lstStyle/>
          <a:p>
            <a:pPr defTabSz="914318" fontAlgn="base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" name="TextBox 18"/>
          <p:cNvSpPr>
            <a:spLocks noChangeArrowheads="1"/>
          </p:cNvSpPr>
          <p:nvPr/>
        </p:nvSpPr>
        <p:spPr bwMode="auto">
          <a:xfrm>
            <a:off x="1374420" y="1712847"/>
            <a:ext cx="1723537" cy="707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4" tIns="45717" rIns="91434" bIns="45717">
            <a:spAutoFit/>
          </a:bodyPr>
          <a:lstStyle/>
          <a:p>
            <a:r>
              <a:rPr lang="zh-CN" altLang="en-US" sz="4000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大黑简体" pitchFamily="65" charset="-122"/>
              </a:rPr>
              <a:t>自荐信</a:t>
            </a:r>
          </a:p>
        </p:txBody>
      </p:sp>
      <p:sp>
        <p:nvSpPr>
          <p:cNvPr id="10" name="前言"/>
          <p:cNvSpPr>
            <a:spLocks noChangeArrowheads="1"/>
          </p:cNvSpPr>
          <p:nvPr/>
        </p:nvSpPr>
        <p:spPr bwMode="auto">
          <a:xfrm>
            <a:off x="3098957" y="1986364"/>
            <a:ext cx="1633768" cy="430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4" tIns="45717" rIns="91434" bIns="4571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en-US" altLang="zh-CN" sz="2200" dirty="0">
                <a:solidFill>
                  <a:srgbClr val="0070C0"/>
                </a:solidFill>
                <a:latin typeface="Impact" pitchFamily="34" charset="0"/>
                <a:sym typeface="Impact" pitchFamily="34" charset="0"/>
              </a:rPr>
              <a:t>Introduction</a:t>
            </a:r>
            <a:endParaRPr lang="zh-CN" altLang="en-US" sz="2200" dirty="0">
              <a:solidFill>
                <a:srgbClr val="0070C0"/>
              </a:solidFill>
              <a:latin typeface="Impact" pitchFamily="34" charset="0"/>
              <a:sym typeface="Impact" pitchFamily="34" charset="0"/>
            </a:endParaRPr>
          </a:p>
        </p:txBody>
      </p:sp>
      <p:sp>
        <p:nvSpPr>
          <p:cNvPr id="11" name="TextBox 9"/>
          <p:cNvSpPr>
            <a:spLocks noChangeArrowheads="1"/>
          </p:cNvSpPr>
          <p:nvPr/>
        </p:nvSpPr>
        <p:spPr bwMode="auto">
          <a:xfrm>
            <a:off x="1409297" y="2977444"/>
            <a:ext cx="6345883" cy="2285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4" tIns="45717" rIns="91434" bIns="4571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algn="just" defTabSz="914400" eaLnBrk="1" fontAlgn="auto" latinLnBrk="0" hangingPunct="1">
              <a:lnSpc>
                <a:spcPts val="165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30D1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首先</a:t>
            </a: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030D1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感谢您在百忙之中审阅我的简历，当您打开这个文件时，您将开始对我的能力进行评估，对我的经历进行阅读；希望当您关闭这个胶片时，我能够契合您的要求，加入一个新的家庭，共同奋斗！</a:t>
            </a: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030D1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030D1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，在此录入上述图表的综合描述说明。在此录入上述图表的综合描述说明，在此录入上述图表的综合描述说明，在此录入上述图表的综合描述说明，在此录入上述图表的综合描述说明。</a:t>
            </a:r>
            <a:endParaRPr kumimoji="0" lang="en-US" altLang="zh-CN" sz="1050" b="0" i="0" u="none" strike="noStrike" kern="0" cap="none" spc="0" normalizeH="0" baseline="0" noProof="0" dirty="0">
              <a:ln>
                <a:noFill/>
              </a:ln>
              <a:solidFill>
                <a:srgbClr val="030D17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marL="0" marR="0" lvl="0" indent="0" algn="just" defTabSz="914400" eaLnBrk="1" fontAlgn="auto" latinLnBrk="0" hangingPunct="1">
              <a:lnSpc>
                <a:spcPts val="165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030D1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右键点击图片选择设置图片格式可直接替换图片。</a:t>
            </a: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030D1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030D1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在此录入上述图表的描述说明，在此录入上述图表的综合描述说明，在此录入上述图表的综合描述说明，在此录入上述图表的综合描述说明。</a:t>
            </a:r>
            <a:endParaRPr kumimoji="0" lang="en-US" altLang="zh-CN" sz="1050" b="0" i="0" u="none" strike="noStrike" kern="0" cap="none" spc="0" normalizeH="0" baseline="0" noProof="0" dirty="0">
              <a:ln>
                <a:noFill/>
              </a:ln>
              <a:solidFill>
                <a:srgbClr val="030D17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marL="0" marR="0" lvl="0" indent="0" algn="just" defTabSz="914400" eaLnBrk="1" fontAlgn="auto" latinLnBrk="0" hangingPunct="1">
              <a:lnSpc>
                <a:spcPts val="165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9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1786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250"/>
                            </p:stCondLst>
                            <p:childTnLst>
                              <p:par>
                                <p:cTn id="1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/>
      <p:bldP spid="10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7867" y="714816"/>
            <a:ext cx="5790477" cy="134603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86385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5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999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23213</TotalTime>
  <Words>379</Words>
  <Application>Microsoft Office PowerPoint</Application>
  <PresentationFormat>全屏显示(4:3)</PresentationFormat>
  <Paragraphs>21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第一PPT www.1ppt.com;</dc:description>
  <cp:lastModifiedBy>Windows User</cp:lastModifiedBy>
  <cp:revision>1153</cp:revision>
  <dcterms:created xsi:type="dcterms:W3CDTF">2009-02-11T05:37:22Z</dcterms:created>
  <dcterms:modified xsi:type="dcterms:W3CDTF">2017-03-22T08:03:07Z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