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1"/>
  </p:notesMasterIdLst>
  <p:handoutMasterIdLst>
    <p:handoutMasterId r:id="rId4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462" r:id="rId38"/>
    <p:sldId id="463" r:id="rId39"/>
    <p:sldId id="359" r:id="rId4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100" d="100"/>
          <a:sy n="100" d="100"/>
        </p:scale>
        <p:origin x="-1434" y="-53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1052"/>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2017/3/21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2017/3/21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2017/3/21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2017/3/21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microsoft.com/office/2007/relationships/hdphoto" Target="../media/hdphoto5.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microsoft.com/office/2007/relationships/hdphoto" Target="../media/hdphoto5.wdp"/></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1"/>
          <p:cNvSpPr/>
          <p:nvPr/>
        </p:nvSpPr>
        <p:spPr>
          <a:xfrm>
            <a:off x="0" y="2411582"/>
            <a:ext cx="1287631" cy="1573301"/>
          </a:xfrm>
          <a:custGeom>
            <a:avLst/>
            <a:gdLst>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922602 w 1705100"/>
              <a:gd name="connsiteY2" fmla="*/ 1013988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39059"/>
              <a:gd name="connsiteY0" fmla="*/ 0 h 2088232"/>
              <a:gd name="connsiteX1" fmla="*/ 1705100 w 1739059"/>
              <a:gd name="connsiteY1" fmla="*/ 0 h 2088232"/>
              <a:gd name="connsiteX2" fmla="*/ 1705100 w 1739059"/>
              <a:gd name="connsiteY2" fmla="*/ 2088232 h 2088232"/>
              <a:gd name="connsiteX3" fmla="*/ 0 w 1739059"/>
              <a:gd name="connsiteY3" fmla="*/ 2088232 h 2088232"/>
              <a:gd name="connsiteX4" fmla="*/ 0 w 1739059"/>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236"/>
              <a:gd name="connsiteX1" fmla="*/ 1746105 w 1762506"/>
              <a:gd name="connsiteY1" fmla="*/ 0 h 2088236"/>
              <a:gd name="connsiteX2" fmla="*/ 1762506 w 1762506"/>
              <a:gd name="connsiteY2" fmla="*/ 2088232 h 2088236"/>
              <a:gd name="connsiteX3" fmla="*/ 0 w 1762506"/>
              <a:gd name="connsiteY3" fmla="*/ 2088232 h 2088236"/>
              <a:gd name="connsiteX4" fmla="*/ 0 w 1762506"/>
              <a:gd name="connsiteY4" fmla="*/ 0 h 2088236"/>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685"/>
              <a:gd name="connsiteX1" fmla="*/ 1746105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85"/>
              <a:gd name="connsiteX1" fmla="*/ 1690839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76"/>
              <a:gd name="connsiteX1" fmla="*/ 1690839 w 1762506"/>
              <a:gd name="connsiteY1" fmla="*/ 0 h 2088676"/>
              <a:gd name="connsiteX2" fmla="*/ 1762506 w 1762506"/>
              <a:gd name="connsiteY2" fmla="*/ 2088232 h 2088676"/>
              <a:gd name="connsiteX3" fmla="*/ 0 w 1762506"/>
              <a:gd name="connsiteY3" fmla="*/ 2088232 h 2088676"/>
              <a:gd name="connsiteX4" fmla="*/ 0 w 1762506"/>
              <a:gd name="connsiteY4" fmla="*/ 0 h 2088676"/>
              <a:gd name="connsiteX0" fmla="*/ 0 w 1762506"/>
              <a:gd name="connsiteY0" fmla="*/ 0 h 2088845"/>
              <a:gd name="connsiteX1" fmla="*/ 1690839 w 1762506"/>
              <a:gd name="connsiteY1" fmla="*/ 0 h 2088845"/>
              <a:gd name="connsiteX2" fmla="*/ 1762506 w 1762506"/>
              <a:gd name="connsiteY2" fmla="*/ 2088232 h 2088845"/>
              <a:gd name="connsiteX3" fmla="*/ 0 w 1762506"/>
              <a:gd name="connsiteY3" fmla="*/ 2088232 h 2088845"/>
              <a:gd name="connsiteX4" fmla="*/ 0 w 1762506"/>
              <a:gd name="connsiteY4" fmla="*/ 0 h 2088845"/>
              <a:gd name="connsiteX0" fmla="*/ 0 w 1717289"/>
              <a:gd name="connsiteY0" fmla="*/ 0 h 2098890"/>
              <a:gd name="connsiteX1" fmla="*/ 1690839 w 1717289"/>
              <a:gd name="connsiteY1" fmla="*/ 0 h 2098890"/>
              <a:gd name="connsiteX2" fmla="*/ 1717289 w 1717289"/>
              <a:gd name="connsiteY2" fmla="*/ 2098281 h 2098890"/>
              <a:gd name="connsiteX3" fmla="*/ 0 w 1717289"/>
              <a:gd name="connsiteY3" fmla="*/ 2088232 h 2098890"/>
              <a:gd name="connsiteX4" fmla="*/ 0 w 1717289"/>
              <a:gd name="connsiteY4" fmla="*/ 0 h 2098890"/>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7289" h="2098281">
                <a:moveTo>
                  <a:pt x="0" y="0"/>
                </a:moveTo>
                <a:lnTo>
                  <a:pt x="1674437" y="4101"/>
                </a:lnTo>
                <a:cubicBezTo>
                  <a:pt x="536394" y="826531"/>
                  <a:pt x="1385887" y="2096234"/>
                  <a:pt x="1717289" y="2098281"/>
                </a:cubicBezTo>
                <a:lnTo>
                  <a:pt x="0" y="2088232"/>
                </a:lnTo>
                <a:lnTo>
                  <a:pt x="0" y="0"/>
                </a:lnTo>
                <a:close/>
              </a:path>
            </a:pathLst>
          </a:cu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椭圆 35"/>
          <p:cNvSpPr/>
          <p:nvPr/>
        </p:nvSpPr>
        <p:spPr>
          <a:xfrm>
            <a:off x="900548" y="2303598"/>
            <a:ext cx="1781734" cy="1781734"/>
          </a:xfrm>
          <a:prstGeom prst="ellipse">
            <a:avLst/>
          </a:prstGeom>
          <a:solidFill>
            <a:srgbClr val="5C6D7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7" name="组合 36"/>
          <p:cNvGrpSpPr/>
          <p:nvPr/>
        </p:nvGrpSpPr>
        <p:grpSpPr>
          <a:xfrm>
            <a:off x="1373840" y="2519566"/>
            <a:ext cx="796344" cy="769084"/>
            <a:chOff x="5512720" y="2152017"/>
            <a:chExt cx="583915" cy="496874"/>
          </a:xfrm>
        </p:grpSpPr>
        <p:sp>
          <p:nvSpPr>
            <p:cNvPr id="38"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Text" lastClr="000000"/>
                </a:solidFill>
                <a:effectLst/>
                <a:uLnTx/>
                <a:uFillTx/>
              </a:endParaRPr>
            </a:p>
          </p:txBody>
        </p:sp>
        <p:sp>
          <p:nvSpPr>
            <p:cNvPr id="39"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Text" lastClr="000000"/>
                </a:solidFill>
                <a:effectLst/>
                <a:uLnTx/>
                <a:uFillTx/>
              </a:endParaRPr>
            </a:p>
          </p:txBody>
        </p:sp>
      </p:grpSp>
      <p:sp>
        <p:nvSpPr>
          <p:cNvPr id="40" name="标题 4"/>
          <p:cNvSpPr txBox="1">
            <a:spLocks/>
          </p:cNvSpPr>
          <p:nvPr/>
        </p:nvSpPr>
        <p:spPr>
          <a:xfrm>
            <a:off x="1332484" y="3370693"/>
            <a:ext cx="971855" cy="60220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99"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目   录</a:t>
            </a:r>
            <a:endParaRPr kumimoji="0" lang="en-US" altLang="zh-CN" sz="2099"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CONTENTS</a:t>
            </a:r>
            <a:endParaRPr kumimoji="0" lang="zh-CN" altLang="en-US" sz="825"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1" name="椭圆 40"/>
          <p:cNvSpPr/>
          <p:nvPr/>
        </p:nvSpPr>
        <p:spPr>
          <a:xfrm>
            <a:off x="1008532" y="2402443"/>
            <a:ext cx="1574906" cy="1574906"/>
          </a:xfrm>
          <a:prstGeom prst="ellipse">
            <a:avLst/>
          </a:prstGeom>
          <a:noFill/>
          <a:ln w="25400" cap="flat" cmpd="sng" algn="ctr">
            <a:solidFill>
              <a:sysClr val="window" lastClr="FFFFFF"/>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圆角矩形 41"/>
          <p:cNvSpPr/>
          <p:nvPr/>
        </p:nvSpPr>
        <p:spPr>
          <a:xfrm>
            <a:off x="3114218" y="1907420"/>
            <a:ext cx="2915565" cy="360423"/>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椭圆 42"/>
          <p:cNvSpPr/>
          <p:nvPr/>
        </p:nvSpPr>
        <p:spPr>
          <a:xfrm>
            <a:off x="2898250" y="1871662"/>
            <a:ext cx="431936" cy="431936"/>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标题 4"/>
          <p:cNvSpPr txBox="1">
            <a:spLocks/>
          </p:cNvSpPr>
          <p:nvPr/>
        </p:nvSpPr>
        <p:spPr>
          <a:xfrm>
            <a:off x="2898250" y="2007255"/>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099"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rPr>
              <a:t>1</a:t>
            </a:r>
            <a:endParaRPr kumimoji="0" lang="zh-CN" altLang="en-US" sz="825"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5" name="标题 4"/>
          <p:cNvSpPr txBox="1">
            <a:spLocks/>
          </p:cNvSpPr>
          <p:nvPr/>
        </p:nvSpPr>
        <p:spPr>
          <a:xfrm>
            <a:off x="3384177" y="1971500"/>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我们是谁</a:t>
            </a:r>
            <a:endParaRPr kumimoji="0" lang="zh-CN" altLang="en-US" sz="787"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6" name="右箭头 45"/>
          <p:cNvSpPr/>
          <p:nvPr/>
        </p:nvSpPr>
        <p:spPr>
          <a:xfrm>
            <a:off x="5651839" y="2007255"/>
            <a:ext cx="215968" cy="141755"/>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圆角矩形 46"/>
          <p:cNvSpPr/>
          <p:nvPr/>
        </p:nvSpPr>
        <p:spPr>
          <a:xfrm>
            <a:off x="3276193" y="2439192"/>
            <a:ext cx="2915565" cy="360423"/>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椭圆 47"/>
          <p:cNvSpPr/>
          <p:nvPr/>
        </p:nvSpPr>
        <p:spPr>
          <a:xfrm>
            <a:off x="3060225" y="2403434"/>
            <a:ext cx="431936" cy="431936"/>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标题 4"/>
          <p:cNvSpPr txBox="1">
            <a:spLocks/>
          </p:cNvSpPr>
          <p:nvPr/>
        </p:nvSpPr>
        <p:spPr>
          <a:xfrm>
            <a:off x="3060225" y="2539027"/>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099"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rPr>
              <a:t>2</a:t>
            </a:r>
            <a:endParaRPr kumimoji="0" lang="zh-CN" altLang="en-US" sz="825"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0" name="标题 4"/>
          <p:cNvSpPr txBox="1">
            <a:spLocks/>
          </p:cNvSpPr>
          <p:nvPr/>
        </p:nvSpPr>
        <p:spPr>
          <a:xfrm>
            <a:off x="3546153" y="2503272"/>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我们要做什么</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1" name="右箭头 50"/>
          <p:cNvSpPr/>
          <p:nvPr/>
        </p:nvSpPr>
        <p:spPr>
          <a:xfrm>
            <a:off x="5813814" y="2539027"/>
            <a:ext cx="215968" cy="141755"/>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圆角矩形 51"/>
          <p:cNvSpPr/>
          <p:nvPr/>
        </p:nvSpPr>
        <p:spPr>
          <a:xfrm>
            <a:off x="3384177" y="2970964"/>
            <a:ext cx="2915565" cy="360423"/>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椭圆 52"/>
          <p:cNvSpPr/>
          <p:nvPr/>
        </p:nvSpPr>
        <p:spPr>
          <a:xfrm>
            <a:off x="3168209" y="2935206"/>
            <a:ext cx="431936" cy="431936"/>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标题 4"/>
          <p:cNvSpPr txBox="1">
            <a:spLocks/>
          </p:cNvSpPr>
          <p:nvPr/>
        </p:nvSpPr>
        <p:spPr>
          <a:xfrm>
            <a:off x="3168209" y="3070799"/>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099"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rPr>
              <a:t>3</a:t>
            </a:r>
            <a:endParaRPr kumimoji="0" lang="zh-CN" altLang="en-US" sz="825"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5" name="标题 4"/>
          <p:cNvSpPr txBox="1">
            <a:spLocks/>
          </p:cNvSpPr>
          <p:nvPr/>
        </p:nvSpPr>
        <p:spPr>
          <a:xfrm>
            <a:off x="3654137" y="3035044"/>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我们怎么做</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6" name="右箭头 55"/>
          <p:cNvSpPr/>
          <p:nvPr/>
        </p:nvSpPr>
        <p:spPr>
          <a:xfrm>
            <a:off x="5921798" y="3070799"/>
            <a:ext cx="215968" cy="141755"/>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圆角矩形 56"/>
          <p:cNvSpPr/>
          <p:nvPr/>
        </p:nvSpPr>
        <p:spPr>
          <a:xfrm>
            <a:off x="3276193" y="3502736"/>
            <a:ext cx="2915565" cy="360423"/>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p:cNvSpPr/>
          <p:nvPr/>
        </p:nvSpPr>
        <p:spPr>
          <a:xfrm>
            <a:off x="3060225" y="3466978"/>
            <a:ext cx="431936" cy="431936"/>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标题 4"/>
          <p:cNvSpPr txBox="1">
            <a:spLocks/>
          </p:cNvSpPr>
          <p:nvPr/>
        </p:nvSpPr>
        <p:spPr>
          <a:xfrm>
            <a:off x="3060225" y="3602571"/>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099"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rPr>
              <a:t>4</a:t>
            </a:r>
            <a:endParaRPr kumimoji="0" lang="zh-CN" altLang="en-US" sz="825"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标题 4"/>
          <p:cNvSpPr txBox="1">
            <a:spLocks/>
          </p:cNvSpPr>
          <p:nvPr/>
        </p:nvSpPr>
        <p:spPr>
          <a:xfrm>
            <a:off x="3546153" y="3566816"/>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未来发展</a:t>
            </a:r>
            <a:endParaRPr kumimoji="0" lang="zh-CN" altLang="en-US" sz="787"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1" name="右箭头 60"/>
          <p:cNvSpPr/>
          <p:nvPr/>
        </p:nvSpPr>
        <p:spPr>
          <a:xfrm>
            <a:off x="5813814" y="3602571"/>
            <a:ext cx="215968" cy="141755"/>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圆角矩形 61"/>
          <p:cNvSpPr/>
          <p:nvPr/>
        </p:nvSpPr>
        <p:spPr>
          <a:xfrm>
            <a:off x="3114218" y="4036028"/>
            <a:ext cx="2915565" cy="360423"/>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椭圆 62"/>
          <p:cNvSpPr/>
          <p:nvPr/>
        </p:nvSpPr>
        <p:spPr>
          <a:xfrm>
            <a:off x="2898250" y="4000270"/>
            <a:ext cx="431936" cy="431936"/>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标题 4"/>
          <p:cNvSpPr txBox="1">
            <a:spLocks/>
          </p:cNvSpPr>
          <p:nvPr/>
        </p:nvSpPr>
        <p:spPr>
          <a:xfrm>
            <a:off x="2898250" y="4135863"/>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099"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rPr>
              <a:t>5</a:t>
            </a:r>
            <a:endParaRPr kumimoji="0" lang="zh-CN" altLang="en-US" sz="825"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5" name="标题 4"/>
          <p:cNvSpPr txBox="1">
            <a:spLocks/>
          </p:cNvSpPr>
          <p:nvPr/>
        </p:nvSpPr>
        <p:spPr>
          <a:xfrm>
            <a:off x="3384177" y="4100108"/>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财务与融资</a:t>
            </a:r>
            <a:endParaRPr kumimoji="0" lang="zh-CN" altLang="en-US" sz="787"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右箭头 65"/>
          <p:cNvSpPr/>
          <p:nvPr/>
        </p:nvSpPr>
        <p:spPr>
          <a:xfrm>
            <a:off x="5651839" y="4135863"/>
            <a:ext cx="215968" cy="141755"/>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矩形 66"/>
          <p:cNvSpPr/>
          <p:nvPr/>
        </p:nvSpPr>
        <p:spPr>
          <a:xfrm>
            <a:off x="6839661" y="2411582"/>
            <a:ext cx="2340851" cy="1561311"/>
          </a:xfrm>
          <a:prstGeom prst="rect">
            <a:avLst/>
          </a:prstGeom>
          <a:solidFill>
            <a:srgbClr val="5C6D7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0-#ppt_w/2"/>
                                          </p:val>
                                        </p:tav>
                                        <p:tav tm="100000">
                                          <p:val>
                                            <p:strVal val="#ppt_x"/>
                                          </p:val>
                                        </p:tav>
                                      </p:tavLst>
                                    </p:anim>
                                    <p:anim calcmode="lin" valueType="num">
                                      <p:cBhvr additive="base">
                                        <p:cTn id="13" dur="500" fill="hold"/>
                                        <p:tgtEl>
                                          <p:spTgt spid="3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heel(1)">
                                      <p:cBhvr>
                                        <p:cTn id="17" dur="2000"/>
                                        <p:tgtEl>
                                          <p:spTgt spid="41"/>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40"/>
                                        </p:tgtEl>
                                        <p:attrNameLst>
                                          <p:attrName>ppt_y</p:attrName>
                                        </p:attrNameLst>
                                      </p:cBhvr>
                                      <p:tavLst>
                                        <p:tav tm="0">
                                          <p:val>
                                            <p:strVal val="#ppt_y"/>
                                          </p:val>
                                        </p:tav>
                                        <p:tav tm="100000">
                                          <p:val>
                                            <p:strVal val="#ppt_y"/>
                                          </p:val>
                                        </p:tav>
                                      </p:tavLst>
                                    </p:anim>
                                    <p:anim calcmode="lin" valueType="num">
                                      <p:cBhvr>
                                        <p:cTn id="2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40"/>
                                        </p:tgtEl>
                                      </p:cBhvr>
                                    </p:animEffect>
                                  </p:childTnLst>
                                </p:cTn>
                              </p:par>
                            </p:childTnLst>
                          </p:cTn>
                        </p:par>
                        <p:par>
                          <p:cTn id="32" fill="hold">
                            <p:stCondLst>
                              <p:cond delay="4450"/>
                            </p:stCondLst>
                            <p:childTnLst>
                              <p:par>
                                <p:cTn id="33" presetID="2" presetClass="entr" presetSubtype="2"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fill="hold"/>
                                        <p:tgtEl>
                                          <p:spTgt spid="67"/>
                                        </p:tgtEl>
                                        <p:attrNameLst>
                                          <p:attrName>ppt_x</p:attrName>
                                        </p:attrNameLst>
                                      </p:cBhvr>
                                      <p:tavLst>
                                        <p:tav tm="0">
                                          <p:val>
                                            <p:strVal val="1+#ppt_w/2"/>
                                          </p:val>
                                        </p:tav>
                                        <p:tav tm="100000">
                                          <p:val>
                                            <p:strVal val="#ppt_x"/>
                                          </p:val>
                                        </p:tav>
                                      </p:tavLst>
                                    </p:anim>
                                    <p:anim calcmode="lin" valueType="num">
                                      <p:cBhvr additive="base">
                                        <p:cTn id="36" dur="500" fill="hold"/>
                                        <p:tgtEl>
                                          <p:spTgt spid="6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42"/>
                                        </p:tgtEl>
                                        <p:attrNameLst>
                                          <p:attrName>style.visibility</p:attrName>
                                        </p:attrNameLst>
                                      </p:cBhvr>
                                      <p:to>
                                        <p:strVal val="visible"/>
                                      </p:to>
                                    </p:set>
                                    <p:anim calcmode="lin" valueType="num">
                                      <p:cBhvr additive="base">
                                        <p:cTn id="39" dur="500" fill="hold"/>
                                        <p:tgtEl>
                                          <p:spTgt spid="42"/>
                                        </p:tgtEl>
                                        <p:attrNameLst>
                                          <p:attrName>ppt_x</p:attrName>
                                        </p:attrNameLst>
                                      </p:cBhvr>
                                      <p:tavLst>
                                        <p:tav tm="0">
                                          <p:val>
                                            <p:strVal val="0-#ppt_w/2"/>
                                          </p:val>
                                        </p:tav>
                                        <p:tav tm="100000">
                                          <p:val>
                                            <p:strVal val="#ppt_x"/>
                                          </p:val>
                                        </p:tav>
                                      </p:tavLst>
                                    </p:anim>
                                    <p:anim calcmode="lin" valueType="num">
                                      <p:cBhvr additive="base">
                                        <p:cTn id="40" dur="500" fill="hold"/>
                                        <p:tgtEl>
                                          <p:spTgt spid="4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0-#ppt_w/2"/>
                                          </p:val>
                                        </p:tav>
                                        <p:tav tm="100000">
                                          <p:val>
                                            <p:strVal val="#ppt_x"/>
                                          </p:val>
                                        </p:tav>
                                      </p:tavLst>
                                    </p:anim>
                                    <p:anim calcmode="lin" valueType="num">
                                      <p:cBhvr additive="base">
                                        <p:cTn id="44" dur="500" fill="hold"/>
                                        <p:tgtEl>
                                          <p:spTgt spid="4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0-#ppt_w/2"/>
                                          </p:val>
                                        </p:tav>
                                        <p:tav tm="100000">
                                          <p:val>
                                            <p:strVal val="#ppt_x"/>
                                          </p:val>
                                        </p:tav>
                                      </p:tavLst>
                                    </p:anim>
                                    <p:anim calcmode="lin" valueType="num">
                                      <p:cBhvr additive="base">
                                        <p:cTn id="48" dur="500" fill="hold"/>
                                        <p:tgtEl>
                                          <p:spTgt spid="4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500" fill="hold"/>
                                        <p:tgtEl>
                                          <p:spTgt spid="45"/>
                                        </p:tgtEl>
                                        <p:attrNameLst>
                                          <p:attrName>ppt_x</p:attrName>
                                        </p:attrNameLst>
                                      </p:cBhvr>
                                      <p:tavLst>
                                        <p:tav tm="0">
                                          <p:val>
                                            <p:strVal val="0-#ppt_w/2"/>
                                          </p:val>
                                        </p:tav>
                                        <p:tav tm="100000">
                                          <p:val>
                                            <p:strVal val="#ppt_x"/>
                                          </p:val>
                                        </p:tav>
                                      </p:tavLst>
                                    </p:anim>
                                    <p:anim calcmode="lin" valueType="num">
                                      <p:cBhvr additive="base">
                                        <p:cTn id="52" dur="500" fill="hold"/>
                                        <p:tgtEl>
                                          <p:spTgt spid="4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50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500" fill="hold"/>
                                        <p:tgtEl>
                                          <p:spTgt spid="46"/>
                                        </p:tgtEl>
                                        <p:attrNameLst>
                                          <p:attrName>ppt_x</p:attrName>
                                        </p:attrNameLst>
                                      </p:cBhvr>
                                      <p:tavLst>
                                        <p:tav tm="0">
                                          <p:val>
                                            <p:strVal val="0-#ppt_w/2"/>
                                          </p:val>
                                        </p:tav>
                                        <p:tav tm="100000">
                                          <p:val>
                                            <p:strVal val="#ppt_x"/>
                                          </p:val>
                                        </p:tav>
                                      </p:tavLst>
                                    </p:anim>
                                    <p:anim calcmode="lin" valueType="num">
                                      <p:cBhvr additive="base">
                                        <p:cTn id="56" dur="500" fill="hold"/>
                                        <p:tgtEl>
                                          <p:spTgt spid="46"/>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47"/>
                                        </p:tgtEl>
                                        <p:attrNameLst>
                                          <p:attrName>style.visibility</p:attrName>
                                        </p:attrNameLst>
                                      </p:cBhvr>
                                      <p:to>
                                        <p:strVal val="visible"/>
                                      </p:to>
                                    </p:set>
                                    <p:anim calcmode="lin" valueType="num">
                                      <p:cBhvr additive="base">
                                        <p:cTn id="59" dur="500" fill="hold"/>
                                        <p:tgtEl>
                                          <p:spTgt spid="47"/>
                                        </p:tgtEl>
                                        <p:attrNameLst>
                                          <p:attrName>ppt_x</p:attrName>
                                        </p:attrNameLst>
                                      </p:cBhvr>
                                      <p:tavLst>
                                        <p:tav tm="0">
                                          <p:val>
                                            <p:strVal val="1+#ppt_w/2"/>
                                          </p:val>
                                        </p:tav>
                                        <p:tav tm="100000">
                                          <p:val>
                                            <p:strVal val="#ppt_x"/>
                                          </p:val>
                                        </p:tav>
                                      </p:tavLst>
                                    </p:anim>
                                    <p:anim calcmode="lin" valueType="num">
                                      <p:cBhvr additive="base">
                                        <p:cTn id="60" dur="500" fill="hold"/>
                                        <p:tgtEl>
                                          <p:spTgt spid="47"/>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48"/>
                                        </p:tgtEl>
                                        <p:attrNameLst>
                                          <p:attrName>style.visibility</p:attrName>
                                        </p:attrNameLst>
                                      </p:cBhvr>
                                      <p:to>
                                        <p:strVal val="visible"/>
                                      </p:to>
                                    </p:set>
                                    <p:anim calcmode="lin" valueType="num">
                                      <p:cBhvr additive="base">
                                        <p:cTn id="63" dur="500" fill="hold"/>
                                        <p:tgtEl>
                                          <p:spTgt spid="48"/>
                                        </p:tgtEl>
                                        <p:attrNameLst>
                                          <p:attrName>ppt_x</p:attrName>
                                        </p:attrNameLst>
                                      </p:cBhvr>
                                      <p:tavLst>
                                        <p:tav tm="0">
                                          <p:val>
                                            <p:strVal val="1+#ppt_w/2"/>
                                          </p:val>
                                        </p:tav>
                                        <p:tav tm="100000">
                                          <p:val>
                                            <p:strVal val="#ppt_x"/>
                                          </p:val>
                                        </p:tav>
                                      </p:tavLst>
                                    </p:anim>
                                    <p:anim calcmode="lin" valueType="num">
                                      <p:cBhvr additive="base">
                                        <p:cTn id="64" dur="500" fill="hold"/>
                                        <p:tgtEl>
                                          <p:spTgt spid="48"/>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500" fill="hold"/>
                                        <p:tgtEl>
                                          <p:spTgt spid="49"/>
                                        </p:tgtEl>
                                        <p:attrNameLst>
                                          <p:attrName>ppt_x</p:attrName>
                                        </p:attrNameLst>
                                      </p:cBhvr>
                                      <p:tavLst>
                                        <p:tav tm="0">
                                          <p:val>
                                            <p:strVal val="1+#ppt_w/2"/>
                                          </p:val>
                                        </p:tav>
                                        <p:tav tm="100000">
                                          <p:val>
                                            <p:strVal val="#ppt_x"/>
                                          </p:val>
                                        </p:tav>
                                      </p:tavLst>
                                    </p:anim>
                                    <p:anim calcmode="lin" valueType="num">
                                      <p:cBhvr additive="base">
                                        <p:cTn id="68" dur="500" fill="hold"/>
                                        <p:tgtEl>
                                          <p:spTgt spid="49"/>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1+#ppt_w/2"/>
                                          </p:val>
                                        </p:tav>
                                        <p:tav tm="100000">
                                          <p:val>
                                            <p:strVal val="#ppt_x"/>
                                          </p:val>
                                        </p:tav>
                                      </p:tavLst>
                                    </p:anim>
                                    <p:anim calcmode="lin" valueType="num">
                                      <p:cBhvr additive="base">
                                        <p:cTn id="72" dur="500" fill="hold"/>
                                        <p:tgtEl>
                                          <p:spTgt spid="50"/>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51"/>
                                        </p:tgtEl>
                                        <p:attrNameLst>
                                          <p:attrName>style.visibility</p:attrName>
                                        </p:attrNameLst>
                                      </p:cBhvr>
                                      <p:to>
                                        <p:strVal val="visible"/>
                                      </p:to>
                                    </p:set>
                                    <p:anim calcmode="lin" valueType="num">
                                      <p:cBhvr additive="base">
                                        <p:cTn id="75" dur="500" fill="hold"/>
                                        <p:tgtEl>
                                          <p:spTgt spid="51"/>
                                        </p:tgtEl>
                                        <p:attrNameLst>
                                          <p:attrName>ppt_x</p:attrName>
                                        </p:attrNameLst>
                                      </p:cBhvr>
                                      <p:tavLst>
                                        <p:tav tm="0">
                                          <p:val>
                                            <p:strVal val="1+#ppt_w/2"/>
                                          </p:val>
                                        </p:tav>
                                        <p:tav tm="100000">
                                          <p:val>
                                            <p:strVal val="#ppt_x"/>
                                          </p:val>
                                        </p:tav>
                                      </p:tavLst>
                                    </p:anim>
                                    <p:anim calcmode="lin" valueType="num">
                                      <p:cBhvr additive="base">
                                        <p:cTn id="76" dur="500" fill="hold"/>
                                        <p:tgtEl>
                                          <p:spTgt spid="51"/>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500"/>
                                  </p:stCondLst>
                                  <p:childTnLst>
                                    <p:set>
                                      <p:cBhvr>
                                        <p:cTn id="78" dur="1" fill="hold">
                                          <p:stCondLst>
                                            <p:cond delay="0"/>
                                          </p:stCondLst>
                                        </p:cTn>
                                        <p:tgtEl>
                                          <p:spTgt spid="52"/>
                                        </p:tgtEl>
                                        <p:attrNameLst>
                                          <p:attrName>style.visibility</p:attrName>
                                        </p:attrNameLst>
                                      </p:cBhvr>
                                      <p:to>
                                        <p:strVal val="visible"/>
                                      </p:to>
                                    </p:set>
                                    <p:anim calcmode="lin" valueType="num">
                                      <p:cBhvr additive="base">
                                        <p:cTn id="79" dur="500" fill="hold"/>
                                        <p:tgtEl>
                                          <p:spTgt spid="52"/>
                                        </p:tgtEl>
                                        <p:attrNameLst>
                                          <p:attrName>ppt_x</p:attrName>
                                        </p:attrNameLst>
                                      </p:cBhvr>
                                      <p:tavLst>
                                        <p:tav tm="0">
                                          <p:val>
                                            <p:strVal val="0-#ppt_w/2"/>
                                          </p:val>
                                        </p:tav>
                                        <p:tav tm="100000">
                                          <p:val>
                                            <p:strVal val="#ppt_x"/>
                                          </p:val>
                                        </p:tav>
                                      </p:tavLst>
                                    </p:anim>
                                    <p:anim calcmode="lin" valueType="num">
                                      <p:cBhvr additive="base">
                                        <p:cTn id="80" dur="500" fill="hold"/>
                                        <p:tgtEl>
                                          <p:spTgt spid="52"/>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53"/>
                                        </p:tgtEl>
                                        <p:attrNameLst>
                                          <p:attrName>style.visibility</p:attrName>
                                        </p:attrNameLst>
                                      </p:cBhvr>
                                      <p:to>
                                        <p:strVal val="visible"/>
                                      </p:to>
                                    </p:set>
                                    <p:anim calcmode="lin" valueType="num">
                                      <p:cBhvr additive="base">
                                        <p:cTn id="83" dur="500" fill="hold"/>
                                        <p:tgtEl>
                                          <p:spTgt spid="53"/>
                                        </p:tgtEl>
                                        <p:attrNameLst>
                                          <p:attrName>ppt_x</p:attrName>
                                        </p:attrNameLst>
                                      </p:cBhvr>
                                      <p:tavLst>
                                        <p:tav tm="0">
                                          <p:val>
                                            <p:strVal val="0-#ppt_w/2"/>
                                          </p:val>
                                        </p:tav>
                                        <p:tav tm="100000">
                                          <p:val>
                                            <p:strVal val="#ppt_x"/>
                                          </p:val>
                                        </p:tav>
                                      </p:tavLst>
                                    </p:anim>
                                    <p:anim calcmode="lin" valueType="num">
                                      <p:cBhvr additive="base">
                                        <p:cTn id="84" dur="500" fill="hold"/>
                                        <p:tgtEl>
                                          <p:spTgt spid="5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54"/>
                                        </p:tgtEl>
                                        <p:attrNameLst>
                                          <p:attrName>style.visibility</p:attrName>
                                        </p:attrNameLst>
                                      </p:cBhvr>
                                      <p:to>
                                        <p:strVal val="visible"/>
                                      </p:to>
                                    </p:set>
                                    <p:anim calcmode="lin" valueType="num">
                                      <p:cBhvr additive="base">
                                        <p:cTn id="87" dur="500" fill="hold"/>
                                        <p:tgtEl>
                                          <p:spTgt spid="54"/>
                                        </p:tgtEl>
                                        <p:attrNameLst>
                                          <p:attrName>ppt_x</p:attrName>
                                        </p:attrNameLst>
                                      </p:cBhvr>
                                      <p:tavLst>
                                        <p:tav tm="0">
                                          <p:val>
                                            <p:strVal val="0-#ppt_w/2"/>
                                          </p:val>
                                        </p:tav>
                                        <p:tav tm="100000">
                                          <p:val>
                                            <p:strVal val="#ppt_x"/>
                                          </p:val>
                                        </p:tav>
                                      </p:tavLst>
                                    </p:anim>
                                    <p:anim calcmode="lin" valueType="num">
                                      <p:cBhvr additive="base">
                                        <p:cTn id="88" dur="500" fill="hold"/>
                                        <p:tgtEl>
                                          <p:spTgt spid="54"/>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1500"/>
                                  </p:stCondLst>
                                  <p:childTnLst>
                                    <p:set>
                                      <p:cBhvr>
                                        <p:cTn id="90" dur="1" fill="hold">
                                          <p:stCondLst>
                                            <p:cond delay="0"/>
                                          </p:stCondLst>
                                        </p:cTn>
                                        <p:tgtEl>
                                          <p:spTgt spid="55"/>
                                        </p:tgtEl>
                                        <p:attrNameLst>
                                          <p:attrName>style.visibility</p:attrName>
                                        </p:attrNameLst>
                                      </p:cBhvr>
                                      <p:to>
                                        <p:strVal val="visible"/>
                                      </p:to>
                                    </p:set>
                                    <p:anim calcmode="lin" valueType="num">
                                      <p:cBhvr additive="base">
                                        <p:cTn id="91" dur="500" fill="hold"/>
                                        <p:tgtEl>
                                          <p:spTgt spid="55"/>
                                        </p:tgtEl>
                                        <p:attrNameLst>
                                          <p:attrName>ppt_x</p:attrName>
                                        </p:attrNameLst>
                                      </p:cBhvr>
                                      <p:tavLst>
                                        <p:tav tm="0">
                                          <p:val>
                                            <p:strVal val="0-#ppt_w/2"/>
                                          </p:val>
                                        </p:tav>
                                        <p:tav tm="100000">
                                          <p:val>
                                            <p:strVal val="#ppt_x"/>
                                          </p:val>
                                        </p:tav>
                                      </p:tavLst>
                                    </p:anim>
                                    <p:anim calcmode="lin" valueType="num">
                                      <p:cBhvr additive="base">
                                        <p:cTn id="92" dur="500" fill="hold"/>
                                        <p:tgtEl>
                                          <p:spTgt spid="5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500"/>
                                  </p:stCondLst>
                                  <p:childTnLst>
                                    <p:set>
                                      <p:cBhvr>
                                        <p:cTn id="94" dur="1" fill="hold">
                                          <p:stCondLst>
                                            <p:cond delay="0"/>
                                          </p:stCondLst>
                                        </p:cTn>
                                        <p:tgtEl>
                                          <p:spTgt spid="56"/>
                                        </p:tgtEl>
                                        <p:attrNameLst>
                                          <p:attrName>style.visibility</p:attrName>
                                        </p:attrNameLst>
                                      </p:cBhvr>
                                      <p:to>
                                        <p:strVal val="visible"/>
                                      </p:to>
                                    </p:set>
                                    <p:anim calcmode="lin" valueType="num">
                                      <p:cBhvr additive="base">
                                        <p:cTn id="95" dur="500" fill="hold"/>
                                        <p:tgtEl>
                                          <p:spTgt spid="56"/>
                                        </p:tgtEl>
                                        <p:attrNameLst>
                                          <p:attrName>ppt_x</p:attrName>
                                        </p:attrNameLst>
                                      </p:cBhvr>
                                      <p:tavLst>
                                        <p:tav tm="0">
                                          <p:val>
                                            <p:strVal val="0-#ppt_w/2"/>
                                          </p:val>
                                        </p:tav>
                                        <p:tav tm="100000">
                                          <p:val>
                                            <p:strVal val="#ppt_x"/>
                                          </p:val>
                                        </p:tav>
                                      </p:tavLst>
                                    </p:anim>
                                    <p:anim calcmode="lin" valueType="num">
                                      <p:cBhvr additive="base">
                                        <p:cTn id="96" dur="500" fill="hold"/>
                                        <p:tgtEl>
                                          <p:spTgt spid="56"/>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2000"/>
                                  </p:stCondLst>
                                  <p:childTnLst>
                                    <p:set>
                                      <p:cBhvr>
                                        <p:cTn id="98" dur="1" fill="hold">
                                          <p:stCondLst>
                                            <p:cond delay="0"/>
                                          </p:stCondLst>
                                        </p:cTn>
                                        <p:tgtEl>
                                          <p:spTgt spid="57"/>
                                        </p:tgtEl>
                                        <p:attrNameLst>
                                          <p:attrName>style.visibility</p:attrName>
                                        </p:attrNameLst>
                                      </p:cBhvr>
                                      <p:to>
                                        <p:strVal val="visible"/>
                                      </p:to>
                                    </p:set>
                                    <p:anim calcmode="lin" valueType="num">
                                      <p:cBhvr additive="base">
                                        <p:cTn id="99" dur="500" fill="hold"/>
                                        <p:tgtEl>
                                          <p:spTgt spid="57"/>
                                        </p:tgtEl>
                                        <p:attrNameLst>
                                          <p:attrName>ppt_x</p:attrName>
                                        </p:attrNameLst>
                                      </p:cBhvr>
                                      <p:tavLst>
                                        <p:tav tm="0">
                                          <p:val>
                                            <p:strVal val="1+#ppt_w/2"/>
                                          </p:val>
                                        </p:tav>
                                        <p:tav tm="100000">
                                          <p:val>
                                            <p:strVal val="#ppt_x"/>
                                          </p:val>
                                        </p:tav>
                                      </p:tavLst>
                                    </p:anim>
                                    <p:anim calcmode="lin" valueType="num">
                                      <p:cBhvr additive="base">
                                        <p:cTn id="100" dur="500" fill="hold"/>
                                        <p:tgtEl>
                                          <p:spTgt spid="57"/>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2000"/>
                                  </p:stCondLst>
                                  <p:childTnLst>
                                    <p:set>
                                      <p:cBhvr>
                                        <p:cTn id="102" dur="1" fill="hold">
                                          <p:stCondLst>
                                            <p:cond delay="0"/>
                                          </p:stCondLst>
                                        </p:cTn>
                                        <p:tgtEl>
                                          <p:spTgt spid="58"/>
                                        </p:tgtEl>
                                        <p:attrNameLst>
                                          <p:attrName>style.visibility</p:attrName>
                                        </p:attrNameLst>
                                      </p:cBhvr>
                                      <p:to>
                                        <p:strVal val="visible"/>
                                      </p:to>
                                    </p:set>
                                    <p:anim calcmode="lin" valueType="num">
                                      <p:cBhvr additive="base">
                                        <p:cTn id="103" dur="500" fill="hold"/>
                                        <p:tgtEl>
                                          <p:spTgt spid="58"/>
                                        </p:tgtEl>
                                        <p:attrNameLst>
                                          <p:attrName>ppt_x</p:attrName>
                                        </p:attrNameLst>
                                      </p:cBhvr>
                                      <p:tavLst>
                                        <p:tav tm="0">
                                          <p:val>
                                            <p:strVal val="1+#ppt_w/2"/>
                                          </p:val>
                                        </p:tav>
                                        <p:tav tm="100000">
                                          <p:val>
                                            <p:strVal val="#ppt_x"/>
                                          </p:val>
                                        </p:tav>
                                      </p:tavLst>
                                    </p:anim>
                                    <p:anim calcmode="lin" valueType="num">
                                      <p:cBhvr additive="base">
                                        <p:cTn id="104" dur="500" fill="hold"/>
                                        <p:tgtEl>
                                          <p:spTgt spid="58"/>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2000"/>
                                  </p:stCondLst>
                                  <p:childTnLst>
                                    <p:set>
                                      <p:cBhvr>
                                        <p:cTn id="106" dur="1" fill="hold">
                                          <p:stCondLst>
                                            <p:cond delay="0"/>
                                          </p:stCondLst>
                                        </p:cTn>
                                        <p:tgtEl>
                                          <p:spTgt spid="59"/>
                                        </p:tgtEl>
                                        <p:attrNameLst>
                                          <p:attrName>style.visibility</p:attrName>
                                        </p:attrNameLst>
                                      </p:cBhvr>
                                      <p:to>
                                        <p:strVal val="visible"/>
                                      </p:to>
                                    </p:set>
                                    <p:anim calcmode="lin" valueType="num">
                                      <p:cBhvr additive="base">
                                        <p:cTn id="107" dur="500" fill="hold"/>
                                        <p:tgtEl>
                                          <p:spTgt spid="59"/>
                                        </p:tgtEl>
                                        <p:attrNameLst>
                                          <p:attrName>ppt_x</p:attrName>
                                        </p:attrNameLst>
                                      </p:cBhvr>
                                      <p:tavLst>
                                        <p:tav tm="0">
                                          <p:val>
                                            <p:strVal val="1+#ppt_w/2"/>
                                          </p:val>
                                        </p:tav>
                                        <p:tav tm="100000">
                                          <p:val>
                                            <p:strVal val="#ppt_x"/>
                                          </p:val>
                                        </p:tav>
                                      </p:tavLst>
                                    </p:anim>
                                    <p:anim calcmode="lin" valueType="num">
                                      <p:cBhvr additive="base">
                                        <p:cTn id="108" dur="500" fill="hold"/>
                                        <p:tgtEl>
                                          <p:spTgt spid="59"/>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2000"/>
                                  </p:stCondLst>
                                  <p:childTnLst>
                                    <p:set>
                                      <p:cBhvr>
                                        <p:cTn id="110" dur="1" fill="hold">
                                          <p:stCondLst>
                                            <p:cond delay="0"/>
                                          </p:stCondLst>
                                        </p:cTn>
                                        <p:tgtEl>
                                          <p:spTgt spid="60"/>
                                        </p:tgtEl>
                                        <p:attrNameLst>
                                          <p:attrName>style.visibility</p:attrName>
                                        </p:attrNameLst>
                                      </p:cBhvr>
                                      <p:to>
                                        <p:strVal val="visible"/>
                                      </p:to>
                                    </p:set>
                                    <p:anim calcmode="lin" valueType="num">
                                      <p:cBhvr additive="base">
                                        <p:cTn id="111" dur="500" fill="hold"/>
                                        <p:tgtEl>
                                          <p:spTgt spid="60"/>
                                        </p:tgtEl>
                                        <p:attrNameLst>
                                          <p:attrName>ppt_x</p:attrName>
                                        </p:attrNameLst>
                                      </p:cBhvr>
                                      <p:tavLst>
                                        <p:tav tm="0">
                                          <p:val>
                                            <p:strVal val="1+#ppt_w/2"/>
                                          </p:val>
                                        </p:tav>
                                        <p:tav tm="100000">
                                          <p:val>
                                            <p:strVal val="#ppt_x"/>
                                          </p:val>
                                        </p:tav>
                                      </p:tavLst>
                                    </p:anim>
                                    <p:anim calcmode="lin" valueType="num">
                                      <p:cBhvr additive="base">
                                        <p:cTn id="112" dur="500" fill="hold"/>
                                        <p:tgtEl>
                                          <p:spTgt spid="60"/>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61"/>
                                        </p:tgtEl>
                                        <p:attrNameLst>
                                          <p:attrName>style.visibility</p:attrName>
                                        </p:attrNameLst>
                                      </p:cBhvr>
                                      <p:to>
                                        <p:strVal val="visible"/>
                                      </p:to>
                                    </p:set>
                                    <p:anim calcmode="lin" valueType="num">
                                      <p:cBhvr additive="base">
                                        <p:cTn id="115" dur="500" fill="hold"/>
                                        <p:tgtEl>
                                          <p:spTgt spid="61"/>
                                        </p:tgtEl>
                                        <p:attrNameLst>
                                          <p:attrName>ppt_x</p:attrName>
                                        </p:attrNameLst>
                                      </p:cBhvr>
                                      <p:tavLst>
                                        <p:tav tm="0">
                                          <p:val>
                                            <p:strVal val="1+#ppt_w/2"/>
                                          </p:val>
                                        </p:tav>
                                        <p:tav tm="100000">
                                          <p:val>
                                            <p:strVal val="#ppt_x"/>
                                          </p:val>
                                        </p:tav>
                                      </p:tavLst>
                                    </p:anim>
                                    <p:anim calcmode="lin" valueType="num">
                                      <p:cBhvr additive="base">
                                        <p:cTn id="116" dur="500" fill="hold"/>
                                        <p:tgtEl>
                                          <p:spTgt spid="6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0"/>
                                  </p:stCondLst>
                                  <p:childTnLst>
                                    <p:set>
                                      <p:cBhvr>
                                        <p:cTn id="118" dur="1" fill="hold">
                                          <p:stCondLst>
                                            <p:cond delay="0"/>
                                          </p:stCondLst>
                                        </p:cTn>
                                        <p:tgtEl>
                                          <p:spTgt spid="62"/>
                                        </p:tgtEl>
                                        <p:attrNameLst>
                                          <p:attrName>style.visibility</p:attrName>
                                        </p:attrNameLst>
                                      </p:cBhvr>
                                      <p:to>
                                        <p:strVal val="visible"/>
                                      </p:to>
                                    </p:set>
                                    <p:anim calcmode="lin" valueType="num">
                                      <p:cBhvr additive="base">
                                        <p:cTn id="119" dur="500" fill="hold"/>
                                        <p:tgtEl>
                                          <p:spTgt spid="62"/>
                                        </p:tgtEl>
                                        <p:attrNameLst>
                                          <p:attrName>ppt_x</p:attrName>
                                        </p:attrNameLst>
                                      </p:cBhvr>
                                      <p:tavLst>
                                        <p:tav tm="0">
                                          <p:val>
                                            <p:strVal val="0-#ppt_w/2"/>
                                          </p:val>
                                        </p:tav>
                                        <p:tav tm="100000">
                                          <p:val>
                                            <p:strVal val="#ppt_x"/>
                                          </p:val>
                                        </p:tav>
                                      </p:tavLst>
                                    </p:anim>
                                    <p:anim calcmode="lin" valueType="num">
                                      <p:cBhvr additive="base">
                                        <p:cTn id="120" dur="500" fill="hold"/>
                                        <p:tgtEl>
                                          <p:spTgt spid="6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0"/>
                                  </p:stCondLst>
                                  <p:childTnLst>
                                    <p:set>
                                      <p:cBhvr>
                                        <p:cTn id="122" dur="1" fill="hold">
                                          <p:stCondLst>
                                            <p:cond delay="0"/>
                                          </p:stCondLst>
                                        </p:cTn>
                                        <p:tgtEl>
                                          <p:spTgt spid="63"/>
                                        </p:tgtEl>
                                        <p:attrNameLst>
                                          <p:attrName>style.visibility</p:attrName>
                                        </p:attrNameLst>
                                      </p:cBhvr>
                                      <p:to>
                                        <p:strVal val="visible"/>
                                      </p:to>
                                    </p:set>
                                    <p:anim calcmode="lin" valueType="num">
                                      <p:cBhvr additive="base">
                                        <p:cTn id="123" dur="500" fill="hold"/>
                                        <p:tgtEl>
                                          <p:spTgt spid="63"/>
                                        </p:tgtEl>
                                        <p:attrNameLst>
                                          <p:attrName>ppt_x</p:attrName>
                                        </p:attrNameLst>
                                      </p:cBhvr>
                                      <p:tavLst>
                                        <p:tav tm="0">
                                          <p:val>
                                            <p:strVal val="0-#ppt_w/2"/>
                                          </p:val>
                                        </p:tav>
                                        <p:tav tm="100000">
                                          <p:val>
                                            <p:strVal val="#ppt_x"/>
                                          </p:val>
                                        </p:tav>
                                      </p:tavLst>
                                    </p:anim>
                                    <p:anim calcmode="lin" valueType="num">
                                      <p:cBhvr additive="base">
                                        <p:cTn id="124" dur="500" fill="hold"/>
                                        <p:tgtEl>
                                          <p:spTgt spid="6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500"/>
                                  </p:stCondLst>
                                  <p:childTnLst>
                                    <p:set>
                                      <p:cBhvr>
                                        <p:cTn id="126" dur="1" fill="hold">
                                          <p:stCondLst>
                                            <p:cond delay="0"/>
                                          </p:stCondLst>
                                        </p:cTn>
                                        <p:tgtEl>
                                          <p:spTgt spid="64"/>
                                        </p:tgtEl>
                                        <p:attrNameLst>
                                          <p:attrName>style.visibility</p:attrName>
                                        </p:attrNameLst>
                                      </p:cBhvr>
                                      <p:to>
                                        <p:strVal val="visible"/>
                                      </p:to>
                                    </p:set>
                                    <p:anim calcmode="lin" valueType="num">
                                      <p:cBhvr additive="base">
                                        <p:cTn id="127" dur="500" fill="hold"/>
                                        <p:tgtEl>
                                          <p:spTgt spid="64"/>
                                        </p:tgtEl>
                                        <p:attrNameLst>
                                          <p:attrName>ppt_x</p:attrName>
                                        </p:attrNameLst>
                                      </p:cBhvr>
                                      <p:tavLst>
                                        <p:tav tm="0">
                                          <p:val>
                                            <p:strVal val="0-#ppt_w/2"/>
                                          </p:val>
                                        </p:tav>
                                        <p:tav tm="100000">
                                          <p:val>
                                            <p:strVal val="#ppt_x"/>
                                          </p:val>
                                        </p:tav>
                                      </p:tavLst>
                                    </p:anim>
                                    <p:anim calcmode="lin" valueType="num">
                                      <p:cBhvr additive="base">
                                        <p:cTn id="128" dur="500" fill="hold"/>
                                        <p:tgtEl>
                                          <p:spTgt spid="6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2500"/>
                                  </p:stCondLst>
                                  <p:childTnLst>
                                    <p:set>
                                      <p:cBhvr>
                                        <p:cTn id="130" dur="1" fill="hold">
                                          <p:stCondLst>
                                            <p:cond delay="0"/>
                                          </p:stCondLst>
                                        </p:cTn>
                                        <p:tgtEl>
                                          <p:spTgt spid="65"/>
                                        </p:tgtEl>
                                        <p:attrNameLst>
                                          <p:attrName>style.visibility</p:attrName>
                                        </p:attrNameLst>
                                      </p:cBhvr>
                                      <p:to>
                                        <p:strVal val="visible"/>
                                      </p:to>
                                    </p:set>
                                    <p:anim calcmode="lin" valueType="num">
                                      <p:cBhvr additive="base">
                                        <p:cTn id="131" dur="500" fill="hold"/>
                                        <p:tgtEl>
                                          <p:spTgt spid="65"/>
                                        </p:tgtEl>
                                        <p:attrNameLst>
                                          <p:attrName>ppt_x</p:attrName>
                                        </p:attrNameLst>
                                      </p:cBhvr>
                                      <p:tavLst>
                                        <p:tav tm="0">
                                          <p:val>
                                            <p:strVal val="0-#ppt_w/2"/>
                                          </p:val>
                                        </p:tav>
                                        <p:tav tm="100000">
                                          <p:val>
                                            <p:strVal val="#ppt_x"/>
                                          </p:val>
                                        </p:tav>
                                      </p:tavLst>
                                    </p:anim>
                                    <p:anim calcmode="lin" valueType="num">
                                      <p:cBhvr additive="base">
                                        <p:cTn id="132" dur="500" fill="hold"/>
                                        <p:tgtEl>
                                          <p:spTgt spid="6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2500"/>
                                  </p:stCondLst>
                                  <p:childTnLst>
                                    <p:set>
                                      <p:cBhvr>
                                        <p:cTn id="134" dur="1" fill="hold">
                                          <p:stCondLst>
                                            <p:cond delay="0"/>
                                          </p:stCondLst>
                                        </p:cTn>
                                        <p:tgtEl>
                                          <p:spTgt spid="66"/>
                                        </p:tgtEl>
                                        <p:attrNameLst>
                                          <p:attrName>style.visibility</p:attrName>
                                        </p:attrNameLst>
                                      </p:cBhvr>
                                      <p:to>
                                        <p:strVal val="visible"/>
                                      </p:to>
                                    </p:set>
                                    <p:anim calcmode="lin" valueType="num">
                                      <p:cBhvr additive="base">
                                        <p:cTn id="135" dur="500" fill="hold"/>
                                        <p:tgtEl>
                                          <p:spTgt spid="66"/>
                                        </p:tgtEl>
                                        <p:attrNameLst>
                                          <p:attrName>ppt_x</p:attrName>
                                        </p:attrNameLst>
                                      </p:cBhvr>
                                      <p:tavLst>
                                        <p:tav tm="0">
                                          <p:val>
                                            <p:strVal val="0-#ppt_w/2"/>
                                          </p:val>
                                        </p:tav>
                                        <p:tav tm="100000">
                                          <p:val>
                                            <p:strVal val="#ppt_x"/>
                                          </p:val>
                                        </p:tav>
                                      </p:tavLst>
                                    </p:anim>
                                    <p:anim calcmode="lin" valueType="num">
                                      <p:cBhvr additive="base">
                                        <p:cTn id="136"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0" grpId="0"/>
      <p:bldP spid="41" grpId="0" animBg="1"/>
      <p:bldP spid="42" grpId="0" animBg="1"/>
      <p:bldP spid="43" grpId="0" animBg="1"/>
      <p:bldP spid="44" grpId="0"/>
      <p:bldP spid="45" grpId="0"/>
      <p:bldP spid="46" grpId="0" animBg="1"/>
      <p:bldP spid="47" grpId="0" animBg="1"/>
      <p:bldP spid="48" grpId="0" animBg="1"/>
      <p:bldP spid="49" grpId="0"/>
      <p:bldP spid="50" grpId="0"/>
      <p:bldP spid="51" grpId="0" animBg="1"/>
      <p:bldP spid="52" grpId="0" animBg="1"/>
      <p:bldP spid="53" grpId="0" animBg="1"/>
      <p:bldP spid="54" grpId="0"/>
      <p:bldP spid="55" grpId="0"/>
      <p:bldP spid="56" grpId="0" animBg="1"/>
      <p:bldP spid="57" grpId="0" animBg="1"/>
      <p:bldP spid="58" grpId="0" animBg="1"/>
      <p:bldP spid="59" grpId="0"/>
      <p:bldP spid="60" grpId="0"/>
      <p:bldP spid="61" grpId="0" animBg="1"/>
      <p:bldP spid="62" grpId="0" animBg="1"/>
      <p:bldP spid="63" grpId="0" animBg="1"/>
      <p:bldP spid="64" grpId="0"/>
      <p:bldP spid="65" grpId="0"/>
      <p:bldP spid="66" grpId="0" animBg="1"/>
      <p:bldP spid="6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4"/>
          <p:cNvSpPr>
            <a:spLocks noChangeArrowheads="1"/>
          </p:cNvSpPr>
          <p:nvPr/>
        </p:nvSpPr>
        <p:spPr bwMode="auto">
          <a:xfrm>
            <a:off x="2412322" y="2878808"/>
            <a:ext cx="971855"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399" b="1" dirty="0">
                <a:solidFill>
                  <a:srgbClr val="2C3637"/>
                </a:solidFill>
                <a:latin typeface="Impact MT Std" pitchFamily="34" charset="0"/>
                <a:ea typeface="微软雅黑" pitchFamily="34" charset="-122"/>
                <a:sym typeface="微软雅黑" pitchFamily="34" charset="-122"/>
              </a:rPr>
              <a:t>TODAY</a:t>
            </a:r>
            <a:endParaRPr lang="zh-CN" altLang="en-US" sz="2399" b="1" dirty="0">
              <a:solidFill>
                <a:srgbClr val="2C3637"/>
              </a:solidFill>
              <a:latin typeface="Impact MT Std" pitchFamily="34" charset="0"/>
              <a:ea typeface="微软雅黑" pitchFamily="34" charset="-122"/>
              <a:sym typeface="微软雅黑" pitchFamily="34" charset="-122"/>
            </a:endParaRPr>
          </a:p>
        </p:txBody>
      </p:sp>
      <p:sp>
        <p:nvSpPr>
          <p:cNvPr id="57" name="矩形 4"/>
          <p:cNvSpPr>
            <a:spLocks noChangeArrowheads="1"/>
          </p:cNvSpPr>
          <p:nvPr/>
        </p:nvSpPr>
        <p:spPr bwMode="auto">
          <a:xfrm>
            <a:off x="1170508" y="3101308"/>
            <a:ext cx="2213670" cy="1754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5399" b="1" dirty="0">
                <a:solidFill>
                  <a:srgbClr val="2C3637"/>
                </a:solidFill>
                <a:latin typeface="Impact MT Std" pitchFamily="34" charset="0"/>
                <a:ea typeface="微软雅黑" pitchFamily="34" charset="-122"/>
                <a:sym typeface="微软雅黑" pitchFamily="34" charset="-122"/>
              </a:rPr>
              <a:t>2015.11</a:t>
            </a:r>
            <a:endParaRPr lang="zh-CN" altLang="en-US" sz="5399" b="1" dirty="0">
              <a:solidFill>
                <a:srgbClr val="2C3637"/>
              </a:solidFill>
              <a:latin typeface="Impact MT Std" pitchFamily="34" charset="0"/>
              <a:ea typeface="微软雅黑" pitchFamily="34" charset="-122"/>
              <a:sym typeface="微软雅黑" pitchFamily="34" charset="-122"/>
            </a:endParaRPr>
          </a:p>
        </p:txBody>
      </p:sp>
      <p:sp>
        <p:nvSpPr>
          <p:cNvPr id="58" name="矩形 4"/>
          <p:cNvSpPr>
            <a:spLocks noChangeArrowheads="1"/>
          </p:cNvSpPr>
          <p:nvPr/>
        </p:nvSpPr>
        <p:spPr bwMode="auto">
          <a:xfrm>
            <a:off x="1440467" y="3850663"/>
            <a:ext cx="19437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800" b="1" dirty="0">
                <a:solidFill>
                  <a:srgbClr val="C00000"/>
                </a:solidFill>
                <a:latin typeface="Impact MT Std" pitchFamily="34" charset="0"/>
                <a:ea typeface="微软雅黑" pitchFamily="34" charset="-122"/>
                <a:sym typeface="微软雅黑" pitchFamily="34" charset="-122"/>
              </a:rPr>
              <a:t>历史最好记录</a:t>
            </a:r>
          </a:p>
        </p:txBody>
      </p:sp>
      <p:sp>
        <p:nvSpPr>
          <p:cNvPr id="59" name="椭圆 58"/>
          <p:cNvSpPr/>
          <p:nvPr/>
        </p:nvSpPr>
        <p:spPr>
          <a:xfrm>
            <a:off x="2690970" y="2291428"/>
            <a:ext cx="593911" cy="593911"/>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60" name="直接箭头连接符 59"/>
          <p:cNvCxnSpPr/>
          <p:nvPr/>
        </p:nvCxnSpPr>
        <p:spPr>
          <a:xfrm flipV="1">
            <a:off x="2798953" y="2453404"/>
            <a:ext cx="0" cy="386934"/>
          </a:xfrm>
          <a:prstGeom prst="straightConnector1">
            <a:avLst/>
          </a:prstGeom>
          <a:noFill/>
          <a:ln w="28575" cap="flat" cmpd="sng" algn="ctr">
            <a:solidFill>
              <a:sysClr val="window" lastClr="FFFFFF"/>
            </a:solidFill>
            <a:prstDash val="solid"/>
            <a:tailEnd type="arrow"/>
          </a:ln>
          <a:effectLst/>
        </p:spPr>
      </p:cxnSp>
      <p:sp>
        <p:nvSpPr>
          <p:cNvPr id="61" name="矩形 4"/>
          <p:cNvSpPr>
            <a:spLocks noChangeArrowheads="1"/>
          </p:cNvSpPr>
          <p:nvPr/>
        </p:nvSpPr>
        <p:spPr bwMode="auto">
          <a:xfrm>
            <a:off x="2744961" y="2392881"/>
            <a:ext cx="539919" cy="738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99"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rPr>
              <a:t>5%</a:t>
            </a:r>
            <a:endParaRPr kumimoji="0" lang="zh-CN" altLang="en-US" sz="2099"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endParaRPr>
          </a:p>
        </p:txBody>
      </p:sp>
      <p:sp>
        <p:nvSpPr>
          <p:cNvPr id="62" name="矩形 4"/>
          <p:cNvSpPr>
            <a:spLocks noChangeArrowheads="1"/>
          </p:cNvSpPr>
          <p:nvPr/>
        </p:nvSpPr>
        <p:spPr bwMode="auto">
          <a:xfrm>
            <a:off x="1062524" y="4127154"/>
            <a:ext cx="23216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800" b="1" dirty="0">
                <a:solidFill>
                  <a:srgbClr val="C00000"/>
                </a:solidFill>
                <a:latin typeface="Impact MT Std" pitchFamily="34" charset="0"/>
                <a:ea typeface="微软雅黑" pitchFamily="34" charset="-122"/>
                <a:sym typeface="微软雅黑" pitchFamily="34" charset="-122"/>
              </a:rPr>
              <a:t>相比较去年同期上涨</a:t>
            </a:r>
          </a:p>
        </p:txBody>
      </p:sp>
      <p:cxnSp>
        <p:nvCxnSpPr>
          <p:cNvPr id="63" name="直接连接符 62"/>
          <p:cNvCxnSpPr/>
          <p:nvPr/>
        </p:nvCxnSpPr>
        <p:spPr>
          <a:xfrm>
            <a:off x="3600145" y="1827708"/>
            <a:ext cx="0" cy="3401492"/>
          </a:xfrm>
          <a:prstGeom prst="line">
            <a:avLst/>
          </a:prstGeom>
          <a:noFill/>
          <a:ln w="9525" cap="flat" cmpd="sng" algn="ctr">
            <a:solidFill>
              <a:srgbClr val="2C3637"/>
            </a:solidFill>
            <a:prstDash val="dash"/>
            <a:headEnd type="oval" w="med" len="med"/>
            <a:tailEnd type="oval" w="med" len="med"/>
          </a:ln>
          <a:effectLst/>
        </p:spPr>
      </p:cxnSp>
      <p:sp>
        <p:nvSpPr>
          <p:cNvPr id="64" name="Freeform 6"/>
          <p:cNvSpPr>
            <a:spLocks/>
          </p:cNvSpPr>
          <p:nvPr/>
        </p:nvSpPr>
        <p:spPr bwMode="auto">
          <a:xfrm>
            <a:off x="4002460" y="1881700"/>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65" name="Freeform 7"/>
          <p:cNvSpPr>
            <a:spLocks/>
          </p:cNvSpPr>
          <p:nvPr/>
        </p:nvSpPr>
        <p:spPr bwMode="auto">
          <a:xfrm>
            <a:off x="4002460" y="2724236"/>
            <a:ext cx="198795" cy="372926"/>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66" name="Freeform 8"/>
          <p:cNvSpPr>
            <a:spLocks/>
          </p:cNvSpPr>
          <p:nvPr/>
        </p:nvSpPr>
        <p:spPr bwMode="auto">
          <a:xfrm>
            <a:off x="4256120" y="1881700"/>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67" name="Freeform 9"/>
          <p:cNvSpPr>
            <a:spLocks/>
          </p:cNvSpPr>
          <p:nvPr/>
        </p:nvSpPr>
        <p:spPr bwMode="auto">
          <a:xfrm>
            <a:off x="4509779" y="1881700"/>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68" name="Freeform 10"/>
          <p:cNvSpPr>
            <a:spLocks/>
          </p:cNvSpPr>
          <p:nvPr/>
        </p:nvSpPr>
        <p:spPr bwMode="auto">
          <a:xfrm>
            <a:off x="4764506" y="1881700"/>
            <a:ext cx="199863" cy="1215461"/>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69" name="Freeform 11"/>
          <p:cNvSpPr>
            <a:spLocks/>
          </p:cNvSpPr>
          <p:nvPr/>
        </p:nvSpPr>
        <p:spPr bwMode="auto">
          <a:xfrm>
            <a:off x="4256120" y="2470307"/>
            <a:ext cx="198795" cy="626855"/>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0" name="Freeform 12"/>
          <p:cNvSpPr>
            <a:spLocks/>
          </p:cNvSpPr>
          <p:nvPr/>
        </p:nvSpPr>
        <p:spPr bwMode="auto">
          <a:xfrm>
            <a:off x="4509779" y="2207876"/>
            <a:ext cx="199863" cy="88928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1" name="Freeform 13"/>
          <p:cNvSpPr>
            <a:spLocks/>
          </p:cNvSpPr>
          <p:nvPr/>
        </p:nvSpPr>
        <p:spPr bwMode="auto">
          <a:xfrm>
            <a:off x="4764506" y="2035758"/>
            <a:ext cx="199863" cy="106140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2" name="Freeform 14"/>
          <p:cNvSpPr>
            <a:spLocks/>
          </p:cNvSpPr>
          <p:nvPr/>
        </p:nvSpPr>
        <p:spPr bwMode="auto">
          <a:xfrm>
            <a:off x="5548966" y="1881700"/>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3" name="Freeform 15"/>
          <p:cNvSpPr>
            <a:spLocks/>
          </p:cNvSpPr>
          <p:nvPr/>
        </p:nvSpPr>
        <p:spPr bwMode="auto">
          <a:xfrm>
            <a:off x="5802507" y="1881700"/>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4" name="Freeform 16"/>
          <p:cNvSpPr>
            <a:spLocks/>
          </p:cNvSpPr>
          <p:nvPr/>
        </p:nvSpPr>
        <p:spPr bwMode="auto">
          <a:xfrm>
            <a:off x="6057116" y="1881700"/>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5" name="Freeform 17"/>
          <p:cNvSpPr>
            <a:spLocks/>
          </p:cNvSpPr>
          <p:nvPr/>
        </p:nvSpPr>
        <p:spPr bwMode="auto">
          <a:xfrm>
            <a:off x="6311724" y="1881700"/>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6" name="Freeform 18"/>
          <p:cNvSpPr>
            <a:spLocks/>
          </p:cNvSpPr>
          <p:nvPr/>
        </p:nvSpPr>
        <p:spPr bwMode="auto">
          <a:xfrm>
            <a:off x="5548966" y="2916542"/>
            <a:ext cx="198795" cy="180619"/>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7" name="Freeform 19"/>
          <p:cNvSpPr>
            <a:spLocks/>
          </p:cNvSpPr>
          <p:nvPr/>
        </p:nvSpPr>
        <p:spPr bwMode="auto">
          <a:xfrm>
            <a:off x="5802507" y="2475618"/>
            <a:ext cx="199863" cy="621543"/>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8" name="Freeform 20"/>
          <p:cNvSpPr>
            <a:spLocks/>
          </p:cNvSpPr>
          <p:nvPr/>
        </p:nvSpPr>
        <p:spPr bwMode="auto">
          <a:xfrm>
            <a:off x="6057116" y="2035758"/>
            <a:ext cx="199863" cy="106140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9" name="Freeform 21"/>
          <p:cNvSpPr>
            <a:spLocks/>
          </p:cNvSpPr>
          <p:nvPr/>
        </p:nvSpPr>
        <p:spPr bwMode="auto">
          <a:xfrm>
            <a:off x="6311724" y="2630739"/>
            <a:ext cx="199863" cy="466423"/>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0" name="Freeform 22"/>
          <p:cNvSpPr>
            <a:spLocks/>
          </p:cNvSpPr>
          <p:nvPr/>
        </p:nvSpPr>
        <p:spPr bwMode="auto">
          <a:xfrm>
            <a:off x="7095472" y="1881700"/>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1" name="Freeform 23"/>
          <p:cNvSpPr>
            <a:spLocks/>
          </p:cNvSpPr>
          <p:nvPr/>
        </p:nvSpPr>
        <p:spPr bwMode="auto">
          <a:xfrm>
            <a:off x="7350674" y="1881700"/>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2" name="Freeform 24"/>
          <p:cNvSpPr>
            <a:spLocks/>
          </p:cNvSpPr>
          <p:nvPr/>
        </p:nvSpPr>
        <p:spPr bwMode="auto">
          <a:xfrm>
            <a:off x="7604808" y="1881700"/>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3" name="Freeform 25"/>
          <p:cNvSpPr>
            <a:spLocks/>
          </p:cNvSpPr>
          <p:nvPr/>
        </p:nvSpPr>
        <p:spPr bwMode="auto">
          <a:xfrm>
            <a:off x="7858943" y="1881700"/>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4" name="Freeform 26"/>
          <p:cNvSpPr>
            <a:spLocks/>
          </p:cNvSpPr>
          <p:nvPr/>
        </p:nvSpPr>
        <p:spPr bwMode="auto">
          <a:xfrm>
            <a:off x="7858943" y="2030444"/>
            <a:ext cx="199863" cy="1066716"/>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5" name="Freeform 27"/>
          <p:cNvSpPr>
            <a:spLocks/>
          </p:cNvSpPr>
          <p:nvPr/>
        </p:nvSpPr>
        <p:spPr bwMode="auto">
          <a:xfrm>
            <a:off x="7604808" y="2228065"/>
            <a:ext cx="198795" cy="869098"/>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6" name="Freeform 28"/>
          <p:cNvSpPr>
            <a:spLocks/>
          </p:cNvSpPr>
          <p:nvPr/>
        </p:nvSpPr>
        <p:spPr bwMode="auto">
          <a:xfrm>
            <a:off x="7350674" y="2475618"/>
            <a:ext cx="198795" cy="621543"/>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7" name="Freeform 29"/>
          <p:cNvSpPr>
            <a:spLocks/>
          </p:cNvSpPr>
          <p:nvPr/>
        </p:nvSpPr>
        <p:spPr bwMode="auto">
          <a:xfrm>
            <a:off x="7095472" y="2732736"/>
            <a:ext cx="199863" cy="364426"/>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8" name="Oval 38"/>
          <p:cNvSpPr>
            <a:spLocks noChangeArrowheads="1"/>
          </p:cNvSpPr>
          <p:nvPr/>
        </p:nvSpPr>
        <p:spPr bwMode="auto">
          <a:xfrm>
            <a:off x="4224767" y="3299777"/>
            <a:ext cx="504468" cy="503178"/>
          </a:xfrm>
          <a:prstGeom prst="ellipse">
            <a:avLst/>
          </a:prstGeom>
          <a:solidFill>
            <a:sysClr val="window" lastClr="FFFFFF"/>
          </a:solidFill>
          <a:ln w="12700" cap="flat">
            <a:solidFill>
              <a:srgbClr val="414455"/>
            </a:solidFill>
            <a:prstDash val="solid"/>
            <a:miter lim="800000"/>
            <a:headEnd/>
            <a:tailEnd/>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9" name="Freeform 39"/>
          <p:cNvSpPr>
            <a:spLocks noEditPoints="1"/>
          </p:cNvSpPr>
          <p:nvPr/>
        </p:nvSpPr>
        <p:spPr bwMode="auto">
          <a:xfrm>
            <a:off x="4354342" y="3416676"/>
            <a:ext cx="267572" cy="26937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90" name="Oval 40"/>
          <p:cNvSpPr>
            <a:spLocks noChangeArrowheads="1"/>
          </p:cNvSpPr>
          <p:nvPr/>
        </p:nvSpPr>
        <p:spPr bwMode="auto">
          <a:xfrm>
            <a:off x="5769412" y="3299777"/>
            <a:ext cx="506173" cy="503178"/>
          </a:xfrm>
          <a:prstGeom prst="ellipse">
            <a:avLst/>
          </a:prstGeom>
          <a:solidFill>
            <a:sysClr val="window" lastClr="FFFFFF"/>
          </a:solidFill>
          <a:ln w="12700" cap="flat">
            <a:solidFill>
              <a:srgbClr val="414455"/>
            </a:solidFill>
            <a:prstDash val="solid"/>
            <a:miter lim="800000"/>
            <a:headEnd/>
            <a:tailEnd/>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91" name="Oval 41"/>
          <p:cNvSpPr>
            <a:spLocks noChangeArrowheads="1"/>
          </p:cNvSpPr>
          <p:nvPr/>
        </p:nvSpPr>
        <p:spPr bwMode="auto">
          <a:xfrm>
            <a:off x="7319307" y="3299777"/>
            <a:ext cx="504468" cy="503178"/>
          </a:xfrm>
          <a:prstGeom prst="ellipse">
            <a:avLst/>
          </a:prstGeom>
          <a:solidFill>
            <a:sysClr val="window" lastClr="FFFFFF"/>
          </a:solidFill>
          <a:ln w="12700" cap="flat">
            <a:solidFill>
              <a:srgbClr val="414455"/>
            </a:solidFill>
            <a:prstDash val="solid"/>
            <a:miter lim="800000"/>
            <a:headEnd/>
            <a:tailEnd/>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92" name="Freeform 43"/>
          <p:cNvSpPr>
            <a:spLocks noEditPoints="1"/>
          </p:cNvSpPr>
          <p:nvPr/>
        </p:nvSpPr>
        <p:spPr bwMode="auto">
          <a:xfrm>
            <a:off x="7466728" y="3467502"/>
            <a:ext cx="209627" cy="167729"/>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93" name="Freeform 44"/>
          <p:cNvSpPr>
            <a:spLocks noEditPoints="1"/>
          </p:cNvSpPr>
          <p:nvPr/>
        </p:nvSpPr>
        <p:spPr bwMode="auto">
          <a:xfrm>
            <a:off x="5877098" y="3426525"/>
            <a:ext cx="289729" cy="25074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94" name="TextBox 93"/>
          <p:cNvSpPr txBox="1"/>
          <p:nvPr/>
        </p:nvSpPr>
        <p:spPr>
          <a:xfrm>
            <a:off x="3807425" y="4130917"/>
            <a:ext cx="1412478"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5" name="TextBox 94"/>
          <p:cNvSpPr txBox="1"/>
          <p:nvPr/>
        </p:nvSpPr>
        <p:spPr>
          <a:xfrm>
            <a:off x="4126566" y="3874529"/>
            <a:ext cx="761747" cy="323165"/>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业务一</a:t>
            </a:r>
          </a:p>
        </p:txBody>
      </p:sp>
      <p:sp>
        <p:nvSpPr>
          <p:cNvPr id="96" name="TextBox 95"/>
          <p:cNvSpPr txBox="1"/>
          <p:nvPr/>
        </p:nvSpPr>
        <p:spPr>
          <a:xfrm>
            <a:off x="5373192" y="4130917"/>
            <a:ext cx="1412478"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7" name="TextBox 96"/>
          <p:cNvSpPr txBox="1"/>
          <p:nvPr/>
        </p:nvSpPr>
        <p:spPr>
          <a:xfrm>
            <a:off x="5692332" y="3899923"/>
            <a:ext cx="761747" cy="323165"/>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业务二</a:t>
            </a:r>
          </a:p>
        </p:txBody>
      </p:sp>
      <p:sp>
        <p:nvSpPr>
          <p:cNvPr id="98" name="TextBox 97"/>
          <p:cNvSpPr txBox="1"/>
          <p:nvPr/>
        </p:nvSpPr>
        <p:spPr>
          <a:xfrm>
            <a:off x="6938958" y="4130917"/>
            <a:ext cx="1412478"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9" name="TextBox 98"/>
          <p:cNvSpPr txBox="1"/>
          <p:nvPr/>
        </p:nvSpPr>
        <p:spPr>
          <a:xfrm>
            <a:off x="7204106" y="3899923"/>
            <a:ext cx="761747" cy="323165"/>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业务三</a:t>
            </a:r>
          </a:p>
        </p:txBody>
      </p:sp>
      <p:sp>
        <p:nvSpPr>
          <p:cNvPr id="100" name="圆角矩形 99"/>
          <p:cNvSpPr/>
          <p:nvPr/>
        </p:nvSpPr>
        <p:spPr>
          <a:xfrm>
            <a:off x="-179291" y="2013192"/>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圆角矩形 100"/>
          <p:cNvSpPr/>
          <p:nvPr/>
        </p:nvSpPr>
        <p:spPr>
          <a:xfrm>
            <a:off x="-287273" y="178161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 name="标题 4"/>
          <p:cNvSpPr txBox="1">
            <a:spLocks/>
          </p:cNvSpPr>
          <p:nvPr/>
        </p:nvSpPr>
        <p:spPr>
          <a:xfrm>
            <a:off x="36677" y="202911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3" name="标题 4"/>
          <p:cNvSpPr txBox="1">
            <a:spLocks/>
          </p:cNvSpPr>
          <p:nvPr/>
        </p:nvSpPr>
        <p:spPr>
          <a:xfrm>
            <a:off x="36678" y="178161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4" name="圆角矩形 103"/>
          <p:cNvSpPr/>
          <p:nvPr/>
        </p:nvSpPr>
        <p:spPr>
          <a:xfrm>
            <a:off x="-287274" y="230439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36678" y="230439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圆角矩形 105"/>
          <p:cNvSpPr/>
          <p:nvPr/>
        </p:nvSpPr>
        <p:spPr>
          <a:xfrm>
            <a:off x="-287274" y="253622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36678" y="253622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287274" y="276576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36678" y="276576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0-#ppt_w/2"/>
                                          </p:val>
                                        </p:tav>
                                        <p:tav tm="100000">
                                          <p:val>
                                            <p:strVal val="#ppt_x"/>
                                          </p:val>
                                        </p:tav>
                                      </p:tavLst>
                                    </p:anim>
                                    <p:anim calcmode="lin" valueType="num">
                                      <p:cBhvr additive="base">
                                        <p:cTn id="12" dur="500" fill="hold"/>
                                        <p:tgtEl>
                                          <p:spTgt spid="5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0-#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wipe(up)">
                                      <p:cBhvr>
                                        <p:cTn id="20" dur="500"/>
                                        <p:tgtEl>
                                          <p:spTgt spid="63"/>
                                        </p:tgtEl>
                                      </p:cBhvr>
                                    </p:animEffect>
                                  </p:childTnLst>
                                </p:cTn>
                              </p:par>
                              <p:par>
                                <p:cTn id="21" presetID="2" presetClass="entr" presetSubtype="8"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0-#ppt_w/2"/>
                                          </p:val>
                                        </p:tav>
                                        <p:tav tm="100000">
                                          <p:val>
                                            <p:strVal val="#ppt_x"/>
                                          </p:val>
                                        </p:tav>
                                      </p:tavLst>
                                    </p:anim>
                                    <p:anim calcmode="lin" valueType="num">
                                      <p:cBhvr additive="base">
                                        <p:cTn id="24" dur="500" fill="hold"/>
                                        <p:tgtEl>
                                          <p:spTgt spid="5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0-#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500" fill="hold"/>
                                        <p:tgtEl>
                                          <p:spTgt spid="61"/>
                                        </p:tgtEl>
                                        <p:attrNameLst>
                                          <p:attrName>ppt_x</p:attrName>
                                        </p:attrNameLst>
                                      </p:cBhvr>
                                      <p:tavLst>
                                        <p:tav tm="0">
                                          <p:val>
                                            <p:strVal val="0-#ppt_w/2"/>
                                          </p:val>
                                        </p:tav>
                                        <p:tav tm="100000">
                                          <p:val>
                                            <p:strVal val="#ppt_x"/>
                                          </p:val>
                                        </p:tav>
                                      </p:tavLst>
                                    </p:anim>
                                    <p:anim calcmode="lin" valueType="num">
                                      <p:cBhvr additive="base">
                                        <p:cTn id="32" dur="500" fill="hold"/>
                                        <p:tgtEl>
                                          <p:spTgt spid="6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500" fill="hold"/>
                                        <p:tgtEl>
                                          <p:spTgt spid="62"/>
                                        </p:tgtEl>
                                        <p:attrNameLst>
                                          <p:attrName>ppt_x</p:attrName>
                                        </p:attrNameLst>
                                      </p:cBhvr>
                                      <p:tavLst>
                                        <p:tav tm="0">
                                          <p:val>
                                            <p:strVal val="0-#ppt_w/2"/>
                                          </p:val>
                                        </p:tav>
                                        <p:tav tm="100000">
                                          <p:val>
                                            <p:strVal val="#ppt_x"/>
                                          </p:val>
                                        </p:tav>
                                      </p:tavLst>
                                    </p:anim>
                                    <p:anim calcmode="lin" valueType="num">
                                      <p:cBhvr additive="base">
                                        <p:cTn id="36" dur="500" fill="hold"/>
                                        <p:tgtEl>
                                          <p:spTgt spid="62"/>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45" presetClass="entr" presetSubtype="0" fill="hold" grpId="0" nodeType="after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fade">
                                      <p:cBhvr>
                                        <p:cTn id="40" dur="500"/>
                                        <p:tgtEl>
                                          <p:spTgt spid="88"/>
                                        </p:tgtEl>
                                      </p:cBhvr>
                                    </p:animEffect>
                                    <p:anim calcmode="lin" valueType="num">
                                      <p:cBhvr>
                                        <p:cTn id="41" dur="500" fill="hold"/>
                                        <p:tgtEl>
                                          <p:spTgt spid="88"/>
                                        </p:tgtEl>
                                        <p:attrNameLst>
                                          <p:attrName>ppt_w</p:attrName>
                                        </p:attrNameLst>
                                      </p:cBhvr>
                                      <p:tavLst>
                                        <p:tav tm="0" fmla="#ppt_w*sin(2.5*pi*$)">
                                          <p:val>
                                            <p:fltVal val="0"/>
                                          </p:val>
                                        </p:tav>
                                        <p:tav tm="100000">
                                          <p:val>
                                            <p:fltVal val="1"/>
                                          </p:val>
                                        </p:tav>
                                      </p:tavLst>
                                    </p:anim>
                                    <p:anim calcmode="lin" valueType="num">
                                      <p:cBhvr>
                                        <p:cTn id="42" dur="500" fill="hold"/>
                                        <p:tgtEl>
                                          <p:spTgt spid="88"/>
                                        </p:tgtEl>
                                        <p:attrNameLst>
                                          <p:attrName>ppt_h</p:attrName>
                                        </p:attrNameLst>
                                      </p:cBhvr>
                                      <p:tavLst>
                                        <p:tav tm="0">
                                          <p:val>
                                            <p:strVal val="#ppt_h"/>
                                          </p:val>
                                        </p:tav>
                                        <p:tav tm="100000">
                                          <p:val>
                                            <p:strVal val="#ppt_h"/>
                                          </p:val>
                                        </p:tav>
                                      </p:tavLst>
                                    </p:anim>
                                  </p:childTnLst>
                                </p:cTn>
                              </p:par>
                              <p:par>
                                <p:cTn id="43" presetID="45" presetClass="entr" presetSubtype="0" fill="hold" grpId="0" nodeType="with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500"/>
                                        <p:tgtEl>
                                          <p:spTgt spid="89"/>
                                        </p:tgtEl>
                                      </p:cBhvr>
                                    </p:animEffect>
                                    <p:anim calcmode="lin" valueType="num">
                                      <p:cBhvr>
                                        <p:cTn id="46" dur="500" fill="hold"/>
                                        <p:tgtEl>
                                          <p:spTgt spid="89"/>
                                        </p:tgtEl>
                                        <p:attrNameLst>
                                          <p:attrName>ppt_w</p:attrName>
                                        </p:attrNameLst>
                                      </p:cBhvr>
                                      <p:tavLst>
                                        <p:tav tm="0" fmla="#ppt_w*sin(2.5*pi*$)">
                                          <p:val>
                                            <p:fltVal val="0"/>
                                          </p:val>
                                        </p:tav>
                                        <p:tav tm="100000">
                                          <p:val>
                                            <p:fltVal val="1"/>
                                          </p:val>
                                        </p:tav>
                                      </p:tavLst>
                                    </p:anim>
                                    <p:anim calcmode="lin" valueType="num">
                                      <p:cBhvr>
                                        <p:cTn id="47" dur="500" fill="hold"/>
                                        <p:tgtEl>
                                          <p:spTgt spid="89"/>
                                        </p:tgtEl>
                                        <p:attrNameLst>
                                          <p:attrName>ppt_h</p:attrName>
                                        </p:attrNameLst>
                                      </p:cBhvr>
                                      <p:tavLst>
                                        <p:tav tm="0">
                                          <p:val>
                                            <p:strVal val="#ppt_h"/>
                                          </p:val>
                                        </p:tav>
                                        <p:tav tm="100000">
                                          <p:val>
                                            <p:strVal val="#ppt_h"/>
                                          </p:val>
                                        </p:tav>
                                      </p:tavLst>
                                    </p:anim>
                                  </p:childTnLst>
                                </p:cTn>
                              </p:par>
                            </p:childTnLst>
                          </p:cTn>
                        </p:par>
                        <p:par>
                          <p:cTn id="48" fill="hold">
                            <p:stCondLst>
                              <p:cond delay="1500"/>
                            </p:stCondLst>
                            <p:childTnLst>
                              <p:par>
                                <p:cTn id="49" presetID="47" presetClass="entr" presetSubtype="0" fill="hold" grpId="0" nodeType="after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fade">
                                      <p:cBhvr>
                                        <p:cTn id="51" dur="1000"/>
                                        <p:tgtEl>
                                          <p:spTgt spid="95"/>
                                        </p:tgtEl>
                                      </p:cBhvr>
                                    </p:animEffect>
                                    <p:anim calcmode="lin" valueType="num">
                                      <p:cBhvr>
                                        <p:cTn id="52" dur="1000" fill="hold"/>
                                        <p:tgtEl>
                                          <p:spTgt spid="95"/>
                                        </p:tgtEl>
                                        <p:attrNameLst>
                                          <p:attrName>ppt_x</p:attrName>
                                        </p:attrNameLst>
                                      </p:cBhvr>
                                      <p:tavLst>
                                        <p:tav tm="0">
                                          <p:val>
                                            <p:strVal val="#ppt_x"/>
                                          </p:val>
                                        </p:tav>
                                        <p:tav tm="100000">
                                          <p:val>
                                            <p:strVal val="#ppt_x"/>
                                          </p:val>
                                        </p:tav>
                                      </p:tavLst>
                                    </p:anim>
                                    <p:anim calcmode="lin" valueType="num">
                                      <p:cBhvr>
                                        <p:cTn id="53" dur="1000" fill="hold"/>
                                        <p:tgtEl>
                                          <p:spTgt spid="95"/>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94"/>
                                        </p:tgtEl>
                                        <p:attrNameLst>
                                          <p:attrName>style.visibility</p:attrName>
                                        </p:attrNameLst>
                                      </p:cBhvr>
                                      <p:to>
                                        <p:strVal val="visible"/>
                                      </p:to>
                                    </p:set>
                                    <p:animEffect transition="in" filter="fade">
                                      <p:cBhvr>
                                        <p:cTn id="56" dur="1000"/>
                                        <p:tgtEl>
                                          <p:spTgt spid="94"/>
                                        </p:tgtEl>
                                      </p:cBhvr>
                                    </p:animEffect>
                                    <p:anim calcmode="lin" valueType="num">
                                      <p:cBhvr>
                                        <p:cTn id="57" dur="1000" fill="hold"/>
                                        <p:tgtEl>
                                          <p:spTgt spid="94"/>
                                        </p:tgtEl>
                                        <p:attrNameLst>
                                          <p:attrName>ppt_x</p:attrName>
                                        </p:attrNameLst>
                                      </p:cBhvr>
                                      <p:tavLst>
                                        <p:tav tm="0">
                                          <p:val>
                                            <p:strVal val="#ppt_x"/>
                                          </p:val>
                                        </p:tav>
                                        <p:tav tm="100000">
                                          <p:val>
                                            <p:strVal val="#ppt_x"/>
                                          </p:val>
                                        </p:tav>
                                      </p:tavLst>
                                    </p:anim>
                                    <p:anim calcmode="lin" valueType="num">
                                      <p:cBhvr>
                                        <p:cTn id="58" dur="1000" fill="hold"/>
                                        <p:tgtEl>
                                          <p:spTgt spid="94"/>
                                        </p:tgtEl>
                                        <p:attrNameLst>
                                          <p:attrName>ppt_y</p:attrName>
                                        </p:attrNameLst>
                                      </p:cBhvr>
                                      <p:tavLst>
                                        <p:tav tm="0">
                                          <p:val>
                                            <p:strVal val="#ppt_y-.1"/>
                                          </p:val>
                                        </p:tav>
                                        <p:tav tm="100000">
                                          <p:val>
                                            <p:strVal val="#ppt_y"/>
                                          </p:val>
                                        </p:tav>
                                      </p:tavLst>
                                    </p:anim>
                                  </p:childTnLst>
                                </p:cTn>
                              </p:par>
                              <p:par>
                                <p:cTn id="59" presetID="22" presetClass="entr" presetSubtype="4" fill="hold" grpId="0" nodeType="with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wipe(down)">
                                      <p:cBhvr>
                                        <p:cTn id="61" dur="500"/>
                                        <p:tgtEl>
                                          <p:spTgt spid="64"/>
                                        </p:tgtEl>
                                      </p:cBhvr>
                                    </p:animEffect>
                                  </p:childTnLst>
                                </p:cTn>
                              </p:par>
                              <p:par>
                                <p:cTn id="62" presetID="22" presetClass="entr" presetSubtype="4" fill="hold" grpId="0" nodeType="withEffect">
                                  <p:stCondLst>
                                    <p:cond delay="200"/>
                                  </p:stCondLst>
                                  <p:childTnLst>
                                    <p:set>
                                      <p:cBhvr>
                                        <p:cTn id="63" dur="1" fill="hold">
                                          <p:stCondLst>
                                            <p:cond delay="0"/>
                                          </p:stCondLst>
                                        </p:cTn>
                                        <p:tgtEl>
                                          <p:spTgt spid="66"/>
                                        </p:tgtEl>
                                        <p:attrNameLst>
                                          <p:attrName>style.visibility</p:attrName>
                                        </p:attrNameLst>
                                      </p:cBhvr>
                                      <p:to>
                                        <p:strVal val="visible"/>
                                      </p:to>
                                    </p:set>
                                    <p:animEffect transition="in" filter="wipe(down)">
                                      <p:cBhvr>
                                        <p:cTn id="64" dur="500"/>
                                        <p:tgtEl>
                                          <p:spTgt spid="66"/>
                                        </p:tgtEl>
                                      </p:cBhvr>
                                    </p:animEffect>
                                  </p:childTnLst>
                                </p:cTn>
                              </p:par>
                              <p:par>
                                <p:cTn id="65" presetID="22" presetClass="entr" presetSubtype="4" fill="hold" grpId="0" nodeType="withEffect">
                                  <p:stCondLst>
                                    <p:cond delay="400"/>
                                  </p:stCondLst>
                                  <p:childTnLst>
                                    <p:set>
                                      <p:cBhvr>
                                        <p:cTn id="66" dur="1" fill="hold">
                                          <p:stCondLst>
                                            <p:cond delay="0"/>
                                          </p:stCondLst>
                                        </p:cTn>
                                        <p:tgtEl>
                                          <p:spTgt spid="67"/>
                                        </p:tgtEl>
                                        <p:attrNameLst>
                                          <p:attrName>style.visibility</p:attrName>
                                        </p:attrNameLst>
                                      </p:cBhvr>
                                      <p:to>
                                        <p:strVal val="visible"/>
                                      </p:to>
                                    </p:set>
                                    <p:animEffect transition="in" filter="wipe(down)">
                                      <p:cBhvr>
                                        <p:cTn id="67" dur="500"/>
                                        <p:tgtEl>
                                          <p:spTgt spid="67"/>
                                        </p:tgtEl>
                                      </p:cBhvr>
                                    </p:animEffect>
                                  </p:childTnLst>
                                </p:cTn>
                              </p:par>
                              <p:par>
                                <p:cTn id="68" presetID="22" presetClass="entr" presetSubtype="4" fill="hold" grpId="0" nodeType="withEffect">
                                  <p:stCondLst>
                                    <p:cond delay="600"/>
                                  </p:stCondLst>
                                  <p:childTnLst>
                                    <p:set>
                                      <p:cBhvr>
                                        <p:cTn id="69" dur="1" fill="hold">
                                          <p:stCondLst>
                                            <p:cond delay="0"/>
                                          </p:stCondLst>
                                        </p:cTn>
                                        <p:tgtEl>
                                          <p:spTgt spid="68"/>
                                        </p:tgtEl>
                                        <p:attrNameLst>
                                          <p:attrName>style.visibility</p:attrName>
                                        </p:attrNameLst>
                                      </p:cBhvr>
                                      <p:to>
                                        <p:strVal val="visible"/>
                                      </p:to>
                                    </p:set>
                                    <p:animEffect transition="in" filter="wipe(down)">
                                      <p:cBhvr>
                                        <p:cTn id="70" dur="500"/>
                                        <p:tgtEl>
                                          <p:spTgt spid="68"/>
                                        </p:tgtEl>
                                      </p:cBhvr>
                                    </p:animEffect>
                                  </p:childTnLst>
                                </p:cTn>
                              </p:par>
                            </p:childTnLst>
                          </p:cTn>
                        </p:par>
                        <p:par>
                          <p:cTn id="71" fill="hold">
                            <p:stCondLst>
                              <p:cond delay="2600"/>
                            </p:stCondLst>
                            <p:childTnLst>
                              <p:par>
                                <p:cTn id="72" presetID="22" presetClass="entr" presetSubtype="4" fill="hold" grpId="0" nodeType="afterEffect">
                                  <p:stCondLst>
                                    <p:cond delay="0"/>
                                  </p:stCondLst>
                                  <p:childTnLst>
                                    <p:set>
                                      <p:cBhvr>
                                        <p:cTn id="73" dur="1" fill="hold">
                                          <p:stCondLst>
                                            <p:cond delay="0"/>
                                          </p:stCondLst>
                                        </p:cTn>
                                        <p:tgtEl>
                                          <p:spTgt spid="65"/>
                                        </p:tgtEl>
                                        <p:attrNameLst>
                                          <p:attrName>style.visibility</p:attrName>
                                        </p:attrNameLst>
                                      </p:cBhvr>
                                      <p:to>
                                        <p:strVal val="visible"/>
                                      </p:to>
                                    </p:set>
                                    <p:animEffect transition="in" filter="wipe(down)">
                                      <p:cBhvr>
                                        <p:cTn id="74" dur="500"/>
                                        <p:tgtEl>
                                          <p:spTgt spid="65"/>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wipe(down)">
                                      <p:cBhvr>
                                        <p:cTn id="77" dur="500"/>
                                        <p:tgtEl>
                                          <p:spTgt spid="69"/>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70"/>
                                        </p:tgtEl>
                                        <p:attrNameLst>
                                          <p:attrName>style.visibility</p:attrName>
                                        </p:attrNameLst>
                                      </p:cBhvr>
                                      <p:to>
                                        <p:strVal val="visible"/>
                                      </p:to>
                                    </p:set>
                                    <p:animEffect transition="in" filter="wipe(down)">
                                      <p:cBhvr>
                                        <p:cTn id="80" dur="500"/>
                                        <p:tgtEl>
                                          <p:spTgt spid="70"/>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71"/>
                                        </p:tgtEl>
                                        <p:attrNameLst>
                                          <p:attrName>style.visibility</p:attrName>
                                        </p:attrNameLst>
                                      </p:cBhvr>
                                      <p:to>
                                        <p:strVal val="visible"/>
                                      </p:to>
                                    </p:set>
                                    <p:animEffect transition="in" filter="wipe(down)">
                                      <p:cBhvr>
                                        <p:cTn id="83" dur="500"/>
                                        <p:tgtEl>
                                          <p:spTgt spid="71"/>
                                        </p:tgtEl>
                                      </p:cBhvr>
                                    </p:animEffect>
                                  </p:childTnLst>
                                </p:cTn>
                              </p:par>
                            </p:childTnLst>
                          </p:cTn>
                        </p:par>
                        <p:par>
                          <p:cTn id="84" fill="hold">
                            <p:stCondLst>
                              <p:cond delay="3100"/>
                            </p:stCondLst>
                            <p:childTnLst>
                              <p:par>
                                <p:cTn id="85" presetID="45" presetClass="entr" presetSubtype="0" fill="hold" grpId="0" nodeType="afterEffect">
                                  <p:stCondLst>
                                    <p:cond delay="0"/>
                                  </p:stCondLst>
                                  <p:childTnLst>
                                    <p:set>
                                      <p:cBhvr>
                                        <p:cTn id="86" dur="1" fill="hold">
                                          <p:stCondLst>
                                            <p:cond delay="0"/>
                                          </p:stCondLst>
                                        </p:cTn>
                                        <p:tgtEl>
                                          <p:spTgt spid="90"/>
                                        </p:tgtEl>
                                        <p:attrNameLst>
                                          <p:attrName>style.visibility</p:attrName>
                                        </p:attrNameLst>
                                      </p:cBhvr>
                                      <p:to>
                                        <p:strVal val="visible"/>
                                      </p:to>
                                    </p:set>
                                    <p:animEffect transition="in" filter="fade">
                                      <p:cBhvr>
                                        <p:cTn id="87" dur="500"/>
                                        <p:tgtEl>
                                          <p:spTgt spid="90"/>
                                        </p:tgtEl>
                                      </p:cBhvr>
                                    </p:animEffect>
                                    <p:anim calcmode="lin" valueType="num">
                                      <p:cBhvr>
                                        <p:cTn id="88" dur="500" fill="hold"/>
                                        <p:tgtEl>
                                          <p:spTgt spid="90"/>
                                        </p:tgtEl>
                                        <p:attrNameLst>
                                          <p:attrName>ppt_w</p:attrName>
                                        </p:attrNameLst>
                                      </p:cBhvr>
                                      <p:tavLst>
                                        <p:tav tm="0" fmla="#ppt_w*sin(2.5*pi*$)">
                                          <p:val>
                                            <p:fltVal val="0"/>
                                          </p:val>
                                        </p:tav>
                                        <p:tav tm="100000">
                                          <p:val>
                                            <p:fltVal val="1"/>
                                          </p:val>
                                        </p:tav>
                                      </p:tavLst>
                                    </p:anim>
                                    <p:anim calcmode="lin" valueType="num">
                                      <p:cBhvr>
                                        <p:cTn id="89" dur="500" fill="hold"/>
                                        <p:tgtEl>
                                          <p:spTgt spid="90"/>
                                        </p:tgtEl>
                                        <p:attrNameLst>
                                          <p:attrName>ppt_h</p:attrName>
                                        </p:attrNameLst>
                                      </p:cBhvr>
                                      <p:tavLst>
                                        <p:tav tm="0">
                                          <p:val>
                                            <p:strVal val="#ppt_h"/>
                                          </p:val>
                                        </p:tav>
                                        <p:tav tm="100000">
                                          <p:val>
                                            <p:strVal val="#ppt_h"/>
                                          </p:val>
                                        </p:tav>
                                      </p:tavLst>
                                    </p:anim>
                                  </p:childTnLst>
                                </p:cTn>
                              </p:par>
                              <p:par>
                                <p:cTn id="90" presetID="45" presetClass="entr" presetSubtype="0" fill="hold" grpId="0" nodeType="withEffect">
                                  <p:stCondLst>
                                    <p:cond delay="0"/>
                                  </p:stCondLst>
                                  <p:childTnLst>
                                    <p:set>
                                      <p:cBhvr>
                                        <p:cTn id="91" dur="1" fill="hold">
                                          <p:stCondLst>
                                            <p:cond delay="0"/>
                                          </p:stCondLst>
                                        </p:cTn>
                                        <p:tgtEl>
                                          <p:spTgt spid="93"/>
                                        </p:tgtEl>
                                        <p:attrNameLst>
                                          <p:attrName>style.visibility</p:attrName>
                                        </p:attrNameLst>
                                      </p:cBhvr>
                                      <p:to>
                                        <p:strVal val="visible"/>
                                      </p:to>
                                    </p:set>
                                    <p:animEffect transition="in" filter="fade">
                                      <p:cBhvr>
                                        <p:cTn id="92" dur="500"/>
                                        <p:tgtEl>
                                          <p:spTgt spid="93"/>
                                        </p:tgtEl>
                                      </p:cBhvr>
                                    </p:animEffect>
                                    <p:anim calcmode="lin" valueType="num">
                                      <p:cBhvr>
                                        <p:cTn id="93" dur="500" fill="hold"/>
                                        <p:tgtEl>
                                          <p:spTgt spid="93"/>
                                        </p:tgtEl>
                                        <p:attrNameLst>
                                          <p:attrName>ppt_w</p:attrName>
                                        </p:attrNameLst>
                                      </p:cBhvr>
                                      <p:tavLst>
                                        <p:tav tm="0" fmla="#ppt_w*sin(2.5*pi*$)">
                                          <p:val>
                                            <p:fltVal val="0"/>
                                          </p:val>
                                        </p:tav>
                                        <p:tav tm="100000">
                                          <p:val>
                                            <p:fltVal val="1"/>
                                          </p:val>
                                        </p:tav>
                                      </p:tavLst>
                                    </p:anim>
                                    <p:anim calcmode="lin" valueType="num">
                                      <p:cBhvr>
                                        <p:cTn id="94" dur="500" fill="hold"/>
                                        <p:tgtEl>
                                          <p:spTgt spid="93"/>
                                        </p:tgtEl>
                                        <p:attrNameLst>
                                          <p:attrName>ppt_h</p:attrName>
                                        </p:attrNameLst>
                                      </p:cBhvr>
                                      <p:tavLst>
                                        <p:tav tm="0">
                                          <p:val>
                                            <p:strVal val="#ppt_h"/>
                                          </p:val>
                                        </p:tav>
                                        <p:tav tm="100000">
                                          <p:val>
                                            <p:strVal val="#ppt_h"/>
                                          </p:val>
                                        </p:tav>
                                      </p:tavLst>
                                    </p:anim>
                                  </p:childTnLst>
                                </p:cTn>
                              </p:par>
                            </p:childTnLst>
                          </p:cTn>
                        </p:par>
                        <p:par>
                          <p:cTn id="95" fill="hold">
                            <p:stCondLst>
                              <p:cond delay="3600"/>
                            </p:stCondLst>
                            <p:childTnLst>
                              <p:par>
                                <p:cTn id="96" presetID="47" presetClass="entr" presetSubtype="0" fill="hold" grpId="0" nodeType="afterEffect">
                                  <p:stCondLst>
                                    <p:cond delay="0"/>
                                  </p:stCondLst>
                                  <p:childTnLst>
                                    <p:set>
                                      <p:cBhvr>
                                        <p:cTn id="97" dur="1" fill="hold">
                                          <p:stCondLst>
                                            <p:cond delay="0"/>
                                          </p:stCondLst>
                                        </p:cTn>
                                        <p:tgtEl>
                                          <p:spTgt spid="97"/>
                                        </p:tgtEl>
                                        <p:attrNameLst>
                                          <p:attrName>style.visibility</p:attrName>
                                        </p:attrNameLst>
                                      </p:cBhvr>
                                      <p:to>
                                        <p:strVal val="visible"/>
                                      </p:to>
                                    </p:set>
                                    <p:animEffect transition="in" filter="fade">
                                      <p:cBhvr>
                                        <p:cTn id="98" dur="1000"/>
                                        <p:tgtEl>
                                          <p:spTgt spid="97"/>
                                        </p:tgtEl>
                                      </p:cBhvr>
                                    </p:animEffect>
                                    <p:anim calcmode="lin" valueType="num">
                                      <p:cBhvr>
                                        <p:cTn id="99" dur="1000" fill="hold"/>
                                        <p:tgtEl>
                                          <p:spTgt spid="97"/>
                                        </p:tgtEl>
                                        <p:attrNameLst>
                                          <p:attrName>ppt_x</p:attrName>
                                        </p:attrNameLst>
                                      </p:cBhvr>
                                      <p:tavLst>
                                        <p:tav tm="0">
                                          <p:val>
                                            <p:strVal val="#ppt_x"/>
                                          </p:val>
                                        </p:tav>
                                        <p:tav tm="100000">
                                          <p:val>
                                            <p:strVal val="#ppt_x"/>
                                          </p:val>
                                        </p:tav>
                                      </p:tavLst>
                                    </p:anim>
                                    <p:anim calcmode="lin" valueType="num">
                                      <p:cBhvr>
                                        <p:cTn id="100" dur="1000" fill="hold"/>
                                        <p:tgtEl>
                                          <p:spTgt spid="97"/>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96"/>
                                        </p:tgtEl>
                                        <p:attrNameLst>
                                          <p:attrName>style.visibility</p:attrName>
                                        </p:attrNameLst>
                                      </p:cBhvr>
                                      <p:to>
                                        <p:strVal val="visible"/>
                                      </p:to>
                                    </p:set>
                                    <p:animEffect transition="in" filter="fade">
                                      <p:cBhvr>
                                        <p:cTn id="103" dur="1000"/>
                                        <p:tgtEl>
                                          <p:spTgt spid="96"/>
                                        </p:tgtEl>
                                      </p:cBhvr>
                                    </p:animEffect>
                                    <p:anim calcmode="lin" valueType="num">
                                      <p:cBhvr>
                                        <p:cTn id="104" dur="1000" fill="hold"/>
                                        <p:tgtEl>
                                          <p:spTgt spid="96"/>
                                        </p:tgtEl>
                                        <p:attrNameLst>
                                          <p:attrName>ppt_x</p:attrName>
                                        </p:attrNameLst>
                                      </p:cBhvr>
                                      <p:tavLst>
                                        <p:tav tm="0">
                                          <p:val>
                                            <p:strVal val="#ppt_x"/>
                                          </p:val>
                                        </p:tav>
                                        <p:tav tm="100000">
                                          <p:val>
                                            <p:strVal val="#ppt_x"/>
                                          </p:val>
                                        </p:tav>
                                      </p:tavLst>
                                    </p:anim>
                                    <p:anim calcmode="lin" valueType="num">
                                      <p:cBhvr>
                                        <p:cTn id="105" dur="1000" fill="hold"/>
                                        <p:tgtEl>
                                          <p:spTgt spid="96"/>
                                        </p:tgtEl>
                                        <p:attrNameLst>
                                          <p:attrName>ppt_y</p:attrName>
                                        </p:attrNameLst>
                                      </p:cBhvr>
                                      <p:tavLst>
                                        <p:tav tm="0">
                                          <p:val>
                                            <p:strVal val="#ppt_y-.1"/>
                                          </p:val>
                                        </p:tav>
                                        <p:tav tm="100000">
                                          <p:val>
                                            <p:strVal val="#ppt_y"/>
                                          </p:val>
                                        </p:tav>
                                      </p:tavLst>
                                    </p:anim>
                                  </p:childTnLst>
                                </p:cTn>
                              </p:par>
                              <p:par>
                                <p:cTn id="106" presetID="22" presetClass="entr" presetSubtype="4" fill="hold" grpId="0" nodeType="withEffect">
                                  <p:stCondLst>
                                    <p:cond delay="0"/>
                                  </p:stCondLst>
                                  <p:childTnLst>
                                    <p:set>
                                      <p:cBhvr>
                                        <p:cTn id="107" dur="1" fill="hold">
                                          <p:stCondLst>
                                            <p:cond delay="0"/>
                                          </p:stCondLst>
                                        </p:cTn>
                                        <p:tgtEl>
                                          <p:spTgt spid="72"/>
                                        </p:tgtEl>
                                        <p:attrNameLst>
                                          <p:attrName>style.visibility</p:attrName>
                                        </p:attrNameLst>
                                      </p:cBhvr>
                                      <p:to>
                                        <p:strVal val="visible"/>
                                      </p:to>
                                    </p:set>
                                    <p:animEffect transition="in" filter="wipe(down)">
                                      <p:cBhvr>
                                        <p:cTn id="108" dur="500"/>
                                        <p:tgtEl>
                                          <p:spTgt spid="72"/>
                                        </p:tgtEl>
                                      </p:cBhvr>
                                    </p:animEffect>
                                  </p:childTnLst>
                                </p:cTn>
                              </p:par>
                              <p:par>
                                <p:cTn id="109" presetID="22" presetClass="entr" presetSubtype="4" fill="hold" grpId="0" nodeType="withEffect">
                                  <p:stCondLst>
                                    <p:cond delay="200"/>
                                  </p:stCondLst>
                                  <p:childTnLst>
                                    <p:set>
                                      <p:cBhvr>
                                        <p:cTn id="110" dur="1" fill="hold">
                                          <p:stCondLst>
                                            <p:cond delay="0"/>
                                          </p:stCondLst>
                                        </p:cTn>
                                        <p:tgtEl>
                                          <p:spTgt spid="73"/>
                                        </p:tgtEl>
                                        <p:attrNameLst>
                                          <p:attrName>style.visibility</p:attrName>
                                        </p:attrNameLst>
                                      </p:cBhvr>
                                      <p:to>
                                        <p:strVal val="visible"/>
                                      </p:to>
                                    </p:set>
                                    <p:animEffect transition="in" filter="wipe(down)">
                                      <p:cBhvr>
                                        <p:cTn id="111" dur="500"/>
                                        <p:tgtEl>
                                          <p:spTgt spid="73"/>
                                        </p:tgtEl>
                                      </p:cBhvr>
                                    </p:animEffect>
                                  </p:childTnLst>
                                </p:cTn>
                              </p:par>
                              <p:par>
                                <p:cTn id="112" presetID="22" presetClass="entr" presetSubtype="4" fill="hold" grpId="0" nodeType="withEffect">
                                  <p:stCondLst>
                                    <p:cond delay="400"/>
                                  </p:stCondLst>
                                  <p:childTnLst>
                                    <p:set>
                                      <p:cBhvr>
                                        <p:cTn id="113" dur="1" fill="hold">
                                          <p:stCondLst>
                                            <p:cond delay="0"/>
                                          </p:stCondLst>
                                        </p:cTn>
                                        <p:tgtEl>
                                          <p:spTgt spid="74"/>
                                        </p:tgtEl>
                                        <p:attrNameLst>
                                          <p:attrName>style.visibility</p:attrName>
                                        </p:attrNameLst>
                                      </p:cBhvr>
                                      <p:to>
                                        <p:strVal val="visible"/>
                                      </p:to>
                                    </p:set>
                                    <p:animEffect transition="in" filter="wipe(down)">
                                      <p:cBhvr>
                                        <p:cTn id="114" dur="500"/>
                                        <p:tgtEl>
                                          <p:spTgt spid="74"/>
                                        </p:tgtEl>
                                      </p:cBhvr>
                                    </p:animEffect>
                                  </p:childTnLst>
                                </p:cTn>
                              </p:par>
                              <p:par>
                                <p:cTn id="115" presetID="22" presetClass="entr" presetSubtype="4" fill="hold" grpId="0" nodeType="withEffect">
                                  <p:stCondLst>
                                    <p:cond delay="600"/>
                                  </p:stCondLst>
                                  <p:childTnLst>
                                    <p:set>
                                      <p:cBhvr>
                                        <p:cTn id="116" dur="1" fill="hold">
                                          <p:stCondLst>
                                            <p:cond delay="0"/>
                                          </p:stCondLst>
                                        </p:cTn>
                                        <p:tgtEl>
                                          <p:spTgt spid="75"/>
                                        </p:tgtEl>
                                        <p:attrNameLst>
                                          <p:attrName>style.visibility</p:attrName>
                                        </p:attrNameLst>
                                      </p:cBhvr>
                                      <p:to>
                                        <p:strVal val="visible"/>
                                      </p:to>
                                    </p:set>
                                    <p:animEffect transition="in" filter="wipe(down)">
                                      <p:cBhvr>
                                        <p:cTn id="117" dur="500"/>
                                        <p:tgtEl>
                                          <p:spTgt spid="75"/>
                                        </p:tgtEl>
                                      </p:cBhvr>
                                    </p:animEffect>
                                  </p:childTnLst>
                                </p:cTn>
                              </p:par>
                            </p:childTnLst>
                          </p:cTn>
                        </p:par>
                        <p:par>
                          <p:cTn id="118" fill="hold">
                            <p:stCondLst>
                              <p:cond delay="4700"/>
                            </p:stCondLst>
                            <p:childTnLst>
                              <p:par>
                                <p:cTn id="119" presetID="22" presetClass="entr" presetSubtype="4" fill="hold" grpId="0" nodeType="afterEffect">
                                  <p:stCondLst>
                                    <p:cond delay="0"/>
                                  </p:stCondLst>
                                  <p:childTnLst>
                                    <p:set>
                                      <p:cBhvr>
                                        <p:cTn id="120" dur="1" fill="hold">
                                          <p:stCondLst>
                                            <p:cond delay="0"/>
                                          </p:stCondLst>
                                        </p:cTn>
                                        <p:tgtEl>
                                          <p:spTgt spid="76"/>
                                        </p:tgtEl>
                                        <p:attrNameLst>
                                          <p:attrName>style.visibility</p:attrName>
                                        </p:attrNameLst>
                                      </p:cBhvr>
                                      <p:to>
                                        <p:strVal val="visible"/>
                                      </p:to>
                                    </p:set>
                                    <p:animEffect transition="in" filter="wipe(down)">
                                      <p:cBhvr>
                                        <p:cTn id="121" dur="500"/>
                                        <p:tgtEl>
                                          <p:spTgt spid="76"/>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77"/>
                                        </p:tgtEl>
                                        <p:attrNameLst>
                                          <p:attrName>style.visibility</p:attrName>
                                        </p:attrNameLst>
                                      </p:cBhvr>
                                      <p:to>
                                        <p:strVal val="visible"/>
                                      </p:to>
                                    </p:set>
                                    <p:animEffect transition="in" filter="wipe(down)">
                                      <p:cBhvr>
                                        <p:cTn id="124" dur="500"/>
                                        <p:tgtEl>
                                          <p:spTgt spid="77"/>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78"/>
                                        </p:tgtEl>
                                        <p:attrNameLst>
                                          <p:attrName>style.visibility</p:attrName>
                                        </p:attrNameLst>
                                      </p:cBhvr>
                                      <p:to>
                                        <p:strVal val="visible"/>
                                      </p:to>
                                    </p:set>
                                    <p:animEffect transition="in" filter="wipe(down)">
                                      <p:cBhvr>
                                        <p:cTn id="127" dur="500"/>
                                        <p:tgtEl>
                                          <p:spTgt spid="78"/>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79"/>
                                        </p:tgtEl>
                                        <p:attrNameLst>
                                          <p:attrName>style.visibility</p:attrName>
                                        </p:attrNameLst>
                                      </p:cBhvr>
                                      <p:to>
                                        <p:strVal val="visible"/>
                                      </p:to>
                                    </p:set>
                                    <p:animEffect transition="in" filter="wipe(down)">
                                      <p:cBhvr>
                                        <p:cTn id="130" dur="500"/>
                                        <p:tgtEl>
                                          <p:spTgt spid="79"/>
                                        </p:tgtEl>
                                      </p:cBhvr>
                                    </p:animEffect>
                                  </p:childTnLst>
                                </p:cTn>
                              </p:par>
                            </p:childTnLst>
                          </p:cTn>
                        </p:par>
                        <p:par>
                          <p:cTn id="131" fill="hold">
                            <p:stCondLst>
                              <p:cond delay="5200"/>
                            </p:stCondLst>
                            <p:childTnLst>
                              <p:par>
                                <p:cTn id="132" presetID="45" presetClass="entr" presetSubtype="0" fill="hold" grpId="0" nodeType="afterEffect">
                                  <p:stCondLst>
                                    <p:cond delay="0"/>
                                  </p:stCondLst>
                                  <p:childTnLst>
                                    <p:set>
                                      <p:cBhvr>
                                        <p:cTn id="133" dur="1" fill="hold">
                                          <p:stCondLst>
                                            <p:cond delay="0"/>
                                          </p:stCondLst>
                                        </p:cTn>
                                        <p:tgtEl>
                                          <p:spTgt spid="91"/>
                                        </p:tgtEl>
                                        <p:attrNameLst>
                                          <p:attrName>style.visibility</p:attrName>
                                        </p:attrNameLst>
                                      </p:cBhvr>
                                      <p:to>
                                        <p:strVal val="visible"/>
                                      </p:to>
                                    </p:set>
                                    <p:animEffect transition="in" filter="fade">
                                      <p:cBhvr>
                                        <p:cTn id="134" dur="500"/>
                                        <p:tgtEl>
                                          <p:spTgt spid="91"/>
                                        </p:tgtEl>
                                      </p:cBhvr>
                                    </p:animEffect>
                                    <p:anim calcmode="lin" valueType="num">
                                      <p:cBhvr>
                                        <p:cTn id="135" dur="500" fill="hold"/>
                                        <p:tgtEl>
                                          <p:spTgt spid="91"/>
                                        </p:tgtEl>
                                        <p:attrNameLst>
                                          <p:attrName>ppt_w</p:attrName>
                                        </p:attrNameLst>
                                      </p:cBhvr>
                                      <p:tavLst>
                                        <p:tav tm="0" fmla="#ppt_w*sin(2.5*pi*$)">
                                          <p:val>
                                            <p:fltVal val="0"/>
                                          </p:val>
                                        </p:tav>
                                        <p:tav tm="100000">
                                          <p:val>
                                            <p:fltVal val="1"/>
                                          </p:val>
                                        </p:tav>
                                      </p:tavLst>
                                    </p:anim>
                                    <p:anim calcmode="lin" valueType="num">
                                      <p:cBhvr>
                                        <p:cTn id="136" dur="500" fill="hold"/>
                                        <p:tgtEl>
                                          <p:spTgt spid="91"/>
                                        </p:tgtEl>
                                        <p:attrNameLst>
                                          <p:attrName>ppt_h</p:attrName>
                                        </p:attrNameLst>
                                      </p:cBhvr>
                                      <p:tavLst>
                                        <p:tav tm="0">
                                          <p:val>
                                            <p:strVal val="#ppt_h"/>
                                          </p:val>
                                        </p:tav>
                                        <p:tav tm="100000">
                                          <p:val>
                                            <p:strVal val="#ppt_h"/>
                                          </p:val>
                                        </p:tav>
                                      </p:tavLst>
                                    </p:anim>
                                  </p:childTnLst>
                                </p:cTn>
                              </p:par>
                              <p:par>
                                <p:cTn id="137" presetID="45" presetClass="entr" presetSubtype="0" fill="hold" grpId="0" nodeType="withEffect">
                                  <p:stCondLst>
                                    <p:cond delay="0"/>
                                  </p:stCondLst>
                                  <p:childTnLst>
                                    <p:set>
                                      <p:cBhvr>
                                        <p:cTn id="138" dur="1" fill="hold">
                                          <p:stCondLst>
                                            <p:cond delay="0"/>
                                          </p:stCondLst>
                                        </p:cTn>
                                        <p:tgtEl>
                                          <p:spTgt spid="92"/>
                                        </p:tgtEl>
                                        <p:attrNameLst>
                                          <p:attrName>style.visibility</p:attrName>
                                        </p:attrNameLst>
                                      </p:cBhvr>
                                      <p:to>
                                        <p:strVal val="visible"/>
                                      </p:to>
                                    </p:set>
                                    <p:animEffect transition="in" filter="fade">
                                      <p:cBhvr>
                                        <p:cTn id="139" dur="500"/>
                                        <p:tgtEl>
                                          <p:spTgt spid="92"/>
                                        </p:tgtEl>
                                      </p:cBhvr>
                                    </p:animEffect>
                                    <p:anim calcmode="lin" valueType="num">
                                      <p:cBhvr>
                                        <p:cTn id="140" dur="500" fill="hold"/>
                                        <p:tgtEl>
                                          <p:spTgt spid="92"/>
                                        </p:tgtEl>
                                        <p:attrNameLst>
                                          <p:attrName>ppt_w</p:attrName>
                                        </p:attrNameLst>
                                      </p:cBhvr>
                                      <p:tavLst>
                                        <p:tav tm="0" fmla="#ppt_w*sin(2.5*pi*$)">
                                          <p:val>
                                            <p:fltVal val="0"/>
                                          </p:val>
                                        </p:tav>
                                        <p:tav tm="100000">
                                          <p:val>
                                            <p:fltVal val="1"/>
                                          </p:val>
                                        </p:tav>
                                      </p:tavLst>
                                    </p:anim>
                                    <p:anim calcmode="lin" valueType="num">
                                      <p:cBhvr>
                                        <p:cTn id="141" dur="500" fill="hold"/>
                                        <p:tgtEl>
                                          <p:spTgt spid="92"/>
                                        </p:tgtEl>
                                        <p:attrNameLst>
                                          <p:attrName>ppt_h</p:attrName>
                                        </p:attrNameLst>
                                      </p:cBhvr>
                                      <p:tavLst>
                                        <p:tav tm="0">
                                          <p:val>
                                            <p:strVal val="#ppt_h"/>
                                          </p:val>
                                        </p:tav>
                                        <p:tav tm="100000">
                                          <p:val>
                                            <p:strVal val="#ppt_h"/>
                                          </p:val>
                                        </p:tav>
                                      </p:tavLst>
                                    </p:anim>
                                  </p:childTnLst>
                                </p:cTn>
                              </p:par>
                            </p:childTnLst>
                          </p:cTn>
                        </p:par>
                        <p:par>
                          <p:cTn id="142" fill="hold">
                            <p:stCondLst>
                              <p:cond delay="5700"/>
                            </p:stCondLst>
                            <p:childTnLst>
                              <p:par>
                                <p:cTn id="143" presetID="47" presetClass="entr" presetSubtype="0" fill="hold" grpId="0" nodeType="afterEffect">
                                  <p:stCondLst>
                                    <p:cond delay="0"/>
                                  </p:stCondLst>
                                  <p:childTnLst>
                                    <p:set>
                                      <p:cBhvr>
                                        <p:cTn id="144" dur="1" fill="hold">
                                          <p:stCondLst>
                                            <p:cond delay="0"/>
                                          </p:stCondLst>
                                        </p:cTn>
                                        <p:tgtEl>
                                          <p:spTgt spid="99"/>
                                        </p:tgtEl>
                                        <p:attrNameLst>
                                          <p:attrName>style.visibility</p:attrName>
                                        </p:attrNameLst>
                                      </p:cBhvr>
                                      <p:to>
                                        <p:strVal val="visible"/>
                                      </p:to>
                                    </p:set>
                                    <p:animEffect transition="in" filter="fade">
                                      <p:cBhvr>
                                        <p:cTn id="145" dur="1000"/>
                                        <p:tgtEl>
                                          <p:spTgt spid="99"/>
                                        </p:tgtEl>
                                      </p:cBhvr>
                                    </p:animEffect>
                                    <p:anim calcmode="lin" valueType="num">
                                      <p:cBhvr>
                                        <p:cTn id="146" dur="1000" fill="hold"/>
                                        <p:tgtEl>
                                          <p:spTgt spid="99"/>
                                        </p:tgtEl>
                                        <p:attrNameLst>
                                          <p:attrName>ppt_x</p:attrName>
                                        </p:attrNameLst>
                                      </p:cBhvr>
                                      <p:tavLst>
                                        <p:tav tm="0">
                                          <p:val>
                                            <p:strVal val="#ppt_x"/>
                                          </p:val>
                                        </p:tav>
                                        <p:tav tm="100000">
                                          <p:val>
                                            <p:strVal val="#ppt_x"/>
                                          </p:val>
                                        </p:tav>
                                      </p:tavLst>
                                    </p:anim>
                                    <p:anim calcmode="lin" valueType="num">
                                      <p:cBhvr>
                                        <p:cTn id="147" dur="1000" fill="hold"/>
                                        <p:tgtEl>
                                          <p:spTgt spid="99"/>
                                        </p:tgtEl>
                                        <p:attrNameLst>
                                          <p:attrName>ppt_y</p:attrName>
                                        </p:attrNameLst>
                                      </p:cBhvr>
                                      <p:tavLst>
                                        <p:tav tm="0">
                                          <p:val>
                                            <p:strVal val="#ppt_y-.1"/>
                                          </p:val>
                                        </p:tav>
                                        <p:tav tm="100000">
                                          <p:val>
                                            <p:strVal val="#ppt_y"/>
                                          </p:val>
                                        </p:tav>
                                      </p:tavLst>
                                    </p:anim>
                                  </p:childTnLst>
                                </p:cTn>
                              </p:par>
                              <p:par>
                                <p:cTn id="148" presetID="47" presetClass="entr" presetSubtype="0" fill="hold" grpId="0" nodeType="withEffect">
                                  <p:stCondLst>
                                    <p:cond delay="0"/>
                                  </p:stCondLst>
                                  <p:childTnLst>
                                    <p:set>
                                      <p:cBhvr>
                                        <p:cTn id="149" dur="1" fill="hold">
                                          <p:stCondLst>
                                            <p:cond delay="0"/>
                                          </p:stCondLst>
                                        </p:cTn>
                                        <p:tgtEl>
                                          <p:spTgt spid="98"/>
                                        </p:tgtEl>
                                        <p:attrNameLst>
                                          <p:attrName>style.visibility</p:attrName>
                                        </p:attrNameLst>
                                      </p:cBhvr>
                                      <p:to>
                                        <p:strVal val="visible"/>
                                      </p:to>
                                    </p:set>
                                    <p:animEffect transition="in" filter="fade">
                                      <p:cBhvr>
                                        <p:cTn id="150" dur="1000"/>
                                        <p:tgtEl>
                                          <p:spTgt spid="98"/>
                                        </p:tgtEl>
                                      </p:cBhvr>
                                    </p:animEffect>
                                    <p:anim calcmode="lin" valueType="num">
                                      <p:cBhvr>
                                        <p:cTn id="151" dur="1000" fill="hold"/>
                                        <p:tgtEl>
                                          <p:spTgt spid="98"/>
                                        </p:tgtEl>
                                        <p:attrNameLst>
                                          <p:attrName>ppt_x</p:attrName>
                                        </p:attrNameLst>
                                      </p:cBhvr>
                                      <p:tavLst>
                                        <p:tav tm="0">
                                          <p:val>
                                            <p:strVal val="#ppt_x"/>
                                          </p:val>
                                        </p:tav>
                                        <p:tav tm="100000">
                                          <p:val>
                                            <p:strVal val="#ppt_x"/>
                                          </p:val>
                                        </p:tav>
                                      </p:tavLst>
                                    </p:anim>
                                    <p:anim calcmode="lin" valueType="num">
                                      <p:cBhvr>
                                        <p:cTn id="152" dur="1000" fill="hold"/>
                                        <p:tgtEl>
                                          <p:spTgt spid="98"/>
                                        </p:tgtEl>
                                        <p:attrNameLst>
                                          <p:attrName>ppt_y</p:attrName>
                                        </p:attrNameLst>
                                      </p:cBhvr>
                                      <p:tavLst>
                                        <p:tav tm="0">
                                          <p:val>
                                            <p:strVal val="#ppt_y-.1"/>
                                          </p:val>
                                        </p:tav>
                                        <p:tav tm="100000">
                                          <p:val>
                                            <p:strVal val="#ppt_y"/>
                                          </p:val>
                                        </p:tav>
                                      </p:tavLst>
                                    </p:anim>
                                  </p:childTnLst>
                                </p:cTn>
                              </p:par>
                              <p:par>
                                <p:cTn id="153" presetID="22" presetClass="entr" presetSubtype="4" fill="hold" grpId="0" nodeType="withEffect">
                                  <p:stCondLst>
                                    <p:cond delay="0"/>
                                  </p:stCondLst>
                                  <p:childTnLst>
                                    <p:set>
                                      <p:cBhvr>
                                        <p:cTn id="154" dur="1" fill="hold">
                                          <p:stCondLst>
                                            <p:cond delay="0"/>
                                          </p:stCondLst>
                                        </p:cTn>
                                        <p:tgtEl>
                                          <p:spTgt spid="80"/>
                                        </p:tgtEl>
                                        <p:attrNameLst>
                                          <p:attrName>style.visibility</p:attrName>
                                        </p:attrNameLst>
                                      </p:cBhvr>
                                      <p:to>
                                        <p:strVal val="visible"/>
                                      </p:to>
                                    </p:set>
                                    <p:animEffect transition="in" filter="wipe(down)">
                                      <p:cBhvr>
                                        <p:cTn id="155" dur="500"/>
                                        <p:tgtEl>
                                          <p:spTgt spid="80"/>
                                        </p:tgtEl>
                                      </p:cBhvr>
                                    </p:animEffect>
                                  </p:childTnLst>
                                </p:cTn>
                              </p:par>
                              <p:par>
                                <p:cTn id="156" presetID="22" presetClass="entr" presetSubtype="4" fill="hold" grpId="0" nodeType="withEffect">
                                  <p:stCondLst>
                                    <p:cond delay="200"/>
                                  </p:stCondLst>
                                  <p:childTnLst>
                                    <p:set>
                                      <p:cBhvr>
                                        <p:cTn id="157" dur="1" fill="hold">
                                          <p:stCondLst>
                                            <p:cond delay="0"/>
                                          </p:stCondLst>
                                        </p:cTn>
                                        <p:tgtEl>
                                          <p:spTgt spid="81"/>
                                        </p:tgtEl>
                                        <p:attrNameLst>
                                          <p:attrName>style.visibility</p:attrName>
                                        </p:attrNameLst>
                                      </p:cBhvr>
                                      <p:to>
                                        <p:strVal val="visible"/>
                                      </p:to>
                                    </p:set>
                                    <p:animEffect transition="in" filter="wipe(down)">
                                      <p:cBhvr>
                                        <p:cTn id="158" dur="500"/>
                                        <p:tgtEl>
                                          <p:spTgt spid="81"/>
                                        </p:tgtEl>
                                      </p:cBhvr>
                                    </p:animEffect>
                                  </p:childTnLst>
                                </p:cTn>
                              </p:par>
                              <p:par>
                                <p:cTn id="159" presetID="22" presetClass="entr" presetSubtype="4" fill="hold" grpId="0" nodeType="withEffect">
                                  <p:stCondLst>
                                    <p:cond delay="400"/>
                                  </p:stCondLst>
                                  <p:childTnLst>
                                    <p:set>
                                      <p:cBhvr>
                                        <p:cTn id="160" dur="1" fill="hold">
                                          <p:stCondLst>
                                            <p:cond delay="0"/>
                                          </p:stCondLst>
                                        </p:cTn>
                                        <p:tgtEl>
                                          <p:spTgt spid="82"/>
                                        </p:tgtEl>
                                        <p:attrNameLst>
                                          <p:attrName>style.visibility</p:attrName>
                                        </p:attrNameLst>
                                      </p:cBhvr>
                                      <p:to>
                                        <p:strVal val="visible"/>
                                      </p:to>
                                    </p:set>
                                    <p:animEffect transition="in" filter="wipe(down)">
                                      <p:cBhvr>
                                        <p:cTn id="161" dur="500"/>
                                        <p:tgtEl>
                                          <p:spTgt spid="82"/>
                                        </p:tgtEl>
                                      </p:cBhvr>
                                    </p:animEffect>
                                  </p:childTnLst>
                                </p:cTn>
                              </p:par>
                              <p:par>
                                <p:cTn id="162" presetID="22" presetClass="entr" presetSubtype="4" fill="hold" grpId="0" nodeType="withEffect">
                                  <p:stCondLst>
                                    <p:cond delay="600"/>
                                  </p:stCondLst>
                                  <p:childTnLst>
                                    <p:set>
                                      <p:cBhvr>
                                        <p:cTn id="163" dur="1" fill="hold">
                                          <p:stCondLst>
                                            <p:cond delay="0"/>
                                          </p:stCondLst>
                                        </p:cTn>
                                        <p:tgtEl>
                                          <p:spTgt spid="83"/>
                                        </p:tgtEl>
                                        <p:attrNameLst>
                                          <p:attrName>style.visibility</p:attrName>
                                        </p:attrNameLst>
                                      </p:cBhvr>
                                      <p:to>
                                        <p:strVal val="visible"/>
                                      </p:to>
                                    </p:set>
                                    <p:animEffect transition="in" filter="wipe(down)">
                                      <p:cBhvr>
                                        <p:cTn id="164" dur="500"/>
                                        <p:tgtEl>
                                          <p:spTgt spid="83"/>
                                        </p:tgtEl>
                                      </p:cBhvr>
                                    </p:animEffect>
                                  </p:childTnLst>
                                </p:cTn>
                              </p:par>
                            </p:childTnLst>
                          </p:cTn>
                        </p:par>
                        <p:par>
                          <p:cTn id="165" fill="hold">
                            <p:stCondLst>
                              <p:cond delay="6800"/>
                            </p:stCondLst>
                            <p:childTnLst>
                              <p:par>
                                <p:cTn id="166" presetID="22" presetClass="entr" presetSubtype="4" fill="hold" grpId="0" nodeType="afterEffect">
                                  <p:stCondLst>
                                    <p:cond delay="0"/>
                                  </p:stCondLst>
                                  <p:childTnLst>
                                    <p:set>
                                      <p:cBhvr>
                                        <p:cTn id="167" dur="1" fill="hold">
                                          <p:stCondLst>
                                            <p:cond delay="0"/>
                                          </p:stCondLst>
                                        </p:cTn>
                                        <p:tgtEl>
                                          <p:spTgt spid="87"/>
                                        </p:tgtEl>
                                        <p:attrNameLst>
                                          <p:attrName>style.visibility</p:attrName>
                                        </p:attrNameLst>
                                      </p:cBhvr>
                                      <p:to>
                                        <p:strVal val="visible"/>
                                      </p:to>
                                    </p:set>
                                    <p:animEffect transition="in" filter="wipe(down)">
                                      <p:cBhvr>
                                        <p:cTn id="168" dur="500"/>
                                        <p:tgtEl>
                                          <p:spTgt spid="87"/>
                                        </p:tgtEl>
                                      </p:cBhvr>
                                    </p:animEffect>
                                  </p:childTnLst>
                                </p:cTn>
                              </p:par>
                              <p:par>
                                <p:cTn id="169" presetID="22" presetClass="entr" presetSubtype="4" fill="hold" grpId="0" nodeType="withEffect">
                                  <p:stCondLst>
                                    <p:cond delay="0"/>
                                  </p:stCondLst>
                                  <p:childTnLst>
                                    <p:set>
                                      <p:cBhvr>
                                        <p:cTn id="170" dur="1" fill="hold">
                                          <p:stCondLst>
                                            <p:cond delay="0"/>
                                          </p:stCondLst>
                                        </p:cTn>
                                        <p:tgtEl>
                                          <p:spTgt spid="86"/>
                                        </p:tgtEl>
                                        <p:attrNameLst>
                                          <p:attrName>style.visibility</p:attrName>
                                        </p:attrNameLst>
                                      </p:cBhvr>
                                      <p:to>
                                        <p:strVal val="visible"/>
                                      </p:to>
                                    </p:set>
                                    <p:animEffect transition="in" filter="wipe(down)">
                                      <p:cBhvr>
                                        <p:cTn id="171" dur="500"/>
                                        <p:tgtEl>
                                          <p:spTgt spid="86"/>
                                        </p:tgtEl>
                                      </p:cBhvr>
                                    </p:animEffect>
                                  </p:childTnLst>
                                </p:cTn>
                              </p:par>
                              <p:par>
                                <p:cTn id="172" presetID="22" presetClass="entr" presetSubtype="4" fill="hold" grpId="0" nodeType="withEffect">
                                  <p:stCondLst>
                                    <p:cond delay="0"/>
                                  </p:stCondLst>
                                  <p:childTnLst>
                                    <p:set>
                                      <p:cBhvr>
                                        <p:cTn id="173" dur="1" fill="hold">
                                          <p:stCondLst>
                                            <p:cond delay="0"/>
                                          </p:stCondLst>
                                        </p:cTn>
                                        <p:tgtEl>
                                          <p:spTgt spid="85"/>
                                        </p:tgtEl>
                                        <p:attrNameLst>
                                          <p:attrName>style.visibility</p:attrName>
                                        </p:attrNameLst>
                                      </p:cBhvr>
                                      <p:to>
                                        <p:strVal val="visible"/>
                                      </p:to>
                                    </p:set>
                                    <p:animEffect transition="in" filter="wipe(down)">
                                      <p:cBhvr>
                                        <p:cTn id="174" dur="500"/>
                                        <p:tgtEl>
                                          <p:spTgt spid="85"/>
                                        </p:tgtEl>
                                      </p:cBhvr>
                                    </p:animEffect>
                                  </p:childTnLst>
                                </p:cTn>
                              </p:par>
                              <p:par>
                                <p:cTn id="175" presetID="22" presetClass="entr" presetSubtype="4" fill="hold" grpId="0" nodeType="withEffect">
                                  <p:stCondLst>
                                    <p:cond delay="0"/>
                                  </p:stCondLst>
                                  <p:childTnLst>
                                    <p:set>
                                      <p:cBhvr>
                                        <p:cTn id="176" dur="1" fill="hold">
                                          <p:stCondLst>
                                            <p:cond delay="0"/>
                                          </p:stCondLst>
                                        </p:cTn>
                                        <p:tgtEl>
                                          <p:spTgt spid="84"/>
                                        </p:tgtEl>
                                        <p:attrNameLst>
                                          <p:attrName>style.visibility</p:attrName>
                                        </p:attrNameLst>
                                      </p:cBhvr>
                                      <p:to>
                                        <p:strVal val="visible"/>
                                      </p:to>
                                    </p:set>
                                    <p:animEffect transition="in" filter="wipe(down)">
                                      <p:cBhvr>
                                        <p:cTn id="17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animBg="1"/>
      <p:bldP spid="61" grpId="0"/>
      <p:bldP spid="62" grpId="0"/>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p:bldP spid="95" grpId="0"/>
      <p:bldP spid="96" grpId="0"/>
      <p:bldP spid="97" grpId="0"/>
      <p:bldP spid="98" grpId="0"/>
      <p:bldP spid="9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Freeform 6"/>
          <p:cNvSpPr>
            <a:spLocks/>
          </p:cNvSpPr>
          <p:nvPr/>
        </p:nvSpPr>
        <p:spPr bwMode="auto">
          <a:xfrm flipH="1">
            <a:off x="6153383" y="4711597"/>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sysClr val="windowText" lastClr="000000"/>
              </a:solidFill>
              <a:effectLst/>
              <a:uLnTx/>
              <a:uFillTx/>
            </a:endParaRPr>
          </a:p>
        </p:txBody>
      </p:sp>
      <p:sp>
        <p:nvSpPr>
          <p:cNvPr id="125" name="Freeform 24"/>
          <p:cNvSpPr/>
          <p:nvPr/>
        </p:nvSpPr>
        <p:spPr>
          <a:xfrm flipH="1">
            <a:off x="5977713" y="4413793"/>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6" name="Freeform 25"/>
          <p:cNvSpPr/>
          <p:nvPr/>
        </p:nvSpPr>
        <p:spPr>
          <a:xfrm flipH="1">
            <a:off x="6260643" y="4915895"/>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7" name="Freeform 5"/>
          <p:cNvSpPr>
            <a:spLocks/>
          </p:cNvSpPr>
          <p:nvPr/>
        </p:nvSpPr>
        <p:spPr bwMode="auto">
          <a:xfrm>
            <a:off x="6406517" y="3838381"/>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8" name="Freeform 6"/>
          <p:cNvSpPr>
            <a:spLocks/>
          </p:cNvSpPr>
          <p:nvPr/>
        </p:nvSpPr>
        <p:spPr bwMode="auto">
          <a:xfrm>
            <a:off x="6444606" y="3768152"/>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9" name="Freeform 7"/>
          <p:cNvSpPr>
            <a:spLocks/>
          </p:cNvSpPr>
          <p:nvPr/>
        </p:nvSpPr>
        <p:spPr bwMode="auto">
          <a:xfrm>
            <a:off x="6432704" y="3812193"/>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0" name="Freeform 8"/>
          <p:cNvSpPr>
            <a:spLocks/>
          </p:cNvSpPr>
          <p:nvPr/>
        </p:nvSpPr>
        <p:spPr bwMode="auto">
          <a:xfrm>
            <a:off x="6424371" y="4218091"/>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1" name="Freeform 9"/>
          <p:cNvSpPr>
            <a:spLocks/>
          </p:cNvSpPr>
          <p:nvPr/>
        </p:nvSpPr>
        <p:spPr bwMode="auto">
          <a:xfrm>
            <a:off x="6544594" y="3837190"/>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2" name="Freeform 10"/>
          <p:cNvSpPr>
            <a:spLocks/>
          </p:cNvSpPr>
          <p:nvPr/>
        </p:nvSpPr>
        <p:spPr bwMode="auto">
          <a:xfrm>
            <a:off x="6581493" y="3764581"/>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3" name="Freeform 11"/>
          <p:cNvSpPr>
            <a:spLocks/>
          </p:cNvSpPr>
          <p:nvPr/>
        </p:nvSpPr>
        <p:spPr bwMode="auto">
          <a:xfrm>
            <a:off x="6570780" y="3811003"/>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4" name="Freeform 12"/>
          <p:cNvSpPr>
            <a:spLocks/>
          </p:cNvSpPr>
          <p:nvPr/>
        </p:nvSpPr>
        <p:spPr bwMode="auto">
          <a:xfrm>
            <a:off x="6562448" y="4214520"/>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5" name="Freeform 13"/>
          <p:cNvSpPr>
            <a:spLocks/>
          </p:cNvSpPr>
          <p:nvPr/>
        </p:nvSpPr>
        <p:spPr bwMode="auto">
          <a:xfrm>
            <a:off x="6664816" y="3839570"/>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136" name="Group 123"/>
          <p:cNvGrpSpPr/>
          <p:nvPr/>
        </p:nvGrpSpPr>
        <p:grpSpPr>
          <a:xfrm>
            <a:off x="5738750" y="3747620"/>
            <a:ext cx="613013" cy="465414"/>
            <a:chOff x="7170738" y="4168775"/>
            <a:chExt cx="817563" cy="620713"/>
          </a:xfrm>
          <a:solidFill>
            <a:srgbClr val="C00000"/>
          </a:solidFill>
        </p:grpSpPr>
        <p:sp>
          <p:nvSpPr>
            <p:cNvPr id="137"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8"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9"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0"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1"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2"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143" name="Freeform 20"/>
          <p:cNvSpPr>
            <a:spLocks noEditPoints="1"/>
          </p:cNvSpPr>
          <p:nvPr/>
        </p:nvSpPr>
        <p:spPr bwMode="auto">
          <a:xfrm>
            <a:off x="5240008" y="2158846"/>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4" name="Oval 21"/>
          <p:cNvSpPr>
            <a:spLocks noChangeArrowheads="1"/>
          </p:cNvSpPr>
          <p:nvPr/>
        </p:nvSpPr>
        <p:spPr bwMode="auto">
          <a:xfrm>
            <a:off x="7526604" y="2070762"/>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5" name="Freeform 22"/>
          <p:cNvSpPr>
            <a:spLocks/>
          </p:cNvSpPr>
          <p:nvPr/>
        </p:nvSpPr>
        <p:spPr bwMode="auto">
          <a:xfrm>
            <a:off x="7564693" y="2149323"/>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6" name="Freeform 23"/>
          <p:cNvSpPr>
            <a:spLocks/>
          </p:cNvSpPr>
          <p:nvPr/>
        </p:nvSpPr>
        <p:spPr bwMode="auto">
          <a:xfrm>
            <a:off x="7418285" y="2149323"/>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7" name="Freeform 24"/>
          <p:cNvSpPr>
            <a:spLocks/>
          </p:cNvSpPr>
          <p:nvPr/>
        </p:nvSpPr>
        <p:spPr bwMode="auto">
          <a:xfrm>
            <a:off x="7574216" y="2032672"/>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8" name="Freeform 25"/>
          <p:cNvSpPr>
            <a:spLocks noEditPoints="1"/>
          </p:cNvSpPr>
          <p:nvPr/>
        </p:nvSpPr>
        <p:spPr bwMode="auto">
          <a:xfrm>
            <a:off x="6721951" y="1776755"/>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9" name="Freeform 26"/>
          <p:cNvSpPr>
            <a:spLocks noEditPoints="1"/>
          </p:cNvSpPr>
          <p:nvPr/>
        </p:nvSpPr>
        <p:spPr bwMode="auto">
          <a:xfrm>
            <a:off x="6576732" y="1920782"/>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0" name="Freeform 27"/>
          <p:cNvSpPr>
            <a:spLocks noEditPoints="1"/>
          </p:cNvSpPr>
          <p:nvPr/>
        </p:nvSpPr>
        <p:spPr bwMode="auto">
          <a:xfrm>
            <a:off x="6611251" y="1817226"/>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1" name="Freeform 28"/>
          <p:cNvSpPr>
            <a:spLocks noEditPoints="1"/>
          </p:cNvSpPr>
          <p:nvPr/>
        </p:nvSpPr>
        <p:spPr bwMode="auto">
          <a:xfrm>
            <a:off x="6611251" y="1817226"/>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2" name="Oval 29"/>
          <p:cNvSpPr>
            <a:spLocks noChangeArrowheads="1"/>
          </p:cNvSpPr>
          <p:nvPr/>
        </p:nvSpPr>
        <p:spPr bwMode="auto">
          <a:xfrm>
            <a:off x="6771944" y="1969586"/>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3" name="Freeform 30"/>
          <p:cNvSpPr>
            <a:spLocks noEditPoints="1"/>
          </p:cNvSpPr>
          <p:nvPr/>
        </p:nvSpPr>
        <p:spPr bwMode="auto">
          <a:xfrm>
            <a:off x="7311156" y="1647010"/>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4" name="Rectangle 31"/>
          <p:cNvSpPr>
            <a:spLocks noChangeArrowheads="1"/>
          </p:cNvSpPr>
          <p:nvPr/>
        </p:nvSpPr>
        <p:spPr bwMode="auto">
          <a:xfrm>
            <a:off x="7214741" y="1645820"/>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5" name="Freeform 32"/>
          <p:cNvSpPr>
            <a:spLocks noEditPoints="1"/>
          </p:cNvSpPr>
          <p:nvPr/>
        </p:nvSpPr>
        <p:spPr bwMode="auto">
          <a:xfrm>
            <a:off x="5634003" y="3438435"/>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156" name="Group 127"/>
          <p:cNvGrpSpPr/>
          <p:nvPr/>
        </p:nvGrpSpPr>
        <p:grpSpPr>
          <a:xfrm>
            <a:off x="6818366" y="3746726"/>
            <a:ext cx="380902" cy="490410"/>
            <a:chOff x="8610600" y="4127500"/>
            <a:chExt cx="508001" cy="654050"/>
          </a:xfrm>
          <a:solidFill>
            <a:srgbClr val="C00000"/>
          </a:solidFill>
        </p:grpSpPr>
        <p:sp>
          <p:nvSpPr>
            <p:cNvPr id="157"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8"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9"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0"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1"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2"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3"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4"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165" name="Freeform 41"/>
          <p:cNvSpPr>
            <a:spLocks noEditPoints="1"/>
          </p:cNvSpPr>
          <p:nvPr/>
        </p:nvSpPr>
        <p:spPr bwMode="auto">
          <a:xfrm>
            <a:off x="7133800" y="3251555"/>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6" name="Freeform 42"/>
          <p:cNvSpPr>
            <a:spLocks/>
          </p:cNvSpPr>
          <p:nvPr/>
        </p:nvSpPr>
        <p:spPr bwMode="auto">
          <a:xfrm>
            <a:off x="7217122" y="3521756"/>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7" name="Freeform 43"/>
          <p:cNvSpPr>
            <a:spLocks/>
          </p:cNvSpPr>
          <p:nvPr/>
        </p:nvSpPr>
        <p:spPr bwMode="auto">
          <a:xfrm>
            <a:off x="7188554" y="3566988"/>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8" name="Freeform 44"/>
          <p:cNvSpPr>
            <a:spLocks/>
          </p:cNvSpPr>
          <p:nvPr/>
        </p:nvSpPr>
        <p:spPr bwMode="auto">
          <a:xfrm>
            <a:off x="6297008" y="1313722"/>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9" name="Freeform 45"/>
          <p:cNvSpPr>
            <a:spLocks noEditPoints="1"/>
          </p:cNvSpPr>
          <p:nvPr/>
        </p:nvSpPr>
        <p:spPr bwMode="auto">
          <a:xfrm>
            <a:off x="6180357" y="3308690"/>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0" name="Freeform 46"/>
          <p:cNvSpPr>
            <a:spLocks noEditPoints="1"/>
          </p:cNvSpPr>
          <p:nvPr/>
        </p:nvSpPr>
        <p:spPr bwMode="auto">
          <a:xfrm>
            <a:off x="7026671" y="2519511"/>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1" name="Freeform 47"/>
          <p:cNvSpPr>
            <a:spLocks noEditPoints="1"/>
          </p:cNvSpPr>
          <p:nvPr/>
        </p:nvSpPr>
        <p:spPr bwMode="auto">
          <a:xfrm>
            <a:off x="7492084" y="2729007"/>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2" name="Freeform 48"/>
          <p:cNvSpPr>
            <a:spLocks noEditPoints="1"/>
          </p:cNvSpPr>
          <p:nvPr/>
        </p:nvSpPr>
        <p:spPr bwMode="auto">
          <a:xfrm>
            <a:off x="6566019" y="2795665"/>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3" name="Freeform 49"/>
          <p:cNvSpPr>
            <a:spLocks/>
          </p:cNvSpPr>
          <p:nvPr/>
        </p:nvSpPr>
        <p:spPr bwMode="auto">
          <a:xfrm>
            <a:off x="6645771" y="2933741"/>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174" name="Group 126"/>
          <p:cNvGrpSpPr/>
          <p:nvPr/>
        </p:nvGrpSpPr>
        <p:grpSpPr>
          <a:xfrm>
            <a:off x="6739805" y="3355112"/>
            <a:ext cx="340430" cy="323766"/>
            <a:chOff x="8505825" y="3605213"/>
            <a:chExt cx="454025" cy="431800"/>
          </a:xfrm>
        </p:grpSpPr>
        <p:sp>
          <p:nvSpPr>
            <p:cNvPr id="175"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6"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177" name="Freeform 52"/>
          <p:cNvSpPr>
            <a:spLocks/>
          </p:cNvSpPr>
          <p:nvPr/>
        </p:nvSpPr>
        <p:spPr bwMode="auto">
          <a:xfrm>
            <a:off x="5689947" y="1427992"/>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8" name="Freeform 53"/>
          <p:cNvSpPr>
            <a:spLocks/>
          </p:cNvSpPr>
          <p:nvPr/>
        </p:nvSpPr>
        <p:spPr bwMode="auto">
          <a:xfrm>
            <a:off x="6076800" y="1405377"/>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9" name="Freeform 54"/>
          <p:cNvSpPr>
            <a:spLocks/>
          </p:cNvSpPr>
          <p:nvPr/>
        </p:nvSpPr>
        <p:spPr bwMode="auto">
          <a:xfrm>
            <a:off x="5756605" y="1537501"/>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0" name="Freeform 55"/>
          <p:cNvSpPr>
            <a:spLocks noEditPoints="1"/>
          </p:cNvSpPr>
          <p:nvPr/>
        </p:nvSpPr>
        <p:spPr bwMode="auto">
          <a:xfrm>
            <a:off x="5442362" y="1758900"/>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1" name="Freeform 56"/>
          <p:cNvSpPr>
            <a:spLocks noEditPoints="1"/>
          </p:cNvSpPr>
          <p:nvPr/>
        </p:nvSpPr>
        <p:spPr bwMode="auto">
          <a:xfrm>
            <a:off x="5240008" y="2576647"/>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2" name="Freeform 57"/>
          <p:cNvSpPr>
            <a:spLocks noEditPoints="1"/>
          </p:cNvSpPr>
          <p:nvPr/>
        </p:nvSpPr>
        <p:spPr bwMode="auto">
          <a:xfrm>
            <a:off x="6776705" y="1404186"/>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3" name="Freeform 58"/>
          <p:cNvSpPr>
            <a:spLocks noEditPoints="1"/>
          </p:cNvSpPr>
          <p:nvPr/>
        </p:nvSpPr>
        <p:spPr bwMode="auto">
          <a:xfrm>
            <a:off x="5376514" y="3027981"/>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4" name="Rectangle 59"/>
          <p:cNvSpPr>
            <a:spLocks noChangeArrowheads="1"/>
          </p:cNvSpPr>
          <p:nvPr/>
        </p:nvSpPr>
        <p:spPr bwMode="auto">
          <a:xfrm>
            <a:off x="6873120" y="2657588"/>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5" name="Rectangle 60"/>
          <p:cNvSpPr>
            <a:spLocks noChangeArrowheads="1"/>
          </p:cNvSpPr>
          <p:nvPr/>
        </p:nvSpPr>
        <p:spPr bwMode="auto">
          <a:xfrm>
            <a:off x="6892165" y="2609975"/>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6" name="Rectangle 61"/>
          <p:cNvSpPr>
            <a:spLocks noChangeArrowheads="1"/>
          </p:cNvSpPr>
          <p:nvPr/>
        </p:nvSpPr>
        <p:spPr bwMode="auto">
          <a:xfrm>
            <a:off x="7062380" y="2561172"/>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7" name="Rectangle 62"/>
          <p:cNvSpPr>
            <a:spLocks noChangeArrowheads="1"/>
          </p:cNvSpPr>
          <p:nvPr/>
        </p:nvSpPr>
        <p:spPr bwMode="auto">
          <a:xfrm>
            <a:off x="7079045" y="2386196"/>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8" name="Rectangle 63"/>
          <p:cNvSpPr>
            <a:spLocks noChangeArrowheads="1"/>
          </p:cNvSpPr>
          <p:nvPr/>
        </p:nvSpPr>
        <p:spPr bwMode="auto">
          <a:xfrm>
            <a:off x="7062380" y="237667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9" name="Rectangle 64"/>
          <p:cNvSpPr>
            <a:spLocks noChangeArrowheads="1"/>
          </p:cNvSpPr>
          <p:nvPr/>
        </p:nvSpPr>
        <p:spPr bwMode="auto">
          <a:xfrm>
            <a:off x="7201647" y="2561172"/>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0" name="Rectangle 65"/>
          <p:cNvSpPr>
            <a:spLocks noChangeArrowheads="1"/>
          </p:cNvSpPr>
          <p:nvPr/>
        </p:nvSpPr>
        <p:spPr bwMode="auto">
          <a:xfrm>
            <a:off x="7217121" y="2386196"/>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1" name="Rectangle 66"/>
          <p:cNvSpPr>
            <a:spLocks noChangeArrowheads="1"/>
          </p:cNvSpPr>
          <p:nvPr/>
        </p:nvSpPr>
        <p:spPr bwMode="auto">
          <a:xfrm>
            <a:off x="7201647" y="237667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2" name="Rectangle 67"/>
          <p:cNvSpPr>
            <a:spLocks noChangeArrowheads="1"/>
          </p:cNvSpPr>
          <p:nvPr/>
        </p:nvSpPr>
        <p:spPr bwMode="auto">
          <a:xfrm>
            <a:off x="6925494" y="2561172"/>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3" name="Rectangle 68"/>
          <p:cNvSpPr>
            <a:spLocks noChangeArrowheads="1"/>
          </p:cNvSpPr>
          <p:nvPr/>
        </p:nvSpPr>
        <p:spPr bwMode="auto">
          <a:xfrm>
            <a:off x="6940969" y="2386196"/>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4" name="Rectangle 69"/>
          <p:cNvSpPr>
            <a:spLocks noChangeArrowheads="1"/>
          </p:cNvSpPr>
          <p:nvPr/>
        </p:nvSpPr>
        <p:spPr bwMode="auto">
          <a:xfrm>
            <a:off x="6925494" y="237667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5" name="Rectangle 70"/>
          <p:cNvSpPr>
            <a:spLocks noChangeArrowheads="1"/>
          </p:cNvSpPr>
          <p:nvPr/>
        </p:nvSpPr>
        <p:spPr bwMode="auto">
          <a:xfrm>
            <a:off x="6892165" y="2324300"/>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6" name="Freeform 71"/>
          <p:cNvSpPr>
            <a:spLocks/>
          </p:cNvSpPr>
          <p:nvPr/>
        </p:nvSpPr>
        <p:spPr bwMode="auto">
          <a:xfrm>
            <a:off x="6892165" y="2186223"/>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7" name="Freeform 72"/>
          <p:cNvSpPr>
            <a:spLocks noEditPoints="1"/>
          </p:cNvSpPr>
          <p:nvPr/>
        </p:nvSpPr>
        <p:spPr bwMode="auto">
          <a:xfrm>
            <a:off x="5704231" y="2311206"/>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8" name="Freeform 73"/>
          <p:cNvSpPr>
            <a:spLocks noEditPoints="1"/>
          </p:cNvSpPr>
          <p:nvPr/>
        </p:nvSpPr>
        <p:spPr bwMode="auto">
          <a:xfrm>
            <a:off x="7027861" y="2740910"/>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9" name="Freeform 74"/>
          <p:cNvSpPr>
            <a:spLocks noEditPoints="1"/>
          </p:cNvSpPr>
          <p:nvPr/>
        </p:nvSpPr>
        <p:spPr bwMode="auto">
          <a:xfrm>
            <a:off x="5801836" y="1900548"/>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0" name="Freeform 75"/>
          <p:cNvSpPr>
            <a:spLocks noEditPoints="1"/>
          </p:cNvSpPr>
          <p:nvPr/>
        </p:nvSpPr>
        <p:spPr bwMode="auto">
          <a:xfrm>
            <a:off x="6344621" y="2263593"/>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1" name="Freeform 76"/>
          <p:cNvSpPr>
            <a:spLocks noEditPoints="1"/>
          </p:cNvSpPr>
          <p:nvPr/>
        </p:nvSpPr>
        <p:spPr bwMode="auto">
          <a:xfrm>
            <a:off x="5918487" y="2815900"/>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2" name="Freeform 77"/>
          <p:cNvSpPr>
            <a:spLocks/>
          </p:cNvSpPr>
          <p:nvPr/>
        </p:nvSpPr>
        <p:spPr bwMode="auto">
          <a:xfrm>
            <a:off x="6129174" y="2280258"/>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3" name="Freeform 78"/>
          <p:cNvSpPr>
            <a:spLocks/>
          </p:cNvSpPr>
          <p:nvPr/>
        </p:nvSpPr>
        <p:spPr bwMode="auto">
          <a:xfrm>
            <a:off x="6200592" y="2249310"/>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4" name="Freeform 79"/>
          <p:cNvSpPr>
            <a:spLocks noEditPoints="1"/>
          </p:cNvSpPr>
          <p:nvPr/>
        </p:nvSpPr>
        <p:spPr bwMode="auto">
          <a:xfrm>
            <a:off x="5950626" y="3251555"/>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5" name="Freeform 80"/>
          <p:cNvSpPr>
            <a:spLocks noEditPoints="1"/>
          </p:cNvSpPr>
          <p:nvPr/>
        </p:nvSpPr>
        <p:spPr bwMode="auto">
          <a:xfrm>
            <a:off x="7249260" y="2049337"/>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6" name="Freeform 81"/>
          <p:cNvSpPr>
            <a:spLocks noEditPoints="1"/>
          </p:cNvSpPr>
          <p:nvPr/>
        </p:nvSpPr>
        <p:spPr bwMode="auto">
          <a:xfrm>
            <a:off x="6189879" y="1737474"/>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7" name="Freeform 82"/>
          <p:cNvSpPr>
            <a:spLocks noEditPoints="1"/>
          </p:cNvSpPr>
          <p:nvPr/>
        </p:nvSpPr>
        <p:spPr bwMode="auto">
          <a:xfrm>
            <a:off x="6075609" y="1672007"/>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8" name="Freeform 83"/>
          <p:cNvSpPr>
            <a:spLocks/>
          </p:cNvSpPr>
          <p:nvPr/>
        </p:nvSpPr>
        <p:spPr bwMode="auto">
          <a:xfrm>
            <a:off x="6023235" y="1769613"/>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9" name="Freeform 84"/>
          <p:cNvSpPr>
            <a:spLocks/>
          </p:cNvSpPr>
          <p:nvPr/>
        </p:nvSpPr>
        <p:spPr bwMode="auto">
          <a:xfrm>
            <a:off x="5972052" y="1776755"/>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0" name="Freeform 85"/>
          <p:cNvSpPr>
            <a:spLocks noEditPoints="1"/>
          </p:cNvSpPr>
          <p:nvPr/>
        </p:nvSpPr>
        <p:spPr bwMode="auto">
          <a:xfrm>
            <a:off x="5908965" y="2645684"/>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1" name="Freeform 86"/>
          <p:cNvSpPr>
            <a:spLocks/>
          </p:cNvSpPr>
          <p:nvPr/>
        </p:nvSpPr>
        <p:spPr bwMode="auto">
          <a:xfrm>
            <a:off x="7294492" y="2952786"/>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2" name="Freeform 87"/>
          <p:cNvSpPr>
            <a:spLocks/>
          </p:cNvSpPr>
          <p:nvPr/>
        </p:nvSpPr>
        <p:spPr bwMode="auto">
          <a:xfrm>
            <a:off x="7399240" y="2944454"/>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3" name="Freeform 88"/>
          <p:cNvSpPr>
            <a:spLocks/>
          </p:cNvSpPr>
          <p:nvPr/>
        </p:nvSpPr>
        <p:spPr bwMode="auto">
          <a:xfrm>
            <a:off x="7330201" y="2993257"/>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4" name="Freeform 89"/>
          <p:cNvSpPr>
            <a:spLocks noEditPoints="1"/>
          </p:cNvSpPr>
          <p:nvPr/>
        </p:nvSpPr>
        <p:spPr bwMode="auto">
          <a:xfrm>
            <a:off x="7044525" y="2024341"/>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5" name="Freeform 90"/>
          <p:cNvSpPr>
            <a:spLocks/>
          </p:cNvSpPr>
          <p:nvPr/>
        </p:nvSpPr>
        <p:spPr bwMode="auto">
          <a:xfrm>
            <a:off x="5655428" y="2819471"/>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6" name="Freeform 91"/>
          <p:cNvSpPr>
            <a:spLocks/>
          </p:cNvSpPr>
          <p:nvPr/>
        </p:nvSpPr>
        <p:spPr bwMode="auto">
          <a:xfrm>
            <a:off x="5645906" y="2812329"/>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7" name="Freeform 92"/>
          <p:cNvSpPr>
            <a:spLocks/>
          </p:cNvSpPr>
          <p:nvPr/>
        </p:nvSpPr>
        <p:spPr bwMode="auto">
          <a:xfrm>
            <a:off x="5676854" y="2855180"/>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8" name="Freeform 93"/>
          <p:cNvSpPr>
            <a:spLocks noEditPoints="1"/>
          </p:cNvSpPr>
          <p:nvPr/>
        </p:nvSpPr>
        <p:spPr bwMode="auto">
          <a:xfrm>
            <a:off x="6675528" y="4057399"/>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9" name="Freeform 94"/>
          <p:cNvSpPr>
            <a:spLocks/>
          </p:cNvSpPr>
          <p:nvPr/>
        </p:nvSpPr>
        <p:spPr bwMode="auto">
          <a:xfrm>
            <a:off x="6476745" y="2873035"/>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20" name="Freeform 95"/>
          <p:cNvSpPr>
            <a:spLocks/>
          </p:cNvSpPr>
          <p:nvPr/>
        </p:nvSpPr>
        <p:spPr bwMode="auto">
          <a:xfrm>
            <a:off x="6466032" y="2736149"/>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21" name="Freeform 96"/>
          <p:cNvSpPr>
            <a:spLocks/>
          </p:cNvSpPr>
          <p:nvPr/>
        </p:nvSpPr>
        <p:spPr bwMode="auto">
          <a:xfrm>
            <a:off x="6496981" y="2759955"/>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22" name="Freeform 97"/>
          <p:cNvSpPr>
            <a:spLocks/>
          </p:cNvSpPr>
          <p:nvPr/>
        </p:nvSpPr>
        <p:spPr bwMode="auto">
          <a:xfrm>
            <a:off x="6488649" y="2907554"/>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23" name="Freeform 98"/>
          <p:cNvSpPr>
            <a:spLocks noEditPoints="1"/>
          </p:cNvSpPr>
          <p:nvPr/>
        </p:nvSpPr>
        <p:spPr bwMode="auto">
          <a:xfrm>
            <a:off x="6450559" y="1701765"/>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24" name="燕尾形 223"/>
          <p:cNvSpPr/>
          <p:nvPr/>
        </p:nvSpPr>
        <p:spPr>
          <a:xfrm rot="5400000">
            <a:off x="1899399" y="2069609"/>
            <a:ext cx="269960" cy="431936"/>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225" name="直接连接符 224"/>
          <p:cNvCxnSpPr/>
          <p:nvPr/>
        </p:nvCxnSpPr>
        <p:spPr>
          <a:xfrm>
            <a:off x="2034379" y="2501544"/>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226" name="矩形 225"/>
          <p:cNvSpPr/>
          <p:nvPr/>
        </p:nvSpPr>
        <p:spPr>
          <a:xfrm>
            <a:off x="2287062" y="1679657"/>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27" name="矩形 47"/>
          <p:cNvSpPr>
            <a:spLocks noChangeArrowheads="1"/>
          </p:cNvSpPr>
          <p:nvPr/>
        </p:nvSpPr>
        <p:spPr bwMode="auto">
          <a:xfrm>
            <a:off x="2277343" y="199062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28" name="燕尾形 227"/>
          <p:cNvSpPr/>
          <p:nvPr/>
        </p:nvSpPr>
        <p:spPr>
          <a:xfrm rot="5400000">
            <a:off x="1899399" y="3095456"/>
            <a:ext cx="269960" cy="431936"/>
          </a:xfrm>
          <a:prstGeom prst="chevr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229" name="直接连接符 228"/>
          <p:cNvCxnSpPr/>
          <p:nvPr/>
        </p:nvCxnSpPr>
        <p:spPr>
          <a:xfrm>
            <a:off x="2034379" y="3527391"/>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230" name="矩形 229"/>
          <p:cNvSpPr/>
          <p:nvPr/>
        </p:nvSpPr>
        <p:spPr>
          <a:xfrm>
            <a:off x="2287062" y="2705504"/>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31" name="矩形 47"/>
          <p:cNvSpPr>
            <a:spLocks noChangeArrowheads="1"/>
          </p:cNvSpPr>
          <p:nvPr/>
        </p:nvSpPr>
        <p:spPr bwMode="auto">
          <a:xfrm>
            <a:off x="2277343" y="3016476"/>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32" name="燕尾形 231"/>
          <p:cNvSpPr/>
          <p:nvPr/>
        </p:nvSpPr>
        <p:spPr>
          <a:xfrm rot="5400000">
            <a:off x="1899399" y="4175294"/>
            <a:ext cx="269960" cy="431936"/>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233" name="直接连接符 232"/>
          <p:cNvCxnSpPr/>
          <p:nvPr/>
        </p:nvCxnSpPr>
        <p:spPr>
          <a:xfrm>
            <a:off x="2034379" y="4607230"/>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234" name="矩形 233"/>
          <p:cNvSpPr/>
          <p:nvPr/>
        </p:nvSpPr>
        <p:spPr>
          <a:xfrm>
            <a:off x="2287062" y="3785343"/>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35" name="矩形 47"/>
          <p:cNvSpPr>
            <a:spLocks noChangeArrowheads="1"/>
          </p:cNvSpPr>
          <p:nvPr/>
        </p:nvSpPr>
        <p:spPr bwMode="auto">
          <a:xfrm>
            <a:off x="2277343" y="4096315"/>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36" name="圆角矩形 235"/>
          <p:cNvSpPr/>
          <p:nvPr/>
        </p:nvSpPr>
        <p:spPr>
          <a:xfrm>
            <a:off x="-179291" y="1743176"/>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7" name="圆角矩形 236"/>
          <p:cNvSpPr/>
          <p:nvPr/>
        </p:nvSpPr>
        <p:spPr>
          <a:xfrm>
            <a:off x="-287273" y="151159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8" name="标题 4"/>
          <p:cNvSpPr txBox="1">
            <a:spLocks/>
          </p:cNvSpPr>
          <p:nvPr/>
        </p:nvSpPr>
        <p:spPr>
          <a:xfrm>
            <a:off x="36677" y="1759095"/>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239" name="标题 4"/>
          <p:cNvSpPr txBox="1">
            <a:spLocks/>
          </p:cNvSpPr>
          <p:nvPr/>
        </p:nvSpPr>
        <p:spPr>
          <a:xfrm>
            <a:off x="36678" y="151159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240" name="圆角矩形 239"/>
          <p:cNvSpPr/>
          <p:nvPr/>
        </p:nvSpPr>
        <p:spPr>
          <a:xfrm>
            <a:off x="-287274" y="203437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1" name="标题 4"/>
          <p:cNvSpPr txBox="1">
            <a:spLocks/>
          </p:cNvSpPr>
          <p:nvPr/>
        </p:nvSpPr>
        <p:spPr>
          <a:xfrm>
            <a:off x="36678" y="203437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242" name="圆角矩形 241"/>
          <p:cNvSpPr/>
          <p:nvPr/>
        </p:nvSpPr>
        <p:spPr>
          <a:xfrm>
            <a:off x="-287274" y="226620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3" name="标题 4"/>
          <p:cNvSpPr txBox="1">
            <a:spLocks/>
          </p:cNvSpPr>
          <p:nvPr/>
        </p:nvSpPr>
        <p:spPr>
          <a:xfrm>
            <a:off x="36678" y="226620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244" name="圆角矩形 243"/>
          <p:cNvSpPr/>
          <p:nvPr/>
        </p:nvSpPr>
        <p:spPr>
          <a:xfrm>
            <a:off x="-287274" y="249575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5" name="标题 4"/>
          <p:cNvSpPr txBox="1">
            <a:spLocks/>
          </p:cNvSpPr>
          <p:nvPr/>
        </p:nvSpPr>
        <p:spPr>
          <a:xfrm>
            <a:off x="36678" y="249575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6"/>
                                        </p:tgtEl>
                                        <p:attrNameLst>
                                          <p:attrName>style.visibility</p:attrName>
                                        </p:attrNameLst>
                                      </p:cBhvr>
                                      <p:to>
                                        <p:strVal val="visible"/>
                                      </p:to>
                                    </p:set>
                                    <p:anim calcmode="lin" valueType="num">
                                      <p:cBhvr additive="base">
                                        <p:cTn id="7" dur="500" fill="hold"/>
                                        <p:tgtEl>
                                          <p:spTgt spid="126"/>
                                        </p:tgtEl>
                                        <p:attrNameLst>
                                          <p:attrName>ppt_x</p:attrName>
                                        </p:attrNameLst>
                                      </p:cBhvr>
                                      <p:tavLst>
                                        <p:tav tm="0">
                                          <p:val>
                                            <p:strVal val="#ppt_x"/>
                                          </p:val>
                                        </p:tav>
                                        <p:tav tm="100000">
                                          <p:val>
                                            <p:strVal val="#ppt_x"/>
                                          </p:val>
                                        </p:tav>
                                      </p:tavLst>
                                    </p:anim>
                                    <p:anim calcmode="lin" valueType="num">
                                      <p:cBhvr additive="base">
                                        <p:cTn id="8" dur="500" fill="hold"/>
                                        <p:tgtEl>
                                          <p:spTgt spid="1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4"/>
                                        </p:tgtEl>
                                        <p:attrNameLst>
                                          <p:attrName>style.visibility</p:attrName>
                                        </p:attrNameLst>
                                      </p:cBhvr>
                                      <p:to>
                                        <p:strVal val="visible"/>
                                      </p:to>
                                    </p:set>
                                    <p:anim calcmode="lin" valueType="num">
                                      <p:cBhvr additive="base">
                                        <p:cTn id="12" dur="500" fill="hold"/>
                                        <p:tgtEl>
                                          <p:spTgt spid="124"/>
                                        </p:tgtEl>
                                        <p:attrNameLst>
                                          <p:attrName>ppt_x</p:attrName>
                                        </p:attrNameLst>
                                      </p:cBhvr>
                                      <p:tavLst>
                                        <p:tav tm="0">
                                          <p:val>
                                            <p:strVal val="#ppt_x"/>
                                          </p:val>
                                        </p:tav>
                                        <p:tav tm="100000">
                                          <p:val>
                                            <p:strVal val="#ppt_x"/>
                                          </p:val>
                                        </p:tav>
                                      </p:tavLst>
                                    </p:anim>
                                    <p:anim calcmode="lin" valueType="num">
                                      <p:cBhvr additive="base">
                                        <p:cTn id="13" dur="500" fill="hold"/>
                                        <p:tgtEl>
                                          <p:spTgt spid="12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5"/>
                                        </p:tgtEl>
                                        <p:attrNameLst>
                                          <p:attrName>style.visibility</p:attrName>
                                        </p:attrNameLst>
                                      </p:cBhvr>
                                      <p:to>
                                        <p:strVal val="visible"/>
                                      </p:to>
                                    </p:set>
                                    <p:anim calcmode="lin" valueType="num">
                                      <p:cBhvr additive="base">
                                        <p:cTn id="17" dur="500" fill="hold"/>
                                        <p:tgtEl>
                                          <p:spTgt spid="125"/>
                                        </p:tgtEl>
                                        <p:attrNameLst>
                                          <p:attrName>ppt_x</p:attrName>
                                        </p:attrNameLst>
                                      </p:cBhvr>
                                      <p:tavLst>
                                        <p:tav tm="0">
                                          <p:val>
                                            <p:strVal val="#ppt_x"/>
                                          </p:val>
                                        </p:tav>
                                        <p:tav tm="100000">
                                          <p:val>
                                            <p:strVal val="#ppt_x"/>
                                          </p:val>
                                        </p:tav>
                                      </p:tavLst>
                                    </p:anim>
                                    <p:anim calcmode="lin" valueType="num">
                                      <p:cBhvr additive="base">
                                        <p:cTn id="18" dur="500" fill="hold"/>
                                        <p:tgtEl>
                                          <p:spTgt spid="12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 calcmode="lin" valueType="num">
                                      <p:cBhvr additive="base">
                                        <p:cTn id="22" dur="500" fill="hold"/>
                                        <p:tgtEl>
                                          <p:spTgt spid="127"/>
                                        </p:tgtEl>
                                        <p:attrNameLst>
                                          <p:attrName>ppt_x</p:attrName>
                                        </p:attrNameLst>
                                      </p:cBhvr>
                                      <p:tavLst>
                                        <p:tav tm="0">
                                          <p:val>
                                            <p:strVal val="1+#ppt_w/2"/>
                                          </p:val>
                                        </p:tav>
                                        <p:tav tm="100000">
                                          <p:val>
                                            <p:strVal val="#ppt_x"/>
                                          </p:val>
                                        </p:tav>
                                      </p:tavLst>
                                    </p:anim>
                                    <p:anim calcmode="lin" valueType="num">
                                      <p:cBhvr additive="base">
                                        <p:cTn id="23" dur="500" fill="hold"/>
                                        <p:tgtEl>
                                          <p:spTgt spid="127"/>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28"/>
                                        </p:tgtEl>
                                        <p:attrNameLst>
                                          <p:attrName>style.visibility</p:attrName>
                                        </p:attrNameLst>
                                      </p:cBhvr>
                                      <p:to>
                                        <p:strVal val="visible"/>
                                      </p:to>
                                    </p:set>
                                    <p:anim calcmode="lin" valueType="num">
                                      <p:cBhvr additive="base">
                                        <p:cTn id="26" dur="500" fill="hold"/>
                                        <p:tgtEl>
                                          <p:spTgt spid="128"/>
                                        </p:tgtEl>
                                        <p:attrNameLst>
                                          <p:attrName>ppt_x</p:attrName>
                                        </p:attrNameLst>
                                      </p:cBhvr>
                                      <p:tavLst>
                                        <p:tav tm="0">
                                          <p:val>
                                            <p:strVal val="#ppt_x"/>
                                          </p:val>
                                        </p:tav>
                                        <p:tav tm="100000">
                                          <p:val>
                                            <p:strVal val="#ppt_x"/>
                                          </p:val>
                                        </p:tav>
                                      </p:tavLst>
                                    </p:anim>
                                    <p:anim calcmode="lin" valueType="num">
                                      <p:cBhvr additive="base">
                                        <p:cTn id="27" dur="500" fill="hold"/>
                                        <p:tgtEl>
                                          <p:spTgt spid="12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9"/>
                                        </p:tgtEl>
                                        <p:attrNameLst>
                                          <p:attrName>style.visibility</p:attrName>
                                        </p:attrNameLst>
                                      </p:cBhvr>
                                      <p:to>
                                        <p:strVal val="visible"/>
                                      </p:to>
                                    </p:set>
                                    <p:anim calcmode="lin" valueType="num">
                                      <p:cBhvr additive="base">
                                        <p:cTn id="30" dur="500" fill="hold"/>
                                        <p:tgtEl>
                                          <p:spTgt spid="129"/>
                                        </p:tgtEl>
                                        <p:attrNameLst>
                                          <p:attrName>ppt_x</p:attrName>
                                        </p:attrNameLst>
                                      </p:cBhvr>
                                      <p:tavLst>
                                        <p:tav tm="0">
                                          <p:val>
                                            <p:strVal val="#ppt_x"/>
                                          </p:val>
                                        </p:tav>
                                        <p:tav tm="100000">
                                          <p:val>
                                            <p:strVal val="#ppt_x"/>
                                          </p:val>
                                        </p:tav>
                                      </p:tavLst>
                                    </p:anim>
                                    <p:anim calcmode="lin" valueType="num">
                                      <p:cBhvr additive="base">
                                        <p:cTn id="31" dur="500" fill="hold"/>
                                        <p:tgtEl>
                                          <p:spTgt spid="129"/>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30"/>
                                        </p:tgtEl>
                                        <p:attrNameLst>
                                          <p:attrName>style.visibility</p:attrName>
                                        </p:attrNameLst>
                                      </p:cBhvr>
                                      <p:to>
                                        <p:strVal val="visible"/>
                                      </p:to>
                                    </p:set>
                                    <p:anim calcmode="lin" valueType="num">
                                      <p:cBhvr additive="base">
                                        <p:cTn id="34" dur="500" fill="hold"/>
                                        <p:tgtEl>
                                          <p:spTgt spid="130"/>
                                        </p:tgtEl>
                                        <p:attrNameLst>
                                          <p:attrName>ppt_x</p:attrName>
                                        </p:attrNameLst>
                                      </p:cBhvr>
                                      <p:tavLst>
                                        <p:tav tm="0">
                                          <p:val>
                                            <p:strVal val="#ppt_x"/>
                                          </p:val>
                                        </p:tav>
                                        <p:tav tm="100000">
                                          <p:val>
                                            <p:strVal val="#ppt_x"/>
                                          </p:val>
                                        </p:tav>
                                      </p:tavLst>
                                    </p:anim>
                                    <p:anim calcmode="lin" valueType="num">
                                      <p:cBhvr additive="base">
                                        <p:cTn id="35" dur="500" fill="hold"/>
                                        <p:tgtEl>
                                          <p:spTgt spid="130"/>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131"/>
                                        </p:tgtEl>
                                        <p:attrNameLst>
                                          <p:attrName>style.visibility</p:attrName>
                                        </p:attrNameLst>
                                      </p:cBhvr>
                                      <p:to>
                                        <p:strVal val="visible"/>
                                      </p:to>
                                    </p:set>
                                    <p:anim calcmode="lin" valueType="num">
                                      <p:cBhvr additive="base">
                                        <p:cTn id="38" dur="500" fill="hold"/>
                                        <p:tgtEl>
                                          <p:spTgt spid="131"/>
                                        </p:tgtEl>
                                        <p:attrNameLst>
                                          <p:attrName>ppt_x</p:attrName>
                                        </p:attrNameLst>
                                      </p:cBhvr>
                                      <p:tavLst>
                                        <p:tav tm="0">
                                          <p:val>
                                            <p:strVal val="1+#ppt_w/2"/>
                                          </p:val>
                                        </p:tav>
                                        <p:tav tm="100000">
                                          <p:val>
                                            <p:strVal val="#ppt_x"/>
                                          </p:val>
                                        </p:tav>
                                      </p:tavLst>
                                    </p:anim>
                                    <p:anim calcmode="lin" valueType="num">
                                      <p:cBhvr additive="base">
                                        <p:cTn id="39" dur="500" fill="hold"/>
                                        <p:tgtEl>
                                          <p:spTgt spid="131"/>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32"/>
                                        </p:tgtEl>
                                        <p:attrNameLst>
                                          <p:attrName>style.visibility</p:attrName>
                                        </p:attrNameLst>
                                      </p:cBhvr>
                                      <p:to>
                                        <p:strVal val="visible"/>
                                      </p:to>
                                    </p:set>
                                    <p:anim calcmode="lin" valueType="num">
                                      <p:cBhvr additive="base">
                                        <p:cTn id="42" dur="500" fill="hold"/>
                                        <p:tgtEl>
                                          <p:spTgt spid="132"/>
                                        </p:tgtEl>
                                        <p:attrNameLst>
                                          <p:attrName>ppt_x</p:attrName>
                                        </p:attrNameLst>
                                      </p:cBhvr>
                                      <p:tavLst>
                                        <p:tav tm="0">
                                          <p:val>
                                            <p:strVal val="#ppt_x"/>
                                          </p:val>
                                        </p:tav>
                                        <p:tav tm="100000">
                                          <p:val>
                                            <p:strVal val="#ppt_x"/>
                                          </p:val>
                                        </p:tav>
                                      </p:tavLst>
                                    </p:anim>
                                    <p:anim calcmode="lin" valueType="num">
                                      <p:cBhvr additive="base">
                                        <p:cTn id="43" dur="500" fill="hold"/>
                                        <p:tgtEl>
                                          <p:spTgt spid="13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33"/>
                                        </p:tgtEl>
                                        <p:attrNameLst>
                                          <p:attrName>style.visibility</p:attrName>
                                        </p:attrNameLst>
                                      </p:cBhvr>
                                      <p:to>
                                        <p:strVal val="visible"/>
                                      </p:to>
                                    </p:set>
                                    <p:anim calcmode="lin" valueType="num">
                                      <p:cBhvr additive="base">
                                        <p:cTn id="46" dur="500" fill="hold"/>
                                        <p:tgtEl>
                                          <p:spTgt spid="133"/>
                                        </p:tgtEl>
                                        <p:attrNameLst>
                                          <p:attrName>ppt_x</p:attrName>
                                        </p:attrNameLst>
                                      </p:cBhvr>
                                      <p:tavLst>
                                        <p:tav tm="0">
                                          <p:val>
                                            <p:strVal val="#ppt_x"/>
                                          </p:val>
                                        </p:tav>
                                        <p:tav tm="100000">
                                          <p:val>
                                            <p:strVal val="#ppt_x"/>
                                          </p:val>
                                        </p:tav>
                                      </p:tavLst>
                                    </p:anim>
                                    <p:anim calcmode="lin" valueType="num">
                                      <p:cBhvr additive="base">
                                        <p:cTn id="47" dur="500" fill="hold"/>
                                        <p:tgtEl>
                                          <p:spTgt spid="13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34"/>
                                        </p:tgtEl>
                                        <p:attrNameLst>
                                          <p:attrName>style.visibility</p:attrName>
                                        </p:attrNameLst>
                                      </p:cBhvr>
                                      <p:to>
                                        <p:strVal val="visible"/>
                                      </p:to>
                                    </p:set>
                                    <p:anim calcmode="lin" valueType="num">
                                      <p:cBhvr additive="base">
                                        <p:cTn id="50" dur="500" fill="hold"/>
                                        <p:tgtEl>
                                          <p:spTgt spid="134"/>
                                        </p:tgtEl>
                                        <p:attrNameLst>
                                          <p:attrName>ppt_x</p:attrName>
                                        </p:attrNameLst>
                                      </p:cBhvr>
                                      <p:tavLst>
                                        <p:tav tm="0">
                                          <p:val>
                                            <p:strVal val="#ppt_x"/>
                                          </p:val>
                                        </p:tav>
                                        <p:tav tm="100000">
                                          <p:val>
                                            <p:strVal val="#ppt_x"/>
                                          </p:val>
                                        </p:tav>
                                      </p:tavLst>
                                    </p:anim>
                                    <p:anim calcmode="lin" valueType="num">
                                      <p:cBhvr additive="base">
                                        <p:cTn id="51" dur="500" fill="hold"/>
                                        <p:tgtEl>
                                          <p:spTgt spid="134"/>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35"/>
                                        </p:tgtEl>
                                        <p:attrNameLst>
                                          <p:attrName>style.visibility</p:attrName>
                                        </p:attrNameLst>
                                      </p:cBhvr>
                                      <p:to>
                                        <p:strVal val="visible"/>
                                      </p:to>
                                    </p:set>
                                    <p:anim calcmode="lin" valueType="num">
                                      <p:cBhvr additive="base">
                                        <p:cTn id="54" dur="500" fill="hold"/>
                                        <p:tgtEl>
                                          <p:spTgt spid="135"/>
                                        </p:tgtEl>
                                        <p:attrNameLst>
                                          <p:attrName>ppt_x</p:attrName>
                                        </p:attrNameLst>
                                      </p:cBhvr>
                                      <p:tavLst>
                                        <p:tav tm="0">
                                          <p:val>
                                            <p:strVal val="#ppt_x"/>
                                          </p:val>
                                        </p:tav>
                                        <p:tav tm="100000">
                                          <p:val>
                                            <p:strVal val="#ppt_x"/>
                                          </p:val>
                                        </p:tav>
                                      </p:tavLst>
                                    </p:anim>
                                    <p:anim calcmode="lin" valueType="num">
                                      <p:cBhvr additive="base">
                                        <p:cTn id="55" dur="500" fill="hold"/>
                                        <p:tgtEl>
                                          <p:spTgt spid="135"/>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136"/>
                                        </p:tgtEl>
                                        <p:attrNameLst>
                                          <p:attrName>style.visibility</p:attrName>
                                        </p:attrNameLst>
                                      </p:cBhvr>
                                      <p:to>
                                        <p:strVal val="visible"/>
                                      </p:to>
                                    </p:set>
                                    <p:anim calcmode="lin" valueType="num">
                                      <p:cBhvr additive="base">
                                        <p:cTn id="58" dur="500" fill="hold"/>
                                        <p:tgtEl>
                                          <p:spTgt spid="136"/>
                                        </p:tgtEl>
                                        <p:attrNameLst>
                                          <p:attrName>ppt_x</p:attrName>
                                        </p:attrNameLst>
                                      </p:cBhvr>
                                      <p:tavLst>
                                        <p:tav tm="0">
                                          <p:val>
                                            <p:strVal val="1+#ppt_w/2"/>
                                          </p:val>
                                        </p:tav>
                                        <p:tav tm="100000">
                                          <p:val>
                                            <p:strVal val="#ppt_x"/>
                                          </p:val>
                                        </p:tav>
                                      </p:tavLst>
                                    </p:anim>
                                    <p:anim calcmode="lin" valueType="num">
                                      <p:cBhvr additive="base">
                                        <p:cTn id="59" dur="500" fill="hold"/>
                                        <p:tgtEl>
                                          <p:spTgt spid="136"/>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143"/>
                                        </p:tgtEl>
                                        <p:attrNameLst>
                                          <p:attrName>style.visibility</p:attrName>
                                        </p:attrNameLst>
                                      </p:cBhvr>
                                      <p:to>
                                        <p:strVal val="visible"/>
                                      </p:to>
                                    </p:set>
                                    <p:anim calcmode="lin" valueType="num">
                                      <p:cBhvr additive="base">
                                        <p:cTn id="62" dur="500" fill="hold"/>
                                        <p:tgtEl>
                                          <p:spTgt spid="143"/>
                                        </p:tgtEl>
                                        <p:attrNameLst>
                                          <p:attrName>ppt_x</p:attrName>
                                        </p:attrNameLst>
                                      </p:cBhvr>
                                      <p:tavLst>
                                        <p:tav tm="0">
                                          <p:val>
                                            <p:strVal val="1+#ppt_w/2"/>
                                          </p:val>
                                        </p:tav>
                                        <p:tav tm="100000">
                                          <p:val>
                                            <p:strVal val="#ppt_x"/>
                                          </p:val>
                                        </p:tav>
                                      </p:tavLst>
                                    </p:anim>
                                    <p:anim calcmode="lin" valueType="num">
                                      <p:cBhvr additive="base">
                                        <p:cTn id="63" dur="500" fill="hold"/>
                                        <p:tgtEl>
                                          <p:spTgt spid="14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44"/>
                                        </p:tgtEl>
                                        <p:attrNameLst>
                                          <p:attrName>style.visibility</p:attrName>
                                        </p:attrNameLst>
                                      </p:cBhvr>
                                      <p:to>
                                        <p:strVal val="visible"/>
                                      </p:to>
                                    </p:set>
                                    <p:anim calcmode="lin" valueType="num">
                                      <p:cBhvr additive="base">
                                        <p:cTn id="66" dur="500" fill="hold"/>
                                        <p:tgtEl>
                                          <p:spTgt spid="144"/>
                                        </p:tgtEl>
                                        <p:attrNameLst>
                                          <p:attrName>ppt_x</p:attrName>
                                        </p:attrNameLst>
                                      </p:cBhvr>
                                      <p:tavLst>
                                        <p:tav tm="0">
                                          <p:val>
                                            <p:strVal val="#ppt_x"/>
                                          </p:val>
                                        </p:tav>
                                        <p:tav tm="100000">
                                          <p:val>
                                            <p:strVal val="#ppt_x"/>
                                          </p:val>
                                        </p:tav>
                                      </p:tavLst>
                                    </p:anim>
                                    <p:anim calcmode="lin" valueType="num">
                                      <p:cBhvr additive="base">
                                        <p:cTn id="67" dur="500" fill="hold"/>
                                        <p:tgtEl>
                                          <p:spTgt spid="144"/>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45"/>
                                        </p:tgtEl>
                                        <p:attrNameLst>
                                          <p:attrName>style.visibility</p:attrName>
                                        </p:attrNameLst>
                                      </p:cBhvr>
                                      <p:to>
                                        <p:strVal val="visible"/>
                                      </p:to>
                                    </p:set>
                                    <p:anim calcmode="lin" valueType="num">
                                      <p:cBhvr additive="base">
                                        <p:cTn id="70" dur="500" fill="hold"/>
                                        <p:tgtEl>
                                          <p:spTgt spid="145"/>
                                        </p:tgtEl>
                                        <p:attrNameLst>
                                          <p:attrName>ppt_x</p:attrName>
                                        </p:attrNameLst>
                                      </p:cBhvr>
                                      <p:tavLst>
                                        <p:tav tm="0">
                                          <p:val>
                                            <p:strVal val="#ppt_x"/>
                                          </p:val>
                                        </p:tav>
                                        <p:tav tm="100000">
                                          <p:val>
                                            <p:strVal val="#ppt_x"/>
                                          </p:val>
                                        </p:tav>
                                      </p:tavLst>
                                    </p:anim>
                                    <p:anim calcmode="lin" valueType="num">
                                      <p:cBhvr additive="base">
                                        <p:cTn id="71" dur="500" fill="hold"/>
                                        <p:tgtEl>
                                          <p:spTgt spid="145"/>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46"/>
                                        </p:tgtEl>
                                        <p:attrNameLst>
                                          <p:attrName>style.visibility</p:attrName>
                                        </p:attrNameLst>
                                      </p:cBhvr>
                                      <p:to>
                                        <p:strVal val="visible"/>
                                      </p:to>
                                    </p:set>
                                    <p:anim calcmode="lin" valueType="num">
                                      <p:cBhvr additive="base">
                                        <p:cTn id="74" dur="500" fill="hold"/>
                                        <p:tgtEl>
                                          <p:spTgt spid="146"/>
                                        </p:tgtEl>
                                        <p:attrNameLst>
                                          <p:attrName>ppt_x</p:attrName>
                                        </p:attrNameLst>
                                      </p:cBhvr>
                                      <p:tavLst>
                                        <p:tav tm="0">
                                          <p:val>
                                            <p:strVal val="#ppt_x"/>
                                          </p:val>
                                        </p:tav>
                                        <p:tav tm="100000">
                                          <p:val>
                                            <p:strVal val="#ppt_x"/>
                                          </p:val>
                                        </p:tav>
                                      </p:tavLst>
                                    </p:anim>
                                    <p:anim calcmode="lin" valueType="num">
                                      <p:cBhvr additive="base">
                                        <p:cTn id="75" dur="500" fill="hold"/>
                                        <p:tgtEl>
                                          <p:spTgt spid="146"/>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47"/>
                                        </p:tgtEl>
                                        <p:attrNameLst>
                                          <p:attrName>style.visibility</p:attrName>
                                        </p:attrNameLst>
                                      </p:cBhvr>
                                      <p:to>
                                        <p:strVal val="visible"/>
                                      </p:to>
                                    </p:set>
                                    <p:anim calcmode="lin" valueType="num">
                                      <p:cBhvr additive="base">
                                        <p:cTn id="78" dur="500" fill="hold"/>
                                        <p:tgtEl>
                                          <p:spTgt spid="147"/>
                                        </p:tgtEl>
                                        <p:attrNameLst>
                                          <p:attrName>ppt_x</p:attrName>
                                        </p:attrNameLst>
                                      </p:cBhvr>
                                      <p:tavLst>
                                        <p:tav tm="0">
                                          <p:val>
                                            <p:strVal val="#ppt_x"/>
                                          </p:val>
                                        </p:tav>
                                        <p:tav tm="100000">
                                          <p:val>
                                            <p:strVal val="#ppt_x"/>
                                          </p:val>
                                        </p:tav>
                                      </p:tavLst>
                                    </p:anim>
                                    <p:anim calcmode="lin" valueType="num">
                                      <p:cBhvr additive="base">
                                        <p:cTn id="79" dur="500" fill="hold"/>
                                        <p:tgtEl>
                                          <p:spTgt spid="147"/>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48"/>
                                        </p:tgtEl>
                                        <p:attrNameLst>
                                          <p:attrName>style.visibility</p:attrName>
                                        </p:attrNameLst>
                                      </p:cBhvr>
                                      <p:to>
                                        <p:strVal val="visible"/>
                                      </p:to>
                                    </p:set>
                                    <p:anim calcmode="lin" valueType="num">
                                      <p:cBhvr additive="base">
                                        <p:cTn id="82" dur="500" fill="hold"/>
                                        <p:tgtEl>
                                          <p:spTgt spid="148"/>
                                        </p:tgtEl>
                                        <p:attrNameLst>
                                          <p:attrName>ppt_x</p:attrName>
                                        </p:attrNameLst>
                                      </p:cBhvr>
                                      <p:tavLst>
                                        <p:tav tm="0">
                                          <p:val>
                                            <p:strVal val="#ppt_x"/>
                                          </p:val>
                                        </p:tav>
                                        <p:tav tm="100000">
                                          <p:val>
                                            <p:strVal val="#ppt_x"/>
                                          </p:val>
                                        </p:tav>
                                      </p:tavLst>
                                    </p:anim>
                                    <p:anim calcmode="lin" valueType="num">
                                      <p:cBhvr additive="base">
                                        <p:cTn id="83" dur="500" fill="hold"/>
                                        <p:tgtEl>
                                          <p:spTgt spid="148"/>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49"/>
                                        </p:tgtEl>
                                        <p:attrNameLst>
                                          <p:attrName>style.visibility</p:attrName>
                                        </p:attrNameLst>
                                      </p:cBhvr>
                                      <p:to>
                                        <p:strVal val="visible"/>
                                      </p:to>
                                    </p:set>
                                    <p:anim calcmode="lin" valueType="num">
                                      <p:cBhvr additive="base">
                                        <p:cTn id="86" dur="500" fill="hold"/>
                                        <p:tgtEl>
                                          <p:spTgt spid="149"/>
                                        </p:tgtEl>
                                        <p:attrNameLst>
                                          <p:attrName>ppt_x</p:attrName>
                                        </p:attrNameLst>
                                      </p:cBhvr>
                                      <p:tavLst>
                                        <p:tav tm="0">
                                          <p:val>
                                            <p:strVal val="#ppt_x"/>
                                          </p:val>
                                        </p:tav>
                                        <p:tav tm="100000">
                                          <p:val>
                                            <p:strVal val="#ppt_x"/>
                                          </p:val>
                                        </p:tav>
                                      </p:tavLst>
                                    </p:anim>
                                    <p:anim calcmode="lin" valueType="num">
                                      <p:cBhvr additive="base">
                                        <p:cTn id="87" dur="500" fill="hold"/>
                                        <p:tgtEl>
                                          <p:spTgt spid="149"/>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150"/>
                                        </p:tgtEl>
                                        <p:attrNameLst>
                                          <p:attrName>style.visibility</p:attrName>
                                        </p:attrNameLst>
                                      </p:cBhvr>
                                      <p:to>
                                        <p:strVal val="visible"/>
                                      </p:to>
                                    </p:set>
                                    <p:anim calcmode="lin" valueType="num">
                                      <p:cBhvr additive="base">
                                        <p:cTn id="90" dur="500" fill="hold"/>
                                        <p:tgtEl>
                                          <p:spTgt spid="150"/>
                                        </p:tgtEl>
                                        <p:attrNameLst>
                                          <p:attrName>ppt_x</p:attrName>
                                        </p:attrNameLst>
                                      </p:cBhvr>
                                      <p:tavLst>
                                        <p:tav tm="0">
                                          <p:val>
                                            <p:strVal val="#ppt_x"/>
                                          </p:val>
                                        </p:tav>
                                        <p:tav tm="100000">
                                          <p:val>
                                            <p:strVal val="#ppt_x"/>
                                          </p:val>
                                        </p:tav>
                                      </p:tavLst>
                                    </p:anim>
                                    <p:anim calcmode="lin" valueType="num">
                                      <p:cBhvr additive="base">
                                        <p:cTn id="91" dur="500" fill="hold"/>
                                        <p:tgtEl>
                                          <p:spTgt spid="150"/>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151"/>
                                        </p:tgtEl>
                                        <p:attrNameLst>
                                          <p:attrName>style.visibility</p:attrName>
                                        </p:attrNameLst>
                                      </p:cBhvr>
                                      <p:to>
                                        <p:strVal val="visible"/>
                                      </p:to>
                                    </p:set>
                                    <p:anim calcmode="lin" valueType="num">
                                      <p:cBhvr additive="base">
                                        <p:cTn id="94" dur="500" fill="hold"/>
                                        <p:tgtEl>
                                          <p:spTgt spid="151"/>
                                        </p:tgtEl>
                                        <p:attrNameLst>
                                          <p:attrName>ppt_x</p:attrName>
                                        </p:attrNameLst>
                                      </p:cBhvr>
                                      <p:tavLst>
                                        <p:tav tm="0">
                                          <p:val>
                                            <p:strVal val="#ppt_x"/>
                                          </p:val>
                                        </p:tav>
                                        <p:tav tm="100000">
                                          <p:val>
                                            <p:strVal val="#ppt_x"/>
                                          </p:val>
                                        </p:tav>
                                      </p:tavLst>
                                    </p:anim>
                                    <p:anim calcmode="lin" valueType="num">
                                      <p:cBhvr additive="base">
                                        <p:cTn id="95" dur="500" fill="hold"/>
                                        <p:tgtEl>
                                          <p:spTgt spid="151"/>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152"/>
                                        </p:tgtEl>
                                        <p:attrNameLst>
                                          <p:attrName>style.visibility</p:attrName>
                                        </p:attrNameLst>
                                      </p:cBhvr>
                                      <p:to>
                                        <p:strVal val="visible"/>
                                      </p:to>
                                    </p:set>
                                    <p:anim calcmode="lin" valueType="num">
                                      <p:cBhvr additive="base">
                                        <p:cTn id="98" dur="500" fill="hold"/>
                                        <p:tgtEl>
                                          <p:spTgt spid="152"/>
                                        </p:tgtEl>
                                        <p:attrNameLst>
                                          <p:attrName>ppt_x</p:attrName>
                                        </p:attrNameLst>
                                      </p:cBhvr>
                                      <p:tavLst>
                                        <p:tav tm="0">
                                          <p:val>
                                            <p:strVal val="#ppt_x"/>
                                          </p:val>
                                        </p:tav>
                                        <p:tav tm="100000">
                                          <p:val>
                                            <p:strVal val="#ppt_x"/>
                                          </p:val>
                                        </p:tav>
                                      </p:tavLst>
                                    </p:anim>
                                    <p:anim calcmode="lin" valueType="num">
                                      <p:cBhvr additive="base">
                                        <p:cTn id="99" dur="500" fill="hold"/>
                                        <p:tgtEl>
                                          <p:spTgt spid="152"/>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153"/>
                                        </p:tgtEl>
                                        <p:attrNameLst>
                                          <p:attrName>style.visibility</p:attrName>
                                        </p:attrNameLst>
                                      </p:cBhvr>
                                      <p:to>
                                        <p:strVal val="visible"/>
                                      </p:to>
                                    </p:set>
                                    <p:anim calcmode="lin" valueType="num">
                                      <p:cBhvr additive="base">
                                        <p:cTn id="102" dur="500" fill="hold"/>
                                        <p:tgtEl>
                                          <p:spTgt spid="153"/>
                                        </p:tgtEl>
                                        <p:attrNameLst>
                                          <p:attrName>ppt_x</p:attrName>
                                        </p:attrNameLst>
                                      </p:cBhvr>
                                      <p:tavLst>
                                        <p:tav tm="0">
                                          <p:val>
                                            <p:strVal val="0-#ppt_w/2"/>
                                          </p:val>
                                        </p:tav>
                                        <p:tav tm="100000">
                                          <p:val>
                                            <p:strVal val="#ppt_x"/>
                                          </p:val>
                                        </p:tav>
                                      </p:tavLst>
                                    </p:anim>
                                    <p:anim calcmode="lin" valueType="num">
                                      <p:cBhvr additive="base">
                                        <p:cTn id="103" dur="500" fill="hold"/>
                                        <p:tgtEl>
                                          <p:spTgt spid="153"/>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54"/>
                                        </p:tgtEl>
                                        <p:attrNameLst>
                                          <p:attrName>style.visibility</p:attrName>
                                        </p:attrNameLst>
                                      </p:cBhvr>
                                      <p:to>
                                        <p:strVal val="visible"/>
                                      </p:to>
                                    </p:set>
                                    <p:anim calcmode="lin" valueType="num">
                                      <p:cBhvr additive="base">
                                        <p:cTn id="106" dur="500" fill="hold"/>
                                        <p:tgtEl>
                                          <p:spTgt spid="154"/>
                                        </p:tgtEl>
                                        <p:attrNameLst>
                                          <p:attrName>ppt_x</p:attrName>
                                        </p:attrNameLst>
                                      </p:cBhvr>
                                      <p:tavLst>
                                        <p:tav tm="0">
                                          <p:val>
                                            <p:strVal val="#ppt_x"/>
                                          </p:val>
                                        </p:tav>
                                        <p:tav tm="100000">
                                          <p:val>
                                            <p:strVal val="#ppt_x"/>
                                          </p:val>
                                        </p:tav>
                                      </p:tavLst>
                                    </p:anim>
                                    <p:anim calcmode="lin" valueType="num">
                                      <p:cBhvr additive="base">
                                        <p:cTn id="107" dur="500" fill="hold"/>
                                        <p:tgtEl>
                                          <p:spTgt spid="154"/>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155"/>
                                        </p:tgtEl>
                                        <p:attrNameLst>
                                          <p:attrName>style.visibility</p:attrName>
                                        </p:attrNameLst>
                                      </p:cBhvr>
                                      <p:to>
                                        <p:strVal val="visible"/>
                                      </p:to>
                                    </p:set>
                                    <p:anim calcmode="lin" valueType="num">
                                      <p:cBhvr additive="base">
                                        <p:cTn id="110" dur="500" fill="hold"/>
                                        <p:tgtEl>
                                          <p:spTgt spid="155"/>
                                        </p:tgtEl>
                                        <p:attrNameLst>
                                          <p:attrName>ppt_x</p:attrName>
                                        </p:attrNameLst>
                                      </p:cBhvr>
                                      <p:tavLst>
                                        <p:tav tm="0">
                                          <p:val>
                                            <p:strVal val="0-#ppt_w/2"/>
                                          </p:val>
                                        </p:tav>
                                        <p:tav tm="100000">
                                          <p:val>
                                            <p:strVal val="#ppt_x"/>
                                          </p:val>
                                        </p:tav>
                                      </p:tavLst>
                                    </p:anim>
                                    <p:anim calcmode="lin" valueType="num">
                                      <p:cBhvr additive="base">
                                        <p:cTn id="111" dur="500" fill="hold"/>
                                        <p:tgtEl>
                                          <p:spTgt spid="155"/>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156"/>
                                        </p:tgtEl>
                                        <p:attrNameLst>
                                          <p:attrName>style.visibility</p:attrName>
                                        </p:attrNameLst>
                                      </p:cBhvr>
                                      <p:to>
                                        <p:strVal val="visible"/>
                                      </p:to>
                                    </p:set>
                                    <p:anim calcmode="lin" valueType="num">
                                      <p:cBhvr additive="base">
                                        <p:cTn id="114" dur="500" fill="hold"/>
                                        <p:tgtEl>
                                          <p:spTgt spid="156"/>
                                        </p:tgtEl>
                                        <p:attrNameLst>
                                          <p:attrName>ppt_x</p:attrName>
                                        </p:attrNameLst>
                                      </p:cBhvr>
                                      <p:tavLst>
                                        <p:tav tm="0">
                                          <p:val>
                                            <p:strVal val="0-#ppt_w/2"/>
                                          </p:val>
                                        </p:tav>
                                        <p:tav tm="100000">
                                          <p:val>
                                            <p:strVal val="#ppt_x"/>
                                          </p:val>
                                        </p:tav>
                                      </p:tavLst>
                                    </p:anim>
                                    <p:anim calcmode="lin" valueType="num">
                                      <p:cBhvr additive="base">
                                        <p:cTn id="115" dur="500" fill="hold"/>
                                        <p:tgtEl>
                                          <p:spTgt spid="156"/>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65"/>
                                        </p:tgtEl>
                                        <p:attrNameLst>
                                          <p:attrName>style.visibility</p:attrName>
                                        </p:attrNameLst>
                                      </p:cBhvr>
                                      <p:to>
                                        <p:strVal val="visible"/>
                                      </p:to>
                                    </p:set>
                                    <p:anim calcmode="lin" valueType="num">
                                      <p:cBhvr additive="base">
                                        <p:cTn id="118" dur="500" fill="hold"/>
                                        <p:tgtEl>
                                          <p:spTgt spid="165"/>
                                        </p:tgtEl>
                                        <p:attrNameLst>
                                          <p:attrName>ppt_x</p:attrName>
                                        </p:attrNameLst>
                                      </p:cBhvr>
                                      <p:tavLst>
                                        <p:tav tm="0">
                                          <p:val>
                                            <p:strVal val="#ppt_x"/>
                                          </p:val>
                                        </p:tav>
                                        <p:tav tm="100000">
                                          <p:val>
                                            <p:strVal val="#ppt_x"/>
                                          </p:val>
                                        </p:tav>
                                      </p:tavLst>
                                    </p:anim>
                                    <p:anim calcmode="lin" valueType="num">
                                      <p:cBhvr additive="base">
                                        <p:cTn id="119" dur="500" fill="hold"/>
                                        <p:tgtEl>
                                          <p:spTgt spid="165"/>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66"/>
                                        </p:tgtEl>
                                        <p:attrNameLst>
                                          <p:attrName>style.visibility</p:attrName>
                                        </p:attrNameLst>
                                      </p:cBhvr>
                                      <p:to>
                                        <p:strVal val="visible"/>
                                      </p:to>
                                    </p:set>
                                    <p:anim calcmode="lin" valueType="num">
                                      <p:cBhvr additive="base">
                                        <p:cTn id="122" dur="500" fill="hold"/>
                                        <p:tgtEl>
                                          <p:spTgt spid="166"/>
                                        </p:tgtEl>
                                        <p:attrNameLst>
                                          <p:attrName>ppt_x</p:attrName>
                                        </p:attrNameLst>
                                      </p:cBhvr>
                                      <p:tavLst>
                                        <p:tav tm="0">
                                          <p:val>
                                            <p:strVal val="#ppt_x"/>
                                          </p:val>
                                        </p:tav>
                                        <p:tav tm="100000">
                                          <p:val>
                                            <p:strVal val="#ppt_x"/>
                                          </p:val>
                                        </p:tav>
                                      </p:tavLst>
                                    </p:anim>
                                    <p:anim calcmode="lin" valueType="num">
                                      <p:cBhvr additive="base">
                                        <p:cTn id="123" dur="500" fill="hold"/>
                                        <p:tgtEl>
                                          <p:spTgt spid="166"/>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67"/>
                                        </p:tgtEl>
                                        <p:attrNameLst>
                                          <p:attrName>style.visibility</p:attrName>
                                        </p:attrNameLst>
                                      </p:cBhvr>
                                      <p:to>
                                        <p:strVal val="visible"/>
                                      </p:to>
                                    </p:set>
                                    <p:anim calcmode="lin" valueType="num">
                                      <p:cBhvr additive="base">
                                        <p:cTn id="126" dur="500" fill="hold"/>
                                        <p:tgtEl>
                                          <p:spTgt spid="167"/>
                                        </p:tgtEl>
                                        <p:attrNameLst>
                                          <p:attrName>ppt_x</p:attrName>
                                        </p:attrNameLst>
                                      </p:cBhvr>
                                      <p:tavLst>
                                        <p:tav tm="0">
                                          <p:val>
                                            <p:strVal val="#ppt_x"/>
                                          </p:val>
                                        </p:tav>
                                        <p:tav tm="100000">
                                          <p:val>
                                            <p:strVal val="#ppt_x"/>
                                          </p:val>
                                        </p:tav>
                                      </p:tavLst>
                                    </p:anim>
                                    <p:anim calcmode="lin" valueType="num">
                                      <p:cBhvr additive="base">
                                        <p:cTn id="127" dur="500" fill="hold"/>
                                        <p:tgtEl>
                                          <p:spTgt spid="167"/>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168"/>
                                        </p:tgtEl>
                                        <p:attrNameLst>
                                          <p:attrName>style.visibility</p:attrName>
                                        </p:attrNameLst>
                                      </p:cBhvr>
                                      <p:to>
                                        <p:strVal val="visible"/>
                                      </p:to>
                                    </p:set>
                                    <p:anim calcmode="lin" valueType="num">
                                      <p:cBhvr additive="base">
                                        <p:cTn id="130" dur="500" fill="hold"/>
                                        <p:tgtEl>
                                          <p:spTgt spid="168"/>
                                        </p:tgtEl>
                                        <p:attrNameLst>
                                          <p:attrName>ppt_x</p:attrName>
                                        </p:attrNameLst>
                                      </p:cBhvr>
                                      <p:tavLst>
                                        <p:tav tm="0">
                                          <p:val>
                                            <p:strVal val="0-#ppt_w/2"/>
                                          </p:val>
                                        </p:tav>
                                        <p:tav tm="100000">
                                          <p:val>
                                            <p:strVal val="#ppt_x"/>
                                          </p:val>
                                        </p:tav>
                                      </p:tavLst>
                                    </p:anim>
                                    <p:anim calcmode="lin" valueType="num">
                                      <p:cBhvr additive="base">
                                        <p:cTn id="131" dur="500" fill="hold"/>
                                        <p:tgtEl>
                                          <p:spTgt spid="168"/>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69"/>
                                        </p:tgtEl>
                                        <p:attrNameLst>
                                          <p:attrName>style.visibility</p:attrName>
                                        </p:attrNameLst>
                                      </p:cBhvr>
                                      <p:to>
                                        <p:strVal val="visible"/>
                                      </p:to>
                                    </p:set>
                                    <p:anim calcmode="lin" valueType="num">
                                      <p:cBhvr additive="base">
                                        <p:cTn id="134" dur="500" fill="hold"/>
                                        <p:tgtEl>
                                          <p:spTgt spid="169"/>
                                        </p:tgtEl>
                                        <p:attrNameLst>
                                          <p:attrName>ppt_x</p:attrName>
                                        </p:attrNameLst>
                                      </p:cBhvr>
                                      <p:tavLst>
                                        <p:tav tm="0">
                                          <p:val>
                                            <p:strVal val="#ppt_x"/>
                                          </p:val>
                                        </p:tav>
                                        <p:tav tm="100000">
                                          <p:val>
                                            <p:strVal val="#ppt_x"/>
                                          </p:val>
                                        </p:tav>
                                      </p:tavLst>
                                    </p:anim>
                                    <p:anim calcmode="lin" valueType="num">
                                      <p:cBhvr additive="base">
                                        <p:cTn id="135" dur="500" fill="hold"/>
                                        <p:tgtEl>
                                          <p:spTgt spid="169"/>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170"/>
                                        </p:tgtEl>
                                        <p:attrNameLst>
                                          <p:attrName>style.visibility</p:attrName>
                                        </p:attrNameLst>
                                      </p:cBhvr>
                                      <p:to>
                                        <p:strVal val="visible"/>
                                      </p:to>
                                    </p:set>
                                    <p:anim calcmode="lin" valueType="num">
                                      <p:cBhvr additive="base">
                                        <p:cTn id="138" dur="500" fill="hold"/>
                                        <p:tgtEl>
                                          <p:spTgt spid="170"/>
                                        </p:tgtEl>
                                        <p:attrNameLst>
                                          <p:attrName>ppt_x</p:attrName>
                                        </p:attrNameLst>
                                      </p:cBhvr>
                                      <p:tavLst>
                                        <p:tav tm="0">
                                          <p:val>
                                            <p:strVal val="0-#ppt_w/2"/>
                                          </p:val>
                                        </p:tav>
                                        <p:tav tm="100000">
                                          <p:val>
                                            <p:strVal val="#ppt_x"/>
                                          </p:val>
                                        </p:tav>
                                      </p:tavLst>
                                    </p:anim>
                                    <p:anim calcmode="lin" valueType="num">
                                      <p:cBhvr additive="base">
                                        <p:cTn id="139" dur="500" fill="hold"/>
                                        <p:tgtEl>
                                          <p:spTgt spid="170"/>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71"/>
                                        </p:tgtEl>
                                        <p:attrNameLst>
                                          <p:attrName>style.visibility</p:attrName>
                                        </p:attrNameLst>
                                      </p:cBhvr>
                                      <p:to>
                                        <p:strVal val="visible"/>
                                      </p:to>
                                    </p:set>
                                    <p:anim calcmode="lin" valueType="num">
                                      <p:cBhvr additive="base">
                                        <p:cTn id="142" dur="500" fill="hold"/>
                                        <p:tgtEl>
                                          <p:spTgt spid="171"/>
                                        </p:tgtEl>
                                        <p:attrNameLst>
                                          <p:attrName>ppt_x</p:attrName>
                                        </p:attrNameLst>
                                      </p:cBhvr>
                                      <p:tavLst>
                                        <p:tav tm="0">
                                          <p:val>
                                            <p:strVal val="#ppt_x"/>
                                          </p:val>
                                        </p:tav>
                                        <p:tav tm="100000">
                                          <p:val>
                                            <p:strVal val="#ppt_x"/>
                                          </p:val>
                                        </p:tav>
                                      </p:tavLst>
                                    </p:anim>
                                    <p:anim calcmode="lin" valueType="num">
                                      <p:cBhvr additive="base">
                                        <p:cTn id="143" dur="500" fill="hold"/>
                                        <p:tgtEl>
                                          <p:spTgt spid="171"/>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72"/>
                                        </p:tgtEl>
                                        <p:attrNameLst>
                                          <p:attrName>style.visibility</p:attrName>
                                        </p:attrNameLst>
                                      </p:cBhvr>
                                      <p:to>
                                        <p:strVal val="visible"/>
                                      </p:to>
                                    </p:set>
                                    <p:anim calcmode="lin" valueType="num">
                                      <p:cBhvr additive="base">
                                        <p:cTn id="146" dur="500" fill="hold"/>
                                        <p:tgtEl>
                                          <p:spTgt spid="172"/>
                                        </p:tgtEl>
                                        <p:attrNameLst>
                                          <p:attrName>ppt_x</p:attrName>
                                        </p:attrNameLst>
                                      </p:cBhvr>
                                      <p:tavLst>
                                        <p:tav tm="0">
                                          <p:val>
                                            <p:strVal val="#ppt_x"/>
                                          </p:val>
                                        </p:tav>
                                        <p:tav tm="100000">
                                          <p:val>
                                            <p:strVal val="#ppt_x"/>
                                          </p:val>
                                        </p:tav>
                                      </p:tavLst>
                                    </p:anim>
                                    <p:anim calcmode="lin" valueType="num">
                                      <p:cBhvr additive="base">
                                        <p:cTn id="147" dur="500" fill="hold"/>
                                        <p:tgtEl>
                                          <p:spTgt spid="172"/>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173"/>
                                        </p:tgtEl>
                                        <p:attrNameLst>
                                          <p:attrName>style.visibility</p:attrName>
                                        </p:attrNameLst>
                                      </p:cBhvr>
                                      <p:to>
                                        <p:strVal val="visible"/>
                                      </p:to>
                                    </p:set>
                                    <p:anim calcmode="lin" valueType="num">
                                      <p:cBhvr additive="base">
                                        <p:cTn id="150" dur="500" fill="hold"/>
                                        <p:tgtEl>
                                          <p:spTgt spid="173"/>
                                        </p:tgtEl>
                                        <p:attrNameLst>
                                          <p:attrName>ppt_x</p:attrName>
                                        </p:attrNameLst>
                                      </p:cBhvr>
                                      <p:tavLst>
                                        <p:tav tm="0">
                                          <p:val>
                                            <p:strVal val="#ppt_x"/>
                                          </p:val>
                                        </p:tav>
                                        <p:tav tm="100000">
                                          <p:val>
                                            <p:strVal val="#ppt_x"/>
                                          </p:val>
                                        </p:tav>
                                      </p:tavLst>
                                    </p:anim>
                                    <p:anim calcmode="lin" valueType="num">
                                      <p:cBhvr additive="base">
                                        <p:cTn id="151" dur="500" fill="hold"/>
                                        <p:tgtEl>
                                          <p:spTgt spid="173"/>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174"/>
                                        </p:tgtEl>
                                        <p:attrNameLst>
                                          <p:attrName>style.visibility</p:attrName>
                                        </p:attrNameLst>
                                      </p:cBhvr>
                                      <p:to>
                                        <p:strVal val="visible"/>
                                      </p:to>
                                    </p:set>
                                    <p:anim calcmode="lin" valueType="num">
                                      <p:cBhvr additive="base">
                                        <p:cTn id="154" dur="500" fill="hold"/>
                                        <p:tgtEl>
                                          <p:spTgt spid="174"/>
                                        </p:tgtEl>
                                        <p:attrNameLst>
                                          <p:attrName>ppt_x</p:attrName>
                                        </p:attrNameLst>
                                      </p:cBhvr>
                                      <p:tavLst>
                                        <p:tav tm="0">
                                          <p:val>
                                            <p:strVal val="0-#ppt_w/2"/>
                                          </p:val>
                                        </p:tav>
                                        <p:tav tm="100000">
                                          <p:val>
                                            <p:strVal val="#ppt_x"/>
                                          </p:val>
                                        </p:tav>
                                      </p:tavLst>
                                    </p:anim>
                                    <p:anim calcmode="lin" valueType="num">
                                      <p:cBhvr additive="base">
                                        <p:cTn id="155" dur="500" fill="hold"/>
                                        <p:tgtEl>
                                          <p:spTgt spid="174"/>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77"/>
                                        </p:tgtEl>
                                        <p:attrNameLst>
                                          <p:attrName>style.visibility</p:attrName>
                                        </p:attrNameLst>
                                      </p:cBhvr>
                                      <p:to>
                                        <p:strVal val="visible"/>
                                      </p:to>
                                    </p:set>
                                    <p:anim calcmode="lin" valueType="num">
                                      <p:cBhvr additive="base">
                                        <p:cTn id="158" dur="500" fill="hold"/>
                                        <p:tgtEl>
                                          <p:spTgt spid="177"/>
                                        </p:tgtEl>
                                        <p:attrNameLst>
                                          <p:attrName>ppt_x</p:attrName>
                                        </p:attrNameLst>
                                      </p:cBhvr>
                                      <p:tavLst>
                                        <p:tav tm="0">
                                          <p:val>
                                            <p:strVal val="#ppt_x"/>
                                          </p:val>
                                        </p:tav>
                                        <p:tav tm="100000">
                                          <p:val>
                                            <p:strVal val="#ppt_x"/>
                                          </p:val>
                                        </p:tav>
                                      </p:tavLst>
                                    </p:anim>
                                    <p:anim calcmode="lin" valueType="num">
                                      <p:cBhvr additive="base">
                                        <p:cTn id="159" dur="500" fill="hold"/>
                                        <p:tgtEl>
                                          <p:spTgt spid="177"/>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78"/>
                                        </p:tgtEl>
                                        <p:attrNameLst>
                                          <p:attrName>style.visibility</p:attrName>
                                        </p:attrNameLst>
                                      </p:cBhvr>
                                      <p:to>
                                        <p:strVal val="visible"/>
                                      </p:to>
                                    </p:set>
                                    <p:anim calcmode="lin" valueType="num">
                                      <p:cBhvr additive="base">
                                        <p:cTn id="162" dur="500" fill="hold"/>
                                        <p:tgtEl>
                                          <p:spTgt spid="178"/>
                                        </p:tgtEl>
                                        <p:attrNameLst>
                                          <p:attrName>ppt_x</p:attrName>
                                        </p:attrNameLst>
                                      </p:cBhvr>
                                      <p:tavLst>
                                        <p:tav tm="0">
                                          <p:val>
                                            <p:strVal val="#ppt_x"/>
                                          </p:val>
                                        </p:tav>
                                        <p:tav tm="100000">
                                          <p:val>
                                            <p:strVal val="#ppt_x"/>
                                          </p:val>
                                        </p:tav>
                                      </p:tavLst>
                                    </p:anim>
                                    <p:anim calcmode="lin" valueType="num">
                                      <p:cBhvr additive="base">
                                        <p:cTn id="163" dur="500" fill="hold"/>
                                        <p:tgtEl>
                                          <p:spTgt spid="178"/>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179"/>
                                        </p:tgtEl>
                                        <p:attrNameLst>
                                          <p:attrName>style.visibility</p:attrName>
                                        </p:attrNameLst>
                                      </p:cBhvr>
                                      <p:to>
                                        <p:strVal val="visible"/>
                                      </p:to>
                                    </p:set>
                                    <p:anim calcmode="lin" valueType="num">
                                      <p:cBhvr additive="base">
                                        <p:cTn id="166" dur="500" fill="hold"/>
                                        <p:tgtEl>
                                          <p:spTgt spid="179"/>
                                        </p:tgtEl>
                                        <p:attrNameLst>
                                          <p:attrName>ppt_x</p:attrName>
                                        </p:attrNameLst>
                                      </p:cBhvr>
                                      <p:tavLst>
                                        <p:tav tm="0">
                                          <p:val>
                                            <p:strVal val="#ppt_x"/>
                                          </p:val>
                                        </p:tav>
                                        <p:tav tm="100000">
                                          <p:val>
                                            <p:strVal val="#ppt_x"/>
                                          </p:val>
                                        </p:tav>
                                      </p:tavLst>
                                    </p:anim>
                                    <p:anim calcmode="lin" valueType="num">
                                      <p:cBhvr additive="base">
                                        <p:cTn id="167" dur="500" fill="hold"/>
                                        <p:tgtEl>
                                          <p:spTgt spid="179"/>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180"/>
                                        </p:tgtEl>
                                        <p:attrNameLst>
                                          <p:attrName>style.visibility</p:attrName>
                                        </p:attrNameLst>
                                      </p:cBhvr>
                                      <p:to>
                                        <p:strVal val="visible"/>
                                      </p:to>
                                    </p:set>
                                    <p:anim calcmode="lin" valueType="num">
                                      <p:cBhvr additive="base">
                                        <p:cTn id="170" dur="500" fill="hold"/>
                                        <p:tgtEl>
                                          <p:spTgt spid="180"/>
                                        </p:tgtEl>
                                        <p:attrNameLst>
                                          <p:attrName>ppt_x</p:attrName>
                                        </p:attrNameLst>
                                      </p:cBhvr>
                                      <p:tavLst>
                                        <p:tav tm="0">
                                          <p:val>
                                            <p:strVal val="#ppt_x"/>
                                          </p:val>
                                        </p:tav>
                                        <p:tav tm="100000">
                                          <p:val>
                                            <p:strVal val="#ppt_x"/>
                                          </p:val>
                                        </p:tav>
                                      </p:tavLst>
                                    </p:anim>
                                    <p:anim calcmode="lin" valueType="num">
                                      <p:cBhvr additive="base">
                                        <p:cTn id="171" dur="500" fill="hold"/>
                                        <p:tgtEl>
                                          <p:spTgt spid="180"/>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181"/>
                                        </p:tgtEl>
                                        <p:attrNameLst>
                                          <p:attrName>style.visibility</p:attrName>
                                        </p:attrNameLst>
                                      </p:cBhvr>
                                      <p:to>
                                        <p:strVal val="visible"/>
                                      </p:to>
                                    </p:set>
                                    <p:anim calcmode="lin" valueType="num">
                                      <p:cBhvr additive="base">
                                        <p:cTn id="174" dur="500" fill="hold"/>
                                        <p:tgtEl>
                                          <p:spTgt spid="181"/>
                                        </p:tgtEl>
                                        <p:attrNameLst>
                                          <p:attrName>ppt_x</p:attrName>
                                        </p:attrNameLst>
                                      </p:cBhvr>
                                      <p:tavLst>
                                        <p:tav tm="0">
                                          <p:val>
                                            <p:strVal val="#ppt_x"/>
                                          </p:val>
                                        </p:tav>
                                        <p:tav tm="100000">
                                          <p:val>
                                            <p:strVal val="#ppt_x"/>
                                          </p:val>
                                        </p:tav>
                                      </p:tavLst>
                                    </p:anim>
                                    <p:anim calcmode="lin" valueType="num">
                                      <p:cBhvr additive="base">
                                        <p:cTn id="175" dur="500" fill="hold"/>
                                        <p:tgtEl>
                                          <p:spTgt spid="181"/>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182"/>
                                        </p:tgtEl>
                                        <p:attrNameLst>
                                          <p:attrName>style.visibility</p:attrName>
                                        </p:attrNameLst>
                                      </p:cBhvr>
                                      <p:to>
                                        <p:strVal val="visible"/>
                                      </p:to>
                                    </p:set>
                                    <p:anim calcmode="lin" valueType="num">
                                      <p:cBhvr additive="base">
                                        <p:cTn id="178" dur="500" fill="hold"/>
                                        <p:tgtEl>
                                          <p:spTgt spid="182"/>
                                        </p:tgtEl>
                                        <p:attrNameLst>
                                          <p:attrName>ppt_x</p:attrName>
                                        </p:attrNameLst>
                                      </p:cBhvr>
                                      <p:tavLst>
                                        <p:tav tm="0">
                                          <p:val>
                                            <p:strVal val="0-#ppt_w/2"/>
                                          </p:val>
                                        </p:tav>
                                        <p:tav tm="100000">
                                          <p:val>
                                            <p:strVal val="#ppt_x"/>
                                          </p:val>
                                        </p:tav>
                                      </p:tavLst>
                                    </p:anim>
                                    <p:anim calcmode="lin" valueType="num">
                                      <p:cBhvr additive="base">
                                        <p:cTn id="179" dur="500" fill="hold"/>
                                        <p:tgtEl>
                                          <p:spTgt spid="182"/>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183"/>
                                        </p:tgtEl>
                                        <p:attrNameLst>
                                          <p:attrName>style.visibility</p:attrName>
                                        </p:attrNameLst>
                                      </p:cBhvr>
                                      <p:to>
                                        <p:strVal val="visible"/>
                                      </p:to>
                                    </p:set>
                                    <p:anim calcmode="lin" valueType="num">
                                      <p:cBhvr additive="base">
                                        <p:cTn id="182" dur="500" fill="hold"/>
                                        <p:tgtEl>
                                          <p:spTgt spid="183"/>
                                        </p:tgtEl>
                                        <p:attrNameLst>
                                          <p:attrName>ppt_x</p:attrName>
                                        </p:attrNameLst>
                                      </p:cBhvr>
                                      <p:tavLst>
                                        <p:tav tm="0">
                                          <p:val>
                                            <p:strVal val="#ppt_x"/>
                                          </p:val>
                                        </p:tav>
                                        <p:tav tm="100000">
                                          <p:val>
                                            <p:strVal val="#ppt_x"/>
                                          </p:val>
                                        </p:tav>
                                      </p:tavLst>
                                    </p:anim>
                                    <p:anim calcmode="lin" valueType="num">
                                      <p:cBhvr additive="base">
                                        <p:cTn id="183" dur="500" fill="hold"/>
                                        <p:tgtEl>
                                          <p:spTgt spid="183"/>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184"/>
                                        </p:tgtEl>
                                        <p:attrNameLst>
                                          <p:attrName>style.visibility</p:attrName>
                                        </p:attrNameLst>
                                      </p:cBhvr>
                                      <p:to>
                                        <p:strVal val="visible"/>
                                      </p:to>
                                    </p:set>
                                    <p:anim calcmode="lin" valueType="num">
                                      <p:cBhvr additive="base">
                                        <p:cTn id="186" dur="500" fill="hold"/>
                                        <p:tgtEl>
                                          <p:spTgt spid="184"/>
                                        </p:tgtEl>
                                        <p:attrNameLst>
                                          <p:attrName>ppt_x</p:attrName>
                                        </p:attrNameLst>
                                      </p:cBhvr>
                                      <p:tavLst>
                                        <p:tav tm="0">
                                          <p:val>
                                            <p:strVal val="#ppt_x"/>
                                          </p:val>
                                        </p:tav>
                                        <p:tav tm="100000">
                                          <p:val>
                                            <p:strVal val="#ppt_x"/>
                                          </p:val>
                                        </p:tav>
                                      </p:tavLst>
                                    </p:anim>
                                    <p:anim calcmode="lin" valueType="num">
                                      <p:cBhvr additive="base">
                                        <p:cTn id="187" dur="500" fill="hold"/>
                                        <p:tgtEl>
                                          <p:spTgt spid="184"/>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185"/>
                                        </p:tgtEl>
                                        <p:attrNameLst>
                                          <p:attrName>style.visibility</p:attrName>
                                        </p:attrNameLst>
                                      </p:cBhvr>
                                      <p:to>
                                        <p:strVal val="visible"/>
                                      </p:to>
                                    </p:set>
                                    <p:anim calcmode="lin" valueType="num">
                                      <p:cBhvr additive="base">
                                        <p:cTn id="190" dur="500" fill="hold"/>
                                        <p:tgtEl>
                                          <p:spTgt spid="185"/>
                                        </p:tgtEl>
                                        <p:attrNameLst>
                                          <p:attrName>ppt_x</p:attrName>
                                        </p:attrNameLst>
                                      </p:cBhvr>
                                      <p:tavLst>
                                        <p:tav tm="0">
                                          <p:val>
                                            <p:strVal val="#ppt_x"/>
                                          </p:val>
                                        </p:tav>
                                        <p:tav tm="100000">
                                          <p:val>
                                            <p:strVal val="#ppt_x"/>
                                          </p:val>
                                        </p:tav>
                                      </p:tavLst>
                                    </p:anim>
                                    <p:anim calcmode="lin" valueType="num">
                                      <p:cBhvr additive="base">
                                        <p:cTn id="191" dur="500" fill="hold"/>
                                        <p:tgtEl>
                                          <p:spTgt spid="185"/>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186"/>
                                        </p:tgtEl>
                                        <p:attrNameLst>
                                          <p:attrName>style.visibility</p:attrName>
                                        </p:attrNameLst>
                                      </p:cBhvr>
                                      <p:to>
                                        <p:strVal val="visible"/>
                                      </p:to>
                                    </p:set>
                                    <p:anim calcmode="lin" valueType="num">
                                      <p:cBhvr additive="base">
                                        <p:cTn id="194" dur="500" fill="hold"/>
                                        <p:tgtEl>
                                          <p:spTgt spid="186"/>
                                        </p:tgtEl>
                                        <p:attrNameLst>
                                          <p:attrName>ppt_x</p:attrName>
                                        </p:attrNameLst>
                                      </p:cBhvr>
                                      <p:tavLst>
                                        <p:tav tm="0">
                                          <p:val>
                                            <p:strVal val="#ppt_x"/>
                                          </p:val>
                                        </p:tav>
                                        <p:tav tm="100000">
                                          <p:val>
                                            <p:strVal val="#ppt_x"/>
                                          </p:val>
                                        </p:tav>
                                      </p:tavLst>
                                    </p:anim>
                                    <p:anim calcmode="lin" valueType="num">
                                      <p:cBhvr additive="base">
                                        <p:cTn id="195" dur="500" fill="hold"/>
                                        <p:tgtEl>
                                          <p:spTgt spid="186"/>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87"/>
                                        </p:tgtEl>
                                        <p:attrNameLst>
                                          <p:attrName>style.visibility</p:attrName>
                                        </p:attrNameLst>
                                      </p:cBhvr>
                                      <p:to>
                                        <p:strVal val="visible"/>
                                      </p:to>
                                    </p:set>
                                    <p:anim calcmode="lin" valueType="num">
                                      <p:cBhvr additive="base">
                                        <p:cTn id="198" dur="500" fill="hold"/>
                                        <p:tgtEl>
                                          <p:spTgt spid="187"/>
                                        </p:tgtEl>
                                        <p:attrNameLst>
                                          <p:attrName>ppt_x</p:attrName>
                                        </p:attrNameLst>
                                      </p:cBhvr>
                                      <p:tavLst>
                                        <p:tav tm="0">
                                          <p:val>
                                            <p:strVal val="#ppt_x"/>
                                          </p:val>
                                        </p:tav>
                                        <p:tav tm="100000">
                                          <p:val>
                                            <p:strVal val="#ppt_x"/>
                                          </p:val>
                                        </p:tav>
                                      </p:tavLst>
                                    </p:anim>
                                    <p:anim calcmode="lin" valueType="num">
                                      <p:cBhvr additive="base">
                                        <p:cTn id="199" dur="500" fill="hold"/>
                                        <p:tgtEl>
                                          <p:spTgt spid="187"/>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88"/>
                                        </p:tgtEl>
                                        <p:attrNameLst>
                                          <p:attrName>style.visibility</p:attrName>
                                        </p:attrNameLst>
                                      </p:cBhvr>
                                      <p:to>
                                        <p:strVal val="visible"/>
                                      </p:to>
                                    </p:set>
                                    <p:anim calcmode="lin" valueType="num">
                                      <p:cBhvr additive="base">
                                        <p:cTn id="202" dur="500" fill="hold"/>
                                        <p:tgtEl>
                                          <p:spTgt spid="188"/>
                                        </p:tgtEl>
                                        <p:attrNameLst>
                                          <p:attrName>ppt_x</p:attrName>
                                        </p:attrNameLst>
                                      </p:cBhvr>
                                      <p:tavLst>
                                        <p:tav tm="0">
                                          <p:val>
                                            <p:strVal val="#ppt_x"/>
                                          </p:val>
                                        </p:tav>
                                        <p:tav tm="100000">
                                          <p:val>
                                            <p:strVal val="#ppt_x"/>
                                          </p:val>
                                        </p:tav>
                                      </p:tavLst>
                                    </p:anim>
                                    <p:anim calcmode="lin" valueType="num">
                                      <p:cBhvr additive="base">
                                        <p:cTn id="203" dur="500" fill="hold"/>
                                        <p:tgtEl>
                                          <p:spTgt spid="188"/>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89"/>
                                        </p:tgtEl>
                                        <p:attrNameLst>
                                          <p:attrName>style.visibility</p:attrName>
                                        </p:attrNameLst>
                                      </p:cBhvr>
                                      <p:to>
                                        <p:strVal val="visible"/>
                                      </p:to>
                                    </p:set>
                                    <p:anim calcmode="lin" valueType="num">
                                      <p:cBhvr additive="base">
                                        <p:cTn id="206" dur="500" fill="hold"/>
                                        <p:tgtEl>
                                          <p:spTgt spid="189"/>
                                        </p:tgtEl>
                                        <p:attrNameLst>
                                          <p:attrName>ppt_x</p:attrName>
                                        </p:attrNameLst>
                                      </p:cBhvr>
                                      <p:tavLst>
                                        <p:tav tm="0">
                                          <p:val>
                                            <p:strVal val="#ppt_x"/>
                                          </p:val>
                                        </p:tav>
                                        <p:tav tm="100000">
                                          <p:val>
                                            <p:strVal val="#ppt_x"/>
                                          </p:val>
                                        </p:tav>
                                      </p:tavLst>
                                    </p:anim>
                                    <p:anim calcmode="lin" valueType="num">
                                      <p:cBhvr additive="base">
                                        <p:cTn id="207" dur="500" fill="hold"/>
                                        <p:tgtEl>
                                          <p:spTgt spid="189"/>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90"/>
                                        </p:tgtEl>
                                        <p:attrNameLst>
                                          <p:attrName>style.visibility</p:attrName>
                                        </p:attrNameLst>
                                      </p:cBhvr>
                                      <p:to>
                                        <p:strVal val="visible"/>
                                      </p:to>
                                    </p:set>
                                    <p:anim calcmode="lin" valueType="num">
                                      <p:cBhvr additive="base">
                                        <p:cTn id="210" dur="500" fill="hold"/>
                                        <p:tgtEl>
                                          <p:spTgt spid="190"/>
                                        </p:tgtEl>
                                        <p:attrNameLst>
                                          <p:attrName>ppt_x</p:attrName>
                                        </p:attrNameLst>
                                      </p:cBhvr>
                                      <p:tavLst>
                                        <p:tav tm="0">
                                          <p:val>
                                            <p:strVal val="#ppt_x"/>
                                          </p:val>
                                        </p:tav>
                                        <p:tav tm="100000">
                                          <p:val>
                                            <p:strVal val="#ppt_x"/>
                                          </p:val>
                                        </p:tav>
                                      </p:tavLst>
                                    </p:anim>
                                    <p:anim calcmode="lin" valueType="num">
                                      <p:cBhvr additive="base">
                                        <p:cTn id="211" dur="500" fill="hold"/>
                                        <p:tgtEl>
                                          <p:spTgt spid="190"/>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91"/>
                                        </p:tgtEl>
                                        <p:attrNameLst>
                                          <p:attrName>style.visibility</p:attrName>
                                        </p:attrNameLst>
                                      </p:cBhvr>
                                      <p:to>
                                        <p:strVal val="visible"/>
                                      </p:to>
                                    </p:set>
                                    <p:anim calcmode="lin" valueType="num">
                                      <p:cBhvr additive="base">
                                        <p:cTn id="214" dur="500" fill="hold"/>
                                        <p:tgtEl>
                                          <p:spTgt spid="191"/>
                                        </p:tgtEl>
                                        <p:attrNameLst>
                                          <p:attrName>ppt_x</p:attrName>
                                        </p:attrNameLst>
                                      </p:cBhvr>
                                      <p:tavLst>
                                        <p:tav tm="0">
                                          <p:val>
                                            <p:strVal val="#ppt_x"/>
                                          </p:val>
                                        </p:tav>
                                        <p:tav tm="100000">
                                          <p:val>
                                            <p:strVal val="#ppt_x"/>
                                          </p:val>
                                        </p:tav>
                                      </p:tavLst>
                                    </p:anim>
                                    <p:anim calcmode="lin" valueType="num">
                                      <p:cBhvr additive="base">
                                        <p:cTn id="215" dur="500" fill="hold"/>
                                        <p:tgtEl>
                                          <p:spTgt spid="191"/>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92"/>
                                        </p:tgtEl>
                                        <p:attrNameLst>
                                          <p:attrName>style.visibility</p:attrName>
                                        </p:attrNameLst>
                                      </p:cBhvr>
                                      <p:to>
                                        <p:strVal val="visible"/>
                                      </p:to>
                                    </p:set>
                                    <p:anim calcmode="lin" valueType="num">
                                      <p:cBhvr additive="base">
                                        <p:cTn id="218" dur="500" fill="hold"/>
                                        <p:tgtEl>
                                          <p:spTgt spid="192"/>
                                        </p:tgtEl>
                                        <p:attrNameLst>
                                          <p:attrName>ppt_x</p:attrName>
                                        </p:attrNameLst>
                                      </p:cBhvr>
                                      <p:tavLst>
                                        <p:tav tm="0">
                                          <p:val>
                                            <p:strVal val="#ppt_x"/>
                                          </p:val>
                                        </p:tav>
                                        <p:tav tm="100000">
                                          <p:val>
                                            <p:strVal val="#ppt_x"/>
                                          </p:val>
                                        </p:tav>
                                      </p:tavLst>
                                    </p:anim>
                                    <p:anim calcmode="lin" valueType="num">
                                      <p:cBhvr additive="base">
                                        <p:cTn id="219" dur="500" fill="hold"/>
                                        <p:tgtEl>
                                          <p:spTgt spid="192"/>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93"/>
                                        </p:tgtEl>
                                        <p:attrNameLst>
                                          <p:attrName>style.visibility</p:attrName>
                                        </p:attrNameLst>
                                      </p:cBhvr>
                                      <p:to>
                                        <p:strVal val="visible"/>
                                      </p:to>
                                    </p:set>
                                    <p:anim calcmode="lin" valueType="num">
                                      <p:cBhvr additive="base">
                                        <p:cTn id="222" dur="500" fill="hold"/>
                                        <p:tgtEl>
                                          <p:spTgt spid="193"/>
                                        </p:tgtEl>
                                        <p:attrNameLst>
                                          <p:attrName>ppt_x</p:attrName>
                                        </p:attrNameLst>
                                      </p:cBhvr>
                                      <p:tavLst>
                                        <p:tav tm="0">
                                          <p:val>
                                            <p:strVal val="#ppt_x"/>
                                          </p:val>
                                        </p:tav>
                                        <p:tav tm="100000">
                                          <p:val>
                                            <p:strVal val="#ppt_x"/>
                                          </p:val>
                                        </p:tav>
                                      </p:tavLst>
                                    </p:anim>
                                    <p:anim calcmode="lin" valueType="num">
                                      <p:cBhvr additive="base">
                                        <p:cTn id="223" dur="500" fill="hold"/>
                                        <p:tgtEl>
                                          <p:spTgt spid="193"/>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94"/>
                                        </p:tgtEl>
                                        <p:attrNameLst>
                                          <p:attrName>style.visibility</p:attrName>
                                        </p:attrNameLst>
                                      </p:cBhvr>
                                      <p:to>
                                        <p:strVal val="visible"/>
                                      </p:to>
                                    </p:set>
                                    <p:anim calcmode="lin" valueType="num">
                                      <p:cBhvr additive="base">
                                        <p:cTn id="226" dur="500" fill="hold"/>
                                        <p:tgtEl>
                                          <p:spTgt spid="194"/>
                                        </p:tgtEl>
                                        <p:attrNameLst>
                                          <p:attrName>ppt_x</p:attrName>
                                        </p:attrNameLst>
                                      </p:cBhvr>
                                      <p:tavLst>
                                        <p:tav tm="0">
                                          <p:val>
                                            <p:strVal val="#ppt_x"/>
                                          </p:val>
                                        </p:tav>
                                        <p:tav tm="100000">
                                          <p:val>
                                            <p:strVal val="#ppt_x"/>
                                          </p:val>
                                        </p:tav>
                                      </p:tavLst>
                                    </p:anim>
                                    <p:anim calcmode="lin" valueType="num">
                                      <p:cBhvr additive="base">
                                        <p:cTn id="227" dur="500" fill="hold"/>
                                        <p:tgtEl>
                                          <p:spTgt spid="194"/>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95"/>
                                        </p:tgtEl>
                                        <p:attrNameLst>
                                          <p:attrName>style.visibility</p:attrName>
                                        </p:attrNameLst>
                                      </p:cBhvr>
                                      <p:to>
                                        <p:strVal val="visible"/>
                                      </p:to>
                                    </p:set>
                                    <p:anim calcmode="lin" valueType="num">
                                      <p:cBhvr additive="base">
                                        <p:cTn id="230" dur="500" fill="hold"/>
                                        <p:tgtEl>
                                          <p:spTgt spid="195"/>
                                        </p:tgtEl>
                                        <p:attrNameLst>
                                          <p:attrName>ppt_x</p:attrName>
                                        </p:attrNameLst>
                                      </p:cBhvr>
                                      <p:tavLst>
                                        <p:tav tm="0">
                                          <p:val>
                                            <p:strVal val="#ppt_x"/>
                                          </p:val>
                                        </p:tav>
                                        <p:tav tm="100000">
                                          <p:val>
                                            <p:strVal val="#ppt_x"/>
                                          </p:val>
                                        </p:tav>
                                      </p:tavLst>
                                    </p:anim>
                                    <p:anim calcmode="lin" valueType="num">
                                      <p:cBhvr additive="base">
                                        <p:cTn id="231" dur="500" fill="hold"/>
                                        <p:tgtEl>
                                          <p:spTgt spid="195"/>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96"/>
                                        </p:tgtEl>
                                        <p:attrNameLst>
                                          <p:attrName>style.visibility</p:attrName>
                                        </p:attrNameLst>
                                      </p:cBhvr>
                                      <p:to>
                                        <p:strVal val="visible"/>
                                      </p:to>
                                    </p:set>
                                    <p:anim calcmode="lin" valueType="num">
                                      <p:cBhvr additive="base">
                                        <p:cTn id="234" dur="500" fill="hold"/>
                                        <p:tgtEl>
                                          <p:spTgt spid="196"/>
                                        </p:tgtEl>
                                        <p:attrNameLst>
                                          <p:attrName>ppt_x</p:attrName>
                                        </p:attrNameLst>
                                      </p:cBhvr>
                                      <p:tavLst>
                                        <p:tav tm="0">
                                          <p:val>
                                            <p:strVal val="#ppt_x"/>
                                          </p:val>
                                        </p:tav>
                                        <p:tav tm="100000">
                                          <p:val>
                                            <p:strVal val="#ppt_x"/>
                                          </p:val>
                                        </p:tav>
                                      </p:tavLst>
                                    </p:anim>
                                    <p:anim calcmode="lin" valueType="num">
                                      <p:cBhvr additive="base">
                                        <p:cTn id="235" dur="500" fill="hold"/>
                                        <p:tgtEl>
                                          <p:spTgt spid="196"/>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97"/>
                                        </p:tgtEl>
                                        <p:attrNameLst>
                                          <p:attrName>style.visibility</p:attrName>
                                        </p:attrNameLst>
                                      </p:cBhvr>
                                      <p:to>
                                        <p:strVal val="visible"/>
                                      </p:to>
                                    </p:set>
                                    <p:anim calcmode="lin" valueType="num">
                                      <p:cBhvr additive="base">
                                        <p:cTn id="238" dur="500" fill="hold"/>
                                        <p:tgtEl>
                                          <p:spTgt spid="197"/>
                                        </p:tgtEl>
                                        <p:attrNameLst>
                                          <p:attrName>ppt_x</p:attrName>
                                        </p:attrNameLst>
                                      </p:cBhvr>
                                      <p:tavLst>
                                        <p:tav tm="0">
                                          <p:val>
                                            <p:strVal val="#ppt_x"/>
                                          </p:val>
                                        </p:tav>
                                        <p:tav tm="100000">
                                          <p:val>
                                            <p:strVal val="#ppt_x"/>
                                          </p:val>
                                        </p:tav>
                                      </p:tavLst>
                                    </p:anim>
                                    <p:anim calcmode="lin" valueType="num">
                                      <p:cBhvr additive="base">
                                        <p:cTn id="239" dur="500" fill="hold"/>
                                        <p:tgtEl>
                                          <p:spTgt spid="197"/>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98"/>
                                        </p:tgtEl>
                                        <p:attrNameLst>
                                          <p:attrName>style.visibility</p:attrName>
                                        </p:attrNameLst>
                                      </p:cBhvr>
                                      <p:to>
                                        <p:strVal val="visible"/>
                                      </p:to>
                                    </p:set>
                                    <p:anim calcmode="lin" valueType="num">
                                      <p:cBhvr additive="base">
                                        <p:cTn id="242" dur="500" fill="hold"/>
                                        <p:tgtEl>
                                          <p:spTgt spid="198"/>
                                        </p:tgtEl>
                                        <p:attrNameLst>
                                          <p:attrName>ppt_x</p:attrName>
                                        </p:attrNameLst>
                                      </p:cBhvr>
                                      <p:tavLst>
                                        <p:tav tm="0">
                                          <p:val>
                                            <p:strVal val="#ppt_x"/>
                                          </p:val>
                                        </p:tav>
                                        <p:tav tm="100000">
                                          <p:val>
                                            <p:strVal val="#ppt_x"/>
                                          </p:val>
                                        </p:tav>
                                      </p:tavLst>
                                    </p:anim>
                                    <p:anim calcmode="lin" valueType="num">
                                      <p:cBhvr additive="base">
                                        <p:cTn id="243" dur="500" fill="hold"/>
                                        <p:tgtEl>
                                          <p:spTgt spid="198"/>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99"/>
                                        </p:tgtEl>
                                        <p:attrNameLst>
                                          <p:attrName>style.visibility</p:attrName>
                                        </p:attrNameLst>
                                      </p:cBhvr>
                                      <p:to>
                                        <p:strVal val="visible"/>
                                      </p:to>
                                    </p:set>
                                    <p:anim calcmode="lin" valueType="num">
                                      <p:cBhvr additive="base">
                                        <p:cTn id="246" dur="500" fill="hold"/>
                                        <p:tgtEl>
                                          <p:spTgt spid="199"/>
                                        </p:tgtEl>
                                        <p:attrNameLst>
                                          <p:attrName>ppt_x</p:attrName>
                                        </p:attrNameLst>
                                      </p:cBhvr>
                                      <p:tavLst>
                                        <p:tav tm="0">
                                          <p:val>
                                            <p:strVal val="#ppt_x"/>
                                          </p:val>
                                        </p:tav>
                                        <p:tav tm="100000">
                                          <p:val>
                                            <p:strVal val="#ppt_x"/>
                                          </p:val>
                                        </p:tav>
                                      </p:tavLst>
                                    </p:anim>
                                    <p:anim calcmode="lin" valueType="num">
                                      <p:cBhvr additive="base">
                                        <p:cTn id="247" dur="500" fill="hold"/>
                                        <p:tgtEl>
                                          <p:spTgt spid="199"/>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200"/>
                                        </p:tgtEl>
                                        <p:attrNameLst>
                                          <p:attrName>style.visibility</p:attrName>
                                        </p:attrNameLst>
                                      </p:cBhvr>
                                      <p:to>
                                        <p:strVal val="visible"/>
                                      </p:to>
                                    </p:set>
                                    <p:anim calcmode="lin" valueType="num">
                                      <p:cBhvr additive="base">
                                        <p:cTn id="250" dur="500" fill="hold"/>
                                        <p:tgtEl>
                                          <p:spTgt spid="200"/>
                                        </p:tgtEl>
                                        <p:attrNameLst>
                                          <p:attrName>ppt_x</p:attrName>
                                        </p:attrNameLst>
                                      </p:cBhvr>
                                      <p:tavLst>
                                        <p:tav tm="0">
                                          <p:val>
                                            <p:strVal val="1+#ppt_w/2"/>
                                          </p:val>
                                        </p:tav>
                                        <p:tav tm="100000">
                                          <p:val>
                                            <p:strVal val="#ppt_x"/>
                                          </p:val>
                                        </p:tav>
                                      </p:tavLst>
                                    </p:anim>
                                    <p:anim calcmode="lin" valueType="num">
                                      <p:cBhvr additive="base">
                                        <p:cTn id="251" dur="500" fill="hold"/>
                                        <p:tgtEl>
                                          <p:spTgt spid="200"/>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201"/>
                                        </p:tgtEl>
                                        <p:attrNameLst>
                                          <p:attrName>style.visibility</p:attrName>
                                        </p:attrNameLst>
                                      </p:cBhvr>
                                      <p:to>
                                        <p:strVal val="visible"/>
                                      </p:to>
                                    </p:set>
                                    <p:anim calcmode="lin" valueType="num">
                                      <p:cBhvr additive="base">
                                        <p:cTn id="254" dur="500" fill="hold"/>
                                        <p:tgtEl>
                                          <p:spTgt spid="201"/>
                                        </p:tgtEl>
                                        <p:attrNameLst>
                                          <p:attrName>ppt_x</p:attrName>
                                        </p:attrNameLst>
                                      </p:cBhvr>
                                      <p:tavLst>
                                        <p:tav tm="0">
                                          <p:val>
                                            <p:strVal val="1+#ppt_w/2"/>
                                          </p:val>
                                        </p:tav>
                                        <p:tav tm="100000">
                                          <p:val>
                                            <p:strVal val="#ppt_x"/>
                                          </p:val>
                                        </p:tav>
                                      </p:tavLst>
                                    </p:anim>
                                    <p:anim calcmode="lin" valueType="num">
                                      <p:cBhvr additive="base">
                                        <p:cTn id="255" dur="500" fill="hold"/>
                                        <p:tgtEl>
                                          <p:spTgt spid="201"/>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202"/>
                                        </p:tgtEl>
                                        <p:attrNameLst>
                                          <p:attrName>style.visibility</p:attrName>
                                        </p:attrNameLst>
                                      </p:cBhvr>
                                      <p:to>
                                        <p:strVal val="visible"/>
                                      </p:to>
                                    </p:set>
                                    <p:anim calcmode="lin" valueType="num">
                                      <p:cBhvr additive="base">
                                        <p:cTn id="258" dur="500" fill="hold"/>
                                        <p:tgtEl>
                                          <p:spTgt spid="202"/>
                                        </p:tgtEl>
                                        <p:attrNameLst>
                                          <p:attrName>ppt_x</p:attrName>
                                        </p:attrNameLst>
                                      </p:cBhvr>
                                      <p:tavLst>
                                        <p:tav tm="0">
                                          <p:val>
                                            <p:strVal val="0-#ppt_w/2"/>
                                          </p:val>
                                        </p:tav>
                                        <p:tav tm="100000">
                                          <p:val>
                                            <p:strVal val="#ppt_x"/>
                                          </p:val>
                                        </p:tav>
                                      </p:tavLst>
                                    </p:anim>
                                    <p:anim calcmode="lin" valueType="num">
                                      <p:cBhvr additive="base">
                                        <p:cTn id="259" dur="500" fill="hold"/>
                                        <p:tgtEl>
                                          <p:spTgt spid="202"/>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203"/>
                                        </p:tgtEl>
                                        <p:attrNameLst>
                                          <p:attrName>style.visibility</p:attrName>
                                        </p:attrNameLst>
                                      </p:cBhvr>
                                      <p:to>
                                        <p:strVal val="visible"/>
                                      </p:to>
                                    </p:set>
                                    <p:anim calcmode="lin" valueType="num">
                                      <p:cBhvr additive="base">
                                        <p:cTn id="262" dur="500" fill="hold"/>
                                        <p:tgtEl>
                                          <p:spTgt spid="203"/>
                                        </p:tgtEl>
                                        <p:attrNameLst>
                                          <p:attrName>ppt_x</p:attrName>
                                        </p:attrNameLst>
                                      </p:cBhvr>
                                      <p:tavLst>
                                        <p:tav tm="0">
                                          <p:val>
                                            <p:strVal val="#ppt_x"/>
                                          </p:val>
                                        </p:tav>
                                        <p:tav tm="100000">
                                          <p:val>
                                            <p:strVal val="#ppt_x"/>
                                          </p:val>
                                        </p:tav>
                                      </p:tavLst>
                                    </p:anim>
                                    <p:anim calcmode="lin" valueType="num">
                                      <p:cBhvr additive="base">
                                        <p:cTn id="263" dur="500" fill="hold"/>
                                        <p:tgtEl>
                                          <p:spTgt spid="203"/>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204"/>
                                        </p:tgtEl>
                                        <p:attrNameLst>
                                          <p:attrName>style.visibility</p:attrName>
                                        </p:attrNameLst>
                                      </p:cBhvr>
                                      <p:to>
                                        <p:strVal val="visible"/>
                                      </p:to>
                                    </p:set>
                                    <p:anim calcmode="lin" valueType="num">
                                      <p:cBhvr additive="base">
                                        <p:cTn id="266" dur="500" fill="hold"/>
                                        <p:tgtEl>
                                          <p:spTgt spid="204"/>
                                        </p:tgtEl>
                                        <p:attrNameLst>
                                          <p:attrName>ppt_x</p:attrName>
                                        </p:attrNameLst>
                                      </p:cBhvr>
                                      <p:tavLst>
                                        <p:tav tm="0">
                                          <p:val>
                                            <p:strVal val="#ppt_x"/>
                                          </p:val>
                                        </p:tav>
                                        <p:tav tm="100000">
                                          <p:val>
                                            <p:strVal val="#ppt_x"/>
                                          </p:val>
                                        </p:tav>
                                      </p:tavLst>
                                    </p:anim>
                                    <p:anim calcmode="lin" valueType="num">
                                      <p:cBhvr additive="base">
                                        <p:cTn id="267" dur="500" fill="hold"/>
                                        <p:tgtEl>
                                          <p:spTgt spid="204"/>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205"/>
                                        </p:tgtEl>
                                        <p:attrNameLst>
                                          <p:attrName>style.visibility</p:attrName>
                                        </p:attrNameLst>
                                      </p:cBhvr>
                                      <p:to>
                                        <p:strVal val="visible"/>
                                      </p:to>
                                    </p:set>
                                    <p:anim calcmode="lin" valueType="num">
                                      <p:cBhvr additive="base">
                                        <p:cTn id="270" dur="500" fill="hold"/>
                                        <p:tgtEl>
                                          <p:spTgt spid="205"/>
                                        </p:tgtEl>
                                        <p:attrNameLst>
                                          <p:attrName>ppt_x</p:attrName>
                                        </p:attrNameLst>
                                      </p:cBhvr>
                                      <p:tavLst>
                                        <p:tav tm="0">
                                          <p:val>
                                            <p:strVal val="#ppt_x"/>
                                          </p:val>
                                        </p:tav>
                                        <p:tav tm="100000">
                                          <p:val>
                                            <p:strVal val="#ppt_x"/>
                                          </p:val>
                                        </p:tav>
                                      </p:tavLst>
                                    </p:anim>
                                    <p:anim calcmode="lin" valueType="num">
                                      <p:cBhvr additive="base">
                                        <p:cTn id="271" dur="500" fill="hold"/>
                                        <p:tgtEl>
                                          <p:spTgt spid="205"/>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206"/>
                                        </p:tgtEl>
                                        <p:attrNameLst>
                                          <p:attrName>style.visibility</p:attrName>
                                        </p:attrNameLst>
                                      </p:cBhvr>
                                      <p:to>
                                        <p:strVal val="visible"/>
                                      </p:to>
                                    </p:set>
                                    <p:anim calcmode="lin" valueType="num">
                                      <p:cBhvr additive="base">
                                        <p:cTn id="274" dur="500" fill="hold"/>
                                        <p:tgtEl>
                                          <p:spTgt spid="206"/>
                                        </p:tgtEl>
                                        <p:attrNameLst>
                                          <p:attrName>ppt_x</p:attrName>
                                        </p:attrNameLst>
                                      </p:cBhvr>
                                      <p:tavLst>
                                        <p:tav tm="0">
                                          <p:val>
                                            <p:strVal val="0-#ppt_w/2"/>
                                          </p:val>
                                        </p:tav>
                                        <p:tav tm="100000">
                                          <p:val>
                                            <p:strVal val="#ppt_x"/>
                                          </p:val>
                                        </p:tav>
                                      </p:tavLst>
                                    </p:anim>
                                    <p:anim calcmode="lin" valueType="num">
                                      <p:cBhvr additive="base">
                                        <p:cTn id="275" dur="500" fill="hold"/>
                                        <p:tgtEl>
                                          <p:spTgt spid="206"/>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207"/>
                                        </p:tgtEl>
                                        <p:attrNameLst>
                                          <p:attrName>style.visibility</p:attrName>
                                        </p:attrNameLst>
                                      </p:cBhvr>
                                      <p:to>
                                        <p:strVal val="visible"/>
                                      </p:to>
                                    </p:set>
                                    <p:anim calcmode="lin" valueType="num">
                                      <p:cBhvr additive="base">
                                        <p:cTn id="278" dur="500" fill="hold"/>
                                        <p:tgtEl>
                                          <p:spTgt spid="207"/>
                                        </p:tgtEl>
                                        <p:attrNameLst>
                                          <p:attrName>ppt_x</p:attrName>
                                        </p:attrNameLst>
                                      </p:cBhvr>
                                      <p:tavLst>
                                        <p:tav tm="0">
                                          <p:val>
                                            <p:strVal val="#ppt_x"/>
                                          </p:val>
                                        </p:tav>
                                        <p:tav tm="100000">
                                          <p:val>
                                            <p:strVal val="#ppt_x"/>
                                          </p:val>
                                        </p:tav>
                                      </p:tavLst>
                                    </p:anim>
                                    <p:anim calcmode="lin" valueType="num">
                                      <p:cBhvr additive="base">
                                        <p:cTn id="279" dur="500" fill="hold"/>
                                        <p:tgtEl>
                                          <p:spTgt spid="207"/>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208"/>
                                        </p:tgtEl>
                                        <p:attrNameLst>
                                          <p:attrName>style.visibility</p:attrName>
                                        </p:attrNameLst>
                                      </p:cBhvr>
                                      <p:to>
                                        <p:strVal val="visible"/>
                                      </p:to>
                                    </p:set>
                                    <p:anim calcmode="lin" valueType="num">
                                      <p:cBhvr additive="base">
                                        <p:cTn id="282" dur="500" fill="hold"/>
                                        <p:tgtEl>
                                          <p:spTgt spid="208"/>
                                        </p:tgtEl>
                                        <p:attrNameLst>
                                          <p:attrName>ppt_x</p:attrName>
                                        </p:attrNameLst>
                                      </p:cBhvr>
                                      <p:tavLst>
                                        <p:tav tm="0">
                                          <p:val>
                                            <p:strVal val="#ppt_x"/>
                                          </p:val>
                                        </p:tav>
                                        <p:tav tm="100000">
                                          <p:val>
                                            <p:strVal val="#ppt_x"/>
                                          </p:val>
                                        </p:tav>
                                      </p:tavLst>
                                    </p:anim>
                                    <p:anim calcmode="lin" valueType="num">
                                      <p:cBhvr additive="base">
                                        <p:cTn id="283" dur="500" fill="hold"/>
                                        <p:tgtEl>
                                          <p:spTgt spid="208"/>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209"/>
                                        </p:tgtEl>
                                        <p:attrNameLst>
                                          <p:attrName>style.visibility</p:attrName>
                                        </p:attrNameLst>
                                      </p:cBhvr>
                                      <p:to>
                                        <p:strVal val="visible"/>
                                      </p:to>
                                    </p:set>
                                    <p:anim calcmode="lin" valueType="num">
                                      <p:cBhvr additive="base">
                                        <p:cTn id="286" dur="500" fill="hold"/>
                                        <p:tgtEl>
                                          <p:spTgt spid="209"/>
                                        </p:tgtEl>
                                        <p:attrNameLst>
                                          <p:attrName>ppt_x</p:attrName>
                                        </p:attrNameLst>
                                      </p:cBhvr>
                                      <p:tavLst>
                                        <p:tav tm="0">
                                          <p:val>
                                            <p:strVal val="#ppt_x"/>
                                          </p:val>
                                        </p:tav>
                                        <p:tav tm="100000">
                                          <p:val>
                                            <p:strVal val="#ppt_x"/>
                                          </p:val>
                                        </p:tav>
                                      </p:tavLst>
                                    </p:anim>
                                    <p:anim calcmode="lin" valueType="num">
                                      <p:cBhvr additive="base">
                                        <p:cTn id="287" dur="500" fill="hold"/>
                                        <p:tgtEl>
                                          <p:spTgt spid="209"/>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210"/>
                                        </p:tgtEl>
                                        <p:attrNameLst>
                                          <p:attrName>style.visibility</p:attrName>
                                        </p:attrNameLst>
                                      </p:cBhvr>
                                      <p:to>
                                        <p:strVal val="visible"/>
                                      </p:to>
                                    </p:set>
                                    <p:anim calcmode="lin" valueType="num">
                                      <p:cBhvr additive="base">
                                        <p:cTn id="290" dur="500" fill="hold"/>
                                        <p:tgtEl>
                                          <p:spTgt spid="210"/>
                                        </p:tgtEl>
                                        <p:attrNameLst>
                                          <p:attrName>ppt_x</p:attrName>
                                        </p:attrNameLst>
                                      </p:cBhvr>
                                      <p:tavLst>
                                        <p:tav tm="0">
                                          <p:val>
                                            <p:strVal val="#ppt_x"/>
                                          </p:val>
                                        </p:tav>
                                        <p:tav tm="100000">
                                          <p:val>
                                            <p:strVal val="#ppt_x"/>
                                          </p:val>
                                        </p:tav>
                                      </p:tavLst>
                                    </p:anim>
                                    <p:anim calcmode="lin" valueType="num">
                                      <p:cBhvr additive="base">
                                        <p:cTn id="291" dur="500" fill="hold"/>
                                        <p:tgtEl>
                                          <p:spTgt spid="210"/>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211"/>
                                        </p:tgtEl>
                                        <p:attrNameLst>
                                          <p:attrName>style.visibility</p:attrName>
                                        </p:attrNameLst>
                                      </p:cBhvr>
                                      <p:to>
                                        <p:strVal val="visible"/>
                                      </p:to>
                                    </p:set>
                                    <p:anim calcmode="lin" valueType="num">
                                      <p:cBhvr additive="base">
                                        <p:cTn id="294" dur="500" fill="hold"/>
                                        <p:tgtEl>
                                          <p:spTgt spid="211"/>
                                        </p:tgtEl>
                                        <p:attrNameLst>
                                          <p:attrName>ppt_x</p:attrName>
                                        </p:attrNameLst>
                                      </p:cBhvr>
                                      <p:tavLst>
                                        <p:tav tm="0">
                                          <p:val>
                                            <p:strVal val="#ppt_x"/>
                                          </p:val>
                                        </p:tav>
                                        <p:tav tm="100000">
                                          <p:val>
                                            <p:strVal val="#ppt_x"/>
                                          </p:val>
                                        </p:tav>
                                      </p:tavLst>
                                    </p:anim>
                                    <p:anim calcmode="lin" valueType="num">
                                      <p:cBhvr additive="base">
                                        <p:cTn id="295" dur="500" fill="hold"/>
                                        <p:tgtEl>
                                          <p:spTgt spid="211"/>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212"/>
                                        </p:tgtEl>
                                        <p:attrNameLst>
                                          <p:attrName>style.visibility</p:attrName>
                                        </p:attrNameLst>
                                      </p:cBhvr>
                                      <p:to>
                                        <p:strVal val="visible"/>
                                      </p:to>
                                    </p:set>
                                    <p:anim calcmode="lin" valueType="num">
                                      <p:cBhvr additive="base">
                                        <p:cTn id="298" dur="500" fill="hold"/>
                                        <p:tgtEl>
                                          <p:spTgt spid="212"/>
                                        </p:tgtEl>
                                        <p:attrNameLst>
                                          <p:attrName>ppt_x</p:attrName>
                                        </p:attrNameLst>
                                      </p:cBhvr>
                                      <p:tavLst>
                                        <p:tav tm="0">
                                          <p:val>
                                            <p:strVal val="#ppt_x"/>
                                          </p:val>
                                        </p:tav>
                                        <p:tav tm="100000">
                                          <p:val>
                                            <p:strVal val="#ppt_x"/>
                                          </p:val>
                                        </p:tav>
                                      </p:tavLst>
                                    </p:anim>
                                    <p:anim calcmode="lin" valueType="num">
                                      <p:cBhvr additive="base">
                                        <p:cTn id="299" dur="500" fill="hold"/>
                                        <p:tgtEl>
                                          <p:spTgt spid="212"/>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213"/>
                                        </p:tgtEl>
                                        <p:attrNameLst>
                                          <p:attrName>style.visibility</p:attrName>
                                        </p:attrNameLst>
                                      </p:cBhvr>
                                      <p:to>
                                        <p:strVal val="visible"/>
                                      </p:to>
                                    </p:set>
                                    <p:anim calcmode="lin" valueType="num">
                                      <p:cBhvr additive="base">
                                        <p:cTn id="302" dur="500" fill="hold"/>
                                        <p:tgtEl>
                                          <p:spTgt spid="213"/>
                                        </p:tgtEl>
                                        <p:attrNameLst>
                                          <p:attrName>ppt_x</p:attrName>
                                        </p:attrNameLst>
                                      </p:cBhvr>
                                      <p:tavLst>
                                        <p:tav tm="0">
                                          <p:val>
                                            <p:strVal val="#ppt_x"/>
                                          </p:val>
                                        </p:tav>
                                        <p:tav tm="100000">
                                          <p:val>
                                            <p:strVal val="#ppt_x"/>
                                          </p:val>
                                        </p:tav>
                                      </p:tavLst>
                                    </p:anim>
                                    <p:anim calcmode="lin" valueType="num">
                                      <p:cBhvr additive="base">
                                        <p:cTn id="303" dur="500" fill="hold"/>
                                        <p:tgtEl>
                                          <p:spTgt spid="213"/>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214"/>
                                        </p:tgtEl>
                                        <p:attrNameLst>
                                          <p:attrName>style.visibility</p:attrName>
                                        </p:attrNameLst>
                                      </p:cBhvr>
                                      <p:to>
                                        <p:strVal val="visible"/>
                                      </p:to>
                                    </p:set>
                                    <p:anim calcmode="lin" valueType="num">
                                      <p:cBhvr additive="base">
                                        <p:cTn id="306" dur="500" fill="hold"/>
                                        <p:tgtEl>
                                          <p:spTgt spid="214"/>
                                        </p:tgtEl>
                                        <p:attrNameLst>
                                          <p:attrName>ppt_x</p:attrName>
                                        </p:attrNameLst>
                                      </p:cBhvr>
                                      <p:tavLst>
                                        <p:tav tm="0">
                                          <p:val>
                                            <p:strVal val="#ppt_x"/>
                                          </p:val>
                                        </p:tav>
                                        <p:tav tm="100000">
                                          <p:val>
                                            <p:strVal val="#ppt_x"/>
                                          </p:val>
                                        </p:tav>
                                      </p:tavLst>
                                    </p:anim>
                                    <p:anim calcmode="lin" valueType="num">
                                      <p:cBhvr additive="base">
                                        <p:cTn id="307" dur="500" fill="hold"/>
                                        <p:tgtEl>
                                          <p:spTgt spid="214"/>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215"/>
                                        </p:tgtEl>
                                        <p:attrNameLst>
                                          <p:attrName>style.visibility</p:attrName>
                                        </p:attrNameLst>
                                      </p:cBhvr>
                                      <p:to>
                                        <p:strVal val="visible"/>
                                      </p:to>
                                    </p:set>
                                    <p:anim calcmode="lin" valueType="num">
                                      <p:cBhvr additive="base">
                                        <p:cTn id="310" dur="500" fill="hold"/>
                                        <p:tgtEl>
                                          <p:spTgt spid="215"/>
                                        </p:tgtEl>
                                        <p:attrNameLst>
                                          <p:attrName>ppt_x</p:attrName>
                                        </p:attrNameLst>
                                      </p:cBhvr>
                                      <p:tavLst>
                                        <p:tav tm="0">
                                          <p:val>
                                            <p:strVal val="#ppt_x"/>
                                          </p:val>
                                        </p:tav>
                                        <p:tav tm="100000">
                                          <p:val>
                                            <p:strVal val="#ppt_x"/>
                                          </p:val>
                                        </p:tav>
                                      </p:tavLst>
                                    </p:anim>
                                    <p:anim calcmode="lin" valueType="num">
                                      <p:cBhvr additive="base">
                                        <p:cTn id="311" dur="500" fill="hold"/>
                                        <p:tgtEl>
                                          <p:spTgt spid="215"/>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216"/>
                                        </p:tgtEl>
                                        <p:attrNameLst>
                                          <p:attrName>style.visibility</p:attrName>
                                        </p:attrNameLst>
                                      </p:cBhvr>
                                      <p:to>
                                        <p:strVal val="visible"/>
                                      </p:to>
                                    </p:set>
                                    <p:anim calcmode="lin" valueType="num">
                                      <p:cBhvr additive="base">
                                        <p:cTn id="314" dur="500" fill="hold"/>
                                        <p:tgtEl>
                                          <p:spTgt spid="216"/>
                                        </p:tgtEl>
                                        <p:attrNameLst>
                                          <p:attrName>ppt_x</p:attrName>
                                        </p:attrNameLst>
                                      </p:cBhvr>
                                      <p:tavLst>
                                        <p:tav tm="0">
                                          <p:val>
                                            <p:strVal val="#ppt_x"/>
                                          </p:val>
                                        </p:tav>
                                        <p:tav tm="100000">
                                          <p:val>
                                            <p:strVal val="#ppt_x"/>
                                          </p:val>
                                        </p:tav>
                                      </p:tavLst>
                                    </p:anim>
                                    <p:anim calcmode="lin" valueType="num">
                                      <p:cBhvr additive="base">
                                        <p:cTn id="315" dur="500" fill="hold"/>
                                        <p:tgtEl>
                                          <p:spTgt spid="216"/>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217"/>
                                        </p:tgtEl>
                                        <p:attrNameLst>
                                          <p:attrName>style.visibility</p:attrName>
                                        </p:attrNameLst>
                                      </p:cBhvr>
                                      <p:to>
                                        <p:strVal val="visible"/>
                                      </p:to>
                                    </p:set>
                                    <p:anim calcmode="lin" valueType="num">
                                      <p:cBhvr additive="base">
                                        <p:cTn id="318" dur="500" fill="hold"/>
                                        <p:tgtEl>
                                          <p:spTgt spid="217"/>
                                        </p:tgtEl>
                                        <p:attrNameLst>
                                          <p:attrName>ppt_x</p:attrName>
                                        </p:attrNameLst>
                                      </p:cBhvr>
                                      <p:tavLst>
                                        <p:tav tm="0">
                                          <p:val>
                                            <p:strVal val="#ppt_x"/>
                                          </p:val>
                                        </p:tav>
                                        <p:tav tm="100000">
                                          <p:val>
                                            <p:strVal val="#ppt_x"/>
                                          </p:val>
                                        </p:tav>
                                      </p:tavLst>
                                    </p:anim>
                                    <p:anim calcmode="lin" valueType="num">
                                      <p:cBhvr additive="base">
                                        <p:cTn id="319" dur="500" fill="hold"/>
                                        <p:tgtEl>
                                          <p:spTgt spid="217"/>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218"/>
                                        </p:tgtEl>
                                        <p:attrNameLst>
                                          <p:attrName>style.visibility</p:attrName>
                                        </p:attrNameLst>
                                      </p:cBhvr>
                                      <p:to>
                                        <p:strVal val="visible"/>
                                      </p:to>
                                    </p:set>
                                    <p:anim calcmode="lin" valueType="num">
                                      <p:cBhvr additive="base">
                                        <p:cTn id="322" dur="500" fill="hold"/>
                                        <p:tgtEl>
                                          <p:spTgt spid="218"/>
                                        </p:tgtEl>
                                        <p:attrNameLst>
                                          <p:attrName>ppt_x</p:attrName>
                                        </p:attrNameLst>
                                      </p:cBhvr>
                                      <p:tavLst>
                                        <p:tav tm="0">
                                          <p:val>
                                            <p:strVal val="#ppt_x"/>
                                          </p:val>
                                        </p:tav>
                                        <p:tav tm="100000">
                                          <p:val>
                                            <p:strVal val="#ppt_x"/>
                                          </p:val>
                                        </p:tav>
                                      </p:tavLst>
                                    </p:anim>
                                    <p:anim calcmode="lin" valueType="num">
                                      <p:cBhvr additive="base">
                                        <p:cTn id="323" dur="500" fill="hold"/>
                                        <p:tgtEl>
                                          <p:spTgt spid="218"/>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219"/>
                                        </p:tgtEl>
                                        <p:attrNameLst>
                                          <p:attrName>style.visibility</p:attrName>
                                        </p:attrNameLst>
                                      </p:cBhvr>
                                      <p:to>
                                        <p:strVal val="visible"/>
                                      </p:to>
                                    </p:set>
                                    <p:anim calcmode="lin" valueType="num">
                                      <p:cBhvr additive="base">
                                        <p:cTn id="326" dur="500" fill="hold"/>
                                        <p:tgtEl>
                                          <p:spTgt spid="219"/>
                                        </p:tgtEl>
                                        <p:attrNameLst>
                                          <p:attrName>ppt_x</p:attrName>
                                        </p:attrNameLst>
                                      </p:cBhvr>
                                      <p:tavLst>
                                        <p:tav tm="0">
                                          <p:val>
                                            <p:strVal val="#ppt_x"/>
                                          </p:val>
                                        </p:tav>
                                        <p:tav tm="100000">
                                          <p:val>
                                            <p:strVal val="#ppt_x"/>
                                          </p:val>
                                        </p:tav>
                                      </p:tavLst>
                                    </p:anim>
                                    <p:anim calcmode="lin" valueType="num">
                                      <p:cBhvr additive="base">
                                        <p:cTn id="327" dur="500" fill="hold"/>
                                        <p:tgtEl>
                                          <p:spTgt spid="219"/>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220"/>
                                        </p:tgtEl>
                                        <p:attrNameLst>
                                          <p:attrName>style.visibility</p:attrName>
                                        </p:attrNameLst>
                                      </p:cBhvr>
                                      <p:to>
                                        <p:strVal val="visible"/>
                                      </p:to>
                                    </p:set>
                                    <p:anim calcmode="lin" valueType="num">
                                      <p:cBhvr additive="base">
                                        <p:cTn id="330" dur="500" fill="hold"/>
                                        <p:tgtEl>
                                          <p:spTgt spid="220"/>
                                        </p:tgtEl>
                                        <p:attrNameLst>
                                          <p:attrName>ppt_x</p:attrName>
                                        </p:attrNameLst>
                                      </p:cBhvr>
                                      <p:tavLst>
                                        <p:tav tm="0">
                                          <p:val>
                                            <p:strVal val="#ppt_x"/>
                                          </p:val>
                                        </p:tav>
                                        <p:tav tm="100000">
                                          <p:val>
                                            <p:strVal val="#ppt_x"/>
                                          </p:val>
                                        </p:tav>
                                      </p:tavLst>
                                    </p:anim>
                                    <p:anim calcmode="lin" valueType="num">
                                      <p:cBhvr additive="base">
                                        <p:cTn id="331" dur="500" fill="hold"/>
                                        <p:tgtEl>
                                          <p:spTgt spid="220"/>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221"/>
                                        </p:tgtEl>
                                        <p:attrNameLst>
                                          <p:attrName>style.visibility</p:attrName>
                                        </p:attrNameLst>
                                      </p:cBhvr>
                                      <p:to>
                                        <p:strVal val="visible"/>
                                      </p:to>
                                    </p:set>
                                    <p:anim calcmode="lin" valueType="num">
                                      <p:cBhvr additive="base">
                                        <p:cTn id="334" dur="500" fill="hold"/>
                                        <p:tgtEl>
                                          <p:spTgt spid="221"/>
                                        </p:tgtEl>
                                        <p:attrNameLst>
                                          <p:attrName>ppt_x</p:attrName>
                                        </p:attrNameLst>
                                      </p:cBhvr>
                                      <p:tavLst>
                                        <p:tav tm="0">
                                          <p:val>
                                            <p:strVal val="#ppt_x"/>
                                          </p:val>
                                        </p:tav>
                                        <p:tav tm="100000">
                                          <p:val>
                                            <p:strVal val="#ppt_x"/>
                                          </p:val>
                                        </p:tav>
                                      </p:tavLst>
                                    </p:anim>
                                    <p:anim calcmode="lin" valueType="num">
                                      <p:cBhvr additive="base">
                                        <p:cTn id="335" dur="500" fill="hold"/>
                                        <p:tgtEl>
                                          <p:spTgt spid="221"/>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222"/>
                                        </p:tgtEl>
                                        <p:attrNameLst>
                                          <p:attrName>style.visibility</p:attrName>
                                        </p:attrNameLst>
                                      </p:cBhvr>
                                      <p:to>
                                        <p:strVal val="visible"/>
                                      </p:to>
                                    </p:set>
                                    <p:anim calcmode="lin" valueType="num">
                                      <p:cBhvr additive="base">
                                        <p:cTn id="338" dur="500" fill="hold"/>
                                        <p:tgtEl>
                                          <p:spTgt spid="222"/>
                                        </p:tgtEl>
                                        <p:attrNameLst>
                                          <p:attrName>ppt_x</p:attrName>
                                        </p:attrNameLst>
                                      </p:cBhvr>
                                      <p:tavLst>
                                        <p:tav tm="0">
                                          <p:val>
                                            <p:strVal val="#ppt_x"/>
                                          </p:val>
                                        </p:tav>
                                        <p:tav tm="100000">
                                          <p:val>
                                            <p:strVal val="#ppt_x"/>
                                          </p:val>
                                        </p:tav>
                                      </p:tavLst>
                                    </p:anim>
                                    <p:anim calcmode="lin" valueType="num">
                                      <p:cBhvr additive="base">
                                        <p:cTn id="339" dur="500" fill="hold"/>
                                        <p:tgtEl>
                                          <p:spTgt spid="222"/>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223"/>
                                        </p:tgtEl>
                                        <p:attrNameLst>
                                          <p:attrName>style.visibility</p:attrName>
                                        </p:attrNameLst>
                                      </p:cBhvr>
                                      <p:to>
                                        <p:strVal val="visible"/>
                                      </p:to>
                                    </p:set>
                                    <p:anim calcmode="lin" valueType="num">
                                      <p:cBhvr additive="base">
                                        <p:cTn id="342" dur="500" fill="hold"/>
                                        <p:tgtEl>
                                          <p:spTgt spid="223"/>
                                        </p:tgtEl>
                                        <p:attrNameLst>
                                          <p:attrName>ppt_x</p:attrName>
                                        </p:attrNameLst>
                                      </p:cBhvr>
                                      <p:tavLst>
                                        <p:tav tm="0">
                                          <p:val>
                                            <p:strVal val="#ppt_x"/>
                                          </p:val>
                                        </p:tav>
                                        <p:tav tm="100000">
                                          <p:val>
                                            <p:strVal val="#ppt_x"/>
                                          </p:val>
                                        </p:tav>
                                      </p:tavLst>
                                    </p:anim>
                                    <p:anim calcmode="lin" valueType="num">
                                      <p:cBhvr additive="base">
                                        <p:cTn id="343" dur="500" fill="hold"/>
                                        <p:tgtEl>
                                          <p:spTgt spid="223"/>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224"/>
                                        </p:tgtEl>
                                        <p:attrNameLst>
                                          <p:attrName>style.visibility</p:attrName>
                                        </p:attrNameLst>
                                      </p:cBhvr>
                                      <p:to>
                                        <p:strVal val="visible"/>
                                      </p:to>
                                    </p:set>
                                    <p:animEffect transition="in" filter="fade">
                                      <p:cBhvr>
                                        <p:cTn id="347" dur="1000"/>
                                        <p:tgtEl>
                                          <p:spTgt spid="224"/>
                                        </p:tgtEl>
                                      </p:cBhvr>
                                    </p:animEffect>
                                    <p:anim calcmode="lin" valueType="num">
                                      <p:cBhvr>
                                        <p:cTn id="348" dur="1000" fill="hold"/>
                                        <p:tgtEl>
                                          <p:spTgt spid="224"/>
                                        </p:tgtEl>
                                        <p:attrNameLst>
                                          <p:attrName>ppt_x</p:attrName>
                                        </p:attrNameLst>
                                      </p:cBhvr>
                                      <p:tavLst>
                                        <p:tav tm="0">
                                          <p:val>
                                            <p:strVal val="#ppt_x"/>
                                          </p:val>
                                        </p:tav>
                                        <p:tav tm="100000">
                                          <p:val>
                                            <p:strVal val="#ppt_x"/>
                                          </p:val>
                                        </p:tav>
                                      </p:tavLst>
                                    </p:anim>
                                    <p:anim calcmode="lin" valueType="num">
                                      <p:cBhvr>
                                        <p:cTn id="349" dur="1000" fill="hold"/>
                                        <p:tgtEl>
                                          <p:spTgt spid="224"/>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225"/>
                                        </p:tgtEl>
                                        <p:attrNameLst>
                                          <p:attrName>style.visibility</p:attrName>
                                        </p:attrNameLst>
                                      </p:cBhvr>
                                      <p:to>
                                        <p:strVal val="visible"/>
                                      </p:to>
                                    </p:set>
                                    <p:animEffect transition="in" filter="wipe(left)">
                                      <p:cBhvr>
                                        <p:cTn id="353" dur="500"/>
                                        <p:tgtEl>
                                          <p:spTgt spid="225"/>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226"/>
                                        </p:tgtEl>
                                        <p:attrNameLst>
                                          <p:attrName>style.visibility</p:attrName>
                                        </p:attrNameLst>
                                      </p:cBhvr>
                                      <p:to>
                                        <p:strVal val="visible"/>
                                      </p:to>
                                    </p:set>
                                    <p:animEffect transition="in" filter="wipe(left)">
                                      <p:cBhvr>
                                        <p:cTn id="357" dur="500"/>
                                        <p:tgtEl>
                                          <p:spTgt spid="226"/>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227"/>
                                        </p:tgtEl>
                                        <p:attrNameLst>
                                          <p:attrName>style.visibility</p:attrName>
                                        </p:attrNameLst>
                                      </p:cBhvr>
                                      <p:to>
                                        <p:strVal val="visible"/>
                                      </p:to>
                                    </p:set>
                                    <p:animEffect transition="in" filter="wipe(left)">
                                      <p:cBhvr>
                                        <p:cTn id="360" dur="500"/>
                                        <p:tgtEl>
                                          <p:spTgt spid="227"/>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228"/>
                                        </p:tgtEl>
                                        <p:attrNameLst>
                                          <p:attrName>style.visibility</p:attrName>
                                        </p:attrNameLst>
                                      </p:cBhvr>
                                      <p:to>
                                        <p:strVal val="visible"/>
                                      </p:to>
                                    </p:set>
                                    <p:animEffect transition="in" filter="fade">
                                      <p:cBhvr>
                                        <p:cTn id="364" dur="1000"/>
                                        <p:tgtEl>
                                          <p:spTgt spid="228"/>
                                        </p:tgtEl>
                                      </p:cBhvr>
                                    </p:animEffect>
                                    <p:anim calcmode="lin" valueType="num">
                                      <p:cBhvr>
                                        <p:cTn id="365" dur="1000" fill="hold"/>
                                        <p:tgtEl>
                                          <p:spTgt spid="228"/>
                                        </p:tgtEl>
                                        <p:attrNameLst>
                                          <p:attrName>ppt_x</p:attrName>
                                        </p:attrNameLst>
                                      </p:cBhvr>
                                      <p:tavLst>
                                        <p:tav tm="0">
                                          <p:val>
                                            <p:strVal val="#ppt_x"/>
                                          </p:val>
                                        </p:tav>
                                        <p:tav tm="100000">
                                          <p:val>
                                            <p:strVal val="#ppt_x"/>
                                          </p:val>
                                        </p:tav>
                                      </p:tavLst>
                                    </p:anim>
                                    <p:anim calcmode="lin" valueType="num">
                                      <p:cBhvr>
                                        <p:cTn id="366" dur="1000" fill="hold"/>
                                        <p:tgtEl>
                                          <p:spTgt spid="228"/>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229"/>
                                        </p:tgtEl>
                                        <p:attrNameLst>
                                          <p:attrName>style.visibility</p:attrName>
                                        </p:attrNameLst>
                                      </p:cBhvr>
                                      <p:to>
                                        <p:strVal val="visible"/>
                                      </p:to>
                                    </p:set>
                                    <p:animEffect transition="in" filter="wipe(left)">
                                      <p:cBhvr>
                                        <p:cTn id="370" dur="500"/>
                                        <p:tgtEl>
                                          <p:spTgt spid="229"/>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230"/>
                                        </p:tgtEl>
                                        <p:attrNameLst>
                                          <p:attrName>style.visibility</p:attrName>
                                        </p:attrNameLst>
                                      </p:cBhvr>
                                      <p:to>
                                        <p:strVal val="visible"/>
                                      </p:to>
                                    </p:set>
                                    <p:animEffect transition="in" filter="wipe(left)">
                                      <p:cBhvr>
                                        <p:cTn id="374" dur="500"/>
                                        <p:tgtEl>
                                          <p:spTgt spid="230"/>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231"/>
                                        </p:tgtEl>
                                        <p:attrNameLst>
                                          <p:attrName>style.visibility</p:attrName>
                                        </p:attrNameLst>
                                      </p:cBhvr>
                                      <p:to>
                                        <p:strVal val="visible"/>
                                      </p:to>
                                    </p:set>
                                    <p:animEffect transition="in" filter="wipe(left)">
                                      <p:cBhvr>
                                        <p:cTn id="377" dur="500"/>
                                        <p:tgtEl>
                                          <p:spTgt spid="231"/>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232"/>
                                        </p:tgtEl>
                                        <p:attrNameLst>
                                          <p:attrName>style.visibility</p:attrName>
                                        </p:attrNameLst>
                                      </p:cBhvr>
                                      <p:to>
                                        <p:strVal val="visible"/>
                                      </p:to>
                                    </p:set>
                                    <p:animEffect transition="in" filter="fade">
                                      <p:cBhvr>
                                        <p:cTn id="381" dur="1000"/>
                                        <p:tgtEl>
                                          <p:spTgt spid="232"/>
                                        </p:tgtEl>
                                      </p:cBhvr>
                                    </p:animEffect>
                                    <p:anim calcmode="lin" valueType="num">
                                      <p:cBhvr>
                                        <p:cTn id="382" dur="1000" fill="hold"/>
                                        <p:tgtEl>
                                          <p:spTgt spid="232"/>
                                        </p:tgtEl>
                                        <p:attrNameLst>
                                          <p:attrName>ppt_x</p:attrName>
                                        </p:attrNameLst>
                                      </p:cBhvr>
                                      <p:tavLst>
                                        <p:tav tm="0">
                                          <p:val>
                                            <p:strVal val="#ppt_x"/>
                                          </p:val>
                                        </p:tav>
                                        <p:tav tm="100000">
                                          <p:val>
                                            <p:strVal val="#ppt_x"/>
                                          </p:val>
                                        </p:tav>
                                      </p:tavLst>
                                    </p:anim>
                                    <p:anim calcmode="lin" valueType="num">
                                      <p:cBhvr>
                                        <p:cTn id="383" dur="1000" fill="hold"/>
                                        <p:tgtEl>
                                          <p:spTgt spid="232"/>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233"/>
                                        </p:tgtEl>
                                        <p:attrNameLst>
                                          <p:attrName>style.visibility</p:attrName>
                                        </p:attrNameLst>
                                      </p:cBhvr>
                                      <p:to>
                                        <p:strVal val="visible"/>
                                      </p:to>
                                    </p:set>
                                    <p:animEffect transition="in" filter="wipe(left)">
                                      <p:cBhvr>
                                        <p:cTn id="387" dur="500"/>
                                        <p:tgtEl>
                                          <p:spTgt spid="233"/>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234"/>
                                        </p:tgtEl>
                                        <p:attrNameLst>
                                          <p:attrName>style.visibility</p:attrName>
                                        </p:attrNameLst>
                                      </p:cBhvr>
                                      <p:to>
                                        <p:strVal val="visible"/>
                                      </p:to>
                                    </p:set>
                                    <p:animEffect transition="in" filter="wipe(left)">
                                      <p:cBhvr>
                                        <p:cTn id="391" dur="500"/>
                                        <p:tgtEl>
                                          <p:spTgt spid="234"/>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235"/>
                                        </p:tgtEl>
                                        <p:attrNameLst>
                                          <p:attrName>style.visibility</p:attrName>
                                        </p:attrNameLst>
                                      </p:cBhvr>
                                      <p:to>
                                        <p:strVal val="visible"/>
                                      </p:to>
                                    </p:set>
                                    <p:animEffect transition="in" filter="wipe(left)">
                                      <p:cBhvr>
                                        <p:cTn id="394" dur="5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6" grpId="0"/>
      <p:bldP spid="227" grpId="0"/>
      <p:bldP spid="228" grpId="0" animBg="1"/>
      <p:bldP spid="230" grpId="0"/>
      <p:bldP spid="231" grpId="0"/>
      <p:bldP spid="232" grpId="0" animBg="1"/>
      <p:bldP spid="234" grpId="0"/>
      <p:bldP spid="2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79291" y="1863919"/>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圆角矩形 52"/>
          <p:cNvSpPr/>
          <p:nvPr/>
        </p:nvSpPr>
        <p:spPr>
          <a:xfrm>
            <a:off x="-287273" y="163234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标题 4"/>
          <p:cNvSpPr txBox="1">
            <a:spLocks/>
          </p:cNvSpPr>
          <p:nvPr/>
        </p:nvSpPr>
        <p:spPr>
          <a:xfrm>
            <a:off x="36677" y="1879838"/>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5" name="标题 4"/>
          <p:cNvSpPr txBox="1">
            <a:spLocks/>
          </p:cNvSpPr>
          <p:nvPr/>
        </p:nvSpPr>
        <p:spPr>
          <a:xfrm>
            <a:off x="36678" y="163234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6" name="圆角矩形 55"/>
          <p:cNvSpPr/>
          <p:nvPr/>
        </p:nvSpPr>
        <p:spPr>
          <a:xfrm>
            <a:off x="-287274" y="215511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标题 4"/>
          <p:cNvSpPr txBox="1">
            <a:spLocks/>
          </p:cNvSpPr>
          <p:nvPr/>
        </p:nvSpPr>
        <p:spPr>
          <a:xfrm>
            <a:off x="36678" y="215511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8" name="圆角矩形 57"/>
          <p:cNvSpPr/>
          <p:nvPr/>
        </p:nvSpPr>
        <p:spPr>
          <a:xfrm>
            <a:off x="-287274" y="238695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标题 4"/>
          <p:cNvSpPr txBox="1">
            <a:spLocks/>
          </p:cNvSpPr>
          <p:nvPr/>
        </p:nvSpPr>
        <p:spPr>
          <a:xfrm>
            <a:off x="36678" y="238695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圆角矩形 59"/>
          <p:cNvSpPr/>
          <p:nvPr/>
        </p:nvSpPr>
        <p:spPr>
          <a:xfrm>
            <a:off x="-287274" y="261649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标题 4"/>
          <p:cNvSpPr txBox="1">
            <a:spLocks/>
          </p:cNvSpPr>
          <p:nvPr/>
        </p:nvSpPr>
        <p:spPr>
          <a:xfrm>
            <a:off x="36678" y="261649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grpSp>
        <p:nvGrpSpPr>
          <p:cNvPr id="62" name="组合 61"/>
          <p:cNvGrpSpPr/>
          <p:nvPr/>
        </p:nvGrpSpPr>
        <p:grpSpPr>
          <a:xfrm>
            <a:off x="3950067" y="1628800"/>
            <a:ext cx="842064" cy="976795"/>
            <a:chOff x="5301679" y="1577352"/>
            <a:chExt cx="1123045" cy="1302732"/>
          </a:xfrm>
        </p:grpSpPr>
        <p:sp>
          <p:nvSpPr>
            <p:cNvPr id="63" name="六边形 62"/>
            <p:cNvSpPr/>
            <p:nvPr/>
          </p:nvSpPr>
          <p:spPr>
            <a:xfrm rot="5400000">
              <a:off x="5211836" y="1667195"/>
              <a:ext cx="1302732" cy="1123045"/>
            </a:xfrm>
            <a:prstGeom prst="hexag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64"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4400262" y="2433215"/>
            <a:ext cx="842064" cy="976795"/>
            <a:chOff x="5902096" y="2650185"/>
            <a:chExt cx="1123045" cy="1302732"/>
          </a:xfrm>
        </p:grpSpPr>
        <p:sp>
          <p:nvSpPr>
            <p:cNvPr id="66" name="六边形 65"/>
            <p:cNvSpPr/>
            <p:nvPr/>
          </p:nvSpPr>
          <p:spPr>
            <a:xfrm rot="5400000">
              <a:off x="5812253" y="2740028"/>
              <a:ext cx="1302732" cy="1123045"/>
            </a:xfrm>
            <a:prstGeom prst="hexag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67"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3950067" y="3238379"/>
            <a:ext cx="842064" cy="976795"/>
            <a:chOff x="5301679" y="3724016"/>
            <a:chExt cx="1123045" cy="1302732"/>
          </a:xfrm>
        </p:grpSpPr>
        <p:sp>
          <p:nvSpPr>
            <p:cNvPr id="69" name="六边形 68"/>
            <p:cNvSpPr/>
            <p:nvPr/>
          </p:nvSpPr>
          <p:spPr>
            <a:xfrm rot="5400000">
              <a:off x="5211836" y="3813859"/>
              <a:ext cx="1302732" cy="1123045"/>
            </a:xfrm>
            <a:prstGeom prst="hexag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70"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cxnSp>
        <p:nvCxnSpPr>
          <p:cNvPr id="71" name="直接连接符 70"/>
          <p:cNvCxnSpPr/>
          <p:nvPr/>
        </p:nvCxnSpPr>
        <p:spPr>
          <a:xfrm>
            <a:off x="1284718" y="2116822"/>
            <a:ext cx="2482671" cy="0"/>
          </a:xfrm>
          <a:prstGeom prst="line">
            <a:avLst/>
          </a:prstGeom>
          <a:noFill/>
          <a:ln w="9525" cap="flat" cmpd="sng" algn="ctr">
            <a:solidFill>
              <a:sysClr val="window" lastClr="FFFFFF">
                <a:lumMod val="50000"/>
              </a:sysClr>
            </a:solidFill>
            <a:prstDash val="solid"/>
            <a:headEnd type="oval" w="med" len="med"/>
            <a:tailEnd type="oval" w="med" len="med"/>
          </a:ln>
          <a:effectLst/>
        </p:spPr>
      </p:cxnSp>
      <p:grpSp>
        <p:nvGrpSpPr>
          <p:cNvPr id="72" name="组合 71"/>
          <p:cNvGrpSpPr/>
          <p:nvPr/>
        </p:nvGrpSpPr>
        <p:grpSpPr>
          <a:xfrm>
            <a:off x="4898895" y="1790777"/>
            <a:ext cx="3074598" cy="1213228"/>
            <a:chOff x="6567113" y="1793376"/>
            <a:chExt cx="4100531" cy="1618057"/>
          </a:xfrm>
        </p:grpSpPr>
        <p:sp>
          <p:nvSpPr>
            <p:cNvPr id="73" name="文本框 69"/>
            <p:cNvSpPr txBox="1"/>
            <p:nvPr/>
          </p:nvSpPr>
          <p:spPr>
            <a:xfrm>
              <a:off x="6567113" y="1810921"/>
              <a:ext cx="916058" cy="160051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599"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rPr>
                <a:t>01</a:t>
              </a:r>
              <a:endParaRPr kumimoji="0" lang="zh-CN" altLang="en-US" sz="3599"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grpSp>
          <p:nvGrpSpPr>
            <p:cNvPr id="74" name="组合 73"/>
            <p:cNvGrpSpPr/>
            <p:nvPr/>
          </p:nvGrpSpPr>
          <p:grpSpPr>
            <a:xfrm>
              <a:off x="7395055" y="1793376"/>
              <a:ext cx="3272589" cy="1202415"/>
              <a:chOff x="6968290" y="1689104"/>
              <a:chExt cx="3272589" cy="1202415"/>
            </a:xfrm>
          </p:grpSpPr>
          <p:sp>
            <p:nvSpPr>
              <p:cNvPr id="75" name="文本框 9"/>
              <p:cNvSpPr txBox="1"/>
              <p:nvPr/>
            </p:nvSpPr>
            <p:spPr>
              <a:xfrm>
                <a:off x="6968290" y="1689104"/>
                <a:ext cx="2329313" cy="33086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2"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输入标题</a:t>
                </a:r>
              </a:p>
            </p:txBody>
          </p:sp>
          <p:sp>
            <p:nvSpPr>
              <p:cNvPr id="76" name="文本框 11"/>
              <p:cNvSpPr txBox="1"/>
              <p:nvPr/>
            </p:nvSpPr>
            <p:spPr>
              <a:xfrm>
                <a:off x="6968290" y="2029520"/>
                <a:ext cx="3272589" cy="861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cxnSp>
        <p:nvCxnSpPr>
          <p:cNvPr id="77" name="直接连接符 76"/>
          <p:cNvCxnSpPr/>
          <p:nvPr/>
        </p:nvCxnSpPr>
        <p:spPr>
          <a:xfrm>
            <a:off x="5425869" y="2908184"/>
            <a:ext cx="2482671" cy="0"/>
          </a:xfrm>
          <a:prstGeom prst="line">
            <a:avLst/>
          </a:prstGeom>
          <a:noFill/>
          <a:ln w="9525" cap="flat" cmpd="sng" algn="ctr">
            <a:solidFill>
              <a:sysClr val="window" lastClr="FFFFFF">
                <a:lumMod val="50000"/>
              </a:sysClr>
            </a:solidFill>
            <a:prstDash val="solid"/>
            <a:headEnd type="oval" w="med" len="med"/>
            <a:tailEnd type="oval" w="med" len="med"/>
          </a:ln>
          <a:effectLst/>
        </p:spPr>
      </p:cxnSp>
      <p:grpSp>
        <p:nvGrpSpPr>
          <p:cNvPr id="78" name="组合 77"/>
          <p:cNvGrpSpPr/>
          <p:nvPr/>
        </p:nvGrpSpPr>
        <p:grpSpPr>
          <a:xfrm>
            <a:off x="1117813" y="2562774"/>
            <a:ext cx="3140667" cy="1233939"/>
            <a:chOff x="1524357" y="2822974"/>
            <a:chExt cx="4188647" cy="1645681"/>
          </a:xfrm>
        </p:grpSpPr>
        <p:sp>
          <p:nvSpPr>
            <p:cNvPr id="79" name="文本框 75"/>
            <p:cNvSpPr txBox="1"/>
            <p:nvPr/>
          </p:nvSpPr>
          <p:spPr>
            <a:xfrm>
              <a:off x="4796945" y="2868142"/>
              <a:ext cx="916059" cy="160051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599"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rPr>
                <a:t>02</a:t>
              </a:r>
              <a:endParaRPr kumimoji="0" lang="zh-CN" altLang="en-US" sz="3599"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grpSp>
          <p:nvGrpSpPr>
            <p:cNvPr id="80" name="组合 79"/>
            <p:cNvGrpSpPr/>
            <p:nvPr/>
          </p:nvGrpSpPr>
          <p:grpSpPr>
            <a:xfrm>
              <a:off x="1524357" y="2822974"/>
              <a:ext cx="3272589" cy="1045324"/>
              <a:chOff x="6968290" y="1661481"/>
              <a:chExt cx="3272589" cy="1045324"/>
            </a:xfrm>
          </p:grpSpPr>
          <p:sp>
            <p:nvSpPr>
              <p:cNvPr id="81" name="文本框 77"/>
              <p:cNvSpPr txBox="1"/>
              <p:nvPr/>
            </p:nvSpPr>
            <p:spPr>
              <a:xfrm>
                <a:off x="7911567" y="1661481"/>
                <a:ext cx="2329312" cy="430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输入标题</a:t>
                </a:r>
              </a:p>
            </p:txBody>
          </p:sp>
          <p:sp>
            <p:nvSpPr>
              <p:cNvPr id="82" name="文本框 80"/>
              <p:cNvSpPr txBox="1"/>
              <p:nvPr/>
            </p:nvSpPr>
            <p:spPr>
              <a:xfrm>
                <a:off x="6968290" y="2029520"/>
                <a:ext cx="3272589" cy="6772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cxnSp>
        <p:nvCxnSpPr>
          <p:cNvPr id="83" name="直接连接符 82"/>
          <p:cNvCxnSpPr/>
          <p:nvPr/>
        </p:nvCxnSpPr>
        <p:spPr>
          <a:xfrm>
            <a:off x="1284718" y="3722902"/>
            <a:ext cx="2482671" cy="0"/>
          </a:xfrm>
          <a:prstGeom prst="line">
            <a:avLst/>
          </a:prstGeom>
          <a:noFill/>
          <a:ln w="9525" cap="flat" cmpd="sng" algn="ctr">
            <a:solidFill>
              <a:sysClr val="window" lastClr="FFFFFF">
                <a:lumMod val="50000"/>
              </a:sysClr>
            </a:solidFill>
            <a:prstDash val="solid"/>
            <a:headEnd type="oval" w="med" len="med"/>
            <a:tailEnd type="oval" w="med" len="med"/>
          </a:ln>
          <a:effectLst/>
        </p:spPr>
      </p:cxnSp>
      <p:grpSp>
        <p:nvGrpSpPr>
          <p:cNvPr id="84" name="组合 83"/>
          <p:cNvGrpSpPr/>
          <p:nvPr/>
        </p:nvGrpSpPr>
        <p:grpSpPr>
          <a:xfrm>
            <a:off x="4898895" y="3380489"/>
            <a:ext cx="3074598" cy="1243855"/>
            <a:chOff x="6567113" y="3913546"/>
            <a:chExt cx="4100531" cy="1658905"/>
          </a:xfrm>
        </p:grpSpPr>
        <p:sp>
          <p:nvSpPr>
            <p:cNvPr id="85" name="文本框 101"/>
            <p:cNvSpPr txBox="1"/>
            <p:nvPr/>
          </p:nvSpPr>
          <p:spPr>
            <a:xfrm>
              <a:off x="6567113" y="3971939"/>
              <a:ext cx="916058" cy="160051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599"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rPr>
                <a:t>03</a:t>
              </a:r>
              <a:endParaRPr kumimoji="0" lang="zh-CN" altLang="en-US" sz="3599"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grpSp>
          <p:nvGrpSpPr>
            <p:cNvPr id="86" name="组合 85"/>
            <p:cNvGrpSpPr/>
            <p:nvPr/>
          </p:nvGrpSpPr>
          <p:grpSpPr>
            <a:xfrm>
              <a:off x="7395055" y="3913546"/>
              <a:ext cx="3272589" cy="1243262"/>
              <a:chOff x="6968290" y="1648257"/>
              <a:chExt cx="3272589" cy="1243262"/>
            </a:xfrm>
          </p:grpSpPr>
          <p:sp>
            <p:nvSpPr>
              <p:cNvPr id="87" name="文本框 103"/>
              <p:cNvSpPr txBox="1"/>
              <p:nvPr/>
            </p:nvSpPr>
            <p:spPr>
              <a:xfrm>
                <a:off x="6968290" y="1648257"/>
                <a:ext cx="2329313" cy="430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输入标题</a:t>
                </a:r>
              </a:p>
            </p:txBody>
          </p:sp>
          <p:sp>
            <p:nvSpPr>
              <p:cNvPr id="88" name="文本框 104"/>
              <p:cNvSpPr txBox="1"/>
              <p:nvPr/>
            </p:nvSpPr>
            <p:spPr>
              <a:xfrm>
                <a:off x="6968290" y="2029520"/>
                <a:ext cx="3272589" cy="861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cxnSp>
        <p:nvCxnSpPr>
          <p:cNvPr id="89" name="直接连接符 88"/>
          <p:cNvCxnSpPr/>
          <p:nvPr/>
        </p:nvCxnSpPr>
        <p:spPr>
          <a:xfrm>
            <a:off x="5425869" y="4527691"/>
            <a:ext cx="2482671" cy="0"/>
          </a:xfrm>
          <a:prstGeom prst="line">
            <a:avLst/>
          </a:prstGeom>
          <a:noFill/>
          <a:ln w="9525" cap="flat" cmpd="sng" algn="ctr">
            <a:solidFill>
              <a:sysClr val="window" lastClr="FFFFFF">
                <a:lumMod val="50000"/>
              </a:sysClr>
            </a:solidFill>
            <a:prstDash val="solid"/>
            <a:headEnd type="oval" w="med" len="med"/>
            <a:tailEnd type="oval" w="med" len="med"/>
          </a:ln>
          <a:effectLst/>
        </p:spPr>
      </p:cxnSp>
      <p:grpSp>
        <p:nvGrpSpPr>
          <p:cNvPr id="90" name="组合 89"/>
          <p:cNvGrpSpPr/>
          <p:nvPr/>
        </p:nvGrpSpPr>
        <p:grpSpPr>
          <a:xfrm>
            <a:off x="1127317" y="4274406"/>
            <a:ext cx="3140667" cy="1224890"/>
            <a:chOff x="1524357" y="2835043"/>
            <a:chExt cx="4188647" cy="1633611"/>
          </a:xfrm>
        </p:grpSpPr>
        <p:sp>
          <p:nvSpPr>
            <p:cNvPr id="91" name="文本框 75"/>
            <p:cNvSpPr txBox="1"/>
            <p:nvPr/>
          </p:nvSpPr>
          <p:spPr>
            <a:xfrm>
              <a:off x="4796945" y="2868142"/>
              <a:ext cx="916059" cy="160051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599"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rPr>
                <a:t>04</a:t>
              </a:r>
              <a:endParaRPr kumimoji="0" lang="zh-CN" altLang="en-US" sz="3599"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grpSp>
          <p:nvGrpSpPr>
            <p:cNvPr id="92" name="组合 91"/>
            <p:cNvGrpSpPr/>
            <p:nvPr/>
          </p:nvGrpSpPr>
          <p:grpSpPr>
            <a:xfrm>
              <a:off x="1524357" y="2835043"/>
              <a:ext cx="3272589" cy="1033254"/>
              <a:chOff x="6968290" y="1673550"/>
              <a:chExt cx="3272589" cy="1033254"/>
            </a:xfrm>
          </p:grpSpPr>
          <p:sp>
            <p:nvSpPr>
              <p:cNvPr id="93" name="文本框 77"/>
              <p:cNvSpPr txBox="1"/>
              <p:nvPr/>
            </p:nvSpPr>
            <p:spPr>
              <a:xfrm>
                <a:off x="7911567" y="1673550"/>
                <a:ext cx="2329312" cy="430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输入标题</a:t>
                </a:r>
              </a:p>
            </p:txBody>
          </p:sp>
          <p:sp>
            <p:nvSpPr>
              <p:cNvPr id="94" name="文本框 80"/>
              <p:cNvSpPr txBox="1"/>
              <p:nvPr/>
            </p:nvSpPr>
            <p:spPr>
              <a:xfrm>
                <a:off x="6968290" y="2029520"/>
                <a:ext cx="3272589" cy="67728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grpSp>
        <p:nvGrpSpPr>
          <p:cNvPr id="95" name="组合 94"/>
          <p:cNvGrpSpPr/>
          <p:nvPr/>
        </p:nvGrpSpPr>
        <p:grpSpPr>
          <a:xfrm>
            <a:off x="4388640" y="4043259"/>
            <a:ext cx="842064" cy="976795"/>
            <a:chOff x="5550606" y="4704901"/>
            <a:chExt cx="1123045" cy="1302732"/>
          </a:xfrm>
        </p:grpSpPr>
        <p:sp>
          <p:nvSpPr>
            <p:cNvPr id="96" name="六边形 95"/>
            <p:cNvSpPr/>
            <p:nvPr/>
          </p:nvSpPr>
          <p:spPr>
            <a:xfrm rot="5400000">
              <a:off x="5460763" y="4794744"/>
              <a:ext cx="1302732" cy="1123045"/>
            </a:xfrm>
            <a:prstGeom prst="hexag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grpSp>
          <p:nvGrpSpPr>
            <p:cNvPr id="97" name="组合 96"/>
            <p:cNvGrpSpPr/>
            <p:nvPr/>
          </p:nvGrpSpPr>
          <p:grpSpPr>
            <a:xfrm>
              <a:off x="5923329" y="5169661"/>
              <a:ext cx="348517" cy="446576"/>
              <a:chOff x="3095876" y="2479873"/>
              <a:chExt cx="366231" cy="470769"/>
            </a:xfrm>
          </p:grpSpPr>
          <p:sp>
            <p:nvSpPr>
              <p:cNvPr id="98"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sysClr val="window" lastClr="FFFFFF">
                      <a:lumMod val="50000"/>
                    </a:sysClr>
                  </a:solidFill>
                  <a:effectLst/>
                  <a:uLnTx/>
                  <a:uFillTx/>
                  <a:latin typeface="Calibri"/>
                  <a:ea typeface="宋体"/>
                  <a:cs typeface="+mn-cs"/>
                </a:endParaRPr>
              </a:p>
            </p:txBody>
          </p:sp>
          <p:sp>
            <p:nvSpPr>
              <p:cNvPr id="99"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sysClr val="window" lastClr="FFFFFF">
                      <a:lumMod val="50000"/>
                    </a:sysClr>
                  </a:solidFill>
                  <a:effectLst/>
                  <a:uLnTx/>
                  <a:uFillTx/>
                  <a:latin typeface="Calibri"/>
                  <a:ea typeface="宋体"/>
                  <a:cs typeface="+mn-cs"/>
                </a:endParaRPr>
              </a:p>
            </p:txBody>
          </p:sp>
          <p:sp>
            <p:nvSpPr>
              <p:cNvPr id="100"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sysClr val="window" lastClr="FFFFFF">
                      <a:lumMod val="50000"/>
                    </a:sysClr>
                  </a:solidFill>
                  <a:effectLst/>
                  <a:uLnTx/>
                  <a:uFillTx/>
                  <a:latin typeface="Calibri"/>
                  <a:ea typeface="宋体"/>
                  <a:cs typeface="+mn-cs"/>
                </a:endParaRPr>
              </a:p>
            </p:txBody>
          </p:sp>
          <p:sp>
            <p:nvSpPr>
              <p:cNvPr id="101"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sysClr val="window" lastClr="FFFFFF">
                      <a:lumMod val="50000"/>
                    </a:sysClr>
                  </a:solidFill>
                  <a:effectLst/>
                  <a:uLnTx/>
                  <a:uFillTx/>
                  <a:latin typeface="Calibri"/>
                  <a:ea typeface="宋体"/>
                  <a:cs typeface="+mn-cs"/>
                </a:endParaRPr>
              </a:p>
            </p:txBody>
          </p:sp>
        </p:gr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 calcmode="lin" valueType="num">
                                      <p:cBhvr>
                                        <p:cTn id="9" dur="500" fill="hold"/>
                                        <p:tgtEl>
                                          <p:spTgt spid="62"/>
                                        </p:tgtEl>
                                        <p:attrNameLst>
                                          <p:attrName>style.rotation</p:attrName>
                                        </p:attrNameLst>
                                      </p:cBhvr>
                                      <p:tavLst>
                                        <p:tav tm="0">
                                          <p:val>
                                            <p:fltVal val="360"/>
                                          </p:val>
                                        </p:tav>
                                        <p:tav tm="100000">
                                          <p:val>
                                            <p:fltVal val="0"/>
                                          </p:val>
                                        </p:tav>
                                      </p:tavLst>
                                    </p:anim>
                                    <p:animEffect transition="in" filter="fade">
                                      <p:cBhvr>
                                        <p:cTn id="10" dur="500"/>
                                        <p:tgtEl>
                                          <p:spTgt spid="62"/>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71"/>
                                        </p:tgtEl>
                                        <p:attrNameLst>
                                          <p:attrName>style.visibility</p:attrName>
                                        </p:attrNameLst>
                                      </p:cBhvr>
                                      <p:to>
                                        <p:strVal val="visible"/>
                                      </p:to>
                                    </p:set>
                                    <p:animEffect transition="in" filter="wipe(right)">
                                      <p:cBhvr>
                                        <p:cTn id="14" dur="500"/>
                                        <p:tgtEl>
                                          <p:spTgt spid="71"/>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additive="base">
                                        <p:cTn id="18" dur="500"/>
                                        <p:tgtEl>
                                          <p:spTgt spid="72"/>
                                        </p:tgtEl>
                                        <p:attrNameLst>
                                          <p:attrName>ppt_x</p:attrName>
                                        </p:attrNameLst>
                                      </p:cBhvr>
                                      <p:tavLst>
                                        <p:tav tm="0">
                                          <p:val>
                                            <p:strVal val="#ppt_x-#ppt_w*1.125000"/>
                                          </p:val>
                                        </p:tav>
                                        <p:tav tm="100000">
                                          <p:val>
                                            <p:strVal val="#ppt_x"/>
                                          </p:val>
                                        </p:tav>
                                      </p:tavLst>
                                    </p:anim>
                                    <p:animEffect transition="in" filter="wipe(right)">
                                      <p:cBhvr>
                                        <p:cTn id="19" dur="500"/>
                                        <p:tgtEl>
                                          <p:spTgt spid="72"/>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p:cTn id="23" dur="500" fill="hold"/>
                                        <p:tgtEl>
                                          <p:spTgt spid="65"/>
                                        </p:tgtEl>
                                        <p:attrNameLst>
                                          <p:attrName>ppt_w</p:attrName>
                                        </p:attrNameLst>
                                      </p:cBhvr>
                                      <p:tavLst>
                                        <p:tav tm="0">
                                          <p:val>
                                            <p:fltVal val="0"/>
                                          </p:val>
                                        </p:tav>
                                        <p:tav tm="100000">
                                          <p:val>
                                            <p:strVal val="#ppt_w"/>
                                          </p:val>
                                        </p:tav>
                                      </p:tavLst>
                                    </p:anim>
                                    <p:anim calcmode="lin" valueType="num">
                                      <p:cBhvr>
                                        <p:cTn id="24" dur="500" fill="hold"/>
                                        <p:tgtEl>
                                          <p:spTgt spid="65"/>
                                        </p:tgtEl>
                                        <p:attrNameLst>
                                          <p:attrName>ppt_h</p:attrName>
                                        </p:attrNameLst>
                                      </p:cBhvr>
                                      <p:tavLst>
                                        <p:tav tm="0">
                                          <p:val>
                                            <p:fltVal val="0"/>
                                          </p:val>
                                        </p:tav>
                                        <p:tav tm="100000">
                                          <p:val>
                                            <p:strVal val="#ppt_h"/>
                                          </p:val>
                                        </p:tav>
                                      </p:tavLst>
                                    </p:anim>
                                    <p:anim calcmode="lin" valueType="num">
                                      <p:cBhvr>
                                        <p:cTn id="25" dur="500" fill="hold"/>
                                        <p:tgtEl>
                                          <p:spTgt spid="65"/>
                                        </p:tgtEl>
                                        <p:attrNameLst>
                                          <p:attrName>style.rotation</p:attrName>
                                        </p:attrNameLst>
                                      </p:cBhvr>
                                      <p:tavLst>
                                        <p:tav tm="0">
                                          <p:val>
                                            <p:fltVal val="360"/>
                                          </p:val>
                                        </p:tav>
                                        <p:tav tm="100000">
                                          <p:val>
                                            <p:fltVal val="0"/>
                                          </p:val>
                                        </p:tav>
                                      </p:tavLst>
                                    </p:anim>
                                    <p:animEffect transition="in" filter="fade">
                                      <p:cBhvr>
                                        <p:cTn id="26" dur="500"/>
                                        <p:tgtEl>
                                          <p:spTgt spid="65"/>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wipe(left)">
                                      <p:cBhvr>
                                        <p:cTn id="30" dur="500"/>
                                        <p:tgtEl>
                                          <p:spTgt spid="77"/>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78"/>
                                        </p:tgtEl>
                                        <p:attrNameLst>
                                          <p:attrName>style.visibility</p:attrName>
                                        </p:attrNameLst>
                                      </p:cBhvr>
                                      <p:to>
                                        <p:strVal val="visible"/>
                                      </p:to>
                                    </p:set>
                                    <p:anim calcmode="lin" valueType="num">
                                      <p:cBhvr additive="base">
                                        <p:cTn id="34" dur="500"/>
                                        <p:tgtEl>
                                          <p:spTgt spid="78"/>
                                        </p:tgtEl>
                                        <p:attrNameLst>
                                          <p:attrName>ppt_x</p:attrName>
                                        </p:attrNameLst>
                                      </p:cBhvr>
                                      <p:tavLst>
                                        <p:tav tm="0">
                                          <p:val>
                                            <p:strVal val="#ppt_x+#ppt_w*1.125000"/>
                                          </p:val>
                                        </p:tav>
                                        <p:tav tm="100000">
                                          <p:val>
                                            <p:strVal val="#ppt_x"/>
                                          </p:val>
                                        </p:tav>
                                      </p:tavLst>
                                    </p:anim>
                                    <p:animEffect transition="in" filter="wipe(left)">
                                      <p:cBhvr>
                                        <p:cTn id="35" dur="500"/>
                                        <p:tgtEl>
                                          <p:spTgt spid="78"/>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p:cTn id="39" dur="500" fill="hold"/>
                                        <p:tgtEl>
                                          <p:spTgt spid="68"/>
                                        </p:tgtEl>
                                        <p:attrNameLst>
                                          <p:attrName>ppt_w</p:attrName>
                                        </p:attrNameLst>
                                      </p:cBhvr>
                                      <p:tavLst>
                                        <p:tav tm="0">
                                          <p:val>
                                            <p:fltVal val="0"/>
                                          </p:val>
                                        </p:tav>
                                        <p:tav tm="100000">
                                          <p:val>
                                            <p:strVal val="#ppt_w"/>
                                          </p:val>
                                        </p:tav>
                                      </p:tavLst>
                                    </p:anim>
                                    <p:anim calcmode="lin" valueType="num">
                                      <p:cBhvr>
                                        <p:cTn id="40" dur="500" fill="hold"/>
                                        <p:tgtEl>
                                          <p:spTgt spid="68"/>
                                        </p:tgtEl>
                                        <p:attrNameLst>
                                          <p:attrName>ppt_h</p:attrName>
                                        </p:attrNameLst>
                                      </p:cBhvr>
                                      <p:tavLst>
                                        <p:tav tm="0">
                                          <p:val>
                                            <p:fltVal val="0"/>
                                          </p:val>
                                        </p:tav>
                                        <p:tav tm="100000">
                                          <p:val>
                                            <p:strVal val="#ppt_h"/>
                                          </p:val>
                                        </p:tav>
                                      </p:tavLst>
                                    </p:anim>
                                    <p:anim calcmode="lin" valueType="num">
                                      <p:cBhvr>
                                        <p:cTn id="41" dur="500" fill="hold"/>
                                        <p:tgtEl>
                                          <p:spTgt spid="68"/>
                                        </p:tgtEl>
                                        <p:attrNameLst>
                                          <p:attrName>style.rotation</p:attrName>
                                        </p:attrNameLst>
                                      </p:cBhvr>
                                      <p:tavLst>
                                        <p:tav tm="0">
                                          <p:val>
                                            <p:fltVal val="360"/>
                                          </p:val>
                                        </p:tav>
                                        <p:tav tm="100000">
                                          <p:val>
                                            <p:fltVal val="0"/>
                                          </p:val>
                                        </p:tav>
                                      </p:tavLst>
                                    </p:anim>
                                    <p:animEffect transition="in" filter="fade">
                                      <p:cBhvr>
                                        <p:cTn id="42" dur="500"/>
                                        <p:tgtEl>
                                          <p:spTgt spid="68"/>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wipe(right)">
                                      <p:cBhvr>
                                        <p:cTn id="46" dur="500"/>
                                        <p:tgtEl>
                                          <p:spTgt spid="83"/>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84"/>
                                        </p:tgtEl>
                                        <p:attrNameLst>
                                          <p:attrName>style.visibility</p:attrName>
                                        </p:attrNameLst>
                                      </p:cBhvr>
                                      <p:to>
                                        <p:strVal val="visible"/>
                                      </p:to>
                                    </p:set>
                                    <p:anim calcmode="lin" valueType="num">
                                      <p:cBhvr additive="base">
                                        <p:cTn id="50" dur="500"/>
                                        <p:tgtEl>
                                          <p:spTgt spid="84"/>
                                        </p:tgtEl>
                                        <p:attrNameLst>
                                          <p:attrName>ppt_x</p:attrName>
                                        </p:attrNameLst>
                                      </p:cBhvr>
                                      <p:tavLst>
                                        <p:tav tm="0">
                                          <p:val>
                                            <p:strVal val="#ppt_x-#ppt_w*1.125000"/>
                                          </p:val>
                                        </p:tav>
                                        <p:tav tm="100000">
                                          <p:val>
                                            <p:strVal val="#ppt_x"/>
                                          </p:val>
                                        </p:tav>
                                      </p:tavLst>
                                    </p:anim>
                                    <p:animEffect transition="in" filter="wipe(right)">
                                      <p:cBhvr>
                                        <p:cTn id="51" dur="500"/>
                                        <p:tgtEl>
                                          <p:spTgt spid="84"/>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95"/>
                                        </p:tgtEl>
                                        <p:attrNameLst>
                                          <p:attrName>style.visibility</p:attrName>
                                        </p:attrNameLst>
                                      </p:cBhvr>
                                      <p:to>
                                        <p:strVal val="visible"/>
                                      </p:to>
                                    </p:set>
                                    <p:anim calcmode="lin" valueType="num">
                                      <p:cBhvr>
                                        <p:cTn id="55" dur="500" fill="hold"/>
                                        <p:tgtEl>
                                          <p:spTgt spid="95"/>
                                        </p:tgtEl>
                                        <p:attrNameLst>
                                          <p:attrName>ppt_w</p:attrName>
                                        </p:attrNameLst>
                                      </p:cBhvr>
                                      <p:tavLst>
                                        <p:tav tm="0">
                                          <p:val>
                                            <p:fltVal val="0"/>
                                          </p:val>
                                        </p:tav>
                                        <p:tav tm="100000">
                                          <p:val>
                                            <p:strVal val="#ppt_w"/>
                                          </p:val>
                                        </p:tav>
                                      </p:tavLst>
                                    </p:anim>
                                    <p:anim calcmode="lin" valueType="num">
                                      <p:cBhvr>
                                        <p:cTn id="56" dur="500" fill="hold"/>
                                        <p:tgtEl>
                                          <p:spTgt spid="95"/>
                                        </p:tgtEl>
                                        <p:attrNameLst>
                                          <p:attrName>ppt_h</p:attrName>
                                        </p:attrNameLst>
                                      </p:cBhvr>
                                      <p:tavLst>
                                        <p:tav tm="0">
                                          <p:val>
                                            <p:fltVal val="0"/>
                                          </p:val>
                                        </p:tav>
                                        <p:tav tm="100000">
                                          <p:val>
                                            <p:strVal val="#ppt_h"/>
                                          </p:val>
                                        </p:tav>
                                      </p:tavLst>
                                    </p:anim>
                                    <p:anim calcmode="lin" valueType="num">
                                      <p:cBhvr>
                                        <p:cTn id="57" dur="500" fill="hold"/>
                                        <p:tgtEl>
                                          <p:spTgt spid="95"/>
                                        </p:tgtEl>
                                        <p:attrNameLst>
                                          <p:attrName>style.rotation</p:attrName>
                                        </p:attrNameLst>
                                      </p:cBhvr>
                                      <p:tavLst>
                                        <p:tav tm="0">
                                          <p:val>
                                            <p:fltVal val="360"/>
                                          </p:val>
                                        </p:tav>
                                        <p:tav tm="100000">
                                          <p:val>
                                            <p:fltVal val="0"/>
                                          </p:val>
                                        </p:tav>
                                      </p:tavLst>
                                    </p:anim>
                                    <p:animEffect transition="in" filter="fade">
                                      <p:cBhvr>
                                        <p:cTn id="58" dur="500"/>
                                        <p:tgtEl>
                                          <p:spTgt spid="95"/>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89"/>
                                        </p:tgtEl>
                                        <p:attrNameLst>
                                          <p:attrName>style.visibility</p:attrName>
                                        </p:attrNameLst>
                                      </p:cBhvr>
                                      <p:to>
                                        <p:strVal val="visible"/>
                                      </p:to>
                                    </p:set>
                                    <p:animEffect transition="in" filter="wipe(left)">
                                      <p:cBhvr>
                                        <p:cTn id="62" dur="500"/>
                                        <p:tgtEl>
                                          <p:spTgt spid="89"/>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90"/>
                                        </p:tgtEl>
                                        <p:attrNameLst>
                                          <p:attrName>style.visibility</p:attrName>
                                        </p:attrNameLst>
                                      </p:cBhvr>
                                      <p:to>
                                        <p:strVal val="visible"/>
                                      </p:to>
                                    </p:set>
                                    <p:anim calcmode="lin" valueType="num">
                                      <p:cBhvr additive="base">
                                        <p:cTn id="66" dur="500"/>
                                        <p:tgtEl>
                                          <p:spTgt spid="90"/>
                                        </p:tgtEl>
                                        <p:attrNameLst>
                                          <p:attrName>ppt_x</p:attrName>
                                        </p:attrNameLst>
                                      </p:cBhvr>
                                      <p:tavLst>
                                        <p:tav tm="0">
                                          <p:val>
                                            <p:strVal val="#ppt_x+#ppt_w*1.125000"/>
                                          </p:val>
                                        </p:tav>
                                        <p:tav tm="100000">
                                          <p:val>
                                            <p:strVal val="#ppt_x"/>
                                          </p:val>
                                        </p:tav>
                                      </p:tavLst>
                                    </p:anim>
                                    <p:animEffect transition="in" filter="wipe(left)">
                                      <p:cBhvr>
                                        <p:cTn id="6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标题 4"/>
          <p:cNvSpPr txBox="1">
            <a:spLocks/>
          </p:cNvSpPr>
          <p:nvPr/>
        </p:nvSpPr>
        <p:spPr>
          <a:xfrm>
            <a:off x="630588" y="770218"/>
            <a:ext cx="4913268" cy="331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行业前景  </a:t>
            </a:r>
            <a:r>
              <a:rPr lang="en-US" altLang="zh-CN" sz="1500" b="1" dirty="0">
                <a:solidFill>
                  <a:srgbClr val="2C3637"/>
                </a:solidFill>
                <a:latin typeface="微软雅黑" panose="020B0503020204020204" pitchFamily="34" charset="-122"/>
                <a:ea typeface="微软雅黑" panose="020B0503020204020204" pitchFamily="34" charset="-122"/>
              </a:rPr>
              <a:t>|  </a:t>
            </a:r>
            <a:r>
              <a:rPr lang="en-US" altLang="zh-CN" sz="1200" b="1" dirty="0">
                <a:solidFill>
                  <a:srgbClr val="2C3637"/>
                </a:solidFill>
                <a:latin typeface="微软雅黑" panose="020B0503020204020204" pitchFamily="34" charset="-122"/>
                <a:ea typeface="微软雅黑" panose="020B0503020204020204" pitchFamily="34" charset="-122"/>
              </a:rPr>
              <a:t>INDUSTRY </a:t>
            </a:r>
            <a:r>
              <a:rPr lang="en-US" altLang="zh-CN" sz="1200" b="1" dirty="0" smtClean="0">
                <a:solidFill>
                  <a:srgbClr val="2C3637"/>
                </a:solidFill>
                <a:latin typeface="微软雅黑" panose="020B0503020204020204" pitchFamily="34" charset="-122"/>
                <a:ea typeface="微软雅黑" panose="020B0503020204020204" pitchFamily="34" charset="-122"/>
              </a:rPr>
              <a:t>OUTLOOK</a:t>
            </a:r>
            <a:endParaRPr lang="zh-CN" altLang="en-US" sz="1200" b="1" dirty="0">
              <a:solidFill>
                <a:srgbClr val="2C3637"/>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367441" y="830674"/>
            <a:ext cx="215968" cy="215968"/>
            <a:chOff x="624979" y="908720"/>
            <a:chExt cx="288032" cy="288032"/>
          </a:xfrm>
        </p:grpSpPr>
        <p:cxnSp>
          <p:nvCxnSpPr>
            <p:cNvPr id="46" name="直接连接符 45"/>
            <p:cNvCxnSpPr/>
            <p:nvPr/>
          </p:nvCxnSpPr>
          <p:spPr>
            <a:xfrm>
              <a:off x="624979" y="1196752"/>
              <a:ext cx="288032" cy="0"/>
            </a:xfrm>
            <a:prstGeom prst="line">
              <a:avLst/>
            </a:prstGeom>
            <a:noFill/>
            <a:ln w="9525" cap="flat" cmpd="sng" algn="ctr">
              <a:solidFill>
                <a:srgbClr val="2C3637"/>
              </a:solidFill>
              <a:prstDash val="solid"/>
            </a:ln>
            <a:effectLst/>
          </p:spPr>
        </p:cxnSp>
        <p:cxnSp>
          <p:nvCxnSpPr>
            <p:cNvPr id="47" name="直接连接符 46"/>
            <p:cNvCxnSpPr/>
            <p:nvPr/>
          </p:nvCxnSpPr>
          <p:spPr>
            <a:xfrm flipV="1">
              <a:off x="911622" y="908720"/>
              <a:ext cx="0" cy="288032"/>
            </a:xfrm>
            <a:prstGeom prst="line">
              <a:avLst/>
            </a:prstGeom>
            <a:noFill/>
            <a:ln w="9525" cap="flat" cmpd="sng" algn="ctr">
              <a:solidFill>
                <a:srgbClr val="2C3637"/>
              </a:solidFill>
              <a:prstDash val="solid"/>
            </a:ln>
            <a:effectLst/>
          </p:spPr>
        </p:cxnSp>
        <p:cxnSp>
          <p:nvCxnSpPr>
            <p:cNvPr id="48" name="直接连接符 47"/>
            <p:cNvCxnSpPr/>
            <p:nvPr/>
          </p:nvCxnSpPr>
          <p:spPr>
            <a:xfrm flipH="1" flipV="1">
              <a:off x="696987" y="980728"/>
              <a:ext cx="216024" cy="216024"/>
            </a:xfrm>
            <a:prstGeom prst="line">
              <a:avLst/>
            </a:prstGeom>
            <a:noFill/>
            <a:ln w="9525" cap="flat" cmpd="sng" algn="ctr">
              <a:solidFill>
                <a:srgbClr val="2C3637"/>
              </a:solidFill>
              <a:prstDash val="solid"/>
            </a:ln>
            <a:effectLst/>
          </p:spPr>
        </p:cxnSp>
      </p:grpSp>
      <p:cxnSp>
        <p:nvCxnSpPr>
          <p:cNvPr id="49" name="直接连接符 48"/>
          <p:cNvCxnSpPr/>
          <p:nvPr/>
        </p:nvCxnSpPr>
        <p:spPr>
          <a:xfrm>
            <a:off x="4536741" y="1281800"/>
            <a:ext cx="0" cy="1460931"/>
          </a:xfrm>
          <a:prstGeom prst="line">
            <a:avLst/>
          </a:prstGeom>
          <a:noFill/>
          <a:ln w="0" cap="flat" cmpd="sng" algn="ctr">
            <a:solidFill>
              <a:srgbClr val="C00000"/>
            </a:solidFill>
            <a:prstDash val="sysDash"/>
          </a:ln>
          <a:effectLst/>
        </p:spPr>
      </p:cxnSp>
      <p:sp>
        <p:nvSpPr>
          <p:cNvPr id="50" name="文本框 18"/>
          <p:cNvSpPr txBox="1"/>
          <p:nvPr/>
        </p:nvSpPr>
        <p:spPr>
          <a:xfrm>
            <a:off x="1543024" y="2427881"/>
            <a:ext cx="1470856" cy="819455"/>
          </a:xfrm>
          <a:prstGeom prst="rect">
            <a:avLst/>
          </a:prstGeom>
          <a:noFill/>
          <a:ln>
            <a:noFill/>
          </a:ln>
        </p:spPr>
        <p:txBody>
          <a:bodyPr wrap="square" rtlCol="0">
            <a:spAutoFit/>
          </a:bodyPr>
          <a:lstStyle/>
          <a:p>
            <a:pPr algn="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51" name="文本框 19"/>
          <p:cNvSpPr txBox="1"/>
          <p:nvPr/>
        </p:nvSpPr>
        <p:spPr>
          <a:xfrm>
            <a:off x="1764419" y="3624974"/>
            <a:ext cx="1519421" cy="819455"/>
          </a:xfrm>
          <a:prstGeom prst="rect">
            <a:avLst/>
          </a:prstGeom>
          <a:noFill/>
          <a:ln>
            <a:noFill/>
          </a:ln>
        </p:spPr>
        <p:txBody>
          <a:bodyPr wrap="square" rtlCol="0">
            <a:spAutoFit/>
          </a:bodyPr>
          <a:lstStyle/>
          <a:p>
            <a:pPr algn="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52" name="文本框 20"/>
          <p:cNvSpPr txBox="1"/>
          <p:nvPr/>
        </p:nvSpPr>
        <p:spPr>
          <a:xfrm>
            <a:off x="5860160" y="2005216"/>
            <a:ext cx="1681397" cy="819455"/>
          </a:xfrm>
          <a:prstGeom prst="rect">
            <a:avLst/>
          </a:prstGeom>
          <a:noFill/>
          <a:ln>
            <a:noFill/>
          </a:ln>
        </p:spPr>
        <p:txBody>
          <a:bodyPr wrap="square" rtlCol="0">
            <a:spAutoFit/>
          </a:bodyPr>
          <a:lstStyle/>
          <a:p>
            <a:pP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53" name="文本框 21"/>
          <p:cNvSpPr txBox="1"/>
          <p:nvPr/>
        </p:nvSpPr>
        <p:spPr>
          <a:xfrm>
            <a:off x="6022136" y="3409006"/>
            <a:ext cx="1519421" cy="819455"/>
          </a:xfrm>
          <a:prstGeom prst="rect">
            <a:avLst/>
          </a:prstGeom>
          <a:noFill/>
          <a:ln>
            <a:noFill/>
          </a:ln>
        </p:spPr>
        <p:txBody>
          <a:bodyPr wrap="square" rtlCol="0">
            <a:spAutoFit/>
          </a:bodyPr>
          <a:lstStyle/>
          <a:p>
            <a:pP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grpSp>
        <p:nvGrpSpPr>
          <p:cNvPr id="54" name="组合 53"/>
          <p:cNvGrpSpPr/>
          <p:nvPr/>
        </p:nvGrpSpPr>
        <p:grpSpPr>
          <a:xfrm>
            <a:off x="3494686" y="2084792"/>
            <a:ext cx="2084110" cy="2084110"/>
            <a:chOff x="3325860" y="1074902"/>
            <a:chExt cx="2531533" cy="2531533"/>
          </a:xfrm>
        </p:grpSpPr>
        <p:sp>
          <p:nvSpPr>
            <p:cNvPr id="55" name="椭圆 54"/>
            <p:cNvSpPr/>
            <p:nvPr/>
          </p:nvSpPr>
          <p:spPr>
            <a:xfrm>
              <a:off x="3325860" y="1074902"/>
              <a:ext cx="2531533" cy="2531533"/>
            </a:xfrm>
            <a:prstGeom prst="ellipse">
              <a:avLst/>
            </a:prstGeom>
            <a:solidFill>
              <a:srgbClr val="C00000"/>
            </a:solidFill>
            <a:ln w="25400" cap="flat" cmpd="sng" algn="ctr">
              <a:noFill/>
              <a:prstDash val="solid"/>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6"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ysClr val="window" lastClr="FFFFFF"/>
            </a:solidFill>
            <a:ln>
              <a:noFill/>
            </a:ln>
            <a:extLst/>
          </p:spPr>
          <p:txBody>
            <a:bodyPr vert="horz" wrap="square" lIns="51422" tIns="25711" rIns="51422" bIns="2571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7" name="文本框 23"/>
            <p:cNvSpPr txBox="1"/>
            <p:nvPr/>
          </p:nvSpPr>
          <p:spPr>
            <a:xfrm>
              <a:off x="3505189" y="2198316"/>
              <a:ext cx="2172875" cy="12337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行业前景</a:t>
              </a:r>
              <a:endParaRPr kumimoji="0" lang="en-US" altLang="zh-CN"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在此输入详细文字介绍，在此输入详细文字介绍</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在此输入详细文字介绍</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3057962" y="2284410"/>
            <a:ext cx="704666" cy="704666"/>
            <a:chOff x="2386060" y="1495059"/>
            <a:chExt cx="939800" cy="939800"/>
          </a:xfrm>
        </p:grpSpPr>
        <p:sp>
          <p:nvSpPr>
            <p:cNvPr id="59" name="椭圆 58"/>
            <p:cNvSpPr/>
            <p:nvPr/>
          </p:nvSpPr>
          <p:spPr>
            <a:xfrm>
              <a:off x="2386060" y="1495059"/>
              <a:ext cx="939800" cy="939800"/>
            </a:xfrm>
            <a:prstGeom prst="ellipse">
              <a:avLst/>
            </a:prstGeom>
            <a:solidFill>
              <a:srgbClr val="C00000"/>
            </a:solidFill>
            <a:ln w="38100" cap="flat" cmpd="sng" algn="ctr">
              <a:solidFill>
                <a:sysClr val="window" lastClr="FFFFFF"/>
              </a:solidFill>
              <a:prstDash val="solid"/>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0"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5078829" y="2075547"/>
            <a:ext cx="704666" cy="704666"/>
            <a:chOff x="5454052" y="1074902"/>
            <a:chExt cx="939800" cy="939800"/>
          </a:xfrm>
        </p:grpSpPr>
        <p:sp>
          <p:nvSpPr>
            <p:cNvPr id="62" name="椭圆 61"/>
            <p:cNvSpPr/>
            <p:nvPr/>
          </p:nvSpPr>
          <p:spPr>
            <a:xfrm>
              <a:off x="5454052" y="1074902"/>
              <a:ext cx="939800" cy="939800"/>
            </a:xfrm>
            <a:prstGeom prst="ellipse">
              <a:avLst/>
            </a:prstGeom>
            <a:solidFill>
              <a:srgbClr val="C00000"/>
            </a:solidFill>
            <a:ln w="38100" cap="flat" cmpd="sng" algn="ctr">
              <a:solidFill>
                <a:sysClr val="window" lastClr="FFFFFF"/>
              </a:solidFill>
              <a:prstDash val="solid"/>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63" name="组合 62"/>
            <p:cNvGrpSpPr/>
            <p:nvPr/>
          </p:nvGrpSpPr>
          <p:grpSpPr>
            <a:xfrm>
              <a:off x="5729640" y="1309909"/>
              <a:ext cx="411300" cy="441104"/>
              <a:chOff x="5995987" y="547688"/>
              <a:chExt cx="219075" cy="234950"/>
            </a:xfrm>
            <a:solidFill>
              <a:sysClr val="window" lastClr="FFFFFF"/>
            </a:solidFill>
          </p:grpSpPr>
          <p:sp>
            <p:nvSpPr>
              <p:cNvPr id="64"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5"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66" name="组合 65"/>
          <p:cNvGrpSpPr/>
          <p:nvPr/>
        </p:nvGrpSpPr>
        <p:grpSpPr>
          <a:xfrm>
            <a:off x="3276194" y="3581968"/>
            <a:ext cx="704666" cy="704666"/>
            <a:chOff x="3080330" y="2789142"/>
            <a:chExt cx="939800" cy="939800"/>
          </a:xfrm>
        </p:grpSpPr>
        <p:sp>
          <p:nvSpPr>
            <p:cNvPr id="67" name="椭圆 66"/>
            <p:cNvSpPr/>
            <p:nvPr/>
          </p:nvSpPr>
          <p:spPr>
            <a:xfrm>
              <a:off x="3080330" y="2789142"/>
              <a:ext cx="939800" cy="939800"/>
            </a:xfrm>
            <a:prstGeom prst="ellipse">
              <a:avLst/>
            </a:prstGeom>
            <a:solidFill>
              <a:srgbClr val="C00000"/>
            </a:solidFill>
            <a:ln w="38100" cap="flat" cmpd="sng" algn="ctr">
              <a:solidFill>
                <a:sysClr val="window" lastClr="FFFFFF"/>
              </a:solidFill>
              <a:prstDash val="solid"/>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68" name="组合 67"/>
            <p:cNvGrpSpPr/>
            <p:nvPr/>
          </p:nvGrpSpPr>
          <p:grpSpPr>
            <a:xfrm>
              <a:off x="3294687" y="3010257"/>
              <a:ext cx="497794" cy="491067"/>
              <a:chOff x="8123237" y="3667126"/>
              <a:chExt cx="234950" cy="231775"/>
            </a:xfrm>
            <a:solidFill>
              <a:sysClr val="window" lastClr="FFFFFF"/>
            </a:solidFill>
          </p:grpSpPr>
          <p:sp>
            <p:nvSpPr>
              <p:cNvPr id="69"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0"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71" name="组合 70"/>
          <p:cNvGrpSpPr/>
          <p:nvPr/>
        </p:nvGrpSpPr>
        <p:grpSpPr>
          <a:xfrm>
            <a:off x="5306358" y="3311890"/>
            <a:ext cx="675698" cy="675698"/>
            <a:chOff x="5719249" y="3077288"/>
            <a:chExt cx="767347" cy="767347"/>
          </a:xfrm>
        </p:grpSpPr>
        <p:sp>
          <p:nvSpPr>
            <p:cNvPr id="72" name="椭圆 71"/>
            <p:cNvSpPr/>
            <p:nvPr/>
          </p:nvSpPr>
          <p:spPr>
            <a:xfrm>
              <a:off x="5719249" y="3077288"/>
              <a:ext cx="767347" cy="767347"/>
            </a:xfrm>
            <a:prstGeom prst="ellipse">
              <a:avLst/>
            </a:prstGeom>
            <a:solidFill>
              <a:srgbClr val="C00000"/>
            </a:solidFill>
            <a:ln w="38100" cap="flat" cmpd="sng" algn="ctr">
              <a:solidFill>
                <a:sysClr val="window" lastClr="FFFFFF"/>
              </a:solidFill>
              <a:prstDash val="solid"/>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3"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ysClr val="window" lastClr="FFFFFF"/>
            </a:solidFill>
            <a:ln>
              <a:noFill/>
            </a:ln>
            <a:extLst/>
          </p:spPr>
          <p:txBody>
            <a:bodyPr vert="horz" wrap="square" lIns="51422" tIns="25711" rIns="51422" bIns="2571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74" name="椭圆 73"/>
          <p:cNvSpPr/>
          <p:nvPr/>
        </p:nvSpPr>
        <p:spPr>
          <a:xfrm>
            <a:off x="4299299" y="857670"/>
            <a:ext cx="474884" cy="474884"/>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矩形 47"/>
          <p:cNvSpPr>
            <a:spLocks noChangeArrowheads="1"/>
          </p:cNvSpPr>
          <p:nvPr/>
        </p:nvSpPr>
        <p:spPr bwMode="auto">
          <a:xfrm>
            <a:off x="1764419" y="4775064"/>
            <a:ext cx="5993105" cy="110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pPr>
            <a:r>
              <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a:lnSpc>
                <a:spcPct val="130000"/>
              </a:lnSpc>
              <a:spcBef>
                <a:spcPct val="0"/>
              </a:spcBef>
            </a:pP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76" name="圆角矩形 75"/>
          <p:cNvSpPr/>
          <p:nvPr/>
        </p:nvSpPr>
        <p:spPr>
          <a:xfrm>
            <a:off x="-179291" y="1961017"/>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圆角矩形 76"/>
          <p:cNvSpPr/>
          <p:nvPr/>
        </p:nvSpPr>
        <p:spPr>
          <a:xfrm>
            <a:off x="-287273" y="172943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标题 4"/>
          <p:cNvSpPr txBox="1">
            <a:spLocks/>
          </p:cNvSpPr>
          <p:nvPr/>
        </p:nvSpPr>
        <p:spPr>
          <a:xfrm>
            <a:off x="36677" y="1976936"/>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9" name="标题 4"/>
          <p:cNvSpPr txBox="1">
            <a:spLocks/>
          </p:cNvSpPr>
          <p:nvPr/>
        </p:nvSpPr>
        <p:spPr>
          <a:xfrm>
            <a:off x="36678" y="172943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0" name="圆角矩形 79"/>
          <p:cNvSpPr/>
          <p:nvPr/>
        </p:nvSpPr>
        <p:spPr>
          <a:xfrm>
            <a:off x="-287274" y="225221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标题 4"/>
          <p:cNvSpPr txBox="1">
            <a:spLocks/>
          </p:cNvSpPr>
          <p:nvPr/>
        </p:nvSpPr>
        <p:spPr>
          <a:xfrm>
            <a:off x="36678" y="225221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2" name="圆角矩形 81"/>
          <p:cNvSpPr/>
          <p:nvPr/>
        </p:nvSpPr>
        <p:spPr>
          <a:xfrm>
            <a:off x="-287274" y="248404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标题 4"/>
          <p:cNvSpPr txBox="1">
            <a:spLocks/>
          </p:cNvSpPr>
          <p:nvPr/>
        </p:nvSpPr>
        <p:spPr>
          <a:xfrm>
            <a:off x="36678" y="248404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4" name="圆角矩形 83"/>
          <p:cNvSpPr/>
          <p:nvPr/>
        </p:nvSpPr>
        <p:spPr>
          <a:xfrm>
            <a:off x="-287274" y="271359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标题 4"/>
          <p:cNvSpPr txBox="1">
            <a:spLocks/>
          </p:cNvSpPr>
          <p:nvPr/>
        </p:nvSpPr>
        <p:spPr>
          <a:xfrm>
            <a:off x="36678" y="271359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ppt_x"/>
                                          </p:val>
                                        </p:tav>
                                        <p:tav tm="100000">
                                          <p:val>
                                            <p:strVal val="#ppt_x"/>
                                          </p:val>
                                        </p:tav>
                                      </p:tavLst>
                                    </p:anim>
                                    <p:anim calcmode="lin" valueType="num">
                                      <p:cBhvr additive="base">
                                        <p:cTn id="8" dur="500" fill="hold"/>
                                        <p:tgtEl>
                                          <p:spTgt spid="7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up)">
                                      <p:cBhvr>
                                        <p:cTn id="12" dur="500"/>
                                        <p:tgtEl>
                                          <p:spTgt spid="49"/>
                                        </p:tgtEl>
                                      </p:cBhvr>
                                    </p:animEffect>
                                  </p:childTnLst>
                                </p:cTn>
                              </p:par>
                              <p:par>
                                <p:cTn id="13" presetID="23" presetClass="entr" presetSubtype="32"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p:cTn id="15" dur="500" fill="hold"/>
                                        <p:tgtEl>
                                          <p:spTgt spid="54"/>
                                        </p:tgtEl>
                                        <p:attrNameLst>
                                          <p:attrName>ppt_w</p:attrName>
                                        </p:attrNameLst>
                                      </p:cBhvr>
                                      <p:tavLst>
                                        <p:tav tm="0">
                                          <p:val>
                                            <p:strVal val="4*#ppt_w"/>
                                          </p:val>
                                        </p:tav>
                                        <p:tav tm="100000">
                                          <p:val>
                                            <p:strVal val="#ppt_w"/>
                                          </p:val>
                                        </p:tav>
                                      </p:tavLst>
                                    </p:anim>
                                    <p:anim calcmode="lin" valueType="num">
                                      <p:cBhvr>
                                        <p:cTn id="16" dur="500" fill="hold"/>
                                        <p:tgtEl>
                                          <p:spTgt spid="54"/>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p:cTn id="20" dur="400" fill="hold"/>
                                        <p:tgtEl>
                                          <p:spTgt spid="58"/>
                                        </p:tgtEl>
                                        <p:attrNameLst>
                                          <p:attrName>ppt_w</p:attrName>
                                        </p:attrNameLst>
                                      </p:cBhvr>
                                      <p:tavLst>
                                        <p:tav tm="0">
                                          <p:val>
                                            <p:fltVal val="0"/>
                                          </p:val>
                                        </p:tav>
                                        <p:tav tm="100000">
                                          <p:val>
                                            <p:strVal val="#ppt_w"/>
                                          </p:val>
                                        </p:tav>
                                      </p:tavLst>
                                    </p:anim>
                                    <p:anim calcmode="lin" valueType="num">
                                      <p:cBhvr>
                                        <p:cTn id="21" dur="400" fill="hold"/>
                                        <p:tgtEl>
                                          <p:spTgt spid="58"/>
                                        </p:tgtEl>
                                        <p:attrNameLst>
                                          <p:attrName>ppt_h</p:attrName>
                                        </p:attrNameLst>
                                      </p:cBhvr>
                                      <p:tavLst>
                                        <p:tav tm="0">
                                          <p:val>
                                            <p:fltVal val="0"/>
                                          </p:val>
                                        </p:tav>
                                        <p:tav tm="100000">
                                          <p:val>
                                            <p:strVal val="#ppt_h"/>
                                          </p:val>
                                        </p:tav>
                                      </p:tavLst>
                                    </p:anim>
                                    <p:animEffect transition="in" filter="fade">
                                      <p:cBhvr>
                                        <p:cTn id="22" dur="400"/>
                                        <p:tgtEl>
                                          <p:spTgt spid="5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6"/>
                                        </p:tgtEl>
                                        <p:attrNameLst>
                                          <p:attrName>style.visibility</p:attrName>
                                        </p:attrNameLst>
                                      </p:cBhvr>
                                      <p:to>
                                        <p:strVal val="visible"/>
                                      </p:to>
                                    </p:set>
                                    <p:anim calcmode="lin" valueType="num">
                                      <p:cBhvr>
                                        <p:cTn id="29" dur="400" fill="hold"/>
                                        <p:tgtEl>
                                          <p:spTgt spid="66"/>
                                        </p:tgtEl>
                                        <p:attrNameLst>
                                          <p:attrName>ppt_w</p:attrName>
                                        </p:attrNameLst>
                                      </p:cBhvr>
                                      <p:tavLst>
                                        <p:tav tm="0">
                                          <p:val>
                                            <p:fltVal val="0"/>
                                          </p:val>
                                        </p:tav>
                                        <p:tav tm="100000">
                                          <p:val>
                                            <p:strVal val="#ppt_w"/>
                                          </p:val>
                                        </p:tav>
                                      </p:tavLst>
                                    </p:anim>
                                    <p:anim calcmode="lin" valueType="num">
                                      <p:cBhvr>
                                        <p:cTn id="30" dur="400" fill="hold"/>
                                        <p:tgtEl>
                                          <p:spTgt spid="66"/>
                                        </p:tgtEl>
                                        <p:attrNameLst>
                                          <p:attrName>ppt_h</p:attrName>
                                        </p:attrNameLst>
                                      </p:cBhvr>
                                      <p:tavLst>
                                        <p:tav tm="0">
                                          <p:val>
                                            <p:fltVal val="0"/>
                                          </p:val>
                                        </p:tav>
                                        <p:tav tm="100000">
                                          <p:val>
                                            <p:strVal val="#ppt_h"/>
                                          </p:val>
                                        </p:tav>
                                      </p:tavLst>
                                    </p:anim>
                                    <p:animEffect transition="in" filter="fade">
                                      <p:cBhvr>
                                        <p:cTn id="31" dur="400"/>
                                        <p:tgtEl>
                                          <p:spTgt spid="6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p:cTn id="38" dur="400" fill="hold"/>
                                        <p:tgtEl>
                                          <p:spTgt spid="71"/>
                                        </p:tgtEl>
                                        <p:attrNameLst>
                                          <p:attrName>ppt_w</p:attrName>
                                        </p:attrNameLst>
                                      </p:cBhvr>
                                      <p:tavLst>
                                        <p:tav tm="0">
                                          <p:val>
                                            <p:fltVal val="0"/>
                                          </p:val>
                                        </p:tav>
                                        <p:tav tm="100000">
                                          <p:val>
                                            <p:strVal val="#ppt_w"/>
                                          </p:val>
                                        </p:tav>
                                      </p:tavLst>
                                    </p:anim>
                                    <p:anim calcmode="lin" valueType="num">
                                      <p:cBhvr>
                                        <p:cTn id="39" dur="400" fill="hold"/>
                                        <p:tgtEl>
                                          <p:spTgt spid="71"/>
                                        </p:tgtEl>
                                        <p:attrNameLst>
                                          <p:attrName>ppt_h</p:attrName>
                                        </p:attrNameLst>
                                      </p:cBhvr>
                                      <p:tavLst>
                                        <p:tav tm="0">
                                          <p:val>
                                            <p:fltVal val="0"/>
                                          </p:val>
                                        </p:tav>
                                        <p:tav tm="100000">
                                          <p:val>
                                            <p:strVal val="#ppt_h"/>
                                          </p:val>
                                        </p:tav>
                                      </p:tavLst>
                                    </p:anim>
                                    <p:animEffect transition="in" filter="fade">
                                      <p:cBhvr>
                                        <p:cTn id="40" dur="400"/>
                                        <p:tgtEl>
                                          <p:spTgt spid="7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p:cTn id="47" dur="400" fill="hold"/>
                                        <p:tgtEl>
                                          <p:spTgt spid="61"/>
                                        </p:tgtEl>
                                        <p:attrNameLst>
                                          <p:attrName>ppt_w</p:attrName>
                                        </p:attrNameLst>
                                      </p:cBhvr>
                                      <p:tavLst>
                                        <p:tav tm="0">
                                          <p:val>
                                            <p:fltVal val="0"/>
                                          </p:val>
                                        </p:tav>
                                        <p:tav tm="100000">
                                          <p:val>
                                            <p:strVal val="#ppt_w"/>
                                          </p:val>
                                        </p:tav>
                                      </p:tavLst>
                                    </p:anim>
                                    <p:anim calcmode="lin" valueType="num">
                                      <p:cBhvr>
                                        <p:cTn id="48" dur="400" fill="hold"/>
                                        <p:tgtEl>
                                          <p:spTgt spid="61"/>
                                        </p:tgtEl>
                                        <p:attrNameLst>
                                          <p:attrName>ppt_h</p:attrName>
                                        </p:attrNameLst>
                                      </p:cBhvr>
                                      <p:tavLst>
                                        <p:tav tm="0">
                                          <p:val>
                                            <p:fltVal val="0"/>
                                          </p:val>
                                        </p:tav>
                                        <p:tav tm="100000">
                                          <p:val>
                                            <p:strVal val="#ppt_h"/>
                                          </p:val>
                                        </p:tav>
                                      </p:tavLst>
                                    </p:anim>
                                    <p:animEffect transition="in" filter="fade">
                                      <p:cBhvr>
                                        <p:cTn id="49" dur="400"/>
                                        <p:tgtEl>
                                          <p:spTgt spid="6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childTnLst>
                          </p:cTn>
                        </p:par>
                        <p:par>
                          <p:cTn id="53" fill="hold">
                            <p:stCondLst>
                              <p:cond delay="3000"/>
                            </p:stCondLst>
                            <p:childTnLst>
                              <p:par>
                                <p:cTn id="54" presetID="14" presetClass="entr" presetSubtype="10" fill="hold" grpId="0" nodeType="after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randombar(horizontal)">
                                      <p:cBhvr>
                                        <p:cTn id="56"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74" grpId="0" animBg="1"/>
      <p:bldP spid="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192"/>
          <p:cNvSpPr>
            <a:spLocks noEditPoints="1"/>
          </p:cNvSpPr>
          <p:nvPr/>
        </p:nvSpPr>
        <p:spPr bwMode="auto">
          <a:xfrm>
            <a:off x="900548" y="2872990"/>
            <a:ext cx="864169" cy="2042581"/>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ysClr val="windowText" lastClr="000000">
              <a:lumMod val="65000"/>
              <a:lumOff val="35000"/>
            </a:sysClr>
          </a:solidFill>
          <a:ln>
            <a:noFill/>
          </a:ln>
          <a:effectLst/>
        </p:spPr>
        <p:txBody>
          <a:bodyPr lIns="91416" tIns="45708" rIns="91416" bIns="457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6AC19"/>
              </a:solidFill>
              <a:effectLst/>
              <a:uLnTx/>
              <a:uFillTx/>
            </a:endParaRPr>
          </a:p>
        </p:txBody>
      </p:sp>
      <p:sp>
        <p:nvSpPr>
          <p:cNvPr id="44" name="Oval 12"/>
          <p:cNvSpPr/>
          <p:nvPr/>
        </p:nvSpPr>
        <p:spPr>
          <a:xfrm>
            <a:off x="1682585" y="3093199"/>
            <a:ext cx="164263" cy="164263"/>
          </a:xfrm>
          <a:prstGeom prst="ellipse">
            <a:avLst/>
          </a:prstGeom>
          <a:noFill/>
          <a:ln w="38100" cap="flat" cmpd="sng" algn="ctr">
            <a:solidFill>
              <a:srgbClr val="55735B"/>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5" name="Oval 13"/>
          <p:cNvSpPr/>
          <p:nvPr/>
        </p:nvSpPr>
        <p:spPr>
          <a:xfrm>
            <a:off x="2737204" y="2456380"/>
            <a:ext cx="163074" cy="164263"/>
          </a:xfrm>
          <a:prstGeom prst="ellipse">
            <a:avLst/>
          </a:prstGeom>
          <a:noFill/>
          <a:ln w="38100" cap="flat" cmpd="sng" algn="ctr">
            <a:solidFill>
              <a:sysClr val="windowText" lastClr="000000">
                <a:lumMod val="65000"/>
                <a:lumOff val="3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6" name="Oval 14"/>
          <p:cNvSpPr/>
          <p:nvPr/>
        </p:nvSpPr>
        <p:spPr>
          <a:xfrm>
            <a:off x="3726356" y="2849183"/>
            <a:ext cx="163073" cy="163074"/>
          </a:xfrm>
          <a:prstGeom prst="ellipse">
            <a:avLst/>
          </a:prstGeom>
          <a:noFill/>
          <a:ln w="38100" cap="flat" cmpd="sng" algn="ctr">
            <a:solidFill>
              <a:srgbClr val="C00000"/>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7" name="Oval 15"/>
          <p:cNvSpPr/>
          <p:nvPr/>
        </p:nvSpPr>
        <p:spPr>
          <a:xfrm>
            <a:off x="4820255" y="2077859"/>
            <a:ext cx="163074" cy="163074"/>
          </a:xfrm>
          <a:prstGeom prst="ellipse">
            <a:avLst/>
          </a:prstGeom>
          <a:noFill/>
          <a:ln w="38100" cap="flat" cmpd="sng" algn="ctr">
            <a:solidFill>
              <a:sysClr val="windowText" lastClr="000000">
                <a:lumMod val="65000"/>
                <a:lumOff val="3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8" name="Oval 16"/>
          <p:cNvSpPr/>
          <p:nvPr/>
        </p:nvSpPr>
        <p:spPr>
          <a:xfrm>
            <a:off x="5798694" y="2123091"/>
            <a:ext cx="163074" cy="163074"/>
          </a:xfrm>
          <a:prstGeom prst="ellipse">
            <a:avLst/>
          </a:prstGeom>
          <a:noFill/>
          <a:ln w="38100" cap="flat" cmpd="sng" algn="ctr">
            <a:solidFill>
              <a:srgbClr val="C00000"/>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9" name="Oval 17"/>
          <p:cNvSpPr/>
          <p:nvPr/>
        </p:nvSpPr>
        <p:spPr>
          <a:xfrm>
            <a:off x="6737853" y="2767052"/>
            <a:ext cx="163073" cy="163073"/>
          </a:xfrm>
          <a:prstGeom prst="ellipse">
            <a:avLst/>
          </a:prstGeom>
          <a:noFill/>
          <a:ln w="38100" cap="flat" cmpd="sng" algn="ctr">
            <a:solidFill>
              <a:sysClr val="windowText" lastClr="000000">
                <a:lumMod val="65000"/>
                <a:lumOff val="3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50" name="Oval 18"/>
          <p:cNvSpPr/>
          <p:nvPr/>
        </p:nvSpPr>
        <p:spPr>
          <a:xfrm>
            <a:off x="8170993" y="1913597"/>
            <a:ext cx="163073" cy="164263"/>
          </a:xfrm>
          <a:prstGeom prst="ellipse">
            <a:avLst/>
          </a:prstGeom>
          <a:noFill/>
          <a:ln w="38100" cap="flat" cmpd="sng" algn="ctr">
            <a:solidFill>
              <a:srgbClr val="C00000"/>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cxnSp>
        <p:nvCxnSpPr>
          <p:cNvPr id="51" name="Straight Connector 20"/>
          <p:cNvCxnSpPr>
            <a:stCxn id="44" idx="7"/>
            <a:endCxn id="45" idx="3"/>
          </p:cNvCxnSpPr>
          <p:nvPr/>
        </p:nvCxnSpPr>
        <p:spPr>
          <a:xfrm flipV="1">
            <a:off x="1823042" y="2596837"/>
            <a:ext cx="937968" cy="520168"/>
          </a:xfrm>
          <a:prstGeom prst="line">
            <a:avLst/>
          </a:prstGeom>
          <a:noFill/>
          <a:ln w="3175" cap="flat" cmpd="sng" algn="ctr">
            <a:solidFill>
              <a:srgbClr val="7F8C8D"/>
            </a:solidFill>
            <a:prstDash val="dash"/>
          </a:ln>
          <a:effectLst/>
        </p:spPr>
      </p:cxnSp>
      <p:cxnSp>
        <p:nvCxnSpPr>
          <p:cNvPr id="52" name="Straight Connector 23"/>
          <p:cNvCxnSpPr>
            <a:stCxn id="45" idx="5"/>
            <a:endCxn id="46" idx="2"/>
          </p:cNvCxnSpPr>
          <p:nvPr/>
        </p:nvCxnSpPr>
        <p:spPr>
          <a:xfrm>
            <a:off x="2876471" y="2596837"/>
            <a:ext cx="849885" cy="333288"/>
          </a:xfrm>
          <a:prstGeom prst="line">
            <a:avLst/>
          </a:prstGeom>
          <a:noFill/>
          <a:ln w="3175" cap="flat" cmpd="sng" algn="ctr">
            <a:solidFill>
              <a:srgbClr val="7F8C8D"/>
            </a:solidFill>
            <a:prstDash val="dash"/>
          </a:ln>
          <a:effectLst/>
        </p:spPr>
      </p:cxnSp>
      <p:cxnSp>
        <p:nvCxnSpPr>
          <p:cNvPr id="53" name="Straight Connector 25"/>
          <p:cNvCxnSpPr>
            <a:stCxn id="46" idx="7"/>
            <a:endCxn id="47" idx="3"/>
          </p:cNvCxnSpPr>
          <p:nvPr/>
        </p:nvCxnSpPr>
        <p:spPr>
          <a:xfrm flipV="1">
            <a:off x="3865623" y="2217127"/>
            <a:ext cx="978439" cy="655863"/>
          </a:xfrm>
          <a:prstGeom prst="line">
            <a:avLst/>
          </a:prstGeom>
          <a:noFill/>
          <a:ln w="3175" cap="flat" cmpd="sng" algn="ctr">
            <a:solidFill>
              <a:srgbClr val="7F8C8D"/>
            </a:solidFill>
            <a:prstDash val="dash"/>
          </a:ln>
          <a:effectLst/>
        </p:spPr>
      </p:cxnSp>
      <p:cxnSp>
        <p:nvCxnSpPr>
          <p:cNvPr id="54" name="Straight Connector 27"/>
          <p:cNvCxnSpPr>
            <a:stCxn id="47" idx="6"/>
            <a:endCxn id="48" idx="2"/>
          </p:cNvCxnSpPr>
          <p:nvPr/>
        </p:nvCxnSpPr>
        <p:spPr>
          <a:xfrm>
            <a:off x="4983329" y="2158801"/>
            <a:ext cx="815365" cy="45232"/>
          </a:xfrm>
          <a:prstGeom prst="line">
            <a:avLst/>
          </a:prstGeom>
          <a:noFill/>
          <a:ln w="3175" cap="flat" cmpd="sng" algn="ctr">
            <a:solidFill>
              <a:srgbClr val="7F8C8D"/>
            </a:solidFill>
            <a:prstDash val="dash"/>
          </a:ln>
          <a:effectLst/>
        </p:spPr>
      </p:cxnSp>
      <p:cxnSp>
        <p:nvCxnSpPr>
          <p:cNvPr id="55" name="Straight Connector 29"/>
          <p:cNvCxnSpPr>
            <a:stCxn id="48" idx="5"/>
            <a:endCxn id="49" idx="1"/>
          </p:cNvCxnSpPr>
          <p:nvPr/>
        </p:nvCxnSpPr>
        <p:spPr>
          <a:xfrm>
            <a:off x="5937961" y="2262359"/>
            <a:ext cx="823698" cy="528500"/>
          </a:xfrm>
          <a:prstGeom prst="line">
            <a:avLst/>
          </a:prstGeom>
          <a:noFill/>
          <a:ln w="3175" cap="flat" cmpd="sng" algn="ctr">
            <a:solidFill>
              <a:srgbClr val="7F8C8D"/>
            </a:solidFill>
            <a:prstDash val="dash"/>
          </a:ln>
          <a:effectLst/>
        </p:spPr>
      </p:cxnSp>
      <p:cxnSp>
        <p:nvCxnSpPr>
          <p:cNvPr id="56" name="Straight Connector 31"/>
          <p:cNvCxnSpPr>
            <a:stCxn id="49" idx="6"/>
            <a:endCxn id="50" idx="3"/>
          </p:cNvCxnSpPr>
          <p:nvPr/>
        </p:nvCxnSpPr>
        <p:spPr>
          <a:xfrm flipV="1">
            <a:off x="6900926" y="2054053"/>
            <a:ext cx="1293873" cy="795130"/>
          </a:xfrm>
          <a:prstGeom prst="line">
            <a:avLst/>
          </a:prstGeom>
          <a:noFill/>
          <a:ln w="3175" cap="flat" cmpd="sng" algn="ctr">
            <a:solidFill>
              <a:srgbClr val="7F8C8D"/>
            </a:solidFill>
            <a:prstDash val="dash"/>
          </a:ln>
          <a:effectLst/>
        </p:spPr>
      </p:cxnSp>
      <p:sp>
        <p:nvSpPr>
          <p:cNvPr id="57" name="TextBox 56"/>
          <p:cNvSpPr txBox="1"/>
          <p:nvPr/>
        </p:nvSpPr>
        <p:spPr>
          <a:xfrm>
            <a:off x="2491278" y="2225459"/>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58" name="TextBox 57"/>
          <p:cNvSpPr txBox="1"/>
          <p:nvPr/>
        </p:nvSpPr>
        <p:spPr>
          <a:xfrm>
            <a:off x="1789713" y="3356258"/>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59" name="TextBox 58"/>
          <p:cNvSpPr txBox="1"/>
          <p:nvPr/>
        </p:nvSpPr>
        <p:spPr>
          <a:xfrm>
            <a:off x="3441871" y="3132479"/>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0" name="TextBox 59"/>
          <p:cNvSpPr txBox="1"/>
          <p:nvPr/>
        </p:nvSpPr>
        <p:spPr>
          <a:xfrm>
            <a:off x="4565528" y="1817181"/>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1" name="TextBox 60"/>
          <p:cNvSpPr txBox="1"/>
          <p:nvPr/>
        </p:nvSpPr>
        <p:spPr>
          <a:xfrm>
            <a:off x="5565393" y="1817181"/>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2" name="TextBox 61"/>
          <p:cNvSpPr txBox="1"/>
          <p:nvPr/>
        </p:nvSpPr>
        <p:spPr>
          <a:xfrm>
            <a:off x="6425991" y="3015828"/>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3" name="TextBox 62"/>
          <p:cNvSpPr txBox="1"/>
          <p:nvPr/>
        </p:nvSpPr>
        <p:spPr>
          <a:xfrm>
            <a:off x="7272304" y="1901693"/>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4" name="TextBox 63"/>
          <p:cNvSpPr txBox="1"/>
          <p:nvPr/>
        </p:nvSpPr>
        <p:spPr>
          <a:xfrm>
            <a:off x="2618173" y="2757530"/>
            <a:ext cx="723275" cy="253916"/>
          </a:xfrm>
          <a:prstGeom prst="rect">
            <a:avLst/>
          </a:prstGeom>
          <a:noFill/>
        </p:spPr>
        <p:txBody>
          <a:bodyPr wrap="none">
            <a:spAutoFit/>
          </a:bodyPr>
          <a:lstStyle/>
          <a:p>
            <a:pPr>
              <a:defRPr/>
            </a:pPr>
            <a:r>
              <a:rPr lang="zh-CN" alt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5" name="TextBox 64"/>
          <p:cNvSpPr txBox="1"/>
          <p:nvPr/>
        </p:nvSpPr>
        <p:spPr>
          <a:xfrm>
            <a:off x="3492162" y="2505183"/>
            <a:ext cx="723275" cy="253916"/>
          </a:xfrm>
          <a:prstGeom prst="rect">
            <a:avLst/>
          </a:prstGeom>
          <a:noFill/>
        </p:spPr>
        <p:txBody>
          <a:bodyPr wrap="none">
            <a:spAutoFit/>
          </a:bodyPr>
          <a:lstStyle/>
          <a:p>
            <a:pPr>
              <a:defRPr/>
            </a:pPr>
            <a:r>
              <a:rPr lang="zh-CN" alt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6" name="TextBox 65"/>
          <p:cNvSpPr txBox="1"/>
          <p:nvPr/>
        </p:nvSpPr>
        <p:spPr>
          <a:xfrm>
            <a:off x="4625992" y="2364726"/>
            <a:ext cx="723275" cy="253916"/>
          </a:xfrm>
          <a:prstGeom prst="rect">
            <a:avLst/>
          </a:prstGeom>
          <a:noFill/>
        </p:spPr>
        <p:txBody>
          <a:bodyPr wrap="none">
            <a:spAutoFit/>
          </a:bodyPr>
          <a:lstStyle/>
          <a:p>
            <a:pPr>
              <a:defRPr/>
            </a:pPr>
            <a:r>
              <a:rPr lang="zh-CN" alt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7" name="TextBox 66"/>
          <p:cNvSpPr txBox="1"/>
          <p:nvPr/>
        </p:nvSpPr>
        <p:spPr>
          <a:xfrm>
            <a:off x="5543855" y="2402816"/>
            <a:ext cx="723275" cy="253916"/>
          </a:xfrm>
          <a:prstGeom prst="rect">
            <a:avLst/>
          </a:prstGeom>
          <a:noFill/>
        </p:spPr>
        <p:txBody>
          <a:bodyPr wrap="none">
            <a:spAutoFit/>
          </a:bodyPr>
          <a:lstStyle/>
          <a:p>
            <a:pPr>
              <a:defRPr/>
            </a:pPr>
            <a:r>
              <a:rPr lang="zh-CN" alt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8" name="TextBox 67"/>
          <p:cNvSpPr txBox="1"/>
          <p:nvPr/>
        </p:nvSpPr>
        <p:spPr>
          <a:xfrm>
            <a:off x="6569702" y="2413528"/>
            <a:ext cx="723275" cy="253916"/>
          </a:xfrm>
          <a:prstGeom prst="rect">
            <a:avLst/>
          </a:prstGeom>
          <a:noFill/>
        </p:spPr>
        <p:txBody>
          <a:bodyPr wrap="none">
            <a:spAutoFit/>
          </a:bodyPr>
          <a:lstStyle/>
          <a:p>
            <a:pPr>
              <a:defRPr/>
            </a:pPr>
            <a:r>
              <a:rPr lang="zh-CN" alt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9" name="TextBox 68"/>
          <p:cNvSpPr txBox="1"/>
          <p:nvPr/>
        </p:nvSpPr>
        <p:spPr>
          <a:xfrm>
            <a:off x="8051961" y="2215936"/>
            <a:ext cx="723275" cy="253916"/>
          </a:xfrm>
          <a:prstGeom prst="rect">
            <a:avLst/>
          </a:prstGeom>
          <a:noFill/>
        </p:spPr>
        <p:txBody>
          <a:bodyPr wrap="none">
            <a:spAutoFit/>
          </a:bodyPr>
          <a:lstStyle/>
          <a:p>
            <a:pPr>
              <a:defRPr/>
            </a:pPr>
            <a:r>
              <a:rPr lang="zh-CN" alt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0" name="TextBox 69"/>
          <p:cNvSpPr txBox="1"/>
          <p:nvPr/>
        </p:nvSpPr>
        <p:spPr>
          <a:xfrm>
            <a:off x="1563554" y="2733724"/>
            <a:ext cx="723275" cy="253916"/>
          </a:xfrm>
          <a:prstGeom prst="rect">
            <a:avLst/>
          </a:prstGeom>
          <a:noFill/>
        </p:spPr>
        <p:txBody>
          <a:bodyPr wrap="none">
            <a:spAutoFit/>
          </a:bodyPr>
          <a:lstStyle/>
          <a:p>
            <a:pPr>
              <a:defRPr/>
            </a:pPr>
            <a:r>
              <a:rPr lang="zh-CN" alt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1" name="TextBox 70"/>
          <p:cNvSpPr txBox="1"/>
          <p:nvPr/>
        </p:nvSpPr>
        <p:spPr>
          <a:xfrm>
            <a:off x="4132253" y="4069257"/>
            <a:ext cx="4270850" cy="807913"/>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市场占有率</a:t>
            </a:r>
            <a:endParaRPr kumimoji="0" lang="id-ID" altLang="zh-CN" sz="120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750" b="0" i="0" u="none" strike="noStrike" kern="0" cap="none" spc="0" normalizeH="0" baseline="0" noProof="0" dirty="0">
              <a:ln>
                <a:noFill/>
              </a:ln>
              <a:solidFill>
                <a:srgbClr val="7F7F7F"/>
              </a:solidFill>
              <a:effectLst/>
              <a:uLnTx/>
              <a:uFillTx/>
              <a:latin typeface="Open Sans"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2" name="Oval 47"/>
          <p:cNvSpPr/>
          <p:nvPr/>
        </p:nvSpPr>
        <p:spPr>
          <a:xfrm>
            <a:off x="2819336" y="3957367"/>
            <a:ext cx="1055809" cy="1055809"/>
          </a:xfrm>
          <a:prstGeom prst="ellipse">
            <a:avLst/>
          </a:prstGeom>
          <a:noFill/>
          <a:ln w="101600" cap="flat" cmpd="sng" algn="ctr">
            <a:solidFill>
              <a:sysClr val="window" lastClr="FFFFFF">
                <a:lumMod val="8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699" b="1" i="0" u="none" strike="noStrike" kern="0" cap="none" spc="0" normalizeH="0" baseline="0" noProof="0" dirty="0">
                <a:ln>
                  <a:noFill/>
                </a:ln>
                <a:solidFill>
                  <a:srgbClr val="C00000"/>
                </a:solidFill>
                <a:effectLst/>
                <a:uLnTx/>
                <a:uFillTx/>
                <a:latin typeface="Open Sans" panose="020B0606030504020204" pitchFamily="34" charset="0"/>
                <a:ea typeface="Open Sans" panose="020B0606030504020204" pitchFamily="34" charset="0"/>
                <a:cs typeface="Open Sans" panose="020B0606030504020204" pitchFamily="34" charset="0"/>
              </a:rPr>
              <a:t>85%</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 输入标题</a:t>
            </a:r>
            <a:endParaRPr kumimoji="0" lang="id-ID" altLang="zh-CN" sz="9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73" name="Arc 48"/>
          <p:cNvSpPr/>
          <p:nvPr/>
        </p:nvSpPr>
        <p:spPr>
          <a:xfrm>
            <a:off x="2819336" y="3957367"/>
            <a:ext cx="1055809" cy="1055809"/>
          </a:xfrm>
          <a:prstGeom prst="arc">
            <a:avLst>
              <a:gd name="adj1" fmla="val 16200000"/>
              <a:gd name="adj2" fmla="val 11287514"/>
            </a:avLst>
          </a:prstGeom>
          <a:noFill/>
          <a:ln w="101600" cap="rnd" cmpd="sng" algn="ctr">
            <a:solidFill>
              <a:srgbClr val="C0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74" name="圆角矩形 73"/>
          <p:cNvSpPr/>
          <p:nvPr/>
        </p:nvSpPr>
        <p:spPr>
          <a:xfrm>
            <a:off x="-179291" y="2002665"/>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圆角矩形 74"/>
          <p:cNvSpPr/>
          <p:nvPr/>
        </p:nvSpPr>
        <p:spPr>
          <a:xfrm>
            <a:off x="-287273" y="177108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标题 4"/>
          <p:cNvSpPr txBox="1">
            <a:spLocks/>
          </p:cNvSpPr>
          <p:nvPr/>
        </p:nvSpPr>
        <p:spPr>
          <a:xfrm>
            <a:off x="36677" y="2018584"/>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7" name="标题 4"/>
          <p:cNvSpPr txBox="1">
            <a:spLocks/>
          </p:cNvSpPr>
          <p:nvPr/>
        </p:nvSpPr>
        <p:spPr>
          <a:xfrm>
            <a:off x="36678" y="177108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8" name="圆角矩形 77"/>
          <p:cNvSpPr/>
          <p:nvPr/>
        </p:nvSpPr>
        <p:spPr>
          <a:xfrm>
            <a:off x="-287274" y="229386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标题 4"/>
          <p:cNvSpPr txBox="1">
            <a:spLocks/>
          </p:cNvSpPr>
          <p:nvPr/>
        </p:nvSpPr>
        <p:spPr>
          <a:xfrm>
            <a:off x="36678" y="229386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0" name="圆角矩形 79"/>
          <p:cNvSpPr/>
          <p:nvPr/>
        </p:nvSpPr>
        <p:spPr>
          <a:xfrm>
            <a:off x="-287274" y="252569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标题 4"/>
          <p:cNvSpPr txBox="1">
            <a:spLocks/>
          </p:cNvSpPr>
          <p:nvPr/>
        </p:nvSpPr>
        <p:spPr>
          <a:xfrm>
            <a:off x="36678" y="252569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2" name="圆角矩形 81"/>
          <p:cNvSpPr/>
          <p:nvPr/>
        </p:nvSpPr>
        <p:spPr>
          <a:xfrm>
            <a:off x="-287274" y="275524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标题 4"/>
          <p:cNvSpPr txBox="1">
            <a:spLocks/>
          </p:cNvSpPr>
          <p:nvPr/>
        </p:nvSpPr>
        <p:spPr>
          <a:xfrm>
            <a:off x="36678" y="275524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44"/>
                                        </p:tgtEl>
                                        <p:attrNameLst>
                                          <p:attrName>style.visibility</p:attrName>
                                        </p:attrNameLst>
                                      </p:cBhvr>
                                      <p:to>
                                        <p:strVal val="visible"/>
                                      </p:to>
                                    </p:set>
                                    <p:anim calcmode="lin" valueType="num">
                                      <p:cBhvr>
                                        <p:cTn id="11" dur="500" fill="hold"/>
                                        <p:tgtEl>
                                          <p:spTgt spid="44"/>
                                        </p:tgtEl>
                                        <p:attrNameLst>
                                          <p:attrName>ppt_w</p:attrName>
                                        </p:attrNameLst>
                                      </p:cBhvr>
                                      <p:tavLst>
                                        <p:tav tm="0">
                                          <p:val>
                                            <p:fltVal val="0"/>
                                          </p:val>
                                        </p:tav>
                                        <p:tav tm="100000">
                                          <p:val>
                                            <p:strVal val="#ppt_w"/>
                                          </p:val>
                                        </p:tav>
                                      </p:tavLst>
                                    </p:anim>
                                    <p:anim calcmode="lin" valueType="num">
                                      <p:cBhvr>
                                        <p:cTn id="12" dur="500" fill="hold"/>
                                        <p:tgtEl>
                                          <p:spTgt spid="44"/>
                                        </p:tgtEl>
                                        <p:attrNameLst>
                                          <p:attrName>ppt_h</p:attrName>
                                        </p:attrNameLst>
                                      </p:cBhvr>
                                      <p:tavLst>
                                        <p:tav tm="0">
                                          <p:val>
                                            <p:fltVal val="0"/>
                                          </p:val>
                                        </p:tav>
                                        <p:tav tm="100000">
                                          <p:val>
                                            <p:strVal val="#ppt_h"/>
                                          </p:val>
                                        </p:tav>
                                      </p:tavLst>
                                    </p:anim>
                                    <p:animEffect transition="in" filter="fade">
                                      <p:cBhvr>
                                        <p:cTn id="13" dur="500"/>
                                        <p:tgtEl>
                                          <p:spTgt spid="44"/>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45"/>
                                        </p:tgtEl>
                                        <p:attrNameLst>
                                          <p:attrName>style.visibility</p:attrName>
                                        </p:attrNameLst>
                                      </p:cBhvr>
                                      <p:to>
                                        <p:strVal val="visible"/>
                                      </p:to>
                                    </p:set>
                                    <p:anim calcmode="lin" valueType="num">
                                      <p:cBhvr>
                                        <p:cTn id="16" dur="500" fill="hold"/>
                                        <p:tgtEl>
                                          <p:spTgt spid="45"/>
                                        </p:tgtEl>
                                        <p:attrNameLst>
                                          <p:attrName>ppt_w</p:attrName>
                                        </p:attrNameLst>
                                      </p:cBhvr>
                                      <p:tavLst>
                                        <p:tav tm="0">
                                          <p:val>
                                            <p:fltVal val="0"/>
                                          </p:val>
                                        </p:tav>
                                        <p:tav tm="100000">
                                          <p:val>
                                            <p:strVal val="#ppt_w"/>
                                          </p:val>
                                        </p:tav>
                                      </p:tavLst>
                                    </p:anim>
                                    <p:anim calcmode="lin" valueType="num">
                                      <p:cBhvr>
                                        <p:cTn id="17" dur="500" fill="hold"/>
                                        <p:tgtEl>
                                          <p:spTgt spid="45"/>
                                        </p:tgtEl>
                                        <p:attrNameLst>
                                          <p:attrName>ppt_h</p:attrName>
                                        </p:attrNameLst>
                                      </p:cBhvr>
                                      <p:tavLst>
                                        <p:tav tm="0">
                                          <p:val>
                                            <p:fltVal val="0"/>
                                          </p:val>
                                        </p:tav>
                                        <p:tav tm="100000">
                                          <p:val>
                                            <p:strVal val="#ppt_h"/>
                                          </p:val>
                                        </p:tav>
                                      </p:tavLst>
                                    </p:anim>
                                    <p:animEffect transition="in" filter="fade">
                                      <p:cBhvr>
                                        <p:cTn id="18" dur="500"/>
                                        <p:tgtEl>
                                          <p:spTgt spid="45"/>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46"/>
                                        </p:tgtEl>
                                        <p:attrNameLst>
                                          <p:attrName>style.visibility</p:attrName>
                                        </p:attrNameLst>
                                      </p:cBhvr>
                                      <p:to>
                                        <p:strVal val="visible"/>
                                      </p:to>
                                    </p:set>
                                    <p:anim calcmode="lin" valueType="num">
                                      <p:cBhvr>
                                        <p:cTn id="21" dur="500" fill="hold"/>
                                        <p:tgtEl>
                                          <p:spTgt spid="46"/>
                                        </p:tgtEl>
                                        <p:attrNameLst>
                                          <p:attrName>ppt_w</p:attrName>
                                        </p:attrNameLst>
                                      </p:cBhvr>
                                      <p:tavLst>
                                        <p:tav tm="0">
                                          <p:val>
                                            <p:fltVal val="0"/>
                                          </p:val>
                                        </p:tav>
                                        <p:tav tm="100000">
                                          <p:val>
                                            <p:strVal val="#ppt_w"/>
                                          </p:val>
                                        </p:tav>
                                      </p:tavLst>
                                    </p:anim>
                                    <p:anim calcmode="lin" valueType="num">
                                      <p:cBhvr>
                                        <p:cTn id="22" dur="500" fill="hold"/>
                                        <p:tgtEl>
                                          <p:spTgt spid="46"/>
                                        </p:tgtEl>
                                        <p:attrNameLst>
                                          <p:attrName>ppt_h</p:attrName>
                                        </p:attrNameLst>
                                      </p:cBhvr>
                                      <p:tavLst>
                                        <p:tav tm="0">
                                          <p:val>
                                            <p:fltVal val="0"/>
                                          </p:val>
                                        </p:tav>
                                        <p:tav tm="100000">
                                          <p:val>
                                            <p:strVal val="#ppt_h"/>
                                          </p:val>
                                        </p:tav>
                                      </p:tavLst>
                                    </p:anim>
                                    <p:animEffect transition="in" filter="fade">
                                      <p:cBhvr>
                                        <p:cTn id="23" dur="500"/>
                                        <p:tgtEl>
                                          <p:spTgt spid="46"/>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47"/>
                                        </p:tgtEl>
                                        <p:attrNameLst>
                                          <p:attrName>style.visibility</p:attrName>
                                        </p:attrNameLst>
                                      </p:cBhvr>
                                      <p:to>
                                        <p:strVal val="visible"/>
                                      </p:to>
                                    </p:set>
                                    <p:anim calcmode="lin" valueType="num">
                                      <p:cBhvr>
                                        <p:cTn id="26" dur="500" fill="hold"/>
                                        <p:tgtEl>
                                          <p:spTgt spid="47"/>
                                        </p:tgtEl>
                                        <p:attrNameLst>
                                          <p:attrName>ppt_w</p:attrName>
                                        </p:attrNameLst>
                                      </p:cBhvr>
                                      <p:tavLst>
                                        <p:tav tm="0">
                                          <p:val>
                                            <p:fltVal val="0"/>
                                          </p:val>
                                        </p:tav>
                                        <p:tav tm="100000">
                                          <p:val>
                                            <p:strVal val="#ppt_w"/>
                                          </p:val>
                                        </p:tav>
                                      </p:tavLst>
                                    </p:anim>
                                    <p:anim calcmode="lin" valueType="num">
                                      <p:cBhvr>
                                        <p:cTn id="27" dur="500" fill="hold"/>
                                        <p:tgtEl>
                                          <p:spTgt spid="47"/>
                                        </p:tgtEl>
                                        <p:attrNameLst>
                                          <p:attrName>ppt_h</p:attrName>
                                        </p:attrNameLst>
                                      </p:cBhvr>
                                      <p:tavLst>
                                        <p:tav tm="0">
                                          <p:val>
                                            <p:fltVal val="0"/>
                                          </p:val>
                                        </p:tav>
                                        <p:tav tm="100000">
                                          <p:val>
                                            <p:strVal val="#ppt_h"/>
                                          </p:val>
                                        </p:tav>
                                      </p:tavLst>
                                    </p:anim>
                                    <p:animEffect transition="in" filter="fade">
                                      <p:cBhvr>
                                        <p:cTn id="28" dur="500"/>
                                        <p:tgtEl>
                                          <p:spTgt spid="47"/>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fltVal val="0"/>
                                          </p:val>
                                        </p:tav>
                                        <p:tav tm="100000">
                                          <p:val>
                                            <p:strVal val="#ppt_h"/>
                                          </p:val>
                                        </p:tav>
                                      </p:tavLst>
                                    </p:anim>
                                    <p:animEffect transition="in" filter="fade">
                                      <p:cBhvr>
                                        <p:cTn id="38" dur="500"/>
                                        <p:tgtEl>
                                          <p:spTgt spid="49"/>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50"/>
                                        </p:tgtEl>
                                        <p:attrNameLst>
                                          <p:attrName>style.visibility</p:attrName>
                                        </p:attrNameLst>
                                      </p:cBhvr>
                                      <p:to>
                                        <p:strVal val="visible"/>
                                      </p:to>
                                    </p:set>
                                    <p:anim calcmode="lin" valueType="num">
                                      <p:cBhvr>
                                        <p:cTn id="41" dur="500" fill="hold"/>
                                        <p:tgtEl>
                                          <p:spTgt spid="50"/>
                                        </p:tgtEl>
                                        <p:attrNameLst>
                                          <p:attrName>ppt_w</p:attrName>
                                        </p:attrNameLst>
                                      </p:cBhvr>
                                      <p:tavLst>
                                        <p:tav tm="0">
                                          <p:val>
                                            <p:fltVal val="0"/>
                                          </p:val>
                                        </p:tav>
                                        <p:tav tm="100000">
                                          <p:val>
                                            <p:strVal val="#ppt_w"/>
                                          </p:val>
                                        </p:tav>
                                      </p:tavLst>
                                    </p:anim>
                                    <p:anim calcmode="lin" valueType="num">
                                      <p:cBhvr>
                                        <p:cTn id="42" dur="500" fill="hold"/>
                                        <p:tgtEl>
                                          <p:spTgt spid="50"/>
                                        </p:tgtEl>
                                        <p:attrNameLst>
                                          <p:attrName>ppt_h</p:attrName>
                                        </p:attrNameLst>
                                      </p:cBhvr>
                                      <p:tavLst>
                                        <p:tav tm="0">
                                          <p:val>
                                            <p:fltVal val="0"/>
                                          </p:val>
                                        </p:tav>
                                        <p:tav tm="100000">
                                          <p:val>
                                            <p:strVal val="#ppt_h"/>
                                          </p:val>
                                        </p:tav>
                                      </p:tavLst>
                                    </p:anim>
                                    <p:animEffect transition="in" filter="fade">
                                      <p:cBhvr>
                                        <p:cTn id="43" dur="500"/>
                                        <p:tgtEl>
                                          <p:spTgt spid="50"/>
                                        </p:tgtEl>
                                      </p:cBhvr>
                                    </p:animEffect>
                                  </p:childTnLst>
                                </p:cTn>
                              </p:par>
                              <p:par>
                                <p:cTn id="44" presetID="22" presetClass="entr" presetSubtype="4" fill="hold" nodeType="withEffect">
                                  <p:stCondLst>
                                    <p:cond delay="1000"/>
                                  </p:stCondLst>
                                  <p:childTnLst>
                                    <p:set>
                                      <p:cBhvr>
                                        <p:cTn id="45" dur="1" fill="hold">
                                          <p:stCondLst>
                                            <p:cond delay="0"/>
                                          </p:stCondLst>
                                        </p:cTn>
                                        <p:tgtEl>
                                          <p:spTgt spid="51"/>
                                        </p:tgtEl>
                                        <p:attrNameLst>
                                          <p:attrName>style.visibility</p:attrName>
                                        </p:attrNameLst>
                                      </p:cBhvr>
                                      <p:to>
                                        <p:strVal val="visible"/>
                                      </p:to>
                                    </p:set>
                                    <p:animEffect transition="in" filter="wipe(down)">
                                      <p:cBhvr>
                                        <p:cTn id="46" dur="500"/>
                                        <p:tgtEl>
                                          <p:spTgt spid="51"/>
                                        </p:tgtEl>
                                      </p:cBhvr>
                                    </p:animEffect>
                                  </p:childTnLst>
                                </p:cTn>
                              </p:par>
                              <p:par>
                                <p:cTn id="47" presetID="22" presetClass="entr" presetSubtype="4" fill="hold" nodeType="withEffect">
                                  <p:stCondLst>
                                    <p:cond delay="1000"/>
                                  </p:stCondLst>
                                  <p:childTnLst>
                                    <p:set>
                                      <p:cBhvr>
                                        <p:cTn id="48" dur="1" fill="hold">
                                          <p:stCondLst>
                                            <p:cond delay="0"/>
                                          </p:stCondLst>
                                        </p:cTn>
                                        <p:tgtEl>
                                          <p:spTgt spid="52"/>
                                        </p:tgtEl>
                                        <p:attrNameLst>
                                          <p:attrName>style.visibility</p:attrName>
                                        </p:attrNameLst>
                                      </p:cBhvr>
                                      <p:to>
                                        <p:strVal val="visible"/>
                                      </p:to>
                                    </p:set>
                                    <p:animEffect transition="in" filter="wipe(down)">
                                      <p:cBhvr>
                                        <p:cTn id="49" dur="500"/>
                                        <p:tgtEl>
                                          <p:spTgt spid="52"/>
                                        </p:tgtEl>
                                      </p:cBhvr>
                                    </p:animEffect>
                                  </p:childTnLst>
                                </p:cTn>
                              </p:par>
                              <p:par>
                                <p:cTn id="50" presetID="22" presetClass="entr" presetSubtype="4" fill="hold" nodeType="withEffect">
                                  <p:stCondLst>
                                    <p:cond delay="1000"/>
                                  </p:stCondLst>
                                  <p:childTnLst>
                                    <p:set>
                                      <p:cBhvr>
                                        <p:cTn id="51" dur="1" fill="hold">
                                          <p:stCondLst>
                                            <p:cond delay="0"/>
                                          </p:stCondLst>
                                        </p:cTn>
                                        <p:tgtEl>
                                          <p:spTgt spid="53"/>
                                        </p:tgtEl>
                                        <p:attrNameLst>
                                          <p:attrName>style.visibility</p:attrName>
                                        </p:attrNameLst>
                                      </p:cBhvr>
                                      <p:to>
                                        <p:strVal val="visible"/>
                                      </p:to>
                                    </p:set>
                                    <p:animEffect transition="in" filter="wipe(down)">
                                      <p:cBhvr>
                                        <p:cTn id="52" dur="500"/>
                                        <p:tgtEl>
                                          <p:spTgt spid="53"/>
                                        </p:tgtEl>
                                      </p:cBhvr>
                                    </p:animEffect>
                                  </p:childTnLst>
                                </p:cTn>
                              </p:par>
                              <p:par>
                                <p:cTn id="53" presetID="22" presetClass="entr" presetSubtype="4" fill="hold" nodeType="withEffect">
                                  <p:stCondLst>
                                    <p:cond delay="100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par>
                                <p:cTn id="56" presetID="22" presetClass="entr" presetSubtype="4" fill="hold" nodeType="withEffect">
                                  <p:stCondLst>
                                    <p:cond delay="1000"/>
                                  </p:stCondLst>
                                  <p:childTnLst>
                                    <p:set>
                                      <p:cBhvr>
                                        <p:cTn id="57" dur="1" fill="hold">
                                          <p:stCondLst>
                                            <p:cond delay="0"/>
                                          </p:stCondLst>
                                        </p:cTn>
                                        <p:tgtEl>
                                          <p:spTgt spid="55"/>
                                        </p:tgtEl>
                                        <p:attrNameLst>
                                          <p:attrName>style.visibility</p:attrName>
                                        </p:attrNameLst>
                                      </p:cBhvr>
                                      <p:to>
                                        <p:strVal val="visible"/>
                                      </p:to>
                                    </p:set>
                                    <p:animEffect transition="in" filter="wipe(down)">
                                      <p:cBhvr>
                                        <p:cTn id="58" dur="500"/>
                                        <p:tgtEl>
                                          <p:spTgt spid="55"/>
                                        </p:tgtEl>
                                      </p:cBhvr>
                                    </p:animEffect>
                                  </p:childTnLst>
                                </p:cTn>
                              </p:par>
                              <p:par>
                                <p:cTn id="59" presetID="22" presetClass="entr" presetSubtype="4" fill="hold" nodeType="withEffect">
                                  <p:stCondLst>
                                    <p:cond delay="1000"/>
                                  </p:stCondLst>
                                  <p:childTnLst>
                                    <p:set>
                                      <p:cBhvr>
                                        <p:cTn id="60" dur="1" fill="hold">
                                          <p:stCondLst>
                                            <p:cond delay="0"/>
                                          </p:stCondLst>
                                        </p:cTn>
                                        <p:tgtEl>
                                          <p:spTgt spid="56"/>
                                        </p:tgtEl>
                                        <p:attrNameLst>
                                          <p:attrName>style.visibility</p:attrName>
                                        </p:attrNameLst>
                                      </p:cBhvr>
                                      <p:to>
                                        <p:strVal val="visible"/>
                                      </p:to>
                                    </p:set>
                                    <p:animEffect transition="in" filter="wipe(down)">
                                      <p:cBhvr>
                                        <p:cTn id="61" dur="500"/>
                                        <p:tgtEl>
                                          <p:spTgt spid="56"/>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70"/>
                                        </p:tgtEl>
                                        <p:attrNameLst>
                                          <p:attrName>style.visibility</p:attrName>
                                        </p:attrNameLst>
                                      </p:cBhvr>
                                      <p:to>
                                        <p:strVal val="visible"/>
                                      </p:to>
                                    </p:set>
                                    <p:anim calcmode="lin" valueType="num">
                                      <p:cBhvr>
                                        <p:cTn id="64" dur="500" fill="hold"/>
                                        <p:tgtEl>
                                          <p:spTgt spid="70"/>
                                        </p:tgtEl>
                                        <p:attrNameLst>
                                          <p:attrName>ppt_w</p:attrName>
                                        </p:attrNameLst>
                                      </p:cBhvr>
                                      <p:tavLst>
                                        <p:tav tm="0">
                                          <p:val>
                                            <p:fltVal val="0"/>
                                          </p:val>
                                        </p:tav>
                                        <p:tav tm="100000">
                                          <p:val>
                                            <p:strVal val="#ppt_w"/>
                                          </p:val>
                                        </p:tav>
                                      </p:tavLst>
                                    </p:anim>
                                    <p:anim calcmode="lin" valueType="num">
                                      <p:cBhvr>
                                        <p:cTn id="65" dur="500" fill="hold"/>
                                        <p:tgtEl>
                                          <p:spTgt spid="70"/>
                                        </p:tgtEl>
                                        <p:attrNameLst>
                                          <p:attrName>ppt_h</p:attrName>
                                        </p:attrNameLst>
                                      </p:cBhvr>
                                      <p:tavLst>
                                        <p:tav tm="0">
                                          <p:val>
                                            <p:fltVal val="0"/>
                                          </p:val>
                                        </p:tav>
                                        <p:tav tm="100000">
                                          <p:val>
                                            <p:strVal val="#ppt_h"/>
                                          </p:val>
                                        </p:tav>
                                      </p:tavLst>
                                    </p:anim>
                                    <p:animEffect transition="in" filter="fade">
                                      <p:cBhvr>
                                        <p:cTn id="66" dur="500"/>
                                        <p:tgtEl>
                                          <p:spTgt spid="70"/>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64"/>
                                        </p:tgtEl>
                                        <p:attrNameLst>
                                          <p:attrName>style.visibility</p:attrName>
                                        </p:attrNameLst>
                                      </p:cBhvr>
                                      <p:to>
                                        <p:strVal val="visible"/>
                                      </p:to>
                                    </p:set>
                                    <p:anim calcmode="lin" valueType="num">
                                      <p:cBhvr>
                                        <p:cTn id="69" dur="500" fill="hold"/>
                                        <p:tgtEl>
                                          <p:spTgt spid="64"/>
                                        </p:tgtEl>
                                        <p:attrNameLst>
                                          <p:attrName>ppt_w</p:attrName>
                                        </p:attrNameLst>
                                      </p:cBhvr>
                                      <p:tavLst>
                                        <p:tav tm="0">
                                          <p:val>
                                            <p:fltVal val="0"/>
                                          </p:val>
                                        </p:tav>
                                        <p:tav tm="100000">
                                          <p:val>
                                            <p:strVal val="#ppt_w"/>
                                          </p:val>
                                        </p:tav>
                                      </p:tavLst>
                                    </p:anim>
                                    <p:anim calcmode="lin" valueType="num">
                                      <p:cBhvr>
                                        <p:cTn id="70" dur="500" fill="hold"/>
                                        <p:tgtEl>
                                          <p:spTgt spid="64"/>
                                        </p:tgtEl>
                                        <p:attrNameLst>
                                          <p:attrName>ppt_h</p:attrName>
                                        </p:attrNameLst>
                                      </p:cBhvr>
                                      <p:tavLst>
                                        <p:tav tm="0">
                                          <p:val>
                                            <p:fltVal val="0"/>
                                          </p:val>
                                        </p:tav>
                                        <p:tav tm="100000">
                                          <p:val>
                                            <p:strVal val="#ppt_h"/>
                                          </p:val>
                                        </p:tav>
                                      </p:tavLst>
                                    </p:anim>
                                    <p:animEffect transition="in" filter="fade">
                                      <p:cBhvr>
                                        <p:cTn id="71" dur="500"/>
                                        <p:tgtEl>
                                          <p:spTgt spid="64"/>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66"/>
                                        </p:tgtEl>
                                        <p:attrNameLst>
                                          <p:attrName>style.visibility</p:attrName>
                                        </p:attrNameLst>
                                      </p:cBhvr>
                                      <p:to>
                                        <p:strVal val="visible"/>
                                      </p:to>
                                    </p:set>
                                    <p:anim calcmode="lin" valueType="num">
                                      <p:cBhvr>
                                        <p:cTn id="79" dur="500" fill="hold"/>
                                        <p:tgtEl>
                                          <p:spTgt spid="66"/>
                                        </p:tgtEl>
                                        <p:attrNameLst>
                                          <p:attrName>ppt_w</p:attrName>
                                        </p:attrNameLst>
                                      </p:cBhvr>
                                      <p:tavLst>
                                        <p:tav tm="0">
                                          <p:val>
                                            <p:fltVal val="0"/>
                                          </p:val>
                                        </p:tav>
                                        <p:tav tm="100000">
                                          <p:val>
                                            <p:strVal val="#ppt_w"/>
                                          </p:val>
                                        </p:tav>
                                      </p:tavLst>
                                    </p:anim>
                                    <p:anim calcmode="lin" valueType="num">
                                      <p:cBhvr>
                                        <p:cTn id="80" dur="500" fill="hold"/>
                                        <p:tgtEl>
                                          <p:spTgt spid="66"/>
                                        </p:tgtEl>
                                        <p:attrNameLst>
                                          <p:attrName>ppt_h</p:attrName>
                                        </p:attrNameLst>
                                      </p:cBhvr>
                                      <p:tavLst>
                                        <p:tav tm="0">
                                          <p:val>
                                            <p:fltVal val="0"/>
                                          </p:val>
                                        </p:tav>
                                        <p:tav tm="100000">
                                          <p:val>
                                            <p:strVal val="#ppt_h"/>
                                          </p:val>
                                        </p:tav>
                                      </p:tavLst>
                                    </p:anim>
                                    <p:animEffect transition="in" filter="fade">
                                      <p:cBhvr>
                                        <p:cTn id="81" dur="500"/>
                                        <p:tgtEl>
                                          <p:spTgt spid="66"/>
                                        </p:tgtEl>
                                      </p:cBhvr>
                                    </p:animEffect>
                                  </p:childTnLst>
                                </p:cTn>
                              </p:par>
                              <p:par>
                                <p:cTn id="82" presetID="53" presetClass="entr" presetSubtype="16" fill="hold" grpId="0" nodeType="withEffect">
                                  <p:stCondLst>
                                    <p:cond delay="1500"/>
                                  </p:stCondLst>
                                  <p:childTnLst>
                                    <p:set>
                                      <p:cBhvr>
                                        <p:cTn id="83" dur="1" fill="hold">
                                          <p:stCondLst>
                                            <p:cond delay="0"/>
                                          </p:stCondLst>
                                        </p:cTn>
                                        <p:tgtEl>
                                          <p:spTgt spid="67"/>
                                        </p:tgtEl>
                                        <p:attrNameLst>
                                          <p:attrName>style.visibility</p:attrName>
                                        </p:attrNameLst>
                                      </p:cBhvr>
                                      <p:to>
                                        <p:strVal val="visible"/>
                                      </p:to>
                                    </p:set>
                                    <p:anim calcmode="lin" valueType="num">
                                      <p:cBhvr>
                                        <p:cTn id="84" dur="500" fill="hold"/>
                                        <p:tgtEl>
                                          <p:spTgt spid="67"/>
                                        </p:tgtEl>
                                        <p:attrNameLst>
                                          <p:attrName>ppt_w</p:attrName>
                                        </p:attrNameLst>
                                      </p:cBhvr>
                                      <p:tavLst>
                                        <p:tav tm="0">
                                          <p:val>
                                            <p:fltVal val="0"/>
                                          </p:val>
                                        </p:tav>
                                        <p:tav tm="100000">
                                          <p:val>
                                            <p:strVal val="#ppt_w"/>
                                          </p:val>
                                        </p:tav>
                                      </p:tavLst>
                                    </p:anim>
                                    <p:anim calcmode="lin" valueType="num">
                                      <p:cBhvr>
                                        <p:cTn id="85" dur="500" fill="hold"/>
                                        <p:tgtEl>
                                          <p:spTgt spid="67"/>
                                        </p:tgtEl>
                                        <p:attrNameLst>
                                          <p:attrName>ppt_h</p:attrName>
                                        </p:attrNameLst>
                                      </p:cBhvr>
                                      <p:tavLst>
                                        <p:tav tm="0">
                                          <p:val>
                                            <p:fltVal val="0"/>
                                          </p:val>
                                        </p:tav>
                                        <p:tav tm="100000">
                                          <p:val>
                                            <p:strVal val="#ppt_h"/>
                                          </p:val>
                                        </p:tav>
                                      </p:tavLst>
                                    </p:anim>
                                    <p:animEffect transition="in" filter="fade">
                                      <p:cBhvr>
                                        <p:cTn id="86" dur="500"/>
                                        <p:tgtEl>
                                          <p:spTgt spid="67"/>
                                        </p:tgtEl>
                                      </p:cBhvr>
                                    </p:animEffect>
                                  </p:childTnLst>
                                </p:cTn>
                              </p:par>
                              <p:par>
                                <p:cTn id="87" presetID="53" presetClass="entr" presetSubtype="16" fill="hold" grpId="0" nodeType="withEffect">
                                  <p:stCondLst>
                                    <p:cond delay="1500"/>
                                  </p:stCondLst>
                                  <p:childTnLst>
                                    <p:set>
                                      <p:cBhvr>
                                        <p:cTn id="88" dur="1" fill="hold">
                                          <p:stCondLst>
                                            <p:cond delay="0"/>
                                          </p:stCondLst>
                                        </p:cTn>
                                        <p:tgtEl>
                                          <p:spTgt spid="68"/>
                                        </p:tgtEl>
                                        <p:attrNameLst>
                                          <p:attrName>style.visibility</p:attrName>
                                        </p:attrNameLst>
                                      </p:cBhvr>
                                      <p:to>
                                        <p:strVal val="visible"/>
                                      </p:to>
                                    </p:set>
                                    <p:anim calcmode="lin" valueType="num">
                                      <p:cBhvr>
                                        <p:cTn id="89" dur="500" fill="hold"/>
                                        <p:tgtEl>
                                          <p:spTgt spid="68"/>
                                        </p:tgtEl>
                                        <p:attrNameLst>
                                          <p:attrName>ppt_w</p:attrName>
                                        </p:attrNameLst>
                                      </p:cBhvr>
                                      <p:tavLst>
                                        <p:tav tm="0">
                                          <p:val>
                                            <p:fltVal val="0"/>
                                          </p:val>
                                        </p:tav>
                                        <p:tav tm="100000">
                                          <p:val>
                                            <p:strVal val="#ppt_w"/>
                                          </p:val>
                                        </p:tav>
                                      </p:tavLst>
                                    </p:anim>
                                    <p:anim calcmode="lin" valueType="num">
                                      <p:cBhvr>
                                        <p:cTn id="90" dur="500" fill="hold"/>
                                        <p:tgtEl>
                                          <p:spTgt spid="68"/>
                                        </p:tgtEl>
                                        <p:attrNameLst>
                                          <p:attrName>ppt_h</p:attrName>
                                        </p:attrNameLst>
                                      </p:cBhvr>
                                      <p:tavLst>
                                        <p:tav tm="0">
                                          <p:val>
                                            <p:fltVal val="0"/>
                                          </p:val>
                                        </p:tav>
                                        <p:tav tm="100000">
                                          <p:val>
                                            <p:strVal val="#ppt_h"/>
                                          </p:val>
                                        </p:tav>
                                      </p:tavLst>
                                    </p:anim>
                                    <p:animEffect transition="in" filter="fade">
                                      <p:cBhvr>
                                        <p:cTn id="91" dur="500"/>
                                        <p:tgtEl>
                                          <p:spTgt spid="68"/>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69"/>
                                        </p:tgtEl>
                                        <p:attrNameLst>
                                          <p:attrName>style.visibility</p:attrName>
                                        </p:attrNameLst>
                                      </p:cBhvr>
                                      <p:to>
                                        <p:strVal val="visible"/>
                                      </p:to>
                                    </p:set>
                                    <p:anim calcmode="lin" valueType="num">
                                      <p:cBhvr>
                                        <p:cTn id="94" dur="500" fill="hold"/>
                                        <p:tgtEl>
                                          <p:spTgt spid="69"/>
                                        </p:tgtEl>
                                        <p:attrNameLst>
                                          <p:attrName>ppt_w</p:attrName>
                                        </p:attrNameLst>
                                      </p:cBhvr>
                                      <p:tavLst>
                                        <p:tav tm="0">
                                          <p:val>
                                            <p:fltVal val="0"/>
                                          </p:val>
                                        </p:tav>
                                        <p:tav tm="100000">
                                          <p:val>
                                            <p:strVal val="#ppt_w"/>
                                          </p:val>
                                        </p:tav>
                                      </p:tavLst>
                                    </p:anim>
                                    <p:anim calcmode="lin" valueType="num">
                                      <p:cBhvr>
                                        <p:cTn id="95" dur="500" fill="hold"/>
                                        <p:tgtEl>
                                          <p:spTgt spid="69"/>
                                        </p:tgtEl>
                                        <p:attrNameLst>
                                          <p:attrName>ppt_h</p:attrName>
                                        </p:attrNameLst>
                                      </p:cBhvr>
                                      <p:tavLst>
                                        <p:tav tm="0">
                                          <p:val>
                                            <p:fltVal val="0"/>
                                          </p:val>
                                        </p:tav>
                                        <p:tav tm="100000">
                                          <p:val>
                                            <p:strVal val="#ppt_h"/>
                                          </p:val>
                                        </p:tav>
                                      </p:tavLst>
                                    </p:anim>
                                    <p:animEffect transition="in" filter="fade">
                                      <p:cBhvr>
                                        <p:cTn id="96" dur="500"/>
                                        <p:tgtEl>
                                          <p:spTgt spid="69"/>
                                        </p:tgtEl>
                                      </p:cBhvr>
                                    </p:animEffect>
                                  </p:childTnLst>
                                </p:cTn>
                              </p:par>
                              <p:par>
                                <p:cTn id="97" presetID="2" presetClass="entr" presetSubtype="4" fill="hold" grpId="0" nodeType="withEffect">
                                  <p:stCondLst>
                                    <p:cond delay="2000"/>
                                  </p:stCondLst>
                                  <p:childTnLst>
                                    <p:set>
                                      <p:cBhvr>
                                        <p:cTn id="98" dur="1" fill="hold">
                                          <p:stCondLst>
                                            <p:cond delay="0"/>
                                          </p:stCondLst>
                                        </p:cTn>
                                        <p:tgtEl>
                                          <p:spTgt spid="57"/>
                                        </p:tgtEl>
                                        <p:attrNameLst>
                                          <p:attrName>style.visibility</p:attrName>
                                        </p:attrNameLst>
                                      </p:cBhvr>
                                      <p:to>
                                        <p:strVal val="visible"/>
                                      </p:to>
                                    </p:set>
                                    <p:anim calcmode="lin" valueType="num">
                                      <p:cBhvr additive="base">
                                        <p:cTn id="99" dur="500" fill="hold"/>
                                        <p:tgtEl>
                                          <p:spTgt spid="57"/>
                                        </p:tgtEl>
                                        <p:attrNameLst>
                                          <p:attrName>ppt_x</p:attrName>
                                        </p:attrNameLst>
                                      </p:cBhvr>
                                      <p:tavLst>
                                        <p:tav tm="0">
                                          <p:val>
                                            <p:strVal val="#ppt_x"/>
                                          </p:val>
                                        </p:tav>
                                        <p:tav tm="100000">
                                          <p:val>
                                            <p:strVal val="#ppt_x"/>
                                          </p:val>
                                        </p:tav>
                                      </p:tavLst>
                                    </p:anim>
                                    <p:anim calcmode="lin" valueType="num">
                                      <p:cBhvr additive="base">
                                        <p:cTn id="100" dur="500" fill="hold"/>
                                        <p:tgtEl>
                                          <p:spTgt spid="57"/>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58"/>
                                        </p:tgtEl>
                                        <p:attrNameLst>
                                          <p:attrName>style.visibility</p:attrName>
                                        </p:attrNameLst>
                                      </p:cBhvr>
                                      <p:to>
                                        <p:strVal val="visible"/>
                                      </p:to>
                                    </p:set>
                                    <p:anim calcmode="lin" valueType="num">
                                      <p:cBhvr additive="base">
                                        <p:cTn id="103" dur="500" fill="hold"/>
                                        <p:tgtEl>
                                          <p:spTgt spid="58"/>
                                        </p:tgtEl>
                                        <p:attrNameLst>
                                          <p:attrName>ppt_x</p:attrName>
                                        </p:attrNameLst>
                                      </p:cBhvr>
                                      <p:tavLst>
                                        <p:tav tm="0">
                                          <p:val>
                                            <p:strVal val="#ppt_x"/>
                                          </p:val>
                                        </p:tav>
                                        <p:tav tm="100000">
                                          <p:val>
                                            <p:strVal val="#ppt_x"/>
                                          </p:val>
                                        </p:tav>
                                      </p:tavLst>
                                    </p:anim>
                                    <p:anim calcmode="lin" valueType="num">
                                      <p:cBhvr additive="base">
                                        <p:cTn id="104" dur="500" fill="hold"/>
                                        <p:tgtEl>
                                          <p:spTgt spid="58"/>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59"/>
                                        </p:tgtEl>
                                        <p:attrNameLst>
                                          <p:attrName>style.visibility</p:attrName>
                                        </p:attrNameLst>
                                      </p:cBhvr>
                                      <p:to>
                                        <p:strVal val="visible"/>
                                      </p:to>
                                    </p:set>
                                    <p:anim calcmode="lin" valueType="num">
                                      <p:cBhvr additive="base">
                                        <p:cTn id="107" dur="500" fill="hold"/>
                                        <p:tgtEl>
                                          <p:spTgt spid="59"/>
                                        </p:tgtEl>
                                        <p:attrNameLst>
                                          <p:attrName>ppt_x</p:attrName>
                                        </p:attrNameLst>
                                      </p:cBhvr>
                                      <p:tavLst>
                                        <p:tav tm="0">
                                          <p:val>
                                            <p:strVal val="#ppt_x"/>
                                          </p:val>
                                        </p:tav>
                                        <p:tav tm="100000">
                                          <p:val>
                                            <p:strVal val="#ppt_x"/>
                                          </p:val>
                                        </p:tav>
                                      </p:tavLst>
                                    </p:anim>
                                    <p:anim calcmode="lin" valueType="num">
                                      <p:cBhvr additive="base">
                                        <p:cTn id="108" dur="500" fill="hold"/>
                                        <p:tgtEl>
                                          <p:spTgt spid="59"/>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000"/>
                                  </p:stCondLst>
                                  <p:childTnLst>
                                    <p:set>
                                      <p:cBhvr>
                                        <p:cTn id="110" dur="1" fill="hold">
                                          <p:stCondLst>
                                            <p:cond delay="0"/>
                                          </p:stCondLst>
                                        </p:cTn>
                                        <p:tgtEl>
                                          <p:spTgt spid="60"/>
                                        </p:tgtEl>
                                        <p:attrNameLst>
                                          <p:attrName>style.visibility</p:attrName>
                                        </p:attrNameLst>
                                      </p:cBhvr>
                                      <p:to>
                                        <p:strVal val="visible"/>
                                      </p:to>
                                    </p:set>
                                    <p:anim calcmode="lin" valueType="num">
                                      <p:cBhvr additive="base">
                                        <p:cTn id="111" dur="500" fill="hold"/>
                                        <p:tgtEl>
                                          <p:spTgt spid="60"/>
                                        </p:tgtEl>
                                        <p:attrNameLst>
                                          <p:attrName>ppt_x</p:attrName>
                                        </p:attrNameLst>
                                      </p:cBhvr>
                                      <p:tavLst>
                                        <p:tav tm="0">
                                          <p:val>
                                            <p:strVal val="#ppt_x"/>
                                          </p:val>
                                        </p:tav>
                                        <p:tav tm="100000">
                                          <p:val>
                                            <p:strVal val="#ppt_x"/>
                                          </p:val>
                                        </p:tav>
                                      </p:tavLst>
                                    </p:anim>
                                    <p:anim calcmode="lin" valueType="num">
                                      <p:cBhvr additive="base">
                                        <p:cTn id="112" dur="500" fill="hold"/>
                                        <p:tgtEl>
                                          <p:spTgt spid="60"/>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000"/>
                                  </p:stCondLst>
                                  <p:childTnLst>
                                    <p:set>
                                      <p:cBhvr>
                                        <p:cTn id="114" dur="1" fill="hold">
                                          <p:stCondLst>
                                            <p:cond delay="0"/>
                                          </p:stCondLst>
                                        </p:cTn>
                                        <p:tgtEl>
                                          <p:spTgt spid="61"/>
                                        </p:tgtEl>
                                        <p:attrNameLst>
                                          <p:attrName>style.visibility</p:attrName>
                                        </p:attrNameLst>
                                      </p:cBhvr>
                                      <p:to>
                                        <p:strVal val="visible"/>
                                      </p:to>
                                    </p:set>
                                    <p:anim calcmode="lin" valueType="num">
                                      <p:cBhvr additive="base">
                                        <p:cTn id="115" dur="500" fill="hold"/>
                                        <p:tgtEl>
                                          <p:spTgt spid="61"/>
                                        </p:tgtEl>
                                        <p:attrNameLst>
                                          <p:attrName>ppt_x</p:attrName>
                                        </p:attrNameLst>
                                      </p:cBhvr>
                                      <p:tavLst>
                                        <p:tav tm="0">
                                          <p:val>
                                            <p:strVal val="#ppt_x"/>
                                          </p:val>
                                        </p:tav>
                                        <p:tav tm="100000">
                                          <p:val>
                                            <p:strVal val="#ppt_x"/>
                                          </p:val>
                                        </p:tav>
                                      </p:tavLst>
                                    </p:anim>
                                    <p:anim calcmode="lin" valueType="num">
                                      <p:cBhvr additive="base">
                                        <p:cTn id="116" dur="500" fill="hold"/>
                                        <p:tgtEl>
                                          <p:spTgt spid="61"/>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000"/>
                                  </p:stCondLst>
                                  <p:childTnLst>
                                    <p:set>
                                      <p:cBhvr>
                                        <p:cTn id="118" dur="1" fill="hold">
                                          <p:stCondLst>
                                            <p:cond delay="0"/>
                                          </p:stCondLst>
                                        </p:cTn>
                                        <p:tgtEl>
                                          <p:spTgt spid="62"/>
                                        </p:tgtEl>
                                        <p:attrNameLst>
                                          <p:attrName>style.visibility</p:attrName>
                                        </p:attrNameLst>
                                      </p:cBhvr>
                                      <p:to>
                                        <p:strVal val="visible"/>
                                      </p:to>
                                    </p:set>
                                    <p:anim calcmode="lin" valueType="num">
                                      <p:cBhvr additive="base">
                                        <p:cTn id="119" dur="500" fill="hold"/>
                                        <p:tgtEl>
                                          <p:spTgt spid="62"/>
                                        </p:tgtEl>
                                        <p:attrNameLst>
                                          <p:attrName>ppt_x</p:attrName>
                                        </p:attrNameLst>
                                      </p:cBhvr>
                                      <p:tavLst>
                                        <p:tav tm="0">
                                          <p:val>
                                            <p:strVal val="#ppt_x"/>
                                          </p:val>
                                        </p:tav>
                                        <p:tav tm="100000">
                                          <p:val>
                                            <p:strVal val="#ppt_x"/>
                                          </p:val>
                                        </p:tav>
                                      </p:tavLst>
                                    </p:anim>
                                    <p:anim calcmode="lin" valueType="num">
                                      <p:cBhvr additive="base">
                                        <p:cTn id="120" dur="500" fill="hold"/>
                                        <p:tgtEl>
                                          <p:spTgt spid="62"/>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0"/>
                                  </p:stCondLst>
                                  <p:childTnLst>
                                    <p:set>
                                      <p:cBhvr>
                                        <p:cTn id="122" dur="1" fill="hold">
                                          <p:stCondLst>
                                            <p:cond delay="0"/>
                                          </p:stCondLst>
                                        </p:cTn>
                                        <p:tgtEl>
                                          <p:spTgt spid="63"/>
                                        </p:tgtEl>
                                        <p:attrNameLst>
                                          <p:attrName>style.visibility</p:attrName>
                                        </p:attrNameLst>
                                      </p:cBhvr>
                                      <p:to>
                                        <p:strVal val="visible"/>
                                      </p:to>
                                    </p:set>
                                    <p:anim calcmode="lin" valueType="num">
                                      <p:cBhvr additive="base">
                                        <p:cTn id="123" dur="500" fill="hold"/>
                                        <p:tgtEl>
                                          <p:spTgt spid="63"/>
                                        </p:tgtEl>
                                        <p:attrNameLst>
                                          <p:attrName>ppt_x</p:attrName>
                                        </p:attrNameLst>
                                      </p:cBhvr>
                                      <p:tavLst>
                                        <p:tav tm="0">
                                          <p:val>
                                            <p:strVal val="#ppt_x"/>
                                          </p:val>
                                        </p:tav>
                                        <p:tav tm="100000">
                                          <p:val>
                                            <p:strVal val="#ppt_x"/>
                                          </p:val>
                                        </p:tav>
                                      </p:tavLst>
                                    </p:anim>
                                    <p:anim calcmode="lin" valueType="num">
                                      <p:cBhvr additive="base">
                                        <p:cTn id="124" dur="500" fill="hold"/>
                                        <p:tgtEl>
                                          <p:spTgt spid="63"/>
                                        </p:tgtEl>
                                        <p:attrNameLst>
                                          <p:attrName>ppt_y</p:attrName>
                                        </p:attrNameLst>
                                      </p:cBhvr>
                                      <p:tavLst>
                                        <p:tav tm="0">
                                          <p:val>
                                            <p:strVal val="1+#ppt_h/2"/>
                                          </p:val>
                                        </p:tav>
                                        <p:tav tm="100000">
                                          <p:val>
                                            <p:strVal val="#ppt_y"/>
                                          </p:val>
                                        </p:tav>
                                      </p:tavLst>
                                    </p:anim>
                                  </p:childTnLst>
                                </p:cTn>
                              </p:par>
                            </p:childTnLst>
                          </p:cTn>
                        </p:par>
                        <p:par>
                          <p:cTn id="125" fill="hold">
                            <p:stCondLst>
                              <p:cond delay="2500"/>
                            </p:stCondLst>
                            <p:childTnLst>
                              <p:par>
                                <p:cTn id="126" presetID="53" presetClass="entr" presetSubtype="16" fill="hold" grpId="0" nodeType="afterEffect">
                                  <p:stCondLst>
                                    <p:cond delay="0"/>
                                  </p:stCondLst>
                                  <p:childTnLst>
                                    <p:set>
                                      <p:cBhvr>
                                        <p:cTn id="127" dur="1" fill="hold">
                                          <p:stCondLst>
                                            <p:cond delay="0"/>
                                          </p:stCondLst>
                                        </p:cTn>
                                        <p:tgtEl>
                                          <p:spTgt spid="72"/>
                                        </p:tgtEl>
                                        <p:attrNameLst>
                                          <p:attrName>style.visibility</p:attrName>
                                        </p:attrNameLst>
                                      </p:cBhvr>
                                      <p:to>
                                        <p:strVal val="visible"/>
                                      </p:to>
                                    </p:set>
                                    <p:anim calcmode="lin" valueType="num">
                                      <p:cBhvr>
                                        <p:cTn id="128" dur="500" fill="hold"/>
                                        <p:tgtEl>
                                          <p:spTgt spid="72"/>
                                        </p:tgtEl>
                                        <p:attrNameLst>
                                          <p:attrName>ppt_w</p:attrName>
                                        </p:attrNameLst>
                                      </p:cBhvr>
                                      <p:tavLst>
                                        <p:tav tm="0">
                                          <p:val>
                                            <p:fltVal val="0"/>
                                          </p:val>
                                        </p:tav>
                                        <p:tav tm="100000">
                                          <p:val>
                                            <p:strVal val="#ppt_w"/>
                                          </p:val>
                                        </p:tav>
                                      </p:tavLst>
                                    </p:anim>
                                    <p:anim calcmode="lin" valueType="num">
                                      <p:cBhvr>
                                        <p:cTn id="129" dur="500" fill="hold"/>
                                        <p:tgtEl>
                                          <p:spTgt spid="72"/>
                                        </p:tgtEl>
                                        <p:attrNameLst>
                                          <p:attrName>ppt_h</p:attrName>
                                        </p:attrNameLst>
                                      </p:cBhvr>
                                      <p:tavLst>
                                        <p:tav tm="0">
                                          <p:val>
                                            <p:fltVal val="0"/>
                                          </p:val>
                                        </p:tav>
                                        <p:tav tm="100000">
                                          <p:val>
                                            <p:strVal val="#ppt_h"/>
                                          </p:val>
                                        </p:tav>
                                      </p:tavLst>
                                    </p:anim>
                                    <p:animEffect transition="in" filter="fade">
                                      <p:cBhvr>
                                        <p:cTn id="130" dur="500"/>
                                        <p:tgtEl>
                                          <p:spTgt spid="72"/>
                                        </p:tgtEl>
                                      </p:cBhvr>
                                    </p:animEffect>
                                  </p:childTnLst>
                                </p:cTn>
                              </p:par>
                            </p:childTnLst>
                          </p:cTn>
                        </p:par>
                        <p:par>
                          <p:cTn id="131" fill="hold">
                            <p:stCondLst>
                              <p:cond delay="3000"/>
                            </p:stCondLst>
                            <p:childTnLst>
                              <p:par>
                                <p:cTn id="132" presetID="53" presetClass="entr" presetSubtype="16"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 calcmode="lin" valueType="num">
                                      <p:cBhvr>
                                        <p:cTn id="134" dur="500" fill="hold"/>
                                        <p:tgtEl>
                                          <p:spTgt spid="73"/>
                                        </p:tgtEl>
                                        <p:attrNameLst>
                                          <p:attrName>ppt_w</p:attrName>
                                        </p:attrNameLst>
                                      </p:cBhvr>
                                      <p:tavLst>
                                        <p:tav tm="0">
                                          <p:val>
                                            <p:fltVal val="0"/>
                                          </p:val>
                                        </p:tav>
                                        <p:tav tm="100000">
                                          <p:val>
                                            <p:strVal val="#ppt_w"/>
                                          </p:val>
                                        </p:tav>
                                      </p:tavLst>
                                    </p:anim>
                                    <p:anim calcmode="lin" valueType="num">
                                      <p:cBhvr>
                                        <p:cTn id="135" dur="500" fill="hold"/>
                                        <p:tgtEl>
                                          <p:spTgt spid="73"/>
                                        </p:tgtEl>
                                        <p:attrNameLst>
                                          <p:attrName>ppt_h</p:attrName>
                                        </p:attrNameLst>
                                      </p:cBhvr>
                                      <p:tavLst>
                                        <p:tav tm="0">
                                          <p:val>
                                            <p:fltVal val="0"/>
                                          </p:val>
                                        </p:tav>
                                        <p:tav tm="100000">
                                          <p:val>
                                            <p:strVal val="#ppt_h"/>
                                          </p:val>
                                        </p:tav>
                                      </p:tavLst>
                                    </p:anim>
                                    <p:animEffect transition="in" filter="fade">
                                      <p:cBhvr>
                                        <p:cTn id="136" dur="500"/>
                                        <p:tgtEl>
                                          <p:spTgt spid="73"/>
                                        </p:tgtEl>
                                      </p:cBhvr>
                                    </p:animEffect>
                                  </p:childTnLst>
                                </p:cTn>
                              </p:par>
                            </p:childTnLst>
                          </p:cTn>
                        </p:par>
                        <p:par>
                          <p:cTn id="137" fill="hold">
                            <p:stCondLst>
                              <p:cond delay="3500"/>
                            </p:stCondLst>
                            <p:childTnLst>
                              <p:par>
                                <p:cTn id="138" presetID="42" presetClass="entr" presetSubtype="0" fill="hold" grpId="0" nodeType="afterEffect">
                                  <p:stCondLst>
                                    <p:cond delay="0"/>
                                  </p:stCondLst>
                                  <p:childTnLst>
                                    <p:set>
                                      <p:cBhvr>
                                        <p:cTn id="139" dur="1" fill="hold">
                                          <p:stCondLst>
                                            <p:cond delay="0"/>
                                          </p:stCondLst>
                                        </p:cTn>
                                        <p:tgtEl>
                                          <p:spTgt spid="71"/>
                                        </p:tgtEl>
                                        <p:attrNameLst>
                                          <p:attrName>style.visibility</p:attrName>
                                        </p:attrNameLst>
                                      </p:cBhvr>
                                      <p:to>
                                        <p:strVal val="visible"/>
                                      </p:to>
                                    </p:set>
                                    <p:animEffect transition="in" filter="fade">
                                      <p:cBhvr>
                                        <p:cTn id="140" dur="1000"/>
                                        <p:tgtEl>
                                          <p:spTgt spid="71"/>
                                        </p:tgtEl>
                                      </p:cBhvr>
                                    </p:animEffect>
                                    <p:anim calcmode="lin" valueType="num">
                                      <p:cBhvr>
                                        <p:cTn id="141" dur="1000" fill="hold"/>
                                        <p:tgtEl>
                                          <p:spTgt spid="71"/>
                                        </p:tgtEl>
                                        <p:attrNameLst>
                                          <p:attrName>ppt_x</p:attrName>
                                        </p:attrNameLst>
                                      </p:cBhvr>
                                      <p:tavLst>
                                        <p:tav tm="0">
                                          <p:val>
                                            <p:strVal val="#ppt_x"/>
                                          </p:val>
                                        </p:tav>
                                        <p:tav tm="100000">
                                          <p:val>
                                            <p:strVal val="#ppt_x"/>
                                          </p:val>
                                        </p:tav>
                                      </p:tavLst>
                                    </p:anim>
                                    <p:anim calcmode="lin" valueType="num">
                                      <p:cBhvr>
                                        <p:cTn id="142"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49" grpId="0" animBg="1"/>
      <p:bldP spid="50" grpId="0" animBg="1"/>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animBg="1"/>
      <p:bldP spid="7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15"/>
          <p:cNvGrpSpPr/>
          <p:nvPr/>
        </p:nvGrpSpPr>
        <p:grpSpPr>
          <a:xfrm>
            <a:off x="1579742" y="2033971"/>
            <a:ext cx="3316210" cy="1861590"/>
            <a:chOff x="714174" y="1657350"/>
            <a:chExt cx="2638626" cy="1683224"/>
          </a:xfrm>
        </p:grpSpPr>
        <p:cxnSp>
          <p:nvCxnSpPr>
            <p:cNvPr id="53" name="Straight Connector 16"/>
            <p:cNvCxnSpPr/>
            <p:nvPr/>
          </p:nvCxnSpPr>
          <p:spPr>
            <a:xfrm>
              <a:off x="714174" y="3340574"/>
              <a:ext cx="2638626" cy="0"/>
            </a:xfrm>
            <a:prstGeom prst="line">
              <a:avLst/>
            </a:prstGeom>
            <a:noFill/>
            <a:ln w="76200" cap="flat" cmpd="sng" algn="ctr">
              <a:solidFill>
                <a:sysClr val="windowText" lastClr="000000">
                  <a:lumMod val="40000"/>
                  <a:lumOff val="60000"/>
                </a:sysClr>
              </a:solidFill>
              <a:prstDash val="solid"/>
              <a:headEnd type="none" w="med" len="med"/>
              <a:tailEnd type="none" w="med" len="med"/>
            </a:ln>
            <a:effectLst/>
          </p:spPr>
        </p:cxnSp>
        <p:grpSp>
          <p:nvGrpSpPr>
            <p:cNvPr id="54" name="Group 17"/>
            <p:cNvGrpSpPr/>
            <p:nvPr/>
          </p:nvGrpSpPr>
          <p:grpSpPr>
            <a:xfrm>
              <a:off x="951571" y="1657350"/>
              <a:ext cx="202844" cy="1676400"/>
              <a:chOff x="951571" y="1657350"/>
              <a:chExt cx="202844" cy="1676400"/>
            </a:xfrm>
          </p:grpSpPr>
          <p:cxnSp>
            <p:nvCxnSpPr>
              <p:cNvPr id="70" name="Straight Connector 34"/>
              <p:cNvCxnSpPr/>
              <p:nvPr/>
            </p:nvCxnSpPr>
            <p:spPr>
              <a:xfrm flipV="1">
                <a:off x="1052993"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71" name="Rounded Rectangle 35"/>
              <p:cNvSpPr/>
              <p:nvPr/>
            </p:nvSpPr>
            <p:spPr>
              <a:xfrm>
                <a:off x="951571" y="2571750"/>
                <a:ext cx="202844" cy="685800"/>
              </a:xfrm>
              <a:prstGeom prst="round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5" name="Group 18"/>
            <p:cNvGrpSpPr/>
            <p:nvPr/>
          </p:nvGrpSpPr>
          <p:grpSpPr>
            <a:xfrm>
              <a:off x="1336791" y="1657350"/>
              <a:ext cx="202844" cy="1676400"/>
              <a:chOff x="1346378" y="1657350"/>
              <a:chExt cx="202844" cy="1676400"/>
            </a:xfrm>
          </p:grpSpPr>
          <p:cxnSp>
            <p:nvCxnSpPr>
              <p:cNvPr id="68" name="Straight Connector 32"/>
              <p:cNvCxnSpPr/>
              <p:nvPr/>
            </p:nvCxnSpPr>
            <p:spPr>
              <a:xfrm flipV="1">
                <a:off x="1447800"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69" name="Rounded Rectangle 33"/>
              <p:cNvSpPr/>
              <p:nvPr/>
            </p:nvSpPr>
            <p:spPr>
              <a:xfrm>
                <a:off x="1346378" y="1733550"/>
                <a:ext cx="202844" cy="1524000"/>
              </a:xfrm>
              <a:prstGeom prst="round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6" name="Group 19"/>
            <p:cNvGrpSpPr/>
            <p:nvPr/>
          </p:nvGrpSpPr>
          <p:grpSpPr>
            <a:xfrm>
              <a:off x="1722011" y="1657350"/>
              <a:ext cx="202844" cy="1676400"/>
              <a:chOff x="1695492" y="1657350"/>
              <a:chExt cx="202844" cy="1676400"/>
            </a:xfrm>
          </p:grpSpPr>
          <p:cxnSp>
            <p:nvCxnSpPr>
              <p:cNvPr id="66" name="Straight Connector 30"/>
              <p:cNvCxnSpPr/>
              <p:nvPr/>
            </p:nvCxnSpPr>
            <p:spPr>
              <a:xfrm flipV="1">
                <a:off x="1796914"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67" name="Rounded Rectangle 31"/>
              <p:cNvSpPr/>
              <p:nvPr/>
            </p:nvSpPr>
            <p:spPr>
              <a:xfrm>
                <a:off x="1695492" y="2114550"/>
                <a:ext cx="202844" cy="1143000"/>
              </a:xfrm>
              <a:prstGeom prst="round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7" name="Group 20"/>
            <p:cNvGrpSpPr/>
            <p:nvPr/>
          </p:nvGrpSpPr>
          <p:grpSpPr>
            <a:xfrm>
              <a:off x="2107231" y="1657350"/>
              <a:ext cx="202844" cy="1676400"/>
              <a:chOff x="2090299" y="1657350"/>
              <a:chExt cx="202844" cy="1676400"/>
            </a:xfrm>
          </p:grpSpPr>
          <p:cxnSp>
            <p:nvCxnSpPr>
              <p:cNvPr id="64" name="Straight Connector 27"/>
              <p:cNvCxnSpPr/>
              <p:nvPr/>
            </p:nvCxnSpPr>
            <p:spPr>
              <a:xfrm flipV="1">
                <a:off x="2191721"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65" name="Rounded Rectangle 29"/>
              <p:cNvSpPr/>
              <p:nvPr/>
            </p:nvSpPr>
            <p:spPr>
              <a:xfrm>
                <a:off x="2090299" y="2266950"/>
                <a:ext cx="202844" cy="990600"/>
              </a:xfrm>
              <a:prstGeom prst="round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8" name="Group 21"/>
            <p:cNvGrpSpPr/>
            <p:nvPr/>
          </p:nvGrpSpPr>
          <p:grpSpPr>
            <a:xfrm>
              <a:off x="2492451" y="1657350"/>
              <a:ext cx="202844" cy="1676400"/>
              <a:chOff x="2482864" y="1657350"/>
              <a:chExt cx="202844" cy="1676400"/>
            </a:xfrm>
          </p:grpSpPr>
          <p:cxnSp>
            <p:nvCxnSpPr>
              <p:cNvPr id="62" name="Straight Connector 25"/>
              <p:cNvCxnSpPr/>
              <p:nvPr/>
            </p:nvCxnSpPr>
            <p:spPr>
              <a:xfrm flipV="1">
                <a:off x="2584286"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63" name="Rounded Rectangle 26"/>
              <p:cNvSpPr/>
              <p:nvPr/>
            </p:nvSpPr>
            <p:spPr>
              <a:xfrm>
                <a:off x="2482864" y="2038350"/>
                <a:ext cx="202844" cy="1219200"/>
              </a:xfrm>
              <a:prstGeom prst="round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9" name="Group 22"/>
            <p:cNvGrpSpPr/>
            <p:nvPr/>
          </p:nvGrpSpPr>
          <p:grpSpPr>
            <a:xfrm>
              <a:off x="2877671" y="1657350"/>
              <a:ext cx="202844" cy="1676400"/>
              <a:chOff x="2877671" y="1657350"/>
              <a:chExt cx="202844" cy="1676400"/>
            </a:xfrm>
          </p:grpSpPr>
          <p:cxnSp>
            <p:nvCxnSpPr>
              <p:cNvPr id="60" name="Straight Connector 23"/>
              <p:cNvCxnSpPr/>
              <p:nvPr/>
            </p:nvCxnSpPr>
            <p:spPr>
              <a:xfrm flipV="1">
                <a:off x="2979093"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61" name="Rounded Rectangle 24"/>
              <p:cNvSpPr/>
              <p:nvPr/>
            </p:nvSpPr>
            <p:spPr>
              <a:xfrm>
                <a:off x="2877671" y="1885950"/>
                <a:ext cx="202844" cy="1371600"/>
              </a:xfrm>
              <a:prstGeom prst="round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72" name="Group 36"/>
          <p:cNvGrpSpPr/>
          <p:nvPr/>
        </p:nvGrpSpPr>
        <p:grpSpPr>
          <a:xfrm>
            <a:off x="1940065" y="3172794"/>
            <a:ext cx="2541099" cy="138499"/>
            <a:chOff x="1136453" y="3332262"/>
            <a:chExt cx="1973481" cy="150175"/>
          </a:xfrm>
        </p:grpSpPr>
        <p:sp>
          <p:nvSpPr>
            <p:cNvPr id="73"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900" b="1" i="0" u="none" strike="noStrike" kern="0" cap="none" spc="0" normalizeH="0" baseline="0" noProof="0" dirty="0">
                  <a:ln>
                    <a:noFill/>
                  </a:ln>
                  <a:solidFill>
                    <a:sysClr val="window" lastClr="FFFFFF">
                      <a:lumMod val="95000"/>
                    </a:sysClr>
                  </a:solidFill>
                  <a:effectLst/>
                  <a:uLnTx/>
                  <a:uFillTx/>
                  <a:cs typeface="Arial" pitchFamily="34" charset="0"/>
                </a:rPr>
                <a:t>39</a:t>
              </a:r>
              <a:endParaRPr kumimoji="0" lang="en-US" sz="2399" b="1" i="0" u="none" strike="noStrike" kern="0" cap="none" spc="0" normalizeH="0" baseline="0" noProof="0" dirty="0">
                <a:ln>
                  <a:noFill/>
                </a:ln>
                <a:solidFill>
                  <a:sysClr val="window" lastClr="FFFFFF">
                    <a:lumMod val="95000"/>
                  </a:sysClr>
                </a:solidFill>
                <a:effectLst/>
                <a:uLnTx/>
                <a:uFillTx/>
                <a:cs typeface="Arial" pitchFamily="34" charset="0"/>
              </a:endParaRPr>
            </a:p>
          </p:txBody>
        </p:sp>
        <p:sp>
          <p:nvSpPr>
            <p:cNvPr id="74"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900" b="1" i="0" u="none" strike="noStrike" kern="0" cap="none" spc="0" normalizeH="0" baseline="0" noProof="0" dirty="0">
                  <a:ln>
                    <a:noFill/>
                  </a:ln>
                  <a:solidFill>
                    <a:sysClr val="window" lastClr="FFFFFF">
                      <a:lumMod val="95000"/>
                    </a:sysClr>
                  </a:solidFill>
                  <a:effectLst/>
                  <a:uLnTx/>
                  <a:uFillTx/>
                  <a:cs typeface="Arial" pitchFamily="34" charset="0"/>
                </a:rPr>
                <a:t>97</a:t>
              </a:r>
              <a:endParaRPr kumimoji="0" lang="en-US" sz="2399" b="1" i="0" u="none" strike="noStrike" kern="0" cap="none" spc="0" normalizeH="0" baseline="0" noProof="0" dirty="0">
                <a:ln>
                  <a:noFill/>
                </a:ln>
                <a:solidFill>
                  <a:sysClr val="window" lastClr="FFFFFF">
                    <a:lumMod val="95000"/>
                  </a:sysClr>
                </a:solidFill>
                <a:effectLst/>
                <a:uLnTx/>
                <a:uFillTx/>
                <a:cs typeface="Arial" pitchFamily="34" charset="0"/>
              </a:endParaRPr>
            </a:p>
          </p:txBody>
        </p:sp>
        <p:sp>
          <p:nvSpPr>
            <p:cNvPr id="75"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900" b="1" i="0" u="none" strike="noStrike" kern="0" cap="none" spc="0" normalizeH="0" baseline="0" noProof="0" dirty="0">
                  <a:ln>
                    <a:noFill/>
                  </a:ln>
                  <a:solidFill>
                    <a:sysClr val="window" lastClr="FFFFFF">
                      <a:lumMod val="95000"/>
                    </a:sysClr>
                  </a:solidFill>
                  <a:effectLst/>
                  <a:uLnTx/>
                  <a:uFillTx/>
                  <a:cs typeface="Arial" pitchFamily="34" charset="0"/>
                </a:rPr>
                <a:t>80</a:t>
              </a:r>
              <a:endParaRPr kumimoji="0" lang="en-US" sz="2399" b="1" i="0" u="none" strike="noStrike" kern="0" cap="none" spc="0" normalizeH="0" baseline="0" noProof="0" dirty="0">
                <a:ln>
                  <a:noFill/>
                </a:ln>
                <a:solidFill>
                  <a:sysClr val="window" lastClr="FFFFFF">
                    <a:lumMod val="95000"/>
                  </a:sysClr>
                </a:solidFill>
                <a:effectLst/>
                <a:uLnTx/>
                <a:uFillTx/>
                <a:cs typeface="Arial" pitchFamily="34" charset="0"/>
              </a:endParaRPr>
            </a:p>
          </p:txBody>
        </p:sp>
        <p:sp>
          <p:nvSpPr>
            <p:cNvPr id="76"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900" b="1" i="0" u="none" strike="noStrike" kern="0" cap="none" spc="0" normalizeH="0" baseline="0" noProof="0" dirty="0">
                  <a:ln>
                    <a:noFill/>
                  </a:ln>
                  <a:solidFill>
                    <a:sysClr val="window" lastClr="FFFFFF">
                      <a:lumMod val="95000"/>
                    </a:sysClr>
                  </a:solidFill>
                  <a:effectLst/>
                  <a:uLnTx/>
                  <a:uFillTx/>
                  <a:cs typeface="Arial" pitchFamily="34" charset="0"/>
                </a:rPr>
                <a:t>63</a:t>
              </a:r>
              <a:endParaRPr kumimoji="0" lang="en-US" sz="2399" b="1" i="0" u="none" strike="noStrike" kern="0" cap="none" spc="0" normalizeH="0" baseline="0" noProof="0" dirty="0">
                <a:ln>
                  <a:noFill/>
                </a:ln>
                <a:solidFill>
                  <a:sysClr val="window" lastClr="FFFFFF">
                    <a:lumMod val="95000"/>
                  </a:sysClr>
                </a:solidFill>
                <a:effectLst/>
                <a:uLnTx/>
                <a:uFillTx/>
                <a:cs typeface="Arial" pitchFamily="34" charset="0"/>
              </a:endParaRPr>
            </a:p>
          </p:txBody>
        </p:sp>
        <p:sp>
          <p:nvSpPr>
            <p:cNvPr id="77"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900" b="1" i="0" u="none" strike="noStrike" kern="0" cap="none" spc="0" normalizeH="0" baseline="0" noProof="0" dirty="0">
                  <a:ln>
                    <a:noFill/>
                  </a:ln>
                  <a:solidFill>
                    <a:sysClr val="window" lastClr="FFFFFF">
                      <a:lumMod val="95000"/>
                    </a:sysClr>
                  </a:solidFill>
                  <a:effectLst/>
                  <a:uLnTx/>
                  <a:uFillTx/>
                  <a:cs typeface="Arial" pitchFamily="34" charset="0"/>
                </a:rPr>
                <a:t>82</a:t>
              </a:r>
              <a:endParaRPr kumimoji="0" lang="en-US" sz="2399" b="1" i="0" u="none" strike="noStrike" kern="0" cap="none" spc="0" normalizeH="0" baseline="0" noProof="0" dirty="0">
                <a:ln>
                  <a:noFill/>
                </a:ln>
                <a:solidFill>
                  <a:sysClr val="window" lastClr="FFFFFF">
                    <a:lumMod val="95000"/>
                  </a:sysClr>
                </a:solidFill>
                <a:effectLst/>
                <a:uLnTx/>
                <a:uFillTx/>
                <a:cs typeface="Arial" pitchFamily="34" charset="0"/>
              </a:endParaRPr>
            </a:p>
          </p:txBody>
        </p:sp>
        <p:sp>
          <p:nvSpPr>
            <p:cNvPr id="78"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900" b="1" i="0" u="none" strike="noStrike" kern="0" cap="none" spc="0" normalizeH="0" baseline="0" noProof="0" dirty="0">
                  <a:ln>
                    <a:noFill/>
                  </a:ln>
                  <a:solidFill>
                    <a:sysClr val="window" lastClr="FFFFFF">
                      <a:lumMod val="95000"/>
                    </a:sysClr>
                  </a:solidFill>
                  <a:effectLst/>
                  <a:uLnTx/>
                  <a:uFillTx/>
                  <a:cs typeface="Arial" pitchFamily="34" charset="0"/>
                </a:rPr>
                <a:t>90</a:t>
              </a:r>
              <a:endParaRPr kumimoji="0" lang="en-US" sz="2399" b="1" i="0" u="none" strike="noStrike" kern="0" cap="none" spc="0" normalizeH="0" baseline="0" noProof="0" dirty="0">
                <a:ln>
                  <a:noFill/>
                </a:ln>
                <a:solidFill>
                  <a:sysClr val="window" lastClr="FFFFFF">
                    <a:lumMod val="95000"/>
                  </a:sysClr>
                </a:solidFill>
                <a:effectLst/>
                <a:uLnTx/>
                <a:uFillTx/>
                <a:cs typeface="Arial" pitchFamily="34" charset="0"/>
              </a:endParaRPr>
            </a:p>
          </p:txBody>
        </p:sp>
      </p:grpSp>
      <p:sp>
        <p:nvSpPr>
          <p:cNvPr id="79" name="TextBox 78"/>
          <p:cNvSpPr txBox="1"/>
          <p:nvPr/>
        </p:nvSpPr>
        <p:spPr>
          <a:xfrm>
            <a:off x="5219904" y="2135549"/>
            <a:ext cx="3131532" cy="64633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80" name="TextBox 79"/>
          <p:cNvSpPr txBox="1"/>
          <p:nvPr/>
        </p:nvSpPr>
        <p:spPr>
          <a:xfrm>
            <a:off x="5219904" y="1772453"/>
            <a:ext cx="1544105" cy="230832"/>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p>
        </p:txBody>
      </p:sp>
      <p:sp>
        <p:nvSpPr>
          <p:cNvPr id="81" name="TextBox 80"/>
          <p:cNvSpPr txBox="1"/>
          <p:nvPr/>
        </p:nvSpPr>
        <p:spPr>
          <a:xfrm>
            <a:off x="5219903" y="3121514"/>
            <a:ext cx="2429637" cy="507703"/>
          </a:xfrm>
          <a:prstGeom prst="rect">
            <a:avLst/>
          </a:prstGeom>
          <a:noFill/>
        </p:spPr>
        <p:txBody>
          <a:bodyPr wrap="square" lIns="0" tIns="0" rIns="0" bIns="0" rtlCol="0">
            <a:spAutoFit/>
          </a:bodyPr>
          <a:lstStyle/>
          <a:p>
            <a:r>
              <a:rPr lang="en-US" altLang="zh-CN" sz="3299" dirty="0">
                <a:solidFill>
                  <a:srgbClr val="C00000"/>
                </a:solidFill>
                <a:latin typeface="Impact MT Std" pitchFamily="34" charset="0"/>
                <a:ea typeface="微软雅黑" pitchFamily="34" charset="-122"/>
              </a:rPr>
              <a:t>53,648,258</a:t>
            </a:r>
            <a:endParaRPr lang="zh-CN" altLang="en-US" sz="3299" dirty="0">
              <a:solidFill>
                <a:srgbClr val="C00000"/>
              </a:solidFill>
              <a:latin typeface="Impact MT Std" pitchFamily="34" charset="0"/>
              <a:ea typeface="微软雅黑" pitchFamily="34" charset="-122"/>
            </a:endParaRPr>
          </a:p>
        </p:txBody>
      </p:sp>
      <p:sp>
        <p:nvSpPr>
          <p:cNvPr id="82" name="TextBox 81"/>
          <p:cNvSpPr txBox="1"/>
          <p:nvPr/>
        </p:nvSpPr>
        <p:spPr>
          <a:xfrm>
            <a:off x="5237044" y="2943687"/>
            <a:ext cx="1079839" cy="16158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itchFamily="34" charset="-122"/>
              </a:rPr>
              <a:t>全年总额：</a:t>
            </a:r>
          </a:p>
        </p:txBody>
      </p:sp>
      <p:sp>
        <p:nvSpPr>
          <p:cNvPr id="83" name="椭圆 82"/>
          <p:cNvSpPr>
            <a:spLocks noChangeAspect="1"/>
          </p:cNvSpPr>
          <p:nvPr/>
        </p:nvSpPr>
        <p:spPr>
          <a:xfrm>
            <a:off x="5767444" y="3856057"/>
            <a:ext cx="80979" cy="80979"/>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84" name="椭圆 83"/>
          <p:cNvSpPr>
            <a:spLocks noChangeAspect="1"/>
          </p:cNvSpPr>
          <p:nvPr/>
        </p:nvSpPr>
        <p:spPr>
          <a:xfrm>
            <a:off x="6614175" y="3845034"/>
            <a:ext cx="80979" cy="80979"/>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85" name="TextBox 84"/>
          <p:cNvSpPr txBox="1"/>
          <p:nvPr/>
        </p:nvSpPr>
        <p:spPr>
          <a:xfrm>
            <a:off x="5245217" y="3816991"/>
            <a:ext cx="476072" cy="16158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itchFamily="34" charset="-122"/>
              </a:rPr>
              <a:t>毛利润</a:t>
            </a:r>
          </a:p>
        </p:txBody>
      </p:sp>
      <p:sp>
        <p:nvSpPr>
          <p:cNvPr id="86" name="TextBox 85"/>
          <p:cNvSpPr txBox="1"/>
          <p:nvPr/>
        </p:nvSpPr>
        <p:spPr>
          <a:xfrm>
            <a:off x="6091948" y="3804753"/>
            <a:ext cx="476072" cy="16158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itchFamily="34" charset="-122"/>
              </a:rPr>
              <a:t>纯利润</a:t>
            </a:r>
          </a:p>
        </p:txBody>
      </p:sp>
      <p:sp>
        <p:nvSpPr>
          <p:cNvPr id="87" name="椭圆 86"/>
          <p:cNvSpPr>
            <a:spLocks noChangeAspect="1"/>
          </p:cNvSpPr>
          <p:nvPr/>
        </p:nvSpPr>
        <p:spPr>
          <a:xfrm>
            <a:off x="6774848" y="3845034"/>
            <a:ext cx="80979" cy="80979"/>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88" name="椭圆 87"/>
          <p:cNvSpPr>
            <a:spLocks noChangeAspect="1"/>
          </p:cNvSpPr>
          <p:nvPr/>
        </p:nvSpPr>
        <p:spPr>
          <a:xfrm>
            <a:off x="6929160" y="3845034"/>
            <a:ext cx="80979" cy="80979"/>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89" name="椭圆 88"/>
          <p:cNvSpPr>
            <a:spLocks noChangeAspect="1"/>
          </p:cNvSpPr>
          <p:nvPr/>
        </p:nvSpPr>
        <p:spPr>
          <a:xfrm>
            <a:off x="7082634" y="3845034"/>
            <a:ext cx="80979" cy="80979"/>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90" name="TextBox 89"/>
          <p:cNvSpPr txBox="1"/>
          <p:nvPr/>
        </p:nvSpPr>
        <p:spPr>
          <a:xfrm>
            <a:off x="1575447" y="4735725"/>
            <a:ext cx="6128085"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1" name="TextBox 90"/>
          <p:cNvSpPr txBox="1"/>
          <p:nvPr/>
        </p:nvSpPr>
        <p:spPr>
          <a:xfrm>
            <a:off x="3891766" y="4409597"/>
            <a:ext cx="1544105" cy="230832"/>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p>
        </p:txBody>
      </p:sp>
      <p:sp>
        <p:nvSpPr>
          <p:cNvPr id="92" name="圆角矩形 91"/>
          <p:cNvSpPr/>
          <p:nvPr/>
        </p:nvSpPr>
        <p:spPr>
          <a:xfrm>
            <a:off x="-179291" y="1788371"/>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圆角矩形 92"/>
          <p:cNvSpPr/>
          <p:nvPr/>
        </p:nvSpPr>
        <p:spPr>
          <a:xfrm>
            <a:off x="-287273" y="155679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标题 4"/>
          <p:cNvSpPr txBox="1">
            <a:spLocks/>
          </p:cNvSpPr>
          <p:nvPr/>
        </p:nvSpPr>
        <p:spPr>
          <a:xfrm>
            <a:off x="36677" y="1804290"/>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5" name="标题 4"/>
          <p:cNvSpPr txBox="1">
            <a:spLocks/>
          </p:cNvSpPr>
          <p:nvPr/>
        </p:nvSpPr>
        <p:spPr>
          <a:xfrm>
            <a:off x="36678" y="155679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6" name="圆角矩形 95"/>
          <p:cNvSpPr/>
          <p:nvPr/>
        </p:nvSpPr>
        <p:spPr>
          <a:xfrm>
            <a:off x="-287274" y="207957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标题 4"/>
          <p:cNvSpPr txBox="1">
            <a:spLocks/>
          </p:cNvSpPr>
          <p:nvPr/>
        </p:nvSpPr>
        <p:spPr>
          <a:xfrm>
            <a:off x="36678" y="207957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287274" y="231140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36678" y="231140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287274" y="254094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36678" y="254094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fade">
                                      <p:cBhvr>
                                        <p:cTn id="11" dur="500"/>
                                        <p:tgtEl>
                                          <p:spTgt spid="7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300" fill="hold"/>
                                        <p:tgtEl>
                                          <p:spTgt spid="80"/>
                                        </p:tgtEl>
                                        <p:attrNameLst>
                                          <p:attrName>ppt_x</p:attrName>
                                        </p:attrNameLst>
                                      </p:cBhvr>
                                      <p:tavLst>
                                        <p:tav tm="0">
                                          <p:val>
                                            <p:strVal val="1+#ppt_w/2"/>
                                          </p:val>
                                        </p:tav>
                                        <p:tav tm="100000">
                                          <p:val>
                                            <p:strVal val="#ppt_x"/>
                                          </p:val>
                                        </p:tav>
                                      </p:tavLst>
                                    </p:anim>
                                    <p:anim calcmode="lin" valueType="num">
                                      <p:cBhvr additive="base">
                                        <p:cTn id="16" dur="300" fill="hold"/>
                                        <p:tgtEl>
                                          <p:spTgt spid="8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79"/>
                                        </p:tgtEl>
                                        <p:attrNameLst>
                                          <p:attrName>style.visibility</p:attrName>
                                        </p:attrNameLst>
                                      </p:cBhvr>
                                      <p:to>
                                        <p:strVal val="visible"/>
                                      </p:to>
                                    </p:set>
                                    <p:anim calcmode="lin" valueType="num">
                                      <p:cBhvr additive="base">
                                        <p:cTn id="20" dur="300" fill="hold"/>
                                        <p:tgtEl>
                                          <p:spTgt spid="79"/>
                                        </p:tgtEl>
                                        <p:attrNameLst>
                                          <p:attrName>ppt_x</p:attrName>
                                        </p:attrNameLst>
                                      </p:cBhvr>
                                      <p:tavLst>
                                        <p:tav tm="0">
                                          <p:val>
                                            <p:strVal val="1+#ppt_w/2"/>
                                          </p:val>
                                        </p:tav>
                                        <p:tav tm="100000">
                                          <p:val>
                                            <p:strVal val="#ppt_x"/>
                                          </p:val>
                                        </p:tav>
                                      </p:tavLst>
                                    </p:anim>
                                    <p:anim calcmode="lin" valueType="num">
                                      <p:cBhvr additive="base">
                                        <p:cTn id="21" dur="300" fill="hold"/>
                                        <p:tgtEl>
                                          <p:spTgt spid="7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85"/>
                                        </p:tgtEl>
                                        <p:attrNameLst>
                                          <p:attrName>style.visibility</p:attrName>
                                        </p:attrNameLst>
                                      </p:cBhvr>
                                      <p:to>
                                        <p:strVal val="visible"/>
                                      </p:to>
                                    </p:set>
                                    <p:animEffect transition="in" filter="wipe(left)">
                                      <p:cBhvr>
                                        <p:cTn id="33" dur="500"/>
                                        <p:tgtEl>
                                          <p:spTgt spid="8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p:cTn id="37" dur="300" fill="hold"/>
                                        <p:tgtEl>
                                          <p:spTgt spid="83"/>
                                        </p:tgtEl>
                                        <p:attrNameLst>
                                          <p:attrName>ppt_w</p:attrName>
                                        </p:attrNameLst>
                                      </p:cBhvr>
                                      <p:tavLst>
                                        <p:tav tm="0">
                                          <p:val>
                                            <p:fltVal val="0"/>
                                          </p:val>
                                        </p:tav>
                                        <p:tav tm="100000">
                                          <p:val>
                                            <p:strVal val="#ppt_w"/>
                                          </p:val>
                                        </p:tav>
                                      </p:tavLst>
                                    </p:anim>
                                    <p:anim calcmode="lin" valueType="num">
                                      <p:cBhvr>
                                        <p:cTn id="38" dur="300" fill="hold"/>
                                        <p:tgtEl>
                                          <p:spTgt spid="83"/>
                                        </p:tgtEl>
                                        <p:attrNameLst>
                                          <p:attrName>ppt_h</p:attrName>
                                        </p:attrNameLst>
                                      </p:cBhvr>
                                      <p:tavLst>
                                        <p:tav tm="0">
                                          <p:val>
                                            <p:fltVal val="0"/>
                                          </p:val>
                                        </p:tav>
                                        <p:tav tm="100000">
                                          <p:val>
                                            <p:strVal val="#ppt_h"/>
                                          </p:val>
                                        </p:tav>
                                      </p:tavLst>
                                    </p:anim>
                                    <p:animEffect transition="in" filter="fade">
                                      <p:cBhvr>
                                        <p:cTn id="39" dur="300"/>
                                        <p:tgtEl>
                                          <p:spTgt spid="8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wipe(left)">
                                      <p:cBhvr>
                                        <p:cTn id="43" dur="500"/>
                                        <p:tgtEl>
                                          <p:spTgt spid="8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84"/>
                                        </p:tgtEl>
                                        <p:attrNameLst>
                                          <p:attrName>style.visibility</p:attrName>
                                        </p:attrNameLst>
                                      </p:cBhvr>
                                      <p:to>
                                        <p:strVal val="visible"/>
                                      </p:to>
                                    </p:set>
                                    <p:anim calcmode="lin" valueType="num">
                                      <p:cBhvr>
                                        <p:cTn id="47" dur="300" fill="hold"/>
                                        <p:tgtEl>
                                          <p:spTgt spid="84"/>
                                        </p:tgtEl>
                                        <p:attrNameLst>
                                          <p:attrName>ppt_w</p:attrName>
                                        </p:attrNameLst>
                                      </p:cBhvr>
                                      <p:tavLst>
                                        <p:tav tm="0">
                                          <p:val>
                                            <p:fltVal val="0"/>
                                          </p:val>
                                        </p:tav>
                                        <p:tav tm="100000">
                                          <p:val>
                                            <p:strVal val="#ppt_w"/>
                                          </p:val>
                                        </p:tav>
                                      </p:tavLst>
                                    </p:anim>
                                    <p:anim calcmode="lin" valueType="num">
                                      <p:cBhvr>
                                        <p:cTn id="48" dur="300" fill="hold"/>
                                        <p:tgtEl>
                                          <p:spTgt spid="84"/>
                                        </p:tgtEl>
                                        <p:attrNameLst>
                                          <p:attrName>ppt_h</p:attrName>
                                        </p:attrNameLst>
                                      </p:cBhvr>
                                      <p:tavLst>
                                        <p:tav tm="0">
                                          <p:val>
                                            <p:fltVal val="0"/>
                                          </p:val>
                                        </p:tav>
                                        <p:tav tm="100000">
                                          <p:val>
                                            <p:strVal val="#ppt_h"/>
                                          </p:val>
                                        </p:tav>
                                      </p:tavLst>
                                    </p:anim>
                                    <p:animEffect transition="in" filter="fade">
                                      <p:cBhvr>
                                        <p:cTn id="49" dur="300"/>
                                        <p:tgtEl>
                                          <p:spTgt spid="8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87"/>
                                        </p:tgtEl>
                                        <p:attrNameLst>
                                          <p:attrName>style.visibility</p:attrName>
                                        </p:attrNameLst>
                                      </p:cBhvr>
                                      <p:to>
                                        <p:strVal val="visible"/>
                                      </p:to>
                                    </p:set>
                                    <p:anim calcmode="lin" valueType="num">
                                      <p:cBhvr>
                                        <p:cTn id="53" dur="300" fill="hold"/>
                                        <p:tgtEl>
                                          <p:spTgt spid="87"/>
                                        </p:tgtEl>
                                        <p:attrNameLst>
                                          <p:attrName>ppt_w</p:attrName>
                                        </p:attrNameLst>
                                      </p:cBhvr>
                                      <p:tavLst>
                                        <p:tav tm="0">
                                          <p:val>
                                            <p:fltVal val="0"/>
                                          </p:val>
                                        </p:tav>
                                        <p:tav tm="100000">
                                          <p:val>
                                            <p:strVal val="#ppt_w"/>
                                          </p:val>
                                        </p:tav>
                                      </p:tavLst>
                                    </p:anim>
                                    <p:anim calcmode="lin" valueType="num">
                                      <p:cBhvr>
                                        <p:cTn id="54" dur="300" fill="hold"/>
                                        <p:tgtEl>
                                          <p:spTgt spid="87"/>
                                        </p:tgtEl>
                                        <p:attrNameLst>
                                          <p:attrName>ppt_h</p:attrName>
                                        </p:attrNameLst>
                                      </p:cBhvr>
                                      <p:tavLst>
                                        <p:tav tm="0">
                                          <p:val>
                                            <p:fltVal val="0"/>
                                          </p:val>
                                        </p:tav>
                                        <p:tav tm="100000">
                                          <p:val>
                                            <p:strVal val="#ppt_h"/>
                                          </p:val>
                                        </p:tav>
                                      </p:tavLst>
                                    </p:anim>
                                    <p:animEffect transition="in" filter="fade">
                                      <p:cBhvr>
                                        <p:cTn id="55" dur="300"/>
                                        <p:tgtEl>
                                          <p:spTgt spid="8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p:cTn id="59" dur="300" fill="hold"/>
                                        <p:tgtEl>
                                          <p:spTgt spid="88"/>
                                        </p:tgtEl>
                                        <p:attrNameLst>
                                          <p:attrName>ppt_w</p:attrName>
                                        </p:attrNameLst>
                                      </p:cBhvr>
                                      <p:tavLst>
                                        <p:tav tm="0">
                                          <p:val>
                                            <p:fltVal val="0"/>
                                          </p:val>
                                        </p:tav>
                                        <p:tav tm="100000">
                                          <p:val>
                                            <p:strVal val="#ppt_w"/>
                                          </p:val>
                                        </p:tav>
                                      </p:tavLst>
                                    </p:anim>
                                    <p:anim calcmode="lin" valueType="num">
                                      <p:cBhvr>
                                        <p:cTn id="60" dur="300" fill="hold"/>
                                        <p:tgtEl>
                                          <p:spTgt spid="88"/>
                                        </p:tgtEl>
                                        <p:attrNameLst>
                                          <p:attrName>ppt_h</p:attrName>
                                        </p:attrNameLst>
                                      </p:cBhvr>
                                      <p:tavLst>
                                        <p:tav tm="0">
                                          <p:val>
                                            <p:fltVal val="0"/>
                                          </p:val>
                                        </p:tav>
                                        <p:tav tm="100000">
                                          <p:val>
                                            <p:strVal val="#ppt_h"/>
                                          </p:val>
                                        </p:tav>
                                      </p:tavLst>
                                    </p:anim>
                                    <p:animEffect transition="in" filter="fade">
                                      <p:cBhvr>
                                        <p:cTn id="61" dur="300"/>
                                        <p:tgtEl>
                                          <p:spTgt spid="8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89"/>
                                        </p:tgtEl>
                                        <p:attrNameLst>
                                          <p:attrName>style.visibility</p:attrName>
                                        </p:attrNameLst>
                                      </p:cBhvr>
                                      <p:to>
                                        <p:strVal val="visible"/>
                                      </p:to>
                                    </p:set>
                                    <p:anim calcmode="lin" valueType="num">
                                      <p:cBhvr>
                                        <p:cTn id="65" dur="300" fill="hold"/>
                                        <p:tgtEl>
                                          <p:spTgt spid="89"/>
                                        </p:tgtEl>
                                        <p:attrNameLst>
                                          <p:attrName>ppt_w</p:attrName>
                                        </p:attrNameLst>
                                      </p:cBhvr>
                                      <p:tavLst>
                                        <p:tav tm="0">
                                          <p:val>
                                            <p:fltVal val="0"/>
                                          </p:val>
                                        </p:tav>
                                        <p:tav tm="100000">
                                          <p:val>
                                            <p:strVal val="#ppt_w"/>
                                          </p:val>
                                        </p:tav>
                                      </p:tavLst>
                                    </p:anim>
                                    <p:anim calcmode="lin" valueType="num">
                                      <p:cBhvr>
                                        <p:cTn id="66" dur="300" fill="hold"/>
                                        <p:tgtEl>
                                          <p:spTgt spid="89"/>
                                        </p:tgtEl>
                                        <p:attrNameLst>
                                          <p:attrName>ppt_h</p:attrName>
                                        </p:attrNameLst>
                                      </p:cBhvr>
                                      <p:tavLst>
                                        <p:tav tm="0">
                                          <p:val>
                                            <p:fltVal val="0"/>
                                          </p:val>
                                        </p:tav>
                                        <p:tav tm="100000">
                                          <p:val>
                                            <p:strVal val="#ppt_h"/>
                                          </p:val>
                                        </p:tav>
                                      </p:tavLst>
                                    </p:anim>
                                    <p:animEffect transition="in" filter="fade">
                                      <p:cBhvr>
                                        <p:cTn id="67" dur="300"/>
                                        <p:tgtEl>
                                          <p:spTgt spid="8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1"/>
                                        </p:tgtEl>
                                        <p:attrNameLst>
                                          <p:attrName>style.visibility</p:attrName>
                                        </p:attrNameLst>
                                      </p:cBhvr>
                                      <p:to>
                                        <p:strVal val="visible"/>
                                      </p:to>
                                    </p:set>
                                    <p:anim calcmode="lin" valueType="num">
                                      <p:cBhvr additive="base">
                                        <p:cTn id="71" dur="300" fill="hold"/>
                                        <p:tgtEl>
                                          <p:spTgt spid="91"/>
                                        </p:tgtEl>
                                        <p:attrNameLst>
                                          <p:attrName>ppt_x</p:attrName>
                                        </p:attrNameLst>
                                      </p:cBhvr>
                                      <p:tavLst>
                                        <p:tav tm="0">
                                          <p:val>
                                            <p:strVal val="1+#ppt_w/2"/>
                                          </p:val>
                                        </p:tav>
                                        <p:tav tm="100000">
                                          <p:val>
                                            <p:strVal val="#ppt_x"/>
                                          </p:val>
                                        </p:tav>
                                      </p:tavLst>
                                    </p:anim>
                                    <p:anim calcmode="lin" valueType="num">
                                      <p:cBhvr additive="base">
                                        <p:cTn id="72" dur="300" fill="hold"/>
                                        <p:tgtEl>
                                          <p:spTgt spid="91"/>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0"/>
                                        </p:tgtEl>
                                        <p:attrNameLst>
                                          <p:attrName>style.visibility</p:attrName>
                                        </p:attrNameLst>
                                      </p:cBhvr>
                                      <p:to>
                                        <p:strVal val="visible"/>
                                      </p:to>
                                    </p:set>
                                    <p:anim calcmode="lin" valueType="num">
                                      <p:cBhvr additive="base">
                                        <p:cTn id="76" dur="300" fill="hold"/>
                                        <p:tgtEl>
                                          <p:spTgt spid="90"/>
                                        </p:tgtEl>
                                        <p:attrNameLst>
                                          <p:attrName>ppt_x</p:attrName>
                                        </p:attrNameLst>
                                      </p:cBhvr>
                                      <p:tavLst>
                                        <p:tav tm="0">
                                          <p:val>
                                            <p:strVal val="1+#ppt_w/2"/>
                                          </p:val>
                                        </p:tav>
                                        <p:tav tm="100000">
                                          <p:val>
                                            <p:strVal val="#ppt_x"/>
                                          </p:val>
                                        </p:tav>
                                      </p:tavLst>
                                    </p:anim>
                                    <p:anim calcmode="lin" valueType="num">
                                      <p:cBhvr additive="base">
                                        <p:cTn id="77" dur="3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animBg="1"/>
      <p:bldP spid="84" grpId="0" animBg="1"/>
      <p:bldP spid="85" grpId="0"/>
      <p:bldP spid="86" grpId="0"/>
      <p:bldP spid="87" grpId="0" animBg="1"/>
      <p:bldP spid="88" grpId="0" animBg="1"/>
      <p:bldP spid="89" grpId="0" animBg="1"/>
      <p:bldP spid="90" grpId="0"/>
      <p:bldP spid="9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椭圆 57"/>
          <p:cNvSpPr/>
          <p:nvPr/>
        </p:nvSpPr>
        <p:spPr>
          <a:xfrm>
            <a:off x="3668464" y="1641529"/>
            <a:ext cx="1835726" cy="183572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9" name="组合 58"/>
          <p:cNvGrpSpPr/>
          <p:nvPr/>
        </p:nvGrpSpPr>
        <p:grpSpPr>
          <a:xfrm>
            <a:off x="3605371" y="4216308"/>
            <a:ext cx="1077226" cy="161583"/>
            <a:chOff x="4369395" y="3284984"/>
            <a:chExt cx="1436675" cy="215500"/>
          </a:xfrm>
        </p:grpSpPr>
        <p:sp>
          <p:nvSpPr>
            <p:cNvPr id="6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产品概述</a:t>
              </a: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3" name="等腰三角形 6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4" name="组合 63"/>
          <p:cNvGrpSpPr/>
          <p:nvPr/>
        </p:nvGrpSpPr>
        <p:grpSpPr>
          <a:xfrm>
            <a:off x="4844573" y="4216308"/>
            <a:ext cx="1077226" cy="161583"/>
            <a:chOff x="4369395" y="3284984"/>
            <a:chExt cx="1436675" cy="215500"/>
          </a:xfrm>
        </p:grpSpPr>
        <p:sp>
          <p:nvSpPr>
            <p:cNvPr id="6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产品形式</a:t>
              </a:r>
            </a:p>
          </p:txBody>
        </p:sp>
        <p:grpSp>
          <p:nvGrpSpPr>
            <p:cNvPr id="66" name="组合 65"/>
            <p:cNvGrpSpPr/>
            <p:nvPr/>
          </p:nvGrpSpPr>
          <p:grpSpPr>
            <a:xfrm>
              <a:off x="4369395" y="3316401"/>
              <a:ext cx="168551" cy="168551"/>
              <a:chOff x="5005199" y="3717032"/>
              <a:chExt cx="168551" cy="168551"/>
            </a:xfrm>
          </p:grpSpPr>
          <p:sp>
            <p:nvSpPr>
              <p:cNvPr id="67" name="椭圆 6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8" name="等腰三角形 6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9" name="组合 68"/>
          <p:cNvGrpSpPr/>
          <p:nvPr/>
        </p:nvGrpSpPr>
        <p:grpSpPr>
          <a:xfrm>
            <a:off x="3605371" y="4509626"/>
            <a:ext cx="1077226" cy="161583"/>
            <a:chOff x="4369395" y="3284984"/>
            <a:chExt cx="1436675" cy="215500"/>
          </a:xfrm>
        </p:grpSpPr>
        <p:sp>
          <p:nvSpPr>
            <p:cNvPr id="7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网络营销</a:t>
              </a:r>
            </a:p>
          </p:txBody>
        </p:sp>
        <p:grpSp>
          <p:nvGrpSpPr>
            <p:cNvPr id="71" name="组合 70"/>
            <p:cNvGrpSpPr/>
            <p:nvPr/>
          </p:nvGrpSpPr>
          <p:grpSpPr>
            <a:xfrm>
              <a:off x="4369395" y="3316401"/>
              <a:ext cx="168551" cy="168551"/>
              <a:chOff x="5005199" y="3717032"/>
              <a:chExt cx="168551" cy="168551"/>
            </a:xfrm>
          </p:grpSpPr>
          <p:sp>
            <p:nvSpPr>
              <p:cNvPr id="72" name="椭圆 7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73" name="等腰三角形 7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4" name="组合 73"/>
          <p:cNvGrpSpPr/>
          <p:nvPr/>
        </p:nvGrpSpPr>
        <p:grpSpPr>
          <a:xfrm>
            <a:off x="4844573" y="4509191"/>
            <a:ext cx="1077226" cy="161583"/>
            <a:chOff x="4369395" y="3284984"/>
            <a:chExt cx="1436675" cy="215500"/>
          </a:xfrm>
        </p:grpSpPr>
        <p:sp>
          <p:nvSpPr>
            <p:cNvPr id="7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推广方案</a:t>
              </a:r>
            </a:p>
          </p:txBody>
        </p:sp>
        <p:grpSp>
          <p:nvGrpSpPr>
            <p:cNvPr id="76" name="组合 75"/>
            <p:cNvGrpSpPr/>
            <p:nvPr/>
          </p:nvGrpSpPr>
          <p:grpSpPr>
            <a:xfrm>
              <a:off x="4369395" y="3316401"/>
              <a:ext cx="168551" cy="168551"/>
              <a:chOff x="5005199" y="3717032"/>
              <a:chExt cx="168551" cy="168551"/>
            </a:xfrm>
          </p:grpSpPr>
          <p:sp>
            <p:nvSpPr>
              <p:cNvPr id="77" name="椭圆 7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78" name="等腰三角形 7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79" name="标题 4"/>
          <p:cNvSpPr txBox="1">
            <a:spLocks/>
          </p:cNvSpPr>
          <p:nvPr/>
        </p:nvSpPr>
        <p:spPr>
          <a:xfrm>
            <a:off x="3708129" y="3776227"/>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rgbClr val="2C3637"/>
                </a:solidFill>
                <a:latin typeface="微软雅黑" panose="020B0503020204020204" pitchFamily="34" charset="-122"/>
                <a:ea typeface="微软雅黑" panose="020B0503020204020204" pitchFamily="34" charset="-122"/>
              </a:rPr>
              <a:t>我们怎么做</a:t>
            </a:r>
          </a:p>
        </p:txBody>
      </p:sp>
      <p:sp>
        <p:nvSpPr>
          <p:cNvPr id="80" name="椭圆 79"/>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椭圆 81"/>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椭圆 86"/>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标题 4"/>
          <p:cNvSpPr txBox="1">
            <a:spLocks/>
          </p:cNvSpPr>
          <p:nvPr/>
        </p:nvSpPr>
        <p:spPr>
          <a:xfrm>
            <a:off x="3708129" y="2997416"/>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第三章</a:t>
            </a:r>
          </a:p>
        </p:txBody>
      </p:sp>
      <p:sp>
        <p:nvSpPr>
          <p:cNvPr id="91" name="椭圆 90"/>
          <p:cNvSpPr/>
          <p:nvPr/>
        </p:nvSpPr>
        <p:spPr>
          <a:xfrm>
            <a:off x="3746261" y="1719326"/>
            <a:ext cx="1680133" cy="1680133"/>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2" name="直接连接符 91"/>
          <p:cNvCxnSpPr/>
          <p:nvPr/>
        </p:nvCxnSpPr>
        <p:spPr>
          <a:xfrm>
            <a:off x="3605371" y="4131247"/>
            <a:ext cx="1857496" cy="0"/>
          </a:xfrm>
          <a:prstGeom prst="line">
            <a:avLst/>
          </a:prstGeom>
          <a:noFill/>
          <a:ln w="9525" cap="flat" cmpd="sng" algn="ctr">
            <a:solidFill>
              <a:srgbClr val="2C3637"/>
            </a:solidFill>
            <a:prstDash val="solid"/>
            <a:headEnd type="oval" w="med" len="med"/>
            <a:tailEnd type="oval" w="med" len="med"/>
          </a:ln>
          <a:effectLst/>
        </p:spPr>
      </p:cxnSp>
      <p:grpSp>
        <p:nvGrpSpPr>
          <p:cNvPr id="93" name="组合 92"/>
          <p:cNvGrpSpPr/>
          <p:nvPr/>
        </p:nvGrpSpPr>
        <p:grpSpPr>
          <a:xfrm>
            <a:off x="3600145" y="4779585"/>
            <a:ext cx="1077226" cy="161583"/>
            <a:chOff x="4369395" y="3284984"/>
            <a:chExt cx="1436675" cy="215500"/>
          </a:xfrm>
        </p:grpSpPr>
        <p:sp>
          <p:nvSpPr>
            <p:cNvPr id="94"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代理推广</a:t>
              </a:r>
            </a:p>
          </p:txBody>
        </p:sp>
        <p:grpSp>
          <p:nvGrpSpPr>
            <p:cNvPr id="95" name="组合 94"/>
            <p:cNvGrpSpPr/>
            <p:nvPr/>
          </p:nvGrpSpPr>
          <p:grpSpPr>
            <a:xfrm>
              <a:off x="4369395" y="3316401"/>
              <a:ext cx="168551" cy="168551"/>
              <a:chOff x="5005199" y="3717032"/>
              <a:chExt cx="168551" cy="168551"/>
            </a:xfrm>
          </p:grpSpPr>
          <p:sp>
            <p:nvSpPr>
              <p:cNvPr id="96" name="椭圆 95"/>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97" name="等腰三角形 96"/>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98" name="组合 97"/>
          <p:cNvGrpSpPr/>
          <p:nvPr/>
        </p:nvGrpSpPr>
        <p:grpSpPr>
          <a:xfrm>
            <a:off x="4849856" y="4779151"/>
            <a:ext cx="1077226" cy="161583"/>
            <a:chOff x="4369395" y="3284984"/>
            <a:chExt cx="1436675" cy="215500"/>
          </a:xfrm>
        </p:grpSpPr>
        <p:sp>
          <p:nvSpPr>
            <p:cNvPr id="99"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利润分析</a:t>
              </a:r>
            </a:p>
          </p:txBody>
        </p:sp>
        <p:grpSp>
          <p:nvGrpSpPr>
            <p:cNvPr id="100" name="组合 99"/>
            <p:cNvGrpSpPr/>
            <p:nvPr/>
          </p:nvGrpSpPr>
          <p:grpSpPr>
            <a:xfrm>
              <a:off x="4369395" y="3316401"/>
              <a:ext cx="168551" cy="168551"/>
              <a:chOff x="5005199" y="3717032"/>
              <a:chExt cx="168551" cy="168551"/>
            </a:xfrm>
          </p:grpSpPr>
          <p:sp>
            <p:nvSpPr>
              <p:cNvPr id="101" name="椭圆 100"/>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102" name="等腰三角形 101"/>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103" name="KSO_Shape"/>
          <p:cNvSpPr>
            <a:spLocks/>
          </p:cNvSpPr>
          <p:nvPr/>
        </p:nvSpPr>
        <p:spPr bwMode="auto">
          <a:xfrm>
            <a:off x="4104214" y="1934558"/>
            <a:ext cx="1043556" cy="103312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104" name="圆角矩形 103"/>
          <p:cNvSpPr/>
          <p:nvPr/>
        </p:nvSpPr>
        <p:spPr>
          <a:xfrm>
            <a:off x="-287273" y="216142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36678" y="216142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圆角矩形 105"/>
          <p:cNvSpPr/>
          <p:nvPr/>
        </p:nvSpPr>
        <p:spPr>
          <a:xfrm>
            <a:off x="-287274" y="239426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36678" y="239426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287274" y="262609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36678" y="262609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287274" y="285563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36678" y="285563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287274" y="192897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36678" y="192897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p:cTn id="13" dur="500" fill="hold"/>
                                        <p:tgtEl>
                                          <p:spTgt spid="91"/>
                                        </p:tgtEl>
                                        <p:attrNameLst>
                                          <p:attrName>ppt_w</p:attrName>
                                        </p:attrNameLst>
                                      </p:cBhvr>
                                      <p:tavLst>
                                        <p:tav tm="0">
                                          <p:val>
                                            <p:fltVal val="0"/>
                                          </p:val>
                                        </p:tav>
                                        <p:tav tm="100000">
                                          <p:val>
                                            <p:strVal val="#ppt_w"/>
                                          </p:val>
                                        </p:tav>
                                      </p:tavLst>
                                    </p:anim>
                                    <p:anim calcmode="lin" valueType="num">
                                      <p:cBhvr>
                                        <p:cTn id="14" dur="500" fill="hold"/>
                                        <p:tgtEl>
                                          <p:spTgt spid="91"/>
                                        </p:tgtEl>
                                        <p:attrNameLst>
                                          <p:attrName>ppt_h</p:attrName>
                                        </p:attrNameLst>
                                      </p:cBhvr>
                                      <p:tavLst>
                                        <p:tav tm="0">
                                          <p:val>
                                            <p:fltVal val="0"/>
                                          </p:val>
                                        </p:tav>
                                        <p:tav tm="100000">
                                          <p:val>
                                            <p:strVal val="#ppt_h"/>
                                          </p:val>
                                        </p:tav>
                                      </p:tavLst>
                                    </p:anim>
                                    <p:animEffect transition="in" filter="fade">
                                      <p:cBhvr>
                                        <p:cTn id="15" dur="500"/>
                                        <p:tgtEl>
                                          <p:spTgt spid="91"/>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90"/>
                                        </p:tgtEl>
                                        <p:attrNameLst>
                                          <p:attrName>style.visibility</p:attrName>
                                        </p:attrNameLst>
                                      </p:cBhvr>
                                      <p:to>
                                        <p:strVal val="visible"/>
                                      </p:to>
                                    </p:set>
                                    <p:anim calcmode="lin" valueType="num">
                                      <p:cBhvr>
                                        <p:cTn id="18" dur="500" fill="hold"/>
                                        <p:tgtEl>
                                          <p:spTgt spid="90"/>
                                        </p:tgtEl>
                                        <p:attrNameLst>
                                          <p:attrName>ppt_w</p:attrName>
                                        </p:attrNameLst>
                                      </p:cBhvr>
                                      <p:tavLst>
                                        <p:tav tm="0">
                                          <p:val>
                                            <p:fltVal val="0"/>
                                          </p:val>
                                        </p:tav>
                                        <p:tav tm="100000">
                                          <p:val>
                                            <p:strVal val="#ppt_w"/>
                                          </p:val>
                                        </p:tav>
                                      </p:tavLst>
                                    </p:anim>
                                    <p:anim calcmode="lin" valueType="num">
                                      <p:cBhvr>
                                        <p:cTn id="19" dur="500" fill="hold"/>
                                        <p:tgtEl>
                                          <p:spTgt spid="90"/>
                                        </p:tgtEl>
                                        <p:attrNameLst>
                                          <p:attrName>ppt_h</p:attrName>
                                        </p:attrNameLst>
                                      </p:cBhvr>
                                      <p:tavLst>
                                        <p:tav tm="0">
                                          <p:val>
                                            <p:fltVal val="0"/>
                                          </p:val>
                                        </p:tav>
                                        <p:tav tm="100000">
                                          <p:val>
                                            <p:strVal val="#ppt_h"/>
                                          </p:val>
                                        </p:tav>
                                      </p:tavLst>
                                    </p:anim>
                                    <p:animEffect transition="in" filter="fade">
                                      <p:cBhvr>
                                        <p:cTn id="20" dur="500"/>
                                        <p:tgtEl>
                                          <p:spTgt spid="90"/>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103"/>
                                        </p:tgtEl>
                                        <p:attrNameLst>
                                          <p:attrName>style.visibility</p:attrName>
                                        </p:attrNameLst>
                                      </p:cBhvr>
                                      <p:to>
                                        <p:strVal val="visible"/>
                                      </p:to>
                                    </p:set>
                                    <p:anim calcmode="lin" valueType="num">
                                      <p:cBhvr>
                                        <p:cTn id="23" dur="500" fill="hold"/>
                                        <p:tgtEl>
                                          <p:spTgt spid="103"/>
                                        </p:tgtEl>
                                        <p:attrNameLst>
                                          <p:attrName>ppt_w</p:attrName>
                                        </p:attrNameLst>
                                      </p:cBhvr>
                                      <p:tavLst>
                                        <p:tav tm="0">
                                          <p:val>
                                            <p:fltVal val="0"/>
                                          </p:val>
                                        </p:tav>
                                        <p:tav tm="100000">
                                          <p:val>
                                            <p:strVal val="#ppt_w"/>
                                          </p:val>
                                        </p:tav>
                                      </p:tavLst>
                                    </p:anim>
                                    <p:anim calcmode="lin" valueType="num">
                                      <p:cBhvr>
                                        <p:cTn id="24" dur="500" fill="hold"/>
                                        <p:tgtEl>
                                          <p:spTgt spid="103"/>
                                        </p:tgtEl>
                                        <p:attrNameLst>
                                          <p:attrName>ppt_h</p:attrName>
                                        </p:attrNameLst>
                                      </p:cBhvr>
                                      <p:tavLst>
                                        <p:tav tm="0">
                                          <p:val>
                                            <p:fltVal val="0"/>
                                          </p:val>
                                        </p:tav>
                                        <p:tav tm="100000">
                                          <p:val>
                                            <p:strVal val="#ppt_h"/>
                                          </p:val>
                                        </p:tav>
                                      </p:tavLst>
                                    </p:anim>
                                    <p:animEffect transition="in" filter="fade">
                                      <p:cBhvr>
                                        <p:cTn id="25" dur="500"/>
                                        <p:tgtEl>
                                          <p:spTgt spid="103"/>
                                        </p:tgtEl>
                                      </p:cBhvr>
                                    </p:animEffect>
                                    <p:anim calcmode="lin" valueType="num">
                                      <p:cBhvr>
                                        <p:cTn id="26" dur="500" fill="hold"/>
                                        <p:tgtEl>
                                          <p:spTgt spid="103"/>
                                        </p:tgtEl>
                                        <p:attrNameLst>
                                          <p:attrName>ppt_x</p:attrName>
                                        </p:attrNameLst>
                                      </p:cBhvr>
                                      <p:tavLst>
                                        <p:tav tm="0">
                                          <p:val>
                                            <p:fltVal val="0.5"/>
                                          </p:val>
                                        </p:tav>
                                        <p:tav tm="100000">
                                          <p:val>
                                            <p:strVal val="#ppt_x"/>
                                          </p:val>
                                        </p:tav>
                                      </p:tavLst>
                                    </p:anim>
                                    <p:anim calcmode="lin" valueType="num">
                                      <p:cBhvr>
                                        <p:cTn id="27" dur="500" fill="hold"/>
                                        <p:tgtEl>
                                          <p:spTgt spid="103"/>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par>
                                <p:cTn id="33" presetID="16" presetClass="entr" presetSubtype="21" fill="hold" nodeType="withEffect">
                                  <p:stCondLst>
                                    <p:cond delay="2000"/>
                                  </p:stCondLst>
                                  <p:childTnLst>
                                    <p:set>
                                      <p:cBhvr>
                                        <p:cTn id="34" dur="1" fill="hold">
                                          <p:stCondLst>
                                            <p:cond delay="0"/>
                                          </p:stCondLst>
                                        </p:cTn>
                                        <p:tgtEl>
                                          <p:spTgt spid="92"/>
                                        </p:tgtEl>
                                        <p:attrNameLst>
                                          <p:attrName>style.visibility</p:attrName>
                                        </p:attrNameLst>
                                      </p:cBhvr>
                                      <p:to>
                                        <p:strVal val="visible"/>
                                      </p:to>
                                    </p:set>
                                    <p:animEffect transition="in" filter="barn(inVertical)">
                                      <p:cBhvr>
                                        <p:cTn id="35" dur="500"/>
                                        <p:tgtEl>
                                          <p:spTgt spid="92"/>
                                        </p:tgtEl>
                                      </p:cBhvr>
                                    </p:animEffect>
                                  </p:childTnLst>
                                </p:cTn>
                              </p:par>
                              <p:par>
                                <p:cTn id="36" presetID="53" presetClass="entr" presetSubtype="16" fill="hold" nodeType="withEffect">
                                  <p:stCondLst>
                                    <p:cond delay="2500"/>
                                  </p:stCondLst>
                                  <p:childTnLst>
                                    <p:set>
                                      <p:cBhvr>
                                        <p:cTn id="37" dur="1" fill="hold">
                                          <p:stCondLst>
                                            <p:cond delay="0"/>
                                          </p:stCondLst>
                                        </p:cTn>
                                        <p:tgtEl>
                                          <p:spTgt spid="59"/>
                                        </p:tgtEl>
                                        <p:attrNameLst>
                                          <p:attrName>style.visibility</p:attrName>
                                        </p:attrNameLst>
                                      </p:cBhvr>
                                      <p:to>
                                        <p:strVal val="visible"/>
                                      </p:to>
                                    </p:set>
                                    <p:anim calcmode="lin" valueType="num">
                                      <p:cBhvr>
                                        <p:cTn id="38" dur="500" fill="hold"/>
                                        <p:tgtEl>
                                          <p:spTgt spid="59"/>
                                        </p:tgtEl>
                                        <p:attrNameLst>
                                          <p:attrName>ppt_w</p:attrName>
                                        </p:attrNameLst>
                                      </p:cBhvr>
                                      <p:tavLst>
                                        <p:tav tm="0">
                                          <p:val>
                                            <p:fltVal val="0"/>
                                          </p:val>
                                        </p:tav>
                                        <p:tav tm="100000">
                                          <p:val>
                                            <p:strVal val="#ppt_w"/>
                                          </p:val>
                                        </p:tav>
                                      </p:tavLst>
                                    </p:anim>
                                    <p:anim calcmode="lin" valueType="num">
                                      <p:cBhvr>
                                        <p:cTn id="39" dur="500" fill="hold"/>
                                        <p:tgtEl>
                                          <p:spTgt spid="59"/>
                                        </p:tgtEl>
                                        <p:attrNameLst>
                                          <p:attrName>ppt_h</p:attrName>
                                        </p:attrNameLst>
                                      </p:cBhvr>
                                      <p:tavLst>
                                        <p:tav tm="0">
                                          <p:val>
                                            <p:fltVal val="0"/>
                                          </p:val>
                                        </p:tav>
                                        <p:tav tm="100000">
                                          <p:val>
                                            <p:strVal val="#ppt_h"/>
                                          </p:val>
                                        </p:tav>
                                      </p:tavLst>
                                    </p:anim>
                                    <p:animEffect transition="in" filter="fade">
                                      <p:cBhvr>
                                        <p:cTn id="40" dur="500"/>
                                        <p:tgtEl>
                                          <p:spTgt spid="59"/>
                                        </p:tgtEl>
                                      </p:cBhvr>
                                    </p:animEffect>
                                  </p:childTnLst>
                                </p:cTn>
                              </p:par>
                              <p:par>
                                <p:cTn id="41" presetID="53" presetClass="entr" presetSubtype="16" fill="hold" nodeType="withEffect">
                                  <p:stCondLst>
                                    <p:cond delay="250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par>
                                <p:cTn id="46" presetID="53" presetClass="entr" presetSubtype="16" fill="hold" nodeType="withEffect">
                                  <p:stCondLst>
                                    <p:cond delay="2500"/>
                                  </p:stCondLst>
                                  <p:childTnLst>
                                    <p:set>
                                      <p:cBhvr>
                                        <p:cTn id="47" dur="1" fill="hold">
                                          <p:stCondLst>
                                            <p:cond delay="0"/>
                                          </p:stCondLst>
                                        </p:cTn>
                                        <p:tgtEl>
                                          <p:spTgt spid="69"/>
                                        </p:tgtEl>
                                        <p:attrNameLst>
                                          <p:attrName>style.visibility</p:attrName>
                                        </p:attrNameLst>
                                      </p:cBhvr>
                                      <p:to>
                                        <p:strVal val="visible"/>
                                      </p:to>
                                    </p:set>
                                    <p:anim calcmode="lin" valueType="num">
                                      <p:cBhvr>
                                        <p:cTn id="48" dur="500" fill="hold"/>
                                        <p:tgtEl>
                                          <p:spTgt spid="69"/>
                                        </p:tgtEl>
                                        <p:attrNameLst>
                                          <p:attrName>ppt_w</p:attrName>
                                        </p:attrNameLst>
                                      </p:cBhvr>
                                      <p:tavLst>
                                        <p:tav tm="0">
                                          <p:val>
                                            <p:fltVal val="0"/>
                                          </p:val>
                                        </p:tav>
                                        <p:tav tm="100000">
                                          <p:val>
                                            <p:strVal val="#ppt_w"/>
                                          </p:val>
                                        </p:tav>
                                      </p:tavLst>
                                    </p:anim>
                                    <p:anim calcmode="lin" valueType="num">
                                      <p:cBhvr>
                                        <p:cTn id="49" dur="500" fill="hold"/>
                                        <p:tgtEl>
                                          <p:spTgt spid="69"/>
                                        </p:tgtEl>
                                        <p:attrNameLst>
                                          <p:attrName>ppt_h</p:attrName>
                                        </p:attrNameLst>
                                      </p:cBhvr>
                                      <p:tavLst>
                                        <p:tav tm="0">
                                          <p:val>
                                            <p:fltVal val="0"/>
                                          </p:val>
                                        </p:tav>
                                        <p:tav tm="100000">
                                          <p:val>
                                            <p:strVal val="#ppt_h"/>
                                          </p:val>
                                        </p:tav>
                                      </p:tavLst>
                                    </p:anim>
                                    <p:animEffect transition="in" filter="fade">
                                      <p:cBhvr>
                                        <p:cTn id="50" dur="500"/>
                                        <p:tgtEl>
                                          <p:spTgt spid="69"/>
                                        </p:tgtEl>
                                      </p:cBhvr>
                                    </p:animEffect>
                                  </p:childTnLst>
                                </p:cTn>
                              </p:par>
                              <p:par>
                                <p:cTn id="51" presetID="53" presetClass="entr" presetSubtype="16" fill="hold" nodeType="withEffect">
                                  <p:stCondLst>
                                    <p:cond delay="2500"/>
                                  </p:stCondLst>
                                  <p:childTnLst>
                                    <p:set>
                                      <p:cBhvr>
                                        <p:cTn id="52" dur="1" fill="hold">
                                          <p:stCondLst>
                                            <p:cond delay="0"/>
                                          </p:stCondLst>
                                        </p:cTn>
                                        <p:tgtEl>
                                          <p:spTgt spid="74"/>
                                        </p:tgtEl>
                                        <p:attrNameLst>
                                          <p:attrName>style.visibility</p:attrName>
                                        </p:attrNameLst>
                                      </p:cBhvr>
                                      <p:to>
                                        <p:strVal val="visible"/>
                                      </p:to>
                                    </p:set>
                                    <p:anim calcmode="lin" valueType="num">
                                      <p:cBhvr>
                                        <p:cTn id="53" dur="500" fill="hold"/>
                                        <p:tgtEl>
                                          <p:spTgt spid="74"/>
                                        </p:tgtEl>
                                        <p:attrNameLst>
                                          <p:attrName>ppt_w</p:attrName>
                                        </p:attrNameLst>
                                      </p:cBhvr>
                                      <p:tavLst>
                                        <p:tav tm="0">
                                          <p:val>
                                            <p:fltVal val="0"/>
                                          </p:val>
                                        </p:tav>
                                        <p:tav tm="100000">
                                          <p:val>
                                            <p:strVal val="#ppt_w"/>
                                          </p:val>
                                        </p:tav>
                                      </p:tavLst>
                                    </p:anim>
                                    <p:anim calcmode="lin" valueType="num">
                                      <p:cBhvr>
                                        <p:cTn id="54" dur="500" fill="hold"/>
                                        <p:tgtEl>
                                          <p:spTgt spid="74"/>
                                        </p:tgtEl>
                                        <p:attrNameLst>
                                          <p:attrName>ppt_h</p:attrName>
                                        </p:attrNameLst>
                                      </p:cBhvr>
                                      <p:tavLst>
                                        <p:tav tm="0">
                                          <p:val>
                                            <p:fltVal val="0"/>
                                          </p:val>
                                        </p:tav>
                                        <p:tav tm="100000">
                                          <p:val>
                                            <p:strVal val="#ppt_h"/>
                                          </p:val>
                                        </p:tav>
                                      </p:tavLst>
                                    </p:anim>
                                    <p:animEffect transition="in" filter="fade">
                                      <p:cBhvr>
                                        <p:cTn id="55" dur="500"/>
                                        <p:tgtEl>
                                          <p:spTgt spid="74"/>
                                        </p:tgtEl>
                                      </p:cBhvr>
                                    </p:animEffect>
                                  </p:childTnLst>
                                </p:cTn>
                              </p:par>
                              <p:par>
                                <p:cTn id="56" presetID="53" presetClass="entr" presetSubtype="16" fill="hold" nodeType="withEffect">
                                  <p:stCondLst>
                                    <p:cond delay="2500"/>
                                  </p:stCondLst>
                                  <p:childTnLst>
                                    <p:set>
                                      <p:cBhvr>
                                        <p:cTn id="57" dur="1" fill="hold">
                                          <p:stCondLst>
                                            <p:cond delay="0"/>
                                          </p:stCondLst>
                                        </p:cTn>
                                        <p:tgtEl>
                                          <p:spTgt spid="93"/>
                                        </p:tgtEl>
                                        <p:attrNameLst>
                                          <p:attrName>style.visibility</p:attrName>
                                        </p:attrNameLst>
                                      </p:cBhvr>
                                      <p:to>
                                        <p:strVal val="visible"/>
                                      </p:to>
                                    </p:set>
                                    <p:anim calcmode="lin" valueType="num">
                                      <p:cBhvr>
                                        <p:cTn id="58" dur="500" fill="hold"/>
                                        <p:tgtEl>
                                          <p:spTgt spid="93"/>
                                        </p:tgtEl>
                                        <p:attrNameLst>
                                          <p:attrName>ppt_w</p:attrName>
                                        </p:attrNameLst>
                                      </p:cBhvr>
                                      <p:tavLst>
                                        <p:tav tm="0">
                                          <p:val>
                                            <p:fltVal val="0"/>
                                          </p:val>
                                        </p:tav>
                                        <p:tav tm="100000">
                                          <p:val>
                                            <p:strVal val="#ppt_w"/>
                                          </p:val>
                                        </p:tav>
                                      </p:tavLst>
                                    </p:anim>
                                    <p:anim calcmode="lin" valueType="num">
                                      <p:cBhvr>
                                        <p:cTn id="59" dur="500" fill="hold"/>
                                        <p:tgtEl>
                                          <p:spTgt spid="93"/>
                                        </p:tgtEl>
                                        <p:attrNameLst>
                                          <p:attrName>ppt_h</p:attrName>
                                        </p:attrNameLst>
                                      </p:cBhvr>
                                      <p:tavLst>
                                        <p:tav tm="0">
                                          <p:val>
                                            <p:fltVal val="0"/>
                                          </p:val>
                                        </p:tav>
                                        <p:tav tm="100000">
                                          <p:val>
                                            <p:strVal val="#ppt_h"/>
                                          </p:val>
                                        </p:tav>
                                      </p:tavLst>
                                    </p:anim>
                                    <p:animEffect transition="in" filter="fade">
                                      <p:cBhvr>
                                        <p:cTn id="60" dur="500"/>
                                        <p:tgtEl>
                                          <p:spTgt spid="93"/>
                                        </p:tgtEl>
                                      </p:cBhvr>
                                    </p:animEffect>
                                  </p:childTnLst>
                                </p:cTn>
                              </p:par>
                              <p:par>
                                <p:cTn id="61" presetID="53" presetClass="entr" presetSubtype="16" fill="hold" nodeType="withEffect">
                                  <p:stCondLst>
                                    <p:cond delay="2500"/>
                                  </p:stCondLst>
                                  <p:childTnLst>
                                    <p:set>
                                      <p:cBhvr>
                                        <p:cTn id="62" dur="1" fill="hold">
                                          <p:stCondLst>
                                            <p:cond delay="0"/>
                                          </p:stCondLst>
                                        </p:cTn>
                                        <p:tgtEl>
                                          <p:spTgt spid="98"/>
                                        </p:tgtEl>
                                        <p:attrNameLst>
                                          <p:attrName>style.visibility</p:attrName>
                                        </p:attrNameLst>
                                      </p:cBhvr>
                                      <p:to>
                                        <p:strVal val="visible"/>
                                      </p:to>
                                    </p:set>
                                    <p:anim calcmode="lin" valueType="num">
                                      <p:cBhvr>
                                        <p:cTn id="63" dur="500" fill="hold"/>
                                        <p:tgtEl>
                                          <p:spTgt spid="98"/>
                                        </p:tgtEl>
                                        <p:attrNameLst>
                                          <p:attrName>ppt_w</p:attrName>
                                        </p:attrNameLst>
                                      </p:cBhvr>
                                      <p:tavLst>
                                        <p:tav tm="0">
                                          <p:val>
                                            <p:fltVal val="0"/>
                                          </p:val>
                                        </p:tav>
                                        <p:tav tm="100000">
                                          <p:val>
                                            <p:strVal val="#ppt_w"/>
                                          </p:val>
                                        </p:tav>
                                      </p:tavLst>
                                    </p:anim>
                                    <p:anim calcmode="lin" valueType="num">
                                      <p:cBhvr>
                                        <p:cTn id="64" dur="500" fill="hold"/>
                                        <p:tgtEl>
                                          <p:spTgt spid="98"/>
                                        </p:tgtEl>
                                        <p:attrNameLst>
                                          <p:attrName>ppt_h</p:attrName>
                                        </p:attrNameLst>
                                      </p:cBhvr>
                                      <p:tavLst>
                                        <p:tav tm="0">
                                          <p:val>
                                            <p:fltVal val="0"/>
                                          </p:val>
                                        </p:tav>
                                        <p:tav tm="100000">
                                          <p:val>
                                            <p:strVal val="#ppt_h"/>
                                          </p:val>
                                        </p:tav>
                                      </p:tavLst>
                                    </p:anim>
                                    <p:animEffect transition="in" filter="fade">
                                      <p:cBhvr>
                                        <p:cTn id="65" dur="500"/>
                                        <p:tgtEl>
                                          <p:spTgt spid="98"/>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59"/>
                                        </p:tgtEl>
                                        <p:attrNameLst>
                                          <p:attrName>r</p:attrName>
                                        </p:attrNameLst>
                                      </p:cBhvr>
                                    </p:animRot>
                                    <p:animRot by="-240000">
                                      <p:cBhvr>
                                        <p:cTn id="68" dur="200" fill="hold">
                                          <p:stCondLst>
                                            <p:cond delay="200"/>
                                          </p:stCondLst>
                                        </p:cTn>
                                        <p:tgtEl>
                                          <p:spTgt spid="59"/>
                                        </p:tgtEl>
                                        <p:attrNameLst>
                                          <p:attrName>r</p:attrName>
                                        </p:attrNameLst>
                                      </p:cBhvr>
                                    </p:animRot>
                                    <p:animRot by="240000">
                                      <p:cBhvr>
                                        <p:cTn id="69" dur="200" fill="hold">
                                          <p:stCondLst>
                                            <p:cond delay="400"/>
                                          </p:stCondLst>
                                        </p:cTn>
                                        <p:tgtEl>
                                          <p:spTgt spid="59"/>
                                        </p:tgtEl>
                                        <p:attrNameLst>
                                          <p:attrName>r</p:attrName>
                                        </p:attrNameLst>
                                      </p:cBhvr>
                                    </p:animRot>
                                    <p:animRot by="-240000">
                                      <p:cBhvr>
                                        <p:cTn id="70" dur="200" fill="hold">
                                          <p:stCondLst>
                                            <p:cond delay="600"/>
                                          </p:stCondLst>
                                        </p:cTn>
                                        <p:tgtEl>
                                          <p:spTgt spid="59"/>
                                        </p:tgtEl>
                                        <p:attrNameLst>
                                          <p:attrName>r</p:attrName>
                                        </p:attrNameLst>
                                      </p:cBhvr>
                                    </p:animRot>
                                    <p:animRot by="120000">
                                      <p:cBhvr>
                                        <p:cTn id="71" dur="200" fill="hold">
                                          <p:stCondLst>
                                            <p:cond delay="800"/>
                                          </p:stCondLst>
                                        </p:cTn>
                                        <p:tgtEl>
                                          <p:spTgt spid="59"/>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64"/>
                                        </p:tgtEl>
                                        <p:attrNameLst>
                                          <p:attrName>r</p:attrName>
                                        </p:attrNameLst>
                                      </p:cBhvr>
                                    </p:animRot>
                                    <p:animRot by="-240000">
                                      <p:cBhvr>
                                        <p:cTn id="74" dur="200" fill="hold">
                                          <p:stCondLst>
                                            <p:cond delay="200"/>
                                          </p:stCondLst>
                                        </p:cTn>
                                        <p:tgtEl>
                                          <p:spTgt spid="64"/>
                                        </p:tgtEl>
                                        <p:attrNameLst>
                                          <p:attrName>r</p:attrName>
                                        </p:attrNameLst>
                                      </p:cBhvr>
                                    </p:animRot>
                                    <p:animRot by="240000">
                                      <p:cBhvr>
                                        <p:cTn id="75" dur="200" fill="hold">
                                          <p:stCondLst>
                                            <p:cond delay="400"/>
                                          </p:stCondLst>
                                        </p:cTn>
                                        <p:tgtEl>
                                          <p:spTgt spid="64"/>
                                        </p:tgtEl>
                                        <p:attrNameLst>
                                          <p:attrName>r</p:attrName>
                                        </p:attrNameLst>
                                      </p:cBhvr>
                                    </p:animRot>
                                    <p:animRot by="-240000">
                                      <p:cBhvr>
                                        <p:cTn id="76" dur="200" fill="hold">
                                          <p:stCondLst>
                                            <p:cond delay="600"/>
                                          </p:stCondLst>
                                        </p:cTn>
                                        <p:tgtEl>
                                          <p:spTgt spid="64"/>
                                        </p:tgtEl>
                                        <p:attrNameLst>
                                          <p:attrName>r</p:attrName>
                                        </p:attrNameLst>
                                      </p:cBhvr>
                                    </p:animRot>
                                    <p:animRot by="120000">
                                      <p:cBhvr>
                                        <p:cTn id="77" dur="200" fill="hold">
                                          <p:stCondLst>
                                            <p:cond delay="800"/>
                                          </p:stCondLst>
                                        </p:cTn>
                                        <p:tgtEl>
                                          <p:spTgt spid="64"/>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69"/>
                                        </p:tgtEl>
                                        <p:attrNameLst>
                                          <p:attrName>r</p:attrName>
                                        </p:attrNameLst>
                                      </p:cBhvr>
                                    </p:animRot>
                                    <p:animRot by="-240000">
                                      <p:cBhvr>
                                        <p:cTn id="80" dur="200" fill="hold">
                                          <p:stCondLst>
                                            <p:cond delay="200"/>
                                          </p:stCondLst>
                                        </p:cTn>
                                        <p:tgtEl>
                                          <p:spTgt spid="69"/>
                                        </p:tgtEl>
                                        <p:attrNameLst>
                                          <p:attrName>r</p:attrName>
                                        </p:attrNameLst>
                                      </p:cBhvr>
                                    </p:animRot>
                                    <p:animRot by="240000">
                                      <p:cBhvr>
                                        <p:cTn id="81" dur="200" fill="hold">
                                          <p:stCondLst>
                                            <p:cond delay="400"/>
                                          </p:stCondLst>
                                        </p:cTn>
                                        <p:tgtEl>
                                          <p:spTgt spid="69"/>
                                        </p:tgtEl>
                                        <p:attrNameLst>
                                          <p:attrName>r</p:attrName>
                                        </p:attrNameLst>
                                      </p:cBhvr>
                                    </p:animRot>
                                    <p:animRot by="-240000">
                                      <p:cBhvr>
                                        <p:cTn id="82" dur="200" fill="hold">
                                          <p:stCondLst>
                                            <p:cond delay="600"/>
                                          </p:stCondLst>
                                        </p:cTn>
                                        <p:tgtEl>
                                          <p:spTgt spid="69"/>
                                        </p:tgtEl>
                                        <p:attrNameLst>
                                          <p:attrName>r</p:attrName>
                                        </p:attrNameLst>
                                      </p:cBhvr>
                                    </p:animRot>
                                    <p:animRot by="120000">
                                      <p:cBhvr>
                                        <p:cTn id="83" dur="200" fill="hold">
                                          <p:stCondLst>
                                            <p:cond delay="800"/>
                                          </p:stCondLst>
                                        </p:cTn>
                                        <p:tgtEl>
                                          <p:spTgt spid="69"/>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74"/>
                                        </p:tgtEl>
                                        <p:attrNameLst>
                                          <p:attrName>r</p:attrName>
                                        </p:attrNameLst>
                                      </p:cBhvr>
                                    </p:animRot>
                                    <p:animRot by="-240000">
                                      <p:cBhvr>
                                        <p:cTn id="86" dur="200" fill="hold">
                                          <p:stCondLst>
                                            <p:cond delay="200"/>
                                          </p:stCondLst>
                                        </p:cTn>
                                        <p:tgtEl>
                                          <p:spTgt spid="74"/>
                                        </p:tgtEl>
                                        <p:attrNameLst>
                                          <p:attrName>r</p:attrName>
                                        </p:attrNameLst>
                                      </p:cBhvr>
                                    </p:animRot>
                                    <p:animRot by="240000">
                                      <p:cBhvr>
                                        <p:cTn id="87" dur="200" fill="hold">
                                          <p:stCondLst>
                                            <p:cond delay="400"/>
                                          </p:stCondLst>
                                        </p:cTn>
                                        <p:tgtEl>
                                          <p:spTgt spid="74"/>
                                        </p:tgtEl>
                                        <p:attrNameLst>
                                          <p:attrName>r</p:attrName>
                                        </p:attrNameLst>
                                      </p:cBhvr>
                                    </p:animRot>
                                    <p:animRot by="-240000">
                                      <p:cBhvr>
                                        <p:cTn id="88" dur="200" fill="hold">
                                          <p:stCondLst>
                                            <p:cond delay="600"/>
                                          </p:stCondLst>
                                        </p:cTn>
                                        <p:tgtEl>
                                          <p:spTgt spid="74"/>
                                        </p:tgtEl>
                                        <p:attrNameLst>
                                          <p:attrName>r</p:attrName>
                                        </p:attrNameLst>
                                      </p:cBhvr>
                                    </p:animRot>
                                    <p:animRot by="120000">
                                      <p:cBhvr>
                                        <p:cTn id="89" dur="200" fill="hold">
                                          <p:stCondLst>
                                            <p:cond delay="800"/>
                                          </p:stCondLst>
                                        </p:cTn>
                                        <p:tgtEl>
                                          <p:spTgt spid="74"/>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93"/>
                                        </p:tgtEl>
                                        <p:attrNameLst>
                                          <p:attrName>r</p:attrName>
                                        </p:attrNameLst>
                                      </p:cBhvr>
                                    </p:animRot>
                                    <p:animRot by="-240000">
                                      <p:cBhvr>
                                        <p:cTn id="92" dur="200" fill="hold">
                                          <p:stCondLst>
                                            <p:cond delay="200"/>
                                          </p:stCondLst>
                                        </p:cTn>
                                        <p:tgtEl>
                                          <p:spTgt spid="93"/>
                                        </p:tgtEl>
                                        <p:attrNameLst>
                                          <p:attrName>r</p:attrName>
                                        </p:attrNameLst>
                                      </p:cBhvr>
                                    </p:animRot>
                                    <p:animRot by="240000">
                                      <p:cBhvr>
                                        <p:cTn id="93" dur="200" fill="hold">
                                          <p:stCondLst>
                                            <p:cond delay="400"/>
                                          </p:stCondLst>
                                        </p:cTn>
                                        <p:tgtEl>
                                          <p:spTgt spid="93"/>
                                        </p:tgtEl>
                                        <p:attrNameLst>
                                          <p:attrName>r</p:attrName>
                                        </p:attrNameLst>
                                      </p:cBhvr>
                                    </p:animRot>
                                    <p:animRot by="-240000">
                                      <p:cBhvr>
                                        <p:cTn id="94" dur="200" fill="hold">
                                          <p:stCondLst>
                                            <p:cond delay="600"/>
                                          </p:stCondLst>
                                        </p:cTn>
                                        <p:tgtEl>
                                          <p:spTgt spid="93"/>
                                        </p:tgtEl>
                                        <p:attrNameLst>
                                          <p:attrName>r</p:attrName>
                                        </p:attrNameLst>
                                      </p:cBhvr>
                                    </p:animRot>
                                    <p:animRot by="120000">
                                      <p:cBhvr>
                                        <p:cTn id="95" dur="200" fill="hold">
                                          <p:stCondLst>
                                            <p:cond delay="800"/>
                                          </p:stCondLst>
                                        </p:cTn>
                                        <p:tgtEl>
                                          <p:spTgt spid="93"/>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98"/>
                                        </p:tgtEl>
                                        <p:attrNameLst>
                                          <p:attrName>r</p:attrName>
                                        </p:attrNameLst>
                                      </p:cBhvr>
                                    </p:animRot>
                                    <p:animRot by="-240000">
                                      <p:cBhvr>
                                        <p:cTn id="98" dur="200" fill="hold">
                                          <p:stCondLst>
                                            <p:cond delay="200"/>
                                          </p:stCondLst>
                                        </p:cTn>
                                        <p:tgtEl>
                                          <p:spTgt spid="98"/>
                                        </p:tgtEl>
                                        <p:attrNameLst>
                                          <p:attrName>r</p:attrName>
                                        </p:attrNameLst>
                                      </p:cBhvr>
                                    </p:animRot>
                                    <p:animRot by="240000">
                                      <p:cBhvr>
                                        <p:cTn id="99" dur="200" fill="hold">
                                          <p:stCondLst>
                                            <p:cond delay="400"/>
                                          </p:stCondLst>
                                        </p:cTn>
                                        <p:tgtEl>
                                          <p:spTgt spid="98"/>
                                        </p:tgtEl>
                                        <p:attrNameLst>
                                          <p:attrName>r</p:attrName>
                                        </p:attrNameLst>
                                      </p:cBhvr>
                                    </p:animRot>
                                    <p:animRot by="-240000">
                                      <p:cBhvr>
                                        <p:cTn id="100" dur="200" fill="hold">
                                          <p:stCondLst>
                                            <p:cond delay="600"/>
                                          </p:stCondLst>
                                        </p:cTn>
                                        <p:tgtEl>
                                          <p:spTgt spid="98"/>
                                        </p:tgtEl>
                                        <p:attrNameLst>
                                          <p:attrName>r</p:attrName>
                                        </p:attrNameLst>
                                      </p:cBhvr>
                                    </p:animRot>
                                    <p:animRot by="120000">
                                      <p:cBhvr>
                                        <p:cTn id="101" dur="200" fill="hold">
                                          <p:stCondLst>
                                            <p:cond delay="800"/>
                                          </p:stCondLst>
                                        </p:cTn>
                                        <p:tgtEl>
                                          <p:spTgt spid="98"/>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81"/>
                                        </p:tgtEl>
                                        <p:attrNameLst>
                                          <p:attrName>style.visibility</p:attrName>
                                        </p:attrNameLst>
                                      </p:cBhvr>
                                      <p:to>
                                        <p:strVal val="visible"/>
                                      </p:to>
                                    </p:set>
                                    <p:animEffect transition="in" filter="fade">
                                      <p:cBhvr>
                                        <p:cTn id="108" dur="500"/>
                                        <p:tgtEl>
                                          <p:spTgt spid="81"/>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82"/>
                                        </p:tgtEl>
                                        <p:attrNameLst>
                                          <p:attrName>style.visibility</p:attrName>
                                        </p:attrNameLst>
                                      </p:cBhvr>
                                      <p:to>
                                        <p:strVal val="visible"/>
                                      </p:to>
                                    </p:set>
                                    <p:animEffect transition="in" filter="fade">
                                      <p:cBhvr>
                                        <p:cTn id="111" dur="500"/>
                                        <p:tgtEl>
                                          <p:spTgt spid="82"/>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83"/>
                                        </p:tgtEl>
                                        <p:attrNameLst>
                                          <p:attrName>style.visibility</p:attrName>
                                        </p:attrNameLst>
                                      </p:cBhvr>
                                      <p:to>
                                        <p:strVal val="visible"/>
                                      </p:to>
                                    </p:set>
                                    <p:animEffect transition="in" filter="fade">
                                      <p:cBhvr>
                                        <p:cTn id="114" dur="500"/>
                                        <p:tgtEl>
                                          <p:spTgt spid="83"/>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84"/>
                                        </p:tgtEl>
                                        <p:attrNameLst>
                                          <p:attrName>style.visibility</p:attrName>
                                        </p:attrNameLst>
                                      </p:cBhvr>
                                      <p:to>
                                        <p:strVal val="visible"/>
                                      </p:to>
                                    </p:set>
                                    <p:animEffect transition="in" filter="fade">
                                      <p:cBhvr>
                                        <p:cTn id="117" dur="500"/>
                                        <p:tgtEl>
                                          <p:spTgt spid="84"/>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85"/>
                                        </p:tgtEl>
                                        <p:attrNameLst>
                                          <p:attrName>style.visibility</p:attrName>
                                        </p:attrNameLst>
                                      </p:cBhvr>
                                      <p:to>
                                        <p:strVal val="visible"/>
                                      </p:to>
                                    </p:set>
                                    <p:animEffect transition="in" filter="fade">
                                      <p:cBhvr>
                                        <p:cTn id="120" dur="500"/>
                                        <p:tgtEl>
                                          <p:spTgt spid="85"/>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86"/>
                                        </p:tgtEl>
                                        <p:attrNameLst>
                                          <p:attrName>style.visibility</p:attrName>
                                        </p:attrNameLst>
                                      </p:cBhvr>
                                      <p:to>
                                        <p:strVal val="visible"/>
                                      </p:to>
                                    </p:set>
                                    <p:animEffect transition="in" filter="fade">
                                      <p:cBhvr>
                                        <p:cTn id="123" dur="500"/>
                                        <p:tgtEl>
                                          <p:spTgt spid="86"/>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87"/>
                                        </p:tgtEl>
                                        <p:attrNameLst>
                                          <p:attrName>style.visibility</p:attrName>
                                        </p:attrNameLst>
                                      </p:cBhvr>
                                      <p:to>
                                        <p:strVal val="visible"/>
                                      </p:to>
                                    </p:set>
                                    <p:animEffect transition="in" filter="fade">
                                      <p:cBhvr>
                                        <p:cTn id="126" dur="500"/>
                                        <p:tgtEl>
                                          <p:spTgt spid="87"/>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88"/>
                                        </p:tgtEl>
                                        <p:attrNameLst>
                                          <p:attrName>style.visibility</p:attrName>
                                        </p:attrNameLst>
                                      </p:cBhvr>
                                      <p:to>
                                        <p:strVal val="visible"/>
                                      </p:to>
                                    </p:set>
                                    <p:animEffect transition="in" filter="fade">
                                      <p:cBhvr>
                                        <p:cTn id="129" dur="500"/>
                                        <p:tgtEl>
                                          <p:spTgt spid="88"/>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89"/>
                                        </p:tgtEl>
                                        <p:attrNameLst>
                                          <p:attrName>style.visibility</p:attrName>
                                        </p:attrNameLst>
                                      </p:cBhvr>
                                      <p:to>
                                        <p:strVal val="visible"/>
                                      </p:to>
                                    </p:set>
                                    <p:animEffect transition="in" filter="fade">
                                      <p:cBhvr>
                                        <p:cTn id="132" dur="500"/>
                                        <p:tgtEl>
                                          <p:spTgt spid="89"/>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80"/>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81"/>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82"/>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83"/>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84"/>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85"/>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86"/>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87"/>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88"/>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89"/>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9" grpId="0"/>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p:bldP spid="91" grpId="0" animBg="1"/>
      <p:bldP spid="10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6369" y="3378143"/>
            <a:ext cx="9150370" cy="2355113"/>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2" name="组合 31"/>
          <p:cNvGrpSpPr/>
          <p:nvPr/>
        </p:nvGrpSpPr>
        <p:grpSpPr>
          <a:xfrm>
            <a:off x="2304338" y="1542417"/>
            <a:ext cx="4589315" cy="2761181"/>
            <a:chOff x="3022028" y="1587732"/>
            <a:chExt cx="6120680" cy="3682533"/>
          </a:xfrm>
        </p:grpSpPr>
        <p:pic>
          <p:nvPicPr>
            <p:cNvPr id="33" name="Picture 2" descr="C:\Users\Administrator\Desktop\ppt展示模板-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4" name="矩形 33"/>
            <p:cNvSpPr/>
            <p:nvPr/>
          </p:nvSpPr>
          <p:spPr>
            <a:xfrm>
              <a:off x="3937348" y="2060861"/>
              <a:ext cx="4320480" cy="2376251"/>
            </a:xfrm>
            <a:prstGeom prst="rect">
              <a:avLst/>
            </a:prstGeom>
            <a:blipFill>
              <a:blip r:embed="rId3">
                <a:extLst>
                  <a:ext uri="{BEBA8EAE-BF5A-486C-A8C5-ECC9F3942E4B}">
                    <a14:imgProps xmlns:a14="http://schemas.microsoft.com/office/drawing/2010/main">
                      <a14:imgLayer r:embed="rId4">
                        <a14:imgEffect>
                          <a14:brightnessContrast bright="22000"/>
                        </a14:imgEffect>
                      </a14:imgLayer>
                    </a14:imgProps>
                  </a:ext>
                </a:extLst>
              </a:blip>
              <a:srcRect/>
              <a:stretch>
                <a:fillRect l="-2911" t="-6812" r="-2911" b="-6812"/>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5" name="Oval 4"/>
          <p:cNvSpPr/>
          <p:nvPr/>
        </p:nvSpPr>
        <p:spPr>
          <a:xfrm>
            <a:off x="1280945" y="2539685"/>
            <a:ext cx="717363" cy="720538"/>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399" b="0" i="0" u="none" strike="noStrike" kern="0" cap="none" spc="0" normalizeH="0" baseline="0" noProof="0">
              <a:ln>
                <a:noFill/>
              </a:ln>
              <a:solidFill>
                <a:sysClr val="window" lastClr="FFFFFF">
                  <a:lumMod val="95000"/>
                </a:sysClr>
              </a:solidFill>
              <a:effectLst/>
              <a:uLnTx/>
              <a:uFillTx/>
              <a:latin typeface="Calibri"/>
              <a:ea typeface="+mn-ea"/>
              <a:cs typeface="+mn-cs"/>
            </a:endParaRPr>
          </a:p>
        </p:txBody>
      </p:sp>
      <p:grpSp>
        <p:nvGrpSpPr>
          <p:cNvPr id="36" name="Group 20"/>
          <p:cNvGrpSpPr/>
          <p:nvPr/>
        </p:nvGrpSpPr>
        <p:grpSpPr>
          <a:xfrm>
            <a:off x="1449078" y="2695603"/>
            <a:ext cx="401718" cy="404211"/>
            <a:chOff x="7971783" y="2080670"/>
            <a:chExt cx="401822" cy="404317"/>
          </a:xfrm>
          <a:solidFill>
            <a:sysClr val="window" lastClr="FFFFFF"/>
          </a:solidFill>
        </p:grpSpPr>
        <p:sp>
          <p:nvSpPr>
            <p:cNvPr id="37"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rgbClr val="1F497D">
                    <a:lumMod val="50000"/>
                  </a:srgbClr>
                </a:solidFill>
                <a:effectLst/>
                <a:uLnTx/>
                <a:uFillTx/>
              </a:endParaRPr>
            </a:p>
          </p:txBody>
        </p:sp>
        <p:sp>
          <p:nvSpPr>
            <p:cNvPr id="38"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rgbClr val="1F497D">
                    <a:lumMod val="50000"/>
                  </a:srgbClr>
                </a:solidFill>
                <a:effectLst/>
                <a:uLnTx/>
                <a:uFillTx/>
              </a:endParaRPr>
            </a:p>
          </p:txBody>
        </p:sp>
      </p:grpSp>
      <p:sp>
        <p:nvSpPr>
          <p:cNvPr id="39" name="矩形 38"/>
          <p:cNvSpPr/>
          <p:nvPr/>
        </p:nvSpPr>
        <p:spPr>
          <a:xfrm>
            <a:off x="1057866" y="3486127"/>
            <a:ext cx="1163522" cy="323141"/>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矩形 47"/>
          <p:cNvSpPr>
            <a:spLocks noChangeArrowheads="1"/>
          </p:cNvSpPr>
          <p:nvPr/>
        </p:nvSpPr>
        <p:spPr bwMode="auto">
          <a:xfrm>
            <a:off x="900548" y="3801333"/>
            <a:ext cx="1478157"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41" name="Oval 14"/>
          <p:cNvSpPr/>
          <p:nvPr/>
        </p:nvSpPr>
        <p:spPr>
          <a:xfrm>
            <a:off x="7201271" y="2549621"/>
            <a:ext cx="715776" cy="720538"/>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399" b="0" i="0" u="none" strike="noStrike" kern="0" cap="none" spc="0" normalizeH="0" baseline="0" noProof="0">
              <a:ln>
                <a:noFill/>
              </a:ln>
              <a:solidFill>
                <a:sysClr val="window" lastClr="FFFFFF">
                  <a:lumMod val="95000"/>
                </a:sysClr>
              </a:solidFill>
              <a:effectLst/>
              <a:uLnTx/>
              <a:uFillTx/>
              <a:latin typeface="Calibri"/>
              <a:ea typeface="+mn-ea"/>
              <a:cs typeface="+mn-cs"/>
            </a:endParaRPr>
          </a:p>
        </p:txBody>
      </p:sp>
      <p:grpSp>
        <p:nvGrpSpPr>
          <p:cNvPr id="42" name="Group 54"/>
          <p:cNvGrpSpPr/>
          <p:nvPr/>
        </p:nvGrpSpPr>
        <p:grpSpPr>
          <a:xfrm>
            <a:off x="7413382" y="2750952"/>
            <a:ext cx="299416" cy="389241"/>
            <a:chOff x="6421904" y="4798576"/>
            <a:chExt cx="299494" cy="389342"/>
          </a:xfrm>
          <a:solidFill>
            <a:sysClr val="window" lastClr="FFFFFF"/>
          </a:solidFill>
        </p:grpSpPr>
        <p:sp>
          <p:nvSpPr>
            <p:cNvPr id="43"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rgbClr val="1F497D">
                    <a:lumMod val="50000"/>
                  </a:srgbClr>
                </a:solidFill>
                <a:effectLst/>
                <a:uLnTx/>
                <a:uFillTx/>
              </a:endParaRPr>
            </a:p>
          </p:txBody>
        </p:sp>
        <p:sp>
          <p:nvSpPr>
            <p:cNvPr id="44"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rgbClr val="1F497D">
                    <a:lumMod val="50000"/>
                  </a:srgbClr>
                </a:solidFill>
                <a:effectLst/>
                <a:uLnTx/>
                <a:uFillTx/>
              </a:endParaRPr>
            </a:p>
          </p:txBody>
        </p:sp>
      </p:grpSp>
      <p:sp>
        <p:nvSpPr>
          <p:cNvPr id="45" name="矩形 44"/>
          <p:cNvSpPr/>
          <p:nvPr/>
        </p:nvSpPr>
        <p:spPr>
          <a:xfrm>
            <a:off x="6976605" y="3496063"/>
            <a:ext cx="1163522" cy="323141"/>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6" name="矩形 47"/>
          <p:cNvSpPr>
            <a:spLocks noChangeArrowheads="1"/>
          </p:cNvSpPr>
          <p:nvPr/>
        </p:nvSpPr>
        <p:spPr bwMode="auto">
          <a:xfrm>
            <a:off x="6819287" y="3811269"/>
            <a:ext cx="1478157"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47" name="标题 11"/>
          <p:cNvSpPr txBox="1">
            <a:spLocks/>
          </p:cNvSpPr>
          <p:nvPr/>
        </p:nvSpPr>
        <p:spPr>
          <a:xfrm>
            <a:off x="1386476" y="4832503"/>
            <a:ext cx="6314788"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8" name="标题 11"/>
          <p:cNvSpPr txBox="1">
            <a:spLocks/>
          </p:cNvSpPr>
          <p:nvPr/>
        </p:nvSpPr>
        <p:spPr>
          <a:xfrm>
            <a:off x="3917810" y="454604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输入文字标题</a:t>
            </a:r>
          </a:p>
        </p:txBody>
      </p:sp>
      <p:sp>
        <p:nvSpPr>
          <p:cNvPr id="49" name="圆角矩形 48"/>
          <p:cNvSpPr/>
          <p:nvPr/>
        </p:nvSpPr>
        <p:spPr>
          <a:xfrm>
            <a:off x="-179291" y="2014543"/>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圆角矩形 49"/>
          <p:cNvSpPr/>
          <p:nvPr/>
        </p:nvSpPr>
        <p:spPr>
          <a:xfrm>
            <a:off x="-287273" y="155470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标题 4"/>
          <p:cNvSpPr txBox="1">
            <a:spLocks/>
          </p:cNvSpPr>
          <p:nvPr/>
        </p:nvSpPr>
        <p:spPr>
          <a:xfrm>
            <a:off x="36677" y="2030462"/>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2" name="标题 4"/>
          <p:cNvSpPr txBox="1">
            <a:spLocks/>
          </p:cNvSpPr>
          <p:nvPr/>
        </p:nvSpPr>
        <p:spPr>
          <a:xfrm>
            <a:off x="36678" y="155470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3" name="圆角矩形 52"/>
          <p:cNvSpPr/>
          <p:nvPr/>
        </p:nvSpPr>
        <p:spPr>
          <a:xfrm>
            <a:off x="-287274" y="178943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标题 4"/>
          <p:cNvSpPr txBox="1">
            <a:spLocks/>
          </p:cNvSpPr>
          <p:nvPr/>
        </p:nvSpPr>
        <p:spPr>
          <a:xfrm>
            <a:off x="36678" y="178943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5" name="圆角矩形 54"/>
          <p:cNvSpPr/>
          <p:nvPr/>
        </p:nvSpPr>
        <p:spPr>
          <a:xfrm>
            <a:off x="-287274" y="230492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标题 4"/>
          <p:cNvSpPr txBox="1">
            <a:spLocks/>
          </p:cNvSpPr>
          <p:nvPr/>
        </p:nvSpPr>
        <p:spPr>
          <a:xfrm>
            <a:off x="36678" y="230492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7" name="圆角矩形 56"/>
          <p:cNvSpPr/>
          <p:nvPr/>
        </p:nvSpPr>
        <p:spPr>
          <a:xfrm>
            <a:off x="-287274" y="253446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标题 4"/>
          <p:cNvSpPr txBox="1">
            <a:spLocks/>
          </p:cNvSpPr>
          <p:nvPr/>
        </p:nvSpPr>
        <p:spPr>
          <a:xfrm>
            <a:off x="36678" y="253446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heel(1)">
                                      <p:cBhvr>
                                        <p:cTn id="13" dur="400"/>
                                        <p:tgtEl>
                                          <p:spTgt spid="35"/>
                                        </p:tgtEl>
                                      </p:cBhvr>
                                    </p:animEffect>
                                  </p:childTnLst>
                                </p:cTn>
                              </p:par>
                            </p:childTnLst>
                          </p:cTn>
                        </p:par>
                        <p:par>
                          <p:cTn id="14" fill="hold">
                            <p:stCondLst>
                              <p:cond delay="1400"/>
                            </p:stCondLst>
                            <p:childTnLst>
                              <p:par>
                                <p:cTn id="15" presetID="10" presetClass="entr" presetSubtype="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250"/>
                                        <p:tgtEl>
                                          <p:spTgt spid="36"/>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39"/>
                                        </p:tgtEl>
                                        <p:attrNameLst>
                                          <p:attrName>style.visibility</p:attrName>
                                        </p:attrNameLst>
                                      </p:cBhvr>
                                      <p:to>
                                        <p:strVal val="visible"/>
                                      </p:to>
                                    </p:set>
                                    <p:animEffect transition="in" filter="randombar(horizontal)">
                                      <p:cBhvr>
                                        <p:cTn id="20" dur="400"/>
                                        <p:tgtEl>
                                          <p:spTgt spid="39"/>
                                        </p:tgtEl>
                                      </p:cBhvr>
                                    </p:animEffect>
                                  </p:childTnLst>
                                </p:cTn>
                              </p:par>
                              <p:par>
                                <p:cTn id="21" presetID="14" presetClass="entr" presetSubtype="10" fill="hold" grpId="0" nodeType="withEffect">
                                  <p:stCondLst>
                                    <p:cond delay="250"/>
                                  </p:stCondLst>
                                  <p:childTnLst>
                                    <p:set>
                                      <p:cBhvr>
                                        <p:cTn id="22" dur="1" fill="hold">
                                          <p:stCondLst>
                                            <p:cond delay="0"/>
                                          </p:stCondLst>
                                        </p:cTn>
                                        <p:tgtEl>
                                          <p:spTgt spid="40"/>
                                        </p:tgtEl>
                                        <p:attrNameLst>
                                          <p:attrName>style.visibility</p:attrName>
                                        </p:attrNameLst>
                                      </p:cBhvr>
                                      <p:to>
                                        <p:strVal val="visible"/>
                                      </p:to>
                                    </p:set>
                                    <p:animEffect transition="in" filter="randombar(horizontal)">
                                      <p:cBhvr>
                                        <p:cTn id="23" dur="400"/>
                                        <p:tgtEl>
                                          <p:spTgt spid="40"/>
                                        </p:tgtEl>
                                      </p:cBhvr>
                                    </p:animEffect>
                                  </p:childTnLst>
                                </p:cTn>
                              </p:par>
                            </p:childTnLst>
                          </p:cTn>
                        </p:par>
                        <p:par>
                          <p:cTn id="24" fill="hold">
                            <p:stCondLst>
                              <p:cond delay="2050"/>
                            </p:stCondLst>
                            <p:childTnLst>
                              <p:par>
                                <p:cTn id="25" presetID="21" presetClass="entr" presetSubtype="1"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heel(1)">
                                      <p:cBhvr>
                                        <p:cTn id="27" dur="400"/>
                                        <p:tgtEl>
                                          <p:spTgt spid="41"/>
                                        </p:tgtEl>
                                      </p:cBhvr>
                                    </p:animEffect>
                                  </p:childTnLst>
                                </p:cTn>
                              </p:par>
                              <p:par>
                                <p:cTn id="28" presetID="10" presetClass="entr" presetSubtype="0"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250"/>
                                        <p:tgtEl>
                                          <p:spTgt spid="42"/>
                                        </p:tgtEl>
                                      </p:cBhvr>
                                    </p:animEffect>
                                  </p:childTnLst>
                                </p:cTn>
                              </p:par>
                              <p:par>
                                <p:cTn id="31" presetID="14" presetClass="entr" presetSubtype="10" fill="hold" grpId="0" nodeType="withEffect">
                                  <p:stCondLst>
                                    <p:cond delay="250"/>
                                  </p:stCondLst>
                                  <p:childTnLst>
                                    <p:set>
                                      <p:cBhvr>
                                        <p:cTn id="32" dur="1" fill="hold">
                                          <p:stCondLst>
                                            <p:cond delay="0"/>
                                          </p:stCondLst>
                                        </p:cTn>
                                        <p:tgtEl>
                                          <p:spTgt spid="45"/>
                                        </p:tgtEl>
                                        <p:attrNameLst>
                                          <p:attrName>style.visibility</p:attrName>
                                        </p:attrNameLst>
                                      </p:cBhvr>
                                      <p:to>
                                        <p:strVal val="visible"/>
                                      </p:to>
                                    </p:set>
                                    <p:animEffect transition="in" filter="randombar(horizontal)">
                                      <p:cBhvr>
                                        <p:cTn id="33" dur="400"/>
                                        <p:tgtEl>
                                          <p:spTgt spid="45"/>
                                        </p:tgtEl>
                                      </p:cBhvr>
                                    </p:animEffect>
                                  </p:childTnLst>
                                </p:cTn>
                              </p:par>
                              <p:par>
                                <p:cTn id="34" presetID="14" presetClass="entr" presetSubtype="10" fill="hold" grpId="0" nodeType="withEffect">
                                  <p:stCondLst>
                                    <p:cond delay="250"/>
                                  </p:stCondLst>
                                  <p:childTnLst>
                                    <p:set>
                                      <p:cBhvr>
                                        <p:cTn id="35" dur="1" fill="hold">
                                          <p:stCondLst>
                                            <p:cond delay="0"/>
                                          </p:stCondLst>
                                        </p:cTn>
                                        <p:tgtEl>
                                          <p:spTgt spid="46"/>
                                        </p:tgtEl>
                                        <p:attrNameLst>
                                          <p:attrName>style.visibility</p:attrName>
                                        </p:attrNameLst>
                                      </p:cBhvr>
                                      <p:to>
                                        <p:strVal val="visible"/>
                                      </p:to>
                                    </p:set>
                                    <p:animEffect transition="in" filter="randombar(horizontal)">
                                      <p:cBhvr>
                                        <p:cTn id="36" dur="400"/>
                                        <p:tgtEl>
                                          <p:spTgt spid="46"/>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48"/>
                                        </p:tgtEl>
                                        <p:attrNameLst>
                                          <p:attrName>style.visibility</p:attrName>
                                        </p:attrNameLst>
                                      </p:cBhvr>
                                      <p:to>
                                        <p:strVal val="visible"/>
                                      </p:to>
                                    </p:set>
                                    <p:anim calcmode="lin" valueType="num">
                                      <p:cBhvr>
                                        <p:cTn id="44" dur="500" fill="hold"/>
                                        <p:tgtEl>
                                          <p:spTgt spid="48"/>
                                        </p:tgtEl>
                                        <p:attrNameLst>
                                          <p:attrName>ppt_w</p:attrName>
                                        </p:attrNameLst>
                                      </p:cBhvr>
                                      <p:tavLst>
                                        <p:tav tm="0">
                                          <p:val>
                                            <p:fltVal val="0"/>
                                          </p:val>
                                        </p:tav>
                                        <p:tav tm="100000">
                                          <p:val>
                                            <p:strVal val="#ppt_w"/>
                                          </p:val>
                                        </p:tav>
                                      </p:tavLst>
                                    </p:anim>
                                    <p:anim calcmode="lin" valueType="num">
                                      <p:cBhvr>
                                        <p:cTn id="45" dur="500" fill="hold"/>
                                        <p:tgtEl>
                                          <p:spTgt spid="48"/>
                                        </p:tgtEl>
                                        <p:attrNameLst>
                                          <p:attrName>ppt_h</p:attrName>
                                        </p:attrNameLst>
                                      </p:cBhvr>
                                      <p:tavLst>
                                        <p:tav tm="0">
                                          <p:val>
                                            <p:fltVal val="0"/>
                                          </p:val>
                                        </p:tav>
                                        <p:tav tm="100000">
                                          <p:val>
                                            <p:strVal val="#ppt_h"/>
                                          </p:val>
                                        </p:tav>
                                      </p:tavLst>
                                    </p:anim>
                                    <p:animEffect transition="in" filter="fade">
                                      <p:cBhvr>
                                        <p:cTn id="4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p:bldP spid="40" grpId="0"/>
      <p:bldP spid="41" grpId="0" animBg="1"/>
      <p:bldP spid="45" grpId="0"/>
      <p:bldP spid="46" grpId="0"/>
      <p:bldP spid="47"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3816113" y="1646882"/>
            <a:ext cx="1511103" cy="1511103"/>
            <a:chOff x="5182632" y="1700808"/>
            <a:chExt cx="2015329" cy="2015329"/>
          </a:xfrm>
        </p:grpSpPr>
        <p:sp>
          <p:nvSpPr>
            <p:cNvPr id="31"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32"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grpSp>
      <p:grpSp>
        <p:nvGrpSpPr>
          <p:cNvPr id="33" name="组合 32"/>
          <p:cNvGrpSpPr/>
          <p:nvPr/>
        </p:nvGrpSpPr>
        <p:grpSpPr>
          <a:xfrm>
            <a:off x="6299742" y="1646882"/>
            <a:ext cx="1512168" cy="1511103"/>
            <a:chOff x="8758812" y="1700808"/>
            <a:chExt cx="2016749" cy="2015329"/>
          </a:xfrm>
        </p:grpSpPr>
        <p:sp>
          <p:nvSpPr>
            <p:cNvPr id="34"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3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grpSp>
      <p:grpSp>
        <p:nvGrpSpPr>
          <p:cNvPr id="36" name="组合 35"/>
          <p:cNvGrpSpPr/>
          <p:nvPr/>
        </p:nvGrpSpPr>
        <p:grpSpPr>
          <a:xfrm>
            <a:off x="1375219" y="1646882"/>
            <a:ext cx="1512168" cy="1511103"/>
            <a:chOff x="1204523" y="1700808"/>
            <a:chExt cx="2016749" cy="2015329"/>
          </a:xfrm>
        </p:grpSpPr>
        <p:sp>
          <p:nvSpPr>
            <p:cNvPr id="37"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3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grpSp>
      <p:sp>
        <p:nvSpPr>
          <p:cNvPr id="39" name="Freeform 12"/>
          <p:cNvSpPr>
            <a:spLocks/>
          </p:cNvSpPr>
          <p:nvPr/>
        </p:nvSpPr>
        <p:spPr bwMode="auto">
          <a:xfrm>
            <a:off x="3162469" y="2161232"/>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40" name="Freeform 13"/>
          <p:cNvSpPr>
            <a:spLocks/>
          </p:cNvSpPr>
          <p:nvPr/>
        </p:nvSpPr>
        <p:spPr bwMode="auto">
          <a:xfrm>
            <a:off x="5651839" y="2161232"/>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41" name="矩形 83"/>
          <p:cNvSpPr>
            <a:spLocks noChangeArrowheads="1"/>
          </p:cNvSpPr>
          <p:nvPr/>
        </p:nvSpPr>
        <p:spPr bwMode="auto">
          <a:xfrm>
            <a:off x="1163974" y="3974890"/>
            <a:ext cx="6791481" cy="1440597"/>
          </a:xfrm>
          <a:prstGeom prst="rect">
            <a:avLst/>
          </a:prstGeom>
          <a:solidFill>
            <a:srgbClr val="F2F2F2"/>
          </a:solidFill>
          <a:ln w="9525" cmpd="sng">
            <a:solidFill>
              <a:srgbClr val="55735B"/>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42" name="TextBox 84"/>
          <p:cNvSpPr txBox="1">
            <a:spLocks noChangeArrowheads="1"/>
          </p:cNvSpPr>
          <p:nvPr/>
        </p:nvSpPr>
        <p:spPr bwMode="auto">
          <a:xfrm>
            <a:off x="1343651" y="4100130"/>
            <a:ext cx="63764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43" name="Freeform 12"/>
          <p:cNvSpPr>
            <a:spLocks/>
          </p:cNvSpPr>
          <p:nvPr/>
        </p:nvSpPr>
        <p:spPr bwMode="auto">
          <a:xfrm>
            <a:off x="1108028" y="3865381"/>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endParaRPr>
          </a:p>
        </p:txBody>
      </p:sp>
      <p:sp>
        <p:nvSpPr>
          <p:cNvPr id="44" name="Freeform 12"/>
          <p:cNvSpPr>
            <a:spLocks/>
          </p:cNvSpPr>
          <p:nvPr/>
        </p:nvSpPr>
        <p:spPr bwMode="auto">
          <a:xfrm flipH="1" flipV="1">
            <a:off x="7631109" y="511966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endParaRPr>
          </a:p>
        </p:txBody>
      </p:sp>
      <p:sp>
        <p:nvSpPr>
          <p:cNvPr id="45" name="TextBox 44"/>
          <p:cNvSpPr txBox="1"/>
          <p:nvPr/>
        </p:nvSpPr>
        <p:spPr>
          <a:xfrm>
            <a:off x="1484446" y="3253897"/>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线下门店</a:t>
            </a:r>
          </a:p>
        </p:txBody>
      </p:sp>
      <p:sp>
        <p:nvSpPr>
          <p:cNvPr id="46" name="TextBox 45"/>
          <p:cNvSpPr txBox="1"/>
          <p:nvPr/>
        </p:nvSpPr>
        <p:spPr>
          <a:xfrm>
            <a:off x="3920384" y="3253897"/>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手机</a:t>
            </a:r>
            <a:r>
              <a:rPr lang="en-US" altLang="zh-CN" sz="1500" b="1" dirty="0">
                <a:solidFill>
                  <a:srgbClr val="C00000"/>
                </a:solidFill>
                <a:latin typeface="微软雅黑" panose="020B0503020204020204" pitchFamily="34" charset="-122"/>
                <a:ea typeface="微软雅黑" panose="020B0503020204020204" pitchFamily="34" charset="-122"/>
              </a:rPr>
              <a:t>APP</a:t>
            </a:r>
            <a:endParaRPr lang="zh-CN" altLang="en-US" sz="1500" b="1" dirty="0">
              <a:solidFill>
                <a:srgbClr val="C00000"/>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6475296" y="3253897"/>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电脑客户端</a:t>
            </a:r>
          </a:p>
        </p:txBody>
      </p:sp>
      <p:sp>
        <p:nvSpPr>
          <p:cNvPr id="48" name="圆角矩形 47"/>
          <p:cNvSpPr/>
          <p:nvPr/>
        </p:nvSpPr>
        <p:spPr>
          <a:xfrm>
            <a:off x="-179291" y="2136309"/>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圆角矩形 48"/>
          <p:cNvSpPr/>
          <p:nvPr/>
        </p:nvSpPr>
        <p:spPr>
          <a:xfrm>
            <a:off x="-287273" y="167646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标题 4"/>
          <p:cNvSpPr txBox="1">
            <a:spLocks/>
          </p:cNvSpPr>
          <p:nvPr/>
        </p:nvSpPr>
        <p:spPr>
          <a:xfrm>
            <a:off x="36677" y="2152228"/>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1" name="标题 4"/>
          <p:cNvSpPr txBox="1">
            <a:spLocks/>
          </p:cNvSpPr>
          <p:nvPr/>
        </p:nvSpPr>
        <p:spPr>
          <a:xfrm>
            <a:off x="36678" y="167646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2" name="圆角矩形 51"/>
          <p:cNvSpPr/>
          <p:nvPr/>
        </p:nvSpPr>
        <p:spPr>
          <a:xfrm>
            <a:off x="-287274" y="191119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标题 4"/>
          <p:cNvSpPr txBox="1">
            <a:spLocks/>
          </p:cNvSpPr>
          <p:nvPr/>
        </p:nvSpPr>
        <p:spPr>
          <a:xfrm>
            <a:off x="36678" y="191119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4" name="圆角矩形 53"/>
          <p:cNvSpPr/>
          <p:nvPr/>
        </p:nvSpPr>
        <p:spPr>
          <a:xfrm>
            <a:off x="-287274" y="242669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标题 4"/>
          <p:cNvSpPr txBox="1">
            <a:spLocks/>
          </p:cNvSpPr>
          <p:nvPr/>
        </p:nvSpPr>
        <p:spPr>
          <a:xfrm>
            <a:off x="36678" y="242669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6" name="圆角矩形 55"/>
          <p:cNvSpPr/>
          <p:nvPr/>
        </p:nvSpPr>
        <p:spPr>
          <a:xfrm>
            <a:off x="-287274" y="265623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标题 4"/>
          <p:cNvSpPr txBox="1">
            <a:spLocks/>
          </p:cNvSpPr>
          <p:nvPr/>
        </p:nvSpPr>
        <p:spPr>
          <a:xfrm>
            <a:off x="36678" y="265623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300" fill="hold"/>
                                        <p:tgtEl>
                                          <p:spTgt spid="39"/>
                                        </p:tgtEl>
                                        <p:attrNameLst>
                                          <p:attrName>ppt_w</p:attrName>
                                        </p:attrNameLst>
                                      </p:cBhvr>
                                      <p:tavLst>
                                        <p:tav tm="0">
                                          <p:val>
                                            <p:fltVal val="0"/>
                                          </p:val>
                                        </p:tav>
                                        <p:tav tm="100000">
                                          <p:val>
                                            <p:strVal val="#ppt_w"/>
                                          </p:val>
                                        </p:tav>
                                      </p:tavLst>
                                    </p:anim>
                                    <p:anim calcmode="lin" valueType="num">
                                      <p:cBhvr>
                                        <p:cTn id="20" dur="300" fill="hold"/>
                                        <p:tgtEl>
                                          <p:spTgt spid="39"/>
                                        </p:tgtEl>
                                        <p:attrNameLst>
                                          <p:attrName>ppt_h</p:attrName>
                                        </p:attrNameLst>
                                      </p:cBhvr>
                                      <p:tavLst>
                                        <p:tav tm="0">
                                          <p:val>
                                            <p:fltVal val="0"/>
                                          </p:val>
                                        </p:tav>
                                        <p:tav tm="100000">
                                          <p:val>
                                            <p:strVal val="#ppt_h"/>
                                          </p:val>
                                        </p:tav>
                                      </p:tavLst>
                                    </p:anim>
                                    <p:anim calcmode="lin" valueType="num">
                                      <p:cBhvr>
                                        <p:cTn id="21" dur="300" fill="hold"/>
                                        <p:tgtEl>
                                          <p:spTgt spid="39"/>
                                        </p:tgtEl>
                                        <p:attrNameLst>
                                          <p:attrName>style.rotation</p:attrName>
                                        </p:attrNameLst>
                                      </p:cBhvr>
                                      <p:tavLst>
                                        <p:tav tm="0">
                                          <p:val>
                                            <p:fltVal val="90"/>
                                          </p:val>
                                        </p:tav>
                                        <p:tav tm="100000">
                                          <p:val>
                                            <p:fltVal val="0"/>
                                          </p:val>
                                        </p:tav>
                                      </p:tavLst>
                                    </p:anim>
                                    <p:animEffect transition="in" filter="fade">
                                      <p:cBhvr>
                                        <p:cTn id="22" dur="300"/>
                                        <p:tgtEl>
                                          <p:spTgt spid="3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1000"/>
                                        <p:tgtEl>
                                          <p:spTgt spid="46"/>
                                        </p:tgtEl>
                                      </p:cBhvr>
                                    </p:animEffect>
                                    <p:anim calcmode="lin" valueType="num">
                                      <p:cBhvr>
                                        <p:cTn id="32" dur="1000" fill="hold"/>
                                        <p:tgtEl>
                                          <p:spTgt spid="46"/>
                                        </p:tgtEl>
                                        <p:attrNameLst>
                                          <p:attrName>ppt_x</p:attrName>
                                        </p:attrNameLst>
                                      </p:cBhvr>
                                      <p:tavLst>
                                        <p:tav tm="0">
                                          <p:val>
                                            <p:strVal val="#ppt_x"/>
                                          </p:val>
                                        </p:tav>
                                        <p:tav tm="100000">
                                          <p:val>
                                            <p:strVal val="#ppt_x"/>
                                          </p:val>
                                        </p:tav>
                                      </p:tavLst>
                                    </p:anim>
                                    <p:anim calcmode="lin" valueType="num">
                                      <p:cBhvr>
                                        <p:cTn id="33" dur="1000" fill="hold"/>
                                        <p:tgtEl>
                                          <p:spTgt spid="46"/>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300" fill="hold"/>
                                        <p:tgtEl>
                                          <p:spTgt spid="40"/>
                                        </p:tgtEl>
                                        <p:attrNameLst>
                                          <p:attrName>ppt_w</p:attrName>
                                        </p:attrNameLst>
                                      </p:cBhvr>
                                      <p:tavLst>
                                        <p:tav tm="0">
                                          <p:val>
                                            <p:fltVal val="0"/>
                                          </p:val>
                                        </p:tav>
                                        <p:tav tm="100000">
                                          <p:val>
                                            <p:strVal val="#ppt_w"/>
                                          </p:val>
                                        </p:tav>
                                      </p:tavLst>
                                    </p:anim>
                                    <p:anim calcmode="lin" valueType="num">
                                      <p:cBhvr>
                                        <p:cTn id="38" dur="300" fill="hold"/>
                                        <p:tgtEl>
                                          <p:spTgt spid="40"/>
                                        </p:tgtEl>
                                        <p:attrNameLst>
                                          <p:attrName>ppt_h</p:attrName>
                                        </p:attrNameLst>
                                      </p:cBhvr>
                                      <p:tavLst>
                                        <p:tav tm="0">
                                          <p:val>
                                            <p:fltVal val="0"/>
                                          </p:val>
                                        </p:tav>
                                        <p:tav tm="100000">
                                          <p:val>
                                            <p:strVal val="#ppt_h"/>
                                          </p:val>
                                        </p:tav>
                                      </p:tavLst>
                                    </p:anim>
                                    <p:anim calcmode="lin" valueType="num">
                                      <p:cBhvr>
                                        <p:cTn id="39" dur="300" fill="hold"/>
                                        <p:tgtEl>
                                          <p:spTgt spid="40"/>
                                        </p:tgtEl>
                                        <p:attrNameLst>
                                          <p:attrName>style.rotation</p:attrName>
                                        </p:attrNameLst>
                                      </p:cBhvr>
                                      <p:tavLst>
                                        <p:tav tm="0">
                                          <p:val>
                                            <p:fltVal val="90"/>
                                          </p:val>
                                        </p:tav>
                                        <p:tav tm="100000">
                                          <p:val>
                                            <p:fltVal val="0"/>
                                          </p:val>
                                        </p:tav>
                                      </p:tavLst>
                                    </p:anim>
                                    <p:animEffect transition="in" filter="fade">
                                      <p:cBhvr>
                                        <p:cTn id="40" dur="300"/>
                                        <p:tgtEl>
                                          <p:spTgt spid="4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1000"/>
                                        <p:tgtEl>
                                          <p:spTgt spid="47"/>
                                        </p:tgtEl>
                                      </p:cBhvr>
                                    </p:animEffect>
                                    <p:anim calcmode="lin" valueType="num">
                                      <p:cBhvr>
                                        <p:cTn id="50" dur="1000" fill="hold"/>
                                        <p:tgtEl>
                                          <p:spTgt spid="47"/>
                                        </p:tgtEl>
                                        <p:attrNameLst>
                                          <p:attrName>ppt_x</p:attrName>
                                        </p:attrNameLst>
                                      </p:cBhvr>
                                      <p:tavLst>
                                        <p:tav tm="0">
                                          <p:val>
                                            <p:strVal val="#ppt_x"/>
                                          </p:val>
                                        </p:tav>
                                        <p:tav tm="100000">
                                          <p:val>
                                            <p:strVal val="#ppt_x"/>
                                          </p:val>
                                        </p:tav>
                                      </p:tavLst>
                                    </p:anim>
                                    <p:anim calcmode="lin" valueType="num">
                                      <p:cBhvr>
                                        <p:cTn id="51" dur="1000" fill="hold"/>
                                        <p:tgtEl>
                                          <p:spTgt spid="47"/>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43"/>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44"/>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wipe(up)">
                                      <p:cBhvr>
                                        <p:cTn id="69" dur="500"/>
                                        <p:tgtEl>
                                          <p:spTgt spid="42">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42">
                                            <p:txEl>
                                              <p:pRg st="1" end="1"/>
                                            </p:txEl>
                                          </p:spTgt>
                                        </p:tgtEl>
                                        <p:attrNameLst>
                                          <p:attrName>style.visibility</p:attrName>
                                        </p:attrNameLst>
                                      </p:cBhvr>
                                      <p:to>
                                        <p:strVal val="visible"/>
                                      </p:to>
                                    </p:set>
                                    <p:animEffect transition="in" filter="wipe(up)">
                                      <p:cBhvr>
                                        <p:cTn id="73" dur="500"/>
                                        <p:tgtEl>
                                          <p:spTgt spid="4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autoUpdateAnimBg="0"/>
      <p:bldP spid="43" grpId="0" animBg="1"/>
      <p:bldP spid="43" grpId="1" animBg="1"/>
      <p:bldP spid="44" grpId="0" animBg="1"/>
      <p:bldP spid="44" grpId="1" animBg="1"/>
      <p:bldP spid="45" grpId="0"/>
      <p:bldP spid="46" grpId="0"/>
      <p:bldP spid="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430624" y="2548491"/>
            <a:ext cx="623725" cy="622534"/>
            <a:chOff x="3241675" y="2678113"/>
            <a:chExt cx="831850" cy="830262"/>
          </a:xfrm>
        </p:grpSpPr>
        <p:sp>
          <p:nvSpPr>
            <p:cNvPr id="41"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2"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3"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2043772" y="1653374"/>
            <a:ext cx="623725" cy="623725"/>
            <a:chOff x="2725738" y="1484313"/>
            <a:chExt cx="831850" cy="831850"/>
          </a:xfrm>
        </p:grpSpPr>
        <p:sp>
          <p:nvSpPr>
            <p:cNvPr id="45"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6"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7"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2430624" y="3640009"/>
            <a:ext cx="623725" cy="623725"/>
            <a:chOff x="3241675" y="4133850"/>
            <a:chExt cx="831850" cy="831850"/>
          </a:xfrm>
        </p:grpSpPr>
        <p:sp>
          <p:nvSpPr>
            <p:cNvPr id="49"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0"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1"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2"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3"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2043772" y="4535126"/>
            <a:ext cx="623725" cy="622534"/>
            <a:chOff x="2725738" y="5327650"/>
            <a:chExt cx="831850" cy="830262"/>
          </a:xfrm>
        </p:grpSpPr>
        <p:sp>
          <p:nvSpPr>
            <p:cNvPr id="55"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6"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658245" y="2749654"/>
            <a:ext cx="1454565" cy="1454565"/>
            <a:chOff x="877888" y="2946400"/>
            <a:chExt cx="1939925" cy="1939925"/>
          </a:xfrm>
        </p:grpSpPr>
        <p:sp>
          <p:nvSpPr>
            <p:cNvPr id="58"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9" name="TextBox 58"/>
            <p:cNvSpPr txBox="1"/>
            <p:nvPr/>
          </p:nvSpPr>
          <p:spPr>
            <a:xfrm>
              <a:off x="1078684" y="3193087"/>
              <a:ext cx="1538332" cy="147737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网络营销</a:t>
              </a:r>
            </a:p>
          </p:txBody>
        </p:sp>
      </p:grpSp>
      <p:sp>
        <p:nvSpPr>
          <p:cNvPr id="60" name="TextBox 59"/>
          <p:cNvSpPr txBox="1"/>
          <p:nvPr/>
        </p:nvSpPr>
        <p:spPr>
          <a:xfrm>
            <a:off x="2682878" y="1484784"/>
            <a:ext cx="1497619" cy="248081"/>
          </a:xfrm>
          <a:prstGeom prst="rect">
            <a:avLst/>
          </a:prstGeom>
          <a:noFill/>
        </p:spPr>
        <p:txBody>
          <a:bodyPr wrap="square" rtlCol="0">
            <a:spAutoFit/>
          </a:bodyPr>
          <a:lstStyle/>
          <a:p>
            <a:r>
              <a:rPr lang="en-US" altLang="zh-CN" sz="1012" b="1" dirty="0">
                <a:solidFill>
                  <a:srgbClr val="2C3637"/>
                </a:solidFill>
                <a:latin typeface="微软雅黑" panose="020B0503020204020204" pitchFamily="34" charset="-122"/>
                <a:ea typeface="微软雅黑" panose="020B0503020204020204" pitchFamily="34" charset="-122"/>
              </a:rPr>
              <a:t>QQ</a:t>
            </a:r>
            <a:r>
              <a:rPr lang="zh-CN" altLang="en-US" sz="1012" b="1" dirty="0">
                <a:solidFill>
                  <a:srgbClr val="2C3637"/>
                </a:solidFill>
                <a:latin typeface="微软雅黑" panose="020B0503020204020204" pitchFamily="34" charset="-122"/>
                <a:ea typeface="微软雅黑" panose="020B0503020204020204" pitchFamily="34" charset="-122"/>
              </a:rPr>
              <a:t>空间</a:t>
            </a:r>
          </a:p>
        </p:txBody>
      </p:sp>
      <p:sp>
        <p:nvSpPr>
          <p:cNvPr id="61" name="TextBox 60"/>
          <p:cNvSpPr txBox="1"/>
          <p:nvPr/>
        </p:nvSpPr>
        <p:spPr>
          <a:xfrm>
            <a:off x="2729669" y="1753477"/>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a:t>
            </a:r>
          </a:p>
        </p:txBody>
      </p:sp>
      <p:sp>
        <p:nvSpPr>
          <p:cNvPr id="62" name="TextBox 61"/>
          <p:cNvSpPr txBox="1"/>
          <p:nvPr/>
        </p:nvSpPr>
        <p:spPr>
          <a:xfrm>
            <a:off x="2682878" y="4562325"/>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本地论坛社区</a:t>
            </a:r>
          </a:p>
        </p:txBody>
      </p:sp>
      <p:sp>
        <p:nvSpPr>
          <p:cNvPr id="63" name="TextBox 62"/>
          <p:cNvSpPr txBox="1"/>
          <p:nvPr/>
        </p:nvSpPr>
        <p:spPr>
          <a:xfrm>
            <a:off x="2729669" y="4792724"/>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a:t>
            </a:r>
          </a:p>
        </p:txBody>
      </p:sp>
      <p:sp>
        <p:nvSpPr>
          <p:cNvPr id="64" name="TextBox 63"/>
          <p:cNvSpPr txBox="1"/>
          <p:nvPr/>
        </p:nvSpPr>
        <p:spPr>
          <a:xfrm>
            <a:off x="3061504" y="3489453"/>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微博营销</a:t>
            </a:r>
          </a:p>
        </p:txBody>
      </p:sp>
      <p:sp>
        <p:nvSpPr>
          <p:cNvPr id="65" name="TextBox 64"/>
          <p:cNvSpPr txBox="1"/>
          <p:nvPr/>
        </p:nvSpPr>
        <p:spPr>
          <a:xfrm>
            <a:off x="3108296" y="3719853"/>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66" name="TextBox 65"/>
          <p:cNvSpPr txBox="1"/>
          <p:nvPr/>
        </p:nvSpPr>
        <p:spPr>
          <a:xfrm>
            <a:off x="3061504" y="2414972"/>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微信营销</a:t>
            </a:r>
          </a:p>
        </p:txBody>
      </p:sp>
      <p:sp>
        <p:nvSpPr>
          <p:cNvPr id="67" name="TextBox 66"/>
          <p:cNvSpPr txBox="1"/>
          <p:nvPr/>
        </p:nvSpPr>
        <p:spPr>
          <a:xfrm>
            <a:off x="3108296" y="2645371"/>
            <a:ext cx="5512425" cy="461665"/>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
        <p:nvSpPr>
          <p:cNvPr id="68" name="圆角矩形 67"/>
          <p:cNvSpPr/>
          <p:nvPr/>
        </p:nvSpPr>
        <p:spPr>
          <a:xfrm>
            <a:off x="-179291" y="1963877"/>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圆角矩形 68"/>
          <p:cNvSpPr/>
          <p:nvPr/>
        </p:nvSpPr>
        <p:spPr>
          <a:xfrm>
            <a:off x="-287273" y="150403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标题 4"/>
          <p:cNvSpPr txBox="1">
            <a:spLocks/>
          </p:cNvSpPr>
          <p:nvPr/>
        </p:nvSpPr>
        <p:spPr>
          <a:xfrm>
            <a:off x="36677" y="1979796"/>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1" name="标题 4"/>
          <p:cNvSpPr txBox="1">
            <a:spLocks/>
          </p:cNvSpPr>
          <p:nvPr/>
        </p:nvSpPr>
        <p:spPr>
          <a:xfrm>
            <a:off x="36678" y="150403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2" name="圆角矩形 71"/>
          <p:cNvSpPr/>
          <p:nvPr/>
        </p:nvSpPr>
        <p:spPr>
          <a:xfrm>
            <a:off x="-287274" y="173876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标题 4"/>
          <p:cNvSpPr txBox="1">
            <a:spLocks/>
          </p:cNvSpPr>
          <p:nvPr/>
        </p:nvSpPr>
        <p:spPr>
          <a:xfrm>
            <a:off x="36678" y="173876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4" name="圆角矩形 73"/>
          <p:cNvSpPr/>
          <p:nvPr/>
        </p:nvSpPr>
        <p:spPr>
          <a:xfrm>
            <a:off x="-287274" y="225425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标题 4"/>
          <p:cNvSpPr txBox="1">
            <a:spLocks/>
          </p:cNvSpPr>
          <p:nvPr/>
        </p:nvSpPr>
        <p:spPr>
          <a:xfrm>
            <a:off x="36678" y="225425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6" name="圆角矩形 75"/>
          <p:cNvSpPr/>
          <p:nvPr/>
        </p:nvSpPr>
        <p:spPr>
          <a:xfrm>
            <a:off x="-287274" y="248380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标题 4"/>
          <p:cNvSpPr txBox="1">
            <a:spLocks/>
          </p:cNvSpPr>
          <p:nvPr/>
        </p:nvSpPr>
        <p:spPr>
          <a:xfrm>
            <a:off x="36678" y="248380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Scale>
                                      <p:cBhvr>
                                        <p:cTn id="7" dur="1000" decel="50000" fill="hold">
                                          <p:stCondLst>
                                            <p:cond delay="0"/>
                                          </p:stCondLst>
                                        </p:cTn>
                                        <p:tgtEl>
                                          <p:spTgt spid="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
                                        </p:tgtEl>
                                        <p:attrNameLst>
                                          <p:attrName>ppt_x</p:attrName>
                                          <p:attrName>ppt_y</p:attrName>
                                        </p:attrNameLst>
                                      </p:cBhvr>
                                    </p:animMotion>
                                    <p:animEffect transition="in" filter="fade">
                                      <p:cBhvr>
                                        <p:cTn id="9" dur="1000"/>
                                        <p:tgtEl>
                                          <p:spTgt spid="57"/>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44"/>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40"/>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48"/>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54"/>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p:cTn id="30" dur="300" fill="hold"/>
                                        <p:tgtEl>
                                          <p:spTgt spid="60"/>
                                        </p:tgtEl>
                                        <p:attrNameLst>
                                          <p:attrName>ppt_w</p:attrName>
                                        </p:attrNameLst>
                                      </p:cBhvr>
                                      <p:tavLst>
                                        <p:tav tm="0">
                                          <p:val>
                                            <p:fltVal val="0"/>
                                          </p:val>
                                        </p:tav>
                                        <p:tav tm="100000">
                                          <p:val>
                                            <p:strVal val="#ppt_w"/>
                                          </p:val>
                                        </p:tav>
                                      </p:tavLst>
                                    </p:anim>
                                    <p:anim calcmode="lin" valueType="num">
                                      <p:cBhvr>
                                        <p:cTn id="31" dur="300" fill="hold"/>
                                        <p:tgtEl>
                                          <p:spTgt spid="60"/>
                                        </p:tgtEl>
                                        <p:attrNameLst>
                                          <p:attrName>ppt_h</p:attrName>
                                        </p:attrNameLst>
                                      </p:cBhvr>
                                      <p:tavLst>
                                        <p:tav tm="0">
                                          <p:val>
                                            <p:fltVal val="0"/>
                                          </p:val>
                                        </p:tav>
                                        <p:tav tm="100000">
                                          <p:val>
                                            <p:strVal val="#ppt_h"/>
                                          </p:val>
                                        </p:tav>
                                      </p:tavLst>
                                    </p:anim>
                                    <p:anim calcmode="lin" valueType="num">
                                      <p:cBhvr>
                                        <p:cTn id="32" dur="300" fill="hold"/>
                                        <p:tgtEl>
                                          <p:spTgt spid="60"/>
                                        </p:tgtEl>
                                        <p:attrNameLst>
                                          <p:attrName>style.rotation</p:attrName>
                                        </p:attrNameLst>
                                      </p:cBhvr>
                                      <p:tavLst>
                                        <p:tav tm="0">
                                          <p:val>
                                            <p:fltVal val="90"/>
                                          </p:val>
                                        </p:tav>
                                        <p:tav tm="100000">
                                          <p:val>
                                            <p:fltVal val="0"/>
                                          </p:val>
                                        </p:tav>
                                      </p:tavLst>
                                    </p:anim>
                                    <p:animEffect transition="in" filter="fade">
                                      <p:cBhvr>
                                        <p:cTn id="33" dur="300"/>
                                        <p:tgtEl>
                                          <p:spTgt spid="60"/>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up)">
                                      <p:cBhvr>
                                        <p:cTn id="37" dur="500"/>
                                        <p:tgtEl>
                                          <p:spTgt spid="61"/>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66"/>
                                        </p:tgtEl>
                                        <p:attrNameLst>
                                          <p:attrName>style.visibility</p:attrName>
                                        </p:attrNameLst>
                                      </p:cBhvr>
                                      <p:to>
                                        <p:strVal val="visible"/>
                                      </p:to>
                                    </p:set>
                                    <p:anim calcmode="lin" valueType="num">
                                      <p:cBhvr>
                                        <p:cTn id="41" dur="300" fill="hold"/>
                                        <p:tgtEl>
                                          <p:spTgt spid="66"/>
                                        </p:tgtEl>
                                        <p:attrNameLst>
                                          <p:attrName>ppt_w</p:attrName>
                                        </p:attrNameLst>
                                      </p:cBhvr>
                                      <p:tavLst>
                                        <p:tav tm="0">
                                          <p:val>
                                            <p:fltVal val="0"/>
                                          </p:val>
                                        </p:tav>
                                        <p:tav tm="100000">
                                          <p:val>
                                            <p:strVal val="#ppt_w"/>
                                          </p:val>
                                        </p:tav>
                                      </p:tavLst>
                                    </p:anim>
                                    <p:anim calcmode="lin" valueType="num">
                                      <p:cBhvr>
                                        <p:cTn id="42" dur="300" fill="hold"/>
                                        <p:tgtEl>
                                          <p:spTgt spid="66"/>
                                        </p:tgtEl>
                                        <p:attrNameLst>
                                          <p:attrName>ppt_h</p:attrName>
                                        </p:attrNameLst>
                                      </p:cBhvr>
                                      <p:tavLst>
                                        <p:tav tm="0">
                                          <p:val>
                                            <p:fltVal val="0"/>
                                          </p:val>
                                        </p:tav>
                                        <p:tav tm="100000">
                                          <p:val>
                                            <p:strVal val="#ppt_h"/>
                                          </p:val>
                                        </p:tav>
                                      </p:tavLst>
                                    </p:anim>
                                    <p:anim calcmode="lin" valueType="num">
                                      <p:cBhvr>
                                        <p:cTn id="43" dur="300" fill="hold"/>
                                        <p:tgtEl>
                                          <p:spTgt spid="66"/>
                                        </p:tgtEl>
                                        <p:attrNameLst>
                                          <p:attrName>style.rotation</p:attrName>
                                        </p:attrNameLst>
                                      </p:cBhvr>
                                      <p:tavLst>
                                        <p:tav tm="0">
                                          <p:val>
                                            <p:fltVal val="90"/>
                                          </p:val>
                                        </p:tav>
                                        <p:tav tm="100000">
                                          <p:val>
                                            <p:fltVal val="0"/>
                                          </p:val>
                                        </p:tav>
                                      </p:tavLst>
                                    </p:anim>
                                    <p:animEffect transition="in" filter="fade">
                                      <p:cBhvr>
                                        <p:cTn id="44" dur="300"/>
                                        <p:tgtEl>
                                          <p:spTgt spid="66"/>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wipe(up)">
                                      <p:cBhvr>
                                        <p:cTn id="48" dur="500"/>
                                        <p:tgtEl>
                                          <p:spTgt spid="67"/>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64"/>
                                        </p:tgtEl>
                                        <p:attrNameLst>
                                          <p:attrName>style.visibility</p:attrName>
                                        </p:attrNameLst>
                                      </p:cBhvr>
                                      <p:to>
                                        <p:strVal val="visible"/>
                                      </p:to>
                                    </p:set>
                                    <p:anim calcmode="lin" valueType="num">
                                      <p:cBhvr>
                                        <p:cTn id="52" dur="300" fill="hold"/>
                                        <p:tgtEl>
                                          <p:spTgt spid="64"/>
                                        </p:tgtEl>
                                        <p:attrNameLst>
                                          <p:attrName>ppt_w</p:attrName>
                                        </p:attrNameLst>
                                      </p:cBhvr>
                                      <p:tavLst>
                                        <p:tav tm="0">
                                          <p:val>
                                            <p:fltVal val="0"/>
                                          </p:val>
                                        </p:tav>
                                        <p:tav tm="100000">
                                          <p:val>
                                            <p:strVal val="#ppt_w"/>
                                          </p:val>
                                        </p:tav>
                                      </p:tavLst>
                                    </p:anim>
                                    <p:anim calcmode="lin" valueType="num">
                                      <p:cBhvr>
                                        <p:cTn id="53" dur="300" fill="hold"/>
                                        <p:tgtEl>
                                          <p:spTgt spid="64"/>
                                        </p:tgtEl>
                                        <p:attrNameLst>
                                          <p:attrName>ppt_h</p:attrName>
                                        </p:attrNameLst>
                                      </p:cBhvr>
                                      <p:tavLst>
                                        <p:tav tm="0">
                                          <p:val>
                                            <p:fltVal val="0"/>
                                          </p:val>
                                        </p:tav>
                                        <p:tav tm="100000">
                                          <p:val>
                                            <p:strVal val="#ppt_h"/>
                                          </p:val>
                                        </p:tav>
                                      </p:tavLst>
                                    </p:anim>
                                    <p:anim calcmode="lin" valueType="num">
                                      <p:cBhvr>
                                        <p:cTn id="54" dur="300" fill="hold"/>
                                        <p:tgtEl>
                                          <p:spTgt spid="64"/>
                                        </p:tgtEl>
                                        <p:attrNameLst>
                                          <p:attrName>style.rotation</p:attrName>
                                        </p:attrNameLst>
                                      </p:cBhvr>
                                      <p:tavLst>
                                        <p:tav tm="0">
                                          <p:val>
                                            <p:fltVal val="90"/>
                                          </p:val>
                                        </p:tav>
                                        <p:tav tm="100000">
                                          <p:val>
                                            <p:fltVal val="0"/>
                                          </p:val>
                                        </p:tav>
                                      </p:tavLst>
                                    </p:anim>
                                    <p:animEffect transition="in" filter="fade">
                                      <p:cBhvr>
                                        <p:cTn id="55" dur="300"/>
                                        <p:tgtEl>
                                          <p:spTgt spid="64"/>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65"/>
                                        </p:tgtEl>
                                        <p:attrNameLst>
                                          <p:attrName>style.visibility</p:attrName>
                                        </p:attrNameLst>
                                      </p:cBhvr>
                                      <p:to>
                                        <p:strVal val="visible"/>
                                      </p:to>
                                    </p:set>
                                    <p:animEffect transition="in" filter="wipe(up)">
                                      <p:cBhvr>
                                        <p:cTn id="59" dur="500"/>
                                        <p:tgtEl>
                                          <p:spTgt spid="65"/>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 calcmode="lin" valueType="num">
                                      <p:cBhvr>
                                        <p:cTn id="63" dur="300" fill="hold"/>
                                        <p:tgtEl>
                                          <p:spTgt spid="62"/>
                                        </p:tgtEl>
                                        <p:attrNameLst>
                                          <p:attrName>ppt_w</p:attrName>
                                        </p:attrNameLst>
                                      </p:cBhvr>
                                      <p:tavLst>
                                        <p:tav tm="0">
                                          <p:val>
                                            <p:fltVal val="0"/>
                                          </p:val>
                                        </p:tav>
                                        <p:tav tm="100000">
                                          <p:val>
                                            <p:strVal val="#ppt_w"/>
                                          </p:val>
                                        </p:tav>
                                      </p:tavLst>
                                    </p:anim>
                                    <p:anim calcmode="lin" valueType="num">
                                      <p:cBhvr>
                                        <p:cTn id="64" dur="300" fill="hold"/>
                                        <p:tgtEl>
                                          <p:spTgt spid="62"/>
                                        </p:tgtEl>
                                        <p:attrNameLst>
                                          <p:attrName>ppt_h</p:attrName>
                                        </p:attrNameLst>
                                      </p:cBhvr>
                                      <p:tavLst>
                                        <p:tav tm="0">
                                          <p:val>
                                            <p:fltVal val="0"/>
                                          </p:val>
                                        </p:tav>
                                        <p:tav tm="100000">
                                          <p:val>
                                            <p:strVal val="#ppt_h"/>
                                          </p:val>
                                        </p:tav>
                                      </p:tavLst>
                                    </p:anim>
                                    <p:anim calcmode="lin" valueType="num">
                                      <p:cBhvr>
                                        <p:cTn id="65" dur="300" fill="hold"/>
                                        <p:tgtEl>
                                          <p:spTgt spid="62"/>
                                        </p:tgtEl>
                                        <p:attrNameLst>
                                          <p:attrName>style.rotation</p:attrName>
                                        </p:attrNameLst>
                                      </p:cBhvr>
                                      <p:tavLst>
                                        <p:tav tm="0">
                                          <p:val>
                                            <p:fltVal val="90"/>
                                          </p:val>
                                        </p:tav>
                                        <p:tav tm="100000">
                                          <p:val>
                                            <p:fltVal val="0"/>
                                          </p:val>
                                        </p:tav>
                                      </p:tavLst>
                                    </p:anim>
                                    <p:animEffect transition="in" filter="fade">
                                      <p:cBhvr>
                                        <p:cTn id="66" dur="300"/>
                                        <p:tgtEl>
                                          <p:spTgt spid="62"/>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up)">
                                      <p:cBhvr>
                                        <p:cTn id="7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65"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a:xfrm>
            <a:off x="3668464" y="1713537"/>
            <a:ext cx="1835726" cy="183572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4" name="组合 53"/>
          <p:cNvGrpSpPr/>
          <p:nvPr/>
        </p:nvGrpSpPr>
        <p:grpSpPr>
          <a:xfrm>
            <a:off x="3605371" y="4288316"/>
            <a:ext cx="1077226" cy="161583"/>
            <a:chOff x="4369395" y="3284984"/>
            <a:chExt cx="1436675" cy="215500"/>
          </a:xfrm>
        </p:grpSpPr>
        <p:sp>
          <p:nvSpPr>
            <p:cNvPr id="5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公司介绍</a:t>
              </a:r>
            </a:p>
          </p:txBody>
        </p:sp>
        <p:grpSp>
          <p:nvGrpSpPr>
            <p:cNvPr id="56" name="组合 55"/>
            <p:cNvGrpSpPr/>
            <p:nvPr/>
          </p:nvGrpSpPr>
          <p:grpSpPr>
            <a:xfrm>
              <a:off x="4369395" y="3316401"/>
              <a:ext cx="168551" cy="168551"/>
              <a:chOff x="5005199" y="3717032"/>
              <a:chExt cx="168551" cy="168551"/>
            </a:xfrm>
          </p:grpSpPr>
          <p:sp>
            <p:nvSpPr>
              <p:cNvPr id="57" name="椭圆 5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58" name="等腰三角形 5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59" name="组合 58"/>
          <p:cNvGrpSpPr/>
          <p:nvPr/>
        </p:nvGrpSpPr>
        <p:grpSpPr>
          <a:xfrm>
            <a:off x="4844573" y="4288316"/>
            <a:ext cx="1077226" cy="161583"/>
            <a:chOff x="4369395" y="3284984"/>
            <a:chExt cx="1436675" cy="215500"/>
          </a:xfrm>
        </p:grpSpPr>
        <p:sp>
          <p:nvSpPr>
            <p:cNvPr id="6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团队介绍</a:t>
              </a: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3" name="等腰三角形 6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4" name="组合 63"/>
          <p:cNvGrpSpPr/>
          <p:nvPr/>
        </p:nvGrpSpPr>
        <p:grpSpPr>
          <a:xfrm>
            <a:off x="3605371" y="4581634"/>
            <a:ext cx="1077226" cy="161583"/>
            <a:chOff x="4369395" y="3284984"/>
            <a:chExt cx="1436675" cy="215500"/>
          </a:xfrm>
        </p:grpSpPr>
        <p:sp>
          <p:nvSpPr>
            <p:cNvPr id="6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核心成员</a:t>
              </a:r>
            </a:p>
          </p:txBody>
        </p:sp>
        <p:grpSp>
          <p:nvGrpSpPr>
            <p:cNvPr id="66" name="组合 65"/>
            <p:cNvGrpSpPr/>
            <p:nvPr/>
          </p:nvGrpSpPr>
          <p:grpSpPr>
            <a:xfrm>
              <a:off x="4369395" y="3316401"/>
              <a:ext cx="168551" cy="168551"/>
              <a:chOff x="5005199" y="3717032"/>
              <a:chExt cx="168551" cy="168551"/>
            </a:xfrm>
          </p:grpSpPr>
          <p:sp>
            <p:nvSpPr>
              <p:cNvPr id="67" name="椭圆 6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8" name="等腰三角形 6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9" name="组合 68"/>
          <p:cNvGrpSpPr/>
          <p:nvPr/>
        </p:nvGrpSpPr>
        <p:grpSpPr>
          <a:xfrm>
            <a:off x="4844573" y="4581199"/>
            <a:ext cx="1077226" cy="161583"/>
            <a:chOff x="4369395" y="3284984"/>
            <a:chExt cx="1436675" cy="215500"/>
          </a:xfrm>
        </p:grpSpPr>
        <p:sp>
          <p:nvSpPr>
            <p:cNvPr id="7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组织结构</a:t>
              </a:r>
            </a:p>
          </p:txBody>
        </p:sp>
        <p:grpSp>
          <p:nvGrpSpPr>
            <p:cNvPr id="71" name="组合 70"/>
            <p:cNvGrpSpPr/>
            <p:nvPr/>
          </p:nvGrpSpPr>
          <p:grpSpPr>
            <a:xfrm>
              <a:off x="4369395" y="3316401"/>
              <a:ext cx="168551" cy="168551"/>
              <a:chOff x="5005199" y="3717032"/>
              <a:chExt cx="168551" cy="168551"/>
            </a:xfrm>
          </p:grpSpPr>
          <p:sp>
            <p:nvSpPr>
              <p:cNvPr id="72" name="椭圆 7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73" name="等腰三角形 7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74" name="标题 4"/>
          <p:cNvSpPr txBox="1">
            <a:spLocks/>
          </p:cNvSpPr>
          <p:nvPr/>
        </p:nvSpPr>
        <p:spPr>
          <a:xfrm>
            <a:off x="3708129" y="3848235"/>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rgbClr val="2C3637"/>
                </a:solidFill>
                <a:latin typeface="微软雅黑" panose="020B0503020204020204" pitchFamily="34" charset="-122"/>
                <a:ea typeface="微软雅黑" panose="020B0503020204020204" pitchFamily="34" charset="-122"/>
              </a:rPr>
              <a:t>我们是谁</a:t>
            </a:r>
          </a:p>
        </p:txBody>
      </p:sp>
      <p:sp>
        <p:nvSpPr>
          <p:cNvPr id="75" name="椭圆 74"/>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椭圆 75"/>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椭圆 76"/>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椭圆 77"/>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椭圆 78"/>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椭圆 79"/>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椭圆 81"/>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标题 4"/>
          <p:cNvSpPr txBox="1">
            <a:spLocks/>
          </p:cNvSpPr>
          <p:nvPr/>
        </p:nvSpPr>
        <p:spPr>
          <a:xfrm>
            <a:off x="3708129" y="3069424"/>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第一章</a:t>
            </a:r>
          </a:p>
        </p:txBody>
      </p:sp>
      <p:sp>
        <p:nvSpPr>
          <p:cNvPr id="86" name="KSO_Shape"/>
          <p:cNvSpPr>
            <a:spLocks/>
          </p:cNvSpPr>
          <p:nvPr/>
        </p:nvSpPr>
        <p:spPr bwMode="auto">
          <a:xfrm>
            <a:off x="3902491" y="2097570"/>
            <a:ext cx="1305971" cy="896766"/>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87" name="椭圆 86"/>
          <p:cNvSpPr/>
          <p:nvPr/>
        </p:nvSpPr>
        <p:spPr>
          <a:xfrm>
            <a:off x="3746261" y="1791334"/>
            <a:ext cx="1680133" cy="1680133"/>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88" name="直接连接符 87"/>
          <p:cNvCxnSpPr/>
          <p:nvPr/>
        </p:nvCxnSpPr>
        <p:spPr>
          <a:xfrm>
            <a:off x="3605371" y="4203255"/>
            <a:ext cx="1857496" cy="0"/>
          </a:xfrm>
          <a:prstGeom prst="line">
            <a:avLst/>
          </a:prstGeom>
          <a:noFill/>
          <a:ln w="9525" cap="flat" cmpd="sng" algn="ctr">
            <a:solidFill>
              <a:srgbClr val="2C3637"/>
            </a:solidFill>
            <a:prstDash val="solid"/>
            <a:headEnd type="oval" w="med" len="med"/>
            <a:tailEnd type="oval" w="med" len="med"/>
          </a:ln>
          <a:effectLst/>
        </p:spPr>
      </p:cxnSp>
      <p:grpSp>
        <p:nvGrpSpPr>
          <p:cNvPr id="89" name="组合 88"/>
          <p:cNvGrpSpPr/>
          <p:nvPr/>
        </p:nvGrpSpPr>
        <p:grpSpPr>
          <a:xfrm>
            <a:off x="3600145" y="4851593"/>
            <a:ext cx="1077226" cy="161583"/>
            <a:chOff x="4369395" y="3284984"/>
            <a:chExt cx="1436675" cy="215500"/>
          </a:xfrm>
        </p:grpSpPr>
        <p:sp>
          <p:nvSpPr>
            <p:cNvPr id="9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大事件</a:t>
              </a:r>
            </a:p>
          </p:txBody>
        </p:sp>
        <p:grpSp>
          <p:nvGrpSpPr>
            <p:cNvPr id="91" name="组合 90"/>
            <p:cNvGrpSpPr/>
            <p:nvPr/>
          </p:nvGrpSpPr>
          <p:grpSpPr>
            <a:xfrm>
              <a:off x="4369395" y="3316401"/>
              <a:ext cx="168551" cy="168551"/>
              <a:chOff x="5005199" y="3717032"/>
              <a:chExt cx="168551" cy="168551"/>
            </a:xfrm>
          </p:grpSpPr>
          <p:sp>
            <p:nvSpPr>
              <p:cNvPr id="92" name="椭圆 9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93" name="等腰三角形 9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94" name="圆角矩形 93"/>
          <p:cNvSpPr/>
          <p:nvPr/>
        </p:nvSpPr>
        <p:spPr>
          <a:xfrm>
            <a:off x="-287273" y="223343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标题 4"/>
          <p:cNvSpPr txBox="1">
            <a:spLocks/>
          </p:cNvSpPr>
          <p:nvPr/>
        </p:nvSpPr>
        <p:spPr>
          <a:xfrm>
            <a:off x="36678" y="223343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6" name="圆角矩形 95"/>
          <p:cNvSpPr/>
          <p:nvPr/>
        </p:nvSpPr>
        <p:spPr>
          <a:xfrm>
            <a:off x="-287274" y="246626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标题 4"/>
          <p:cNvSpPr txBox="1">
            <a:spLocks/>
          </p:cNvSpPr>
          <p:nvPr/>
        </p:nvSpPr>
        <p:spPr>
          <a:xfrm>
            <a:off x="36678" y="246626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287274" y="269810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36678" y="269810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287274" y="292764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36678" y="292764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2" name="圆角矩形 101"/>
          <p:cNvSpPr/>
          <p:nvPr/>
        </p:nvSpPr>
        <p:spPr>
          <a:xfrm>
            <a:off x="-287274" y="200098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标题 4"/>
          <p:cNvSpPr txBox="1">
            <a:spLocks/>
          </p:cNvSpPr>
          <p:nvPr/>
        </p:nvSpPr>
        <p:spPr>
          <a:xfrm>
            <a:off x="36678" y="200098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7"/>
                                        </p:tgtEl>
                                        <p:attrNameLst>
                                          <p:attrName>style.visibility</p:attrName>
                                        </p:attrNameLst>
                                      </p:cBhvr>
                                      <p:to>
                                        <p:strVal val="visible"/>
                                      </p:to>
                                    </p:set>
                                    <p:anim calcmode="lin" valueType="num">
                                      <p:cBhvr>
                                        <p:cTn id="13" dur="500" fill="hold"/>
                                        <p:tgtEl>
                                          <p:spTgt spid="87"/>
                                        </p:tgtEl>
                                        <p:attrNameLst>
                                          <p:attrName>ppt_w</p:attrName>
                                        </p:attrNameLst>
                                      </p:cBhvr>
                                      <p:tavLst>
                                        <p:tav tm="0">
                                          <p:val>
                                            <p:fltVal val="0"/>
                                          </p:val>
                                        </p:tav>
                                        <p:tav tm="100000">
                                          <p:val>
                                            <p:strVal val="#ppt_w"/>
                                          </p:val>
                                        </p:tav>
                                      </p:tavLst>
                                    </p:anim>
                                    <p:anim calcmode="lin" valueType="num">
                                      <p:cBhvr>
                                        <p:cTn id="14" dur="500" fill="hold"/>
                                        <p:tgtEl>
                                          <p:spTgt spid="87"/>
                                        </p:tgtEl>
                                        <p:attrNameLst>
                                          <p:attrName>ppt_h</p:attrName>
                                        </p:attrNameLst>
                                      </p:cBhvr>
                                      <p:tavLst>
                                        <p:tav tm="0">
                                          <p:val>
                                            <p:fltVal val="0"/>
                                          </p:val>
                                        </p:tav>
                                        <p:tav tm="100000">
                                          <p:val>
                                            <p:strVal val="#ppt_h"/>
                                          </p:val>
                                        </p:tav>
                                      </p:tavLst>
                                    </p:anim>
                                    <p:animEffect transition="in" filter="fade">
                                      <p:cBhvr>
                                        <p:cTn id="15" dur="500"/>
                                        <p:tgtEl>
                                          <p:spTgt spid="87"/>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85"/>
                                        </p:tgtEl>
                                        <p:attrNameLst>
                                          <p:attrName>style.visibility</p:attrName>
                                        </p:attrNameLst>
                                      </p:cBhvr>
                                      <p:to>
                                        <p:strVal val="visible"/>
                                      </p:to>
                                    </p:set>
                                    <p:anim calcmode="lin" valueType="num">
                                      <p:cBhvr>
                                        <p:cTn id="18" dur="500" fill="hold"/>
                                        <p:tgtEl>
                                          <p:spTgt spid="85"/>
                                        </p:tgtEl>
                                        <p:attrNameLst>
                                          <p:attrName>ppt_w</p:attrName>
                                        </p:attrNameLst>
                                      </p:cBhvr>
                                      <p:tavLst>
                                        <p:tav tm="0">
                                          <p:val>
                                            <p:fltVal val="0"/>
                                          </p:val>
                                        </p:tav>
                                        <p:tav tm="100000">
                                          <p:val>
                                            <p:strVal val="#ppt_w"/>
                                          </p:val>
                                        </p:tav>
                                      </p:tavLst>
                                    </p:anim>
                                    <p:anim calcmode="lin" valueType="num">
                                      <p:cBhvr>
                                        <p:cTn id="19" dur="500" fill="hold"/>
                                        <p:tgtEl>
                                          <p:spTgt spid="85"/>
                                        </p:tgtEl>
                                        <p:attrNameLst>
                                          <p:attrName>ppt_h</p:attrName>
                                        </p:attrNameLst>
                                      </p:cBhvr>
                                      <p:tavLst>
                                        <p:tav tm="0">
                                          <p:val>
                                            <p:fltVal val="0"/>
                                          </p:val>
                                        </p:tav>
                                        <p:tav tm="100000">
                                          <p:val>
                                            <p:strVal val="#ppt_h"/>
                                          </p:val>
                                        </p:tav>
                                      </p:tavLst>
                                    </p:anim>
                                    <p:animEffect transition="in" filter="fade">
                                      <p:cBhvr>
                                        <p:cTn id="20" dur="500"/>
                                        <p:tgtEl>
                                          <p:spTgt spid="85"/>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86"/>
                                        </p:tgtEl>
                                        <p:attrNameLst>
                                          <p:attrName>style.visibility</p:attrName>
                                        </p:attrNameLst>
                                      </p:cBhvr>
                                      <p:to>
                                        <p:strVal val="visible"/>
                                      </p:to>
                                    </p:set>
                                    <p:anim calcmode="lin" valueType="num">
                                      <p:cBhvr>
                                        <p:cTn id="23" dur="500" fill="hold"/>
                                        <p:tgtEl>
                                          <p:spTgt spid="86"/>
                                        </p:tgtEl>
                                        <p:attrNameLst>
                                          <p:attrName>ppt_w</p:attrName>
                                        </p:attrNameLst>
                                      </p:cBhvr>
                                      <p:tavLst>
                                        <p:tav tm="0">
                                          <p:val>
                                            <p:fltVal val="0"/>
                                          </p:val>
                                        </p:tav>
                                        <p:tav tm="100000">
                                          <p:val>
                                            <p:strVal val="#ppt_w"/>
                                          </p:val>
                                        </p:tav>
                                      </p:tavLst>
                                    </p:anim>
                                    <p:anim calcmode="lin" valueType="num">
                                      <p:cBhvr>
                                        <p:cTn id="24" dur="500" fill="hold"/>
                                        <p:tgtEl>
                                          <p:spTgt spid="86"/>
                                        </p:tgtEl>
                                        <p:attrNameLst>
                                          <p:attrName>ppt_h</p:attrName>
                                        </p:attrNameLst>
                                      </p:cBhvr>
                                      <p:tavLst>
                                        <p:tav tm="0">
                                          <p:val>
                                            <p:fltVal val="0"/>
                                          </p:val>
                                        </p:tav>
                                        <p:tav tm="100000">
                                          <p:val>
                                            <p:strVal val="#ppt_h"/>
                                          </p:val>
                                        </p:tav>
                                      </p:tavLst>
                                    </p:anim>
                                    <p:animEffect transition="in" filter="fade">
                                      <p:cBhvr>
                                        <p:cTn id="25" dur="500"/>
                                        <p:tgtEl>
                                          <p:spTgt spid="86"/>
                                        </p:tgtEl>
                                      </p:cBhvr>
                                    </p:animEffect>
                                    <p:anim calcmode="lin" valueType="num">
                                      <p:cBhvr>
                                        <p:cTn id="26" dur="500" fill="hold"/>
                                        <p:tgtEl>
                                          <p:spTgt spid="86"/>
                                        </p:tgtEl>
                                        <p:attrNameLst>
                                          <p:attrName>ppt_x</p:attrName>
                                        </p:attrNameLst>
                                      </p:cBhvr>
                                      <p:tavLst>
                                        <p:tav tm="0">
                                          <p:val>
                                            <p:fltVal val="0.5"/>
                                          </p:val>
                                        </p:tav>
                                        <p:tav tm="100000">
                                          <p:val>
                                            <p:strVal val="#ppt_x"/>
                                          </p:val>
                                        </p:tav>
                                      </p:tavLst>
                                    </p:anim>
                                    <p:anim calcmode="lin" valueType="num">
                                      <p:cBhvr>
                                        <p:cTn id="27" dur="500" fill="hold"/>
                                        <p:tgtEl>
                                          <p:spTgt spid="86"/>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animEffect transition="in" filter="fade">
                                      <p:cBhvr>
                                        <p:cTn id="32" dur="500"/>
                                        <p:tgtEl>
                                          <p:spTgt spid="74"/>
                                        </p:tgtEl>
                                      </p:cBhvr>
                                    </p:animEffect>
                                  </p:childTnLst>
                                </p:cTn>
                              </p:par>
                              <p:par>
                                <p:cTn id="33" presetID="16" presetClass="entr" presetSubtype="21" fill="hold" nodeType="withEffect">
                                  <p:stCondLst>
                                    <p:cond delay="2000"/>
                                  </p:stCondLst>
                                  <p:childTnLst>
                                    <p:set>
                                      <p:cBhvr>
                                        <p:cTn id="34" dur="1" fill="hold">
                                          <p:stCondLst>
                                            <p:cond delay="0"/>
                                          </p:stCondLst>
                                        </p:cTn>
                                        <p:tgtEl>
                                          <p:spTgt spid="88"/>
                                        </p:tgtEl>
                                        <p:attrNameLst>
                                          <p:attrName>style.visibility</p:attrName>
                                        </p:attrNameLst>
                                      </p:cBhvr>
                                      <p:to>
                                        <p:strVal val="visible"/>
                                      </p:to>
                                    </p:set>
                                    <p:animEffect transition="in" filter="barn(inVertical)">
                                      <p:cBhvr>
                                        <p:cTn id="35" dur="500"/>
                                        <p:tgtEl>
                                          <p:spTgt spid="88"/>
                                        </p:tgtEl>
                                      </p:cBhvr>
                                    </p:animEffect>
                                  </p:childTnLst>
                                </p:cTn>
                              </p:par>
                              <p:par>
                                <p:cTn id="36" presetID="53" presetClass="entr" presetSubtype="16" fill="hold" nodeType="withEffect">
                                  <p:stCondLst>
                                    <p:cond delay="2500"/>
                                  </p:stCondLst>
                                  <p:childTnLst>
                                    <p:set>
                                      <p:cBhvr>
                                        <p:cTn id="37" dur="1" fill="hold">
                                          <p:stCondLst>
                                            <p:cond delay="0"/>
                                          </p:stCondLst>
                                        </p:cTn>
                                        <p:tgtEl>
                                          <p:spTgt spid="54"/>
                                        </p:tgtEl>
                                        <p:attrNameLst>
                                          <p:attrName>style.visibility</p:attrName>
                                        </p:attrNameLst>
                                      </p:cBhvr>
                                      <p:to>
                                        <p:strVal val="visible"/>
                                      </p:to>
                                    </p:set>
                                    <p:anim calcmode="lin" valueType="num">
                                      <p:cBhvr>
                                        <p:cTn id="38" dur="500" fill="hold"/>
                                        <p:tgtEl>
                                          <p:spTgt spid="54"/>
                                        </p:tgtEl>
                                        <p:attrNameLst>
                                          <p:attrName>ppt_w</p:attrName>
                                        </p:attrNameLst>
                                      </p:cBhvr>
                                      <p:tavLst>
                                        <p:tav tm="0">
                                          <p:val>
                                            <p:fltVal val="0"/>
                                          </p:val>
                                        </p:tav>
                                        <p:tav tm="100000">
                                          <p:val>
                                            <p:strVal val="#ppt_w"/>
                                          </p:val>
                                        </p:tav>
                                      </p:tavLst>
                                    </p:anim>
                                    <p:anim calcmode="lin" valueType="num">
                                      <p:cBhvr>
                                        <p:cTn id="39" dur="500" fill="hold"/>
                                        <p:tgtEl>
                                          <p:spTgt spid="54"/>
                                        </p:tgtEl>
                                        <p:attrNameLst>
                                          <p:attrName>ppt_h</p:attrName>
                                        </p:attrNameLst>
                                      </p:cBhvr>
                                      <p:tavLst>
                                        <p:tav tm="0">
                                          <p:val>
                                            <p:fltVal val="0"/>
                                          </p:val>
                                        </p:tav>
                                        <p:tav tm="100000">
                                          <p:val>
                                            <p:strVal val="#ppt_h"/>
                                          </p:val>
                                        </p:tav>
                                      </p:tavLst>
                                    </p:anim>
                                    <p:animEffect transition="in" filter="fade">
                                      <p:cBhvr>
                                        <p:cTn id="40" dur="500"/>
                                        <p:tgtEl>
                                          <p:spTgt spid="54"/>
                                        </p:tgtEl>
                                      </p:cBhvr>
                                    </p:animEffect>
                                  </p:childTnLst>
                                </p:cTn>
                              </p:par>
                              <p:par>
                                <p:cTn id="41" presetID="53" presetClass="entr" presetSubtype="16" fill="hold" nodeType="withEffect">
                                  <p:stCondLst>
                                    <p:cond delay="250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ppt_w</p:attrName>
                                        </p:attrNameLst>
                                      </p:cBhvr>
                                      <p:tavLst>
                                        <p:tav tm="0">
                                          <p:val>
                                            <p:fltVal val="0"/>
                                          </p:val>
                                        </p:tav>
                                        <p:tav tm="100000">
                                          <p:val>
                                            <p:strVal val="#ppt_w"/>
                                          </p:val>
                                        </p:tav>
                                      </p:tavLst>
                                    </p:anim>
                                    <p:anim calcmode="lin" valueType="num">
                                      <p:cBhvr>
                                        <p:cTn id="44" dur="500" fill="hold"/>
                                        <p:tgtEl>
                                          <p:spTgt spid="59"/>
                                        </p:tgtEl>
                                        <p:attrNameLst>
                                          <p:attrName>ppt_h</p:attrName>
                                        </p:attrNameLst>
                                      </p:cBhvr>
                                      <p:tavLst>
                                        <p:tav tm="0">
                                          <p:val>
                                            <p:fltVal val="0"/>
                                          </p:val>
                                        </p:tav>
                                        <p:tav tm="100000">
                                          <p:val>
                                            <p:strVal val="#ppt_h"/>
                                          </p:val>
                                        </p:tav>
                                      </p:tavLst>
                                    </p:anim>
                                    <p:animEffect transition="in" filter="fade">
                                      <p:cBhvr>
                                        <p:cTn id="45" dur="500"/>
                                        <p:tgtEl>
                                          <p:spTgt spid="59"/>
                                        </p:tgtEl>
                                      </p:cBhvr>
                                    </p:animEffect>
                                  </p:childTnLst>
                                </p:cTn>
                              </p:par>
                              <p:par>
                                <p:cTn id="46" presetID="53" presetClass="entr" presetSubtype="16" fill="hold" nodeType="withEffect">
                                  <p:stCondLst>
                                    <p:cond delay="250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2500"/>
                                  </p:stCondLst>
                                  <p:childTnLst>
                                    <p:set>
                                      <p:cBhvr>
                                        <p:cTn id="52" dur="1" fill="hold">
                                          <p:stCondLst>
                                            <p:cond delay="0"/>
                                          </p:stCondLst>
                                        </p:cTn>
                                        <p:tgtEl>
                                          <p:spTgt spid="69"/>
                                        </p:tgtEl>
                                        <p:attrNameLst>
                                          <p:attrName>style.visibility</p:attrName>
                                        </p:attrNameLst>
                                      </p:cBhvr>
                                      <p:to>
                                        <p:strVal val="visible"/>
                                      </p:to>
                                    </p:set>
                                    <p:anim calcmode="lin" valueType="num">
                                      <p:cBhvr>
                                        <p:cTn id="53" dur="500" fill="hold"/>
                                        <p:tgtEl>
                                          <p:spTgt spid="69"/>
                                        </p:tgtEl>
                                        <p:attrNameLst>
                                          <p:attrName>ppt_w</p:attrName>
                                        </p:attrNameLst>
                                      </p:cBhvr>
                                      <p:tavLst>
                                        <p:tav tm="0">
                                          <p:val>
                                            <p:fltVal val="0"/>
                                          </p:val>
                                        </p:tav>
                                        <p:tav tm="100000">
                                          <p:val>
                                            <p:strVal val="#ppt_w"/>
                                          </p:val>
                                        </p:tav>
                                      </p:tavLst>
                                    </p:anim>
                                    <p:anim calcmode="lin" valueType="num">
                                      <p:cBhvr>
                                        <p:cTn id="54" dur="500" fill="hold"/>
                                        <p:tgtEl>
                                          <p:spTgt spid="69"/>
                                        </p:tgtEl>
                                        <p:attrNameLst>
                                          <p:attrName>ppt_h</p:attrName>
                                        </p:attrNameLst>
                                      </p:cBhvr>
                                      <p:tavLst>
                                        <p:tav tm="0">
                                          <p:val>
                                            <p:fltVal val="0"/>
                                          </p:val>
                                        </p:tav>
                                        <p:tav tm="100000">
                                          <p:val>
                                            <p:strVal val="#ppt_h"/>
                                          </p:val>
                                        </p:tav>
                                      </p:tavLst>
                                    </p:anim>
                                    <p:animEffect transition="in" filter="fade">
                                      <p:cBhvr>
                                        <p:cTn id="55" dur="500"/>
                                        <p:tgtEl>
                                          <p:spTgt spid="69"/>
                                        </p:tgtEl>
                                      </p:cBhvr>
                                    </p:animEffect>
                                  </p:childTnLst>
                                </p:cTn>
                              </p:par>
                              <p:par>
                                <p:cTn id="56" presetID="53" presetClass="entr" presetSubtype="16" fill="hold" nodeType="withEffect">
                                  <p:stCondLst>
                                    <p:cond delay="25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Effect transition="in" filter="fade">
                                      <p:cBhvr>
                                        <p:cTn id="60" dur="500"/>
                                        <p:tgtEl>
                                          <p:spTgt spid="89"/>
                                        </p:tgtEl>
                                      </p:cBhvr>
                                    </p:animEffect>
                                  </p:childTnLst>
                                </p:cTn>
                              </p:par>
                              <p:par>
                                <p:cTn id="61" presetID="32" presetClass="emph" presetSubtype="0" fill="hold" nodeType="withEffect">
                                  <p:stCondLst>
                                    <p:cond delay="3000"/>
                                  </p:stCondLst>
                                  <p:childTnLst>
                                    <p:animRot by="120000">
                                      <p:cBhvr>
                                        <p:cTn id="62" dur="100" fill="hold">
                                          <p:stCondLst>
                                            <p:cond delay="0"/>
                                          </p:stCondLst>
                                        </p:cTn>
                                        <p:tgtEl>
                                          <p:spTgt spid="54"/>
                                        </p:tgtEl>
                                        <p:attrNameLst>
                                          <p:attrName>r</p:attrName>
                                        </p:attrNameLst>
                                      </p:cBhvr>
                                    </p:animRot>
                                    <p:animRot by="-240000">
                                      <p:cBhvr>
                                        <p:cTn id="63" dur="200" fill="hold">
                                          <p:stCondLst>
                                            <p:cond delay="200"/>
                                          </p:stCondLst>
                                        </p:cTn>
                                        <p:tgtEl>
                                          <p:spTgt spid="54"/>
                                        </p:tgtEl>
                                        <p:attrNameLst>
                                          <p:attrName>r</p:attrName>
                                        </p:attrNameLst>
                                      </p:cBhvr>
                                    </p:animRot>
                                    <p:animRot by="240000">
                                      <p:cBhvr>
                                        <p:cTn id="64" dur="200" fill="hold">
                                          <p:stCondLst>
                                            <p:cond delay="400"/>
                                          </p:stCondLst>
                                        </p:cTn>
                                        <p:tgtEl>
                                          <p:spTgt spid="54"/>
                                        </p:tgtEl>
                                        <p:attrNameLst>
                                          <p:attrName>r</p:attrName>
                                        </p:attrNameLst>
                                      </p:cBhvr>
                                    </p:animRot>
                                    <p:animRot by="-240000">
                                      <p:cBhvr>
                                        <p:cTn id="65" dur="200" fill="hold">
                                          <p:stCondLst>
                                            <p:cond delay="600"/>
                                          </p:stCondLst>
                                        </p:cTn>
                                        <p:tgtEl>
                                          <p:spTgt spid="54"/>
                                        </p:tgtEl>
                                        <p:attrNameLst>
                                          <p:attrName>r</p:attrName>
                                        </p:attrNameLst>
                                      </p:cBhvr>
                                    </p:animRot>
                                    <p:animRot by="120000">
                                      <p:cBhvr>
                                        <p:cTn id="66" dur="200" fill="hold">
                                          <p:stCondLst>
                                            <p:cond delay="800"/>
                                          </p:stCondLst>
                                        </p:cTn>
                                        <p:tgtEl>
                                          <p:spTgt spid="54"/>
                                        </p:tgtEl>
                                        <p:attrNameLst>
                                          <p:attrName>r</p:attrName>
                                        </p:attrNameLst>
                                      </p:cBhvr>
                                    </p:animRot>
                                  </p:childTnLst>
                                </p:cTn>
                              </p:par>
                              <p:par>
                                <p:cTn id="67" presetID="32" presetClass="emph" presetSubtype="0" fill="hold" nodeType="withEffect">
                                  <p:stCondLst>
                                    <p:cond delay="3000"/>
                                  </p:stCondLst>
                                  <p:childTnLst>
                                    <p:animRot by="120000">
                                      <p:cBhvr>
                                        <p:cTn id="68" dur="100" fill="hold">
                                          <p:stCondLst>
                                            <p:cond delay="0"/>
                                          </p:stCondLst>
                                        </p:cTn>
                                        <p:tgtEl>
                                          <p:spTgt spid="59"/>
                                        </p:tgtEl>
                                        <p:attrNameLst>
                                          <p:attrName>r</p:attrName>
                                        </p:attrNameLst>
                                      </p:cBhvr>
                                    </p:animRot>
                                    <p:animRot by="-240000">
                                      <p:cBhvr>
                                        <p:cTn id="69" dur="200" fill="hold">
                                          <p:stCondLst>
                                            <p:cond delay="200"/>
                                          </p:stCondLst>
                                        </p:cTn>
                                        <p:tgtEl>
                                          <p:spTgt spid="59"/>
                                        </p:tgtEl>
                                        <p:attrNameLst>
                                          <p:attrName>r</p:attrName>
                                        </p:attrNameLst>
                                      </p:cBhvr>
                                    </p:animRot>
                                    <p:animRot by="240000">
                                      <p:cBhvr>
                                        <p:cTn id="70" dur="200" fill="hold">
                                          <p:stCondLst>
                                            <p:cond delay="400"/>
                                          </p:stCondLst>
                                        </p:cTn>
                                        <p:tgtEl>
                                          <p:spTgt spid="59"/>
                                        </p:tgtEl>
                                        <p:attrNameLst>
                                          <p:attrName>r</p:attrName>
                                        </p:attrNameLst>
                                      </p:cBhvr>
                                    </p:animRot>
                                    <p:animRot by="-240000">
                                      <p:cBhvr>
                                        <p:cTn id="71" dur="200" fill="hold">
                                          <p:stCondLst>
                                            <p:cond delay="600"/>
                                          </p:stCondLst>
                                        </p:cTn>
                                        <p:tgtEl>
                                          <p:spTgt spid="59"/>
                                        </p:tgtEl>
                                        <p:attrNameLst>
                                          <p:attrName>r</p:attrName>
                                        </p:attrNameLst>
                                      </p:cBhvr>
                                    </p:animRot>
                                    <p:animRot by="120000">
                                      <p:cBhvr>
                                        <p:cTn id="72" dur="200" fill="hold">
                                          <p:stCondLst>
                                            <p:cond delay="800"/>
                                          </p:stCondLst>
                                        </p:cTn>
                                        <p:tgtEl>
                                          <p:spTgt spid="59"/>
                                        </p:tgtEl>
                                        <p:attrNameLst>
                                          <p:attrName>r</p:attrName>
                                        </p:attrNameLst>
                                      </p:cBhvr>
                                    </p:animRot>
                                  </p:childTnLst>
                                </p:cTn>
                              </p:par>
                              <p:par>
                                <p:cTn id="73" presetID="32" presetClass="emph" presetSubtype="0" fill="hold" nodeType="withEffect">
                                  <p:stCondLst>
                                    <p:cond delay="3000"/>
                                  </p:stCondLst>
                                  <p:childTnLst>
                                    <p:animRot by="120000">
                                      <p:cBhvr>
                                        <p:cTn id="74" dur="100" fill="hold">
                                          <p:stCondLst>
                                            <p:cond delay="0"/>
                                          </p:stCondLst>
                                        </p:cTn>
                                        <p:tgtEl>
                                          <p:spTgt spid="64"/>
                                        </p:tgtEl>
                                        <p:attrNameLst>
                                          <p:attrName>r</p:attrName>
                                        </p:attrNameLst>
                                      </p:cBhvr>
                                    </p:animRot>
                                    <p:animRot by="-240000">
                                      <p:cBhvr>
                                        <p:cTn id="75" dur="200" fill="hold">
                                          <p:stCondLst>
                                            <p:cond delay="200"/>
                                          </p:stCondLst>
                                        </p:cTn>
                                        <p:tgtEl>
                                          <p:spTgt spid="64"/>
                                        </p:tgtEl>
                                        <p:attrNameLst>
                                          <p:attrName>r</p:attrName>
                                        </p:attrNameLst>
                                      </p:cBhvr>
                                    </p:animRot>
                                    <p:animRot by="240000">
                                      <p:cBhvr>
                                        <p:cTn id="76" dur="200" fill="hold">
                                          <p:stCondLst>
                                            <p:cond delay="400"/>
                                          </p:stCondLst>
                                        </p:cTn>
                                        <p:tgtEl>
                                          <p:spTgt spid="64"/>
                                        </p:tgtEl>
                                        <p:attrNameLst>
                                          <p:attrName>r</p:attrName>
                                        </p:attrNameLst>
                                      </p:cBhvr>
                                    </p:animRot>
                                    <p:animRot by="-240000">
                                      <p:cBhvr>
                                        <p:cTn id="77" dur="200" fill="hold">
                                          <p:stCondLst>
                                            <p:cond delay="600"/>
                                          </p:stCondLst>
                                        </p:cTn>
                                        <p:tgtEl>
                                          <p:spTgt spid="64"/>
                                        </p:tgtEl>
                                        <p:attrNameLst>
                                          <p:attrName>r</p:attrName>
                                        </p:attrNameLst>
                                      </p:cBhvr>
                                    </p:animRot>
                                    <p:animRot by="120000">
                                      <p:cBhvr>
                                        <p:cTn id="78" dur="200" fill="hold">
                                          <p:stCondLst>
                                            <p:cond delay="800"/>
                                          </p:stCondLst>
                                        </p:cTn>
                                        <p:tgtEl>
                                          <p:spTgt spid="64"/>
                                        </p:tgtEl>
                                        <p:attrNameLst>
                                          <p:attrName>r</p:attrName>
                                        </p:attrNameLst>
                                      </p:cBhvr>
                                    </p:animRot>
                                  </p:childTnLst>
                                </p:cTn>
                              </p:par>
                              <p:par>
                                <p:cTn id="79" presetID="32" presetClass="emph" presetSubtype="0" fill="hold" nodeType="withEffect">
                                  <p:stCondLst>
                                    <p:cond delay="3000"/>
                                  </p:stCondLst>
                                  <p:childTnLst>
                                    <p:animRot by="120000">
                                      <p:cBhvr>
                                        <p:cTn id="80" dur="100" fill="hold">
                                          <p:stCondLst>
                                            <p:cond delay="0"/>
                                          </p:stCondLst>
                                        </p:cTn>
                                        <p:tgtEl>
                                          <p:spTgt spid="69"/>
                                        </p:tgtEl>
                                        <p:attrNameLst>
                                          <p:attrName>r</p:attrName>
                                        </p:attrNameLst>
                                      </p:cBhvr>
                                    </p:animRot>
                                    <p:animRot by="-240000">
                                      <p:cBhvr>
                                        <p:cTn id="81" dur="200" fill="hold">
                                          <p:stCondLst>
                                            <p:cond delay="200"/>
                                          </p:stCondLst>
                                        </p:cTn>
                                        <p:tgtEl>
                                          <p:spTgt spid="69"/>
                                        </p:tgtEl>
                                        <p:attrNameLst>
                                          <p:attrName>r</p:attrName>
                                        </p:attrNameLst>
                                      </p:cBhvr>
                                    </p:animRot>
                                    <p:animRot by="240000">
                                      <p:cBhvr>
                                        <p:cTn id="82" dur="200" fill="hold">
                                          <p:stCondLst>
                                            <p:cond delay="400"/>
                                          </p:stCondLst>
                                        </p:cTn>
                                        <p:tgtEl>
                                          <p:spTgt spid="69"/>
                                        </p:tgtEl>
                                        <p:attrNameLst>
                                          <p:attrName>r</p:attrName>
                                        </p:attrNameLst>
                                      </p:cBhvr>
                                    </p:animRot>
                                    <p:animRot by="-240000">
                                      <p:cBhvr>
                                        <p:cTn id="83" dur="200" fill="hold">
                                          <p:stCondLst>
                                            <p:cond delay="600"/>
                                          </p:stCondLst>
                                        </p:cTn>
                                        <p:tgtEl>
                                          <p:spTgt spid="69"/>
                                        </p:tgtEl>
                                        <p:attrNameLst>
                                          <p:attrName>r</p:attrName>
                                        </p:attrNameLst>
                                      </p:cBhvr>
                                    </p:animRot>
                                    <p:animRot by="120000">
                                      <p:cBhvr>
                                        <p:cTn id="84" dur="200" fill="hold">
                                          <p:stCondLst>
                                            <p:cond delay="800"/>
                                          </p:stCondLst>
                                        </p:cTn>
                                        <p:tgtEl>
                                          <p:spTgt spid="69"/>
                                        </p:tgtEl>
                                        <p:attrNameLst>
                                          <p:attrName>r</p:attrName>
                                        </p:attrNameLst>
                                      </p:cBhvr>
                                    </p:animRot>
                                  </p:childTnLst>
                                </p:cTn>
                              </p:par>
                              <p:par>
                                <p:cTn id="85" presetID="32" presetClass="emph" presetSubtype="0" fill="hold" nodeType="withEffect">
                                  <p:stCondLst>
                                    <p:cond delay="3000"/>
                                  </p:stCondLst>
                                  <p:childTnLst>
                                    <p:animRot by="120000">
                                      <p:cBhvr>
                                        <p:cTn id="86" dur="100" fill="hold">
                                          <p:stCondLst>
                                            <p:cond delay="0"/>
                                          </p:stCondLst>
                                        </p:cTn>
                                        <p:tgtEl>
                                          <p:spTgt spid="89"/>
                                        </p:tgtEl>
                                        <p:attrNameLst>
                                          <p:attrName>r</p:attrName>
                                        </p:attrNameLst>
                                      </p:cBhvr>
                                    </p:animRot>
                                    <p:animRot by="-240000">
                                      <p:cBhvr>
                                        <p:cTn id="87" dur="200" fill="hold">
                                          <p:stCondLst>
                                            <p:cond delay="200"/>
                                          </p:stCondLst>
                                        </p:cTn>
                                        <p:tgtEl>
                                          <p:spTgt spid="89"/>
                                        </p:tgtEl>
                                        <p:attrNameLst>
                                          <p:attrName>r</p:attrName>
                                        </p:attrNameLst>
                                      </p:cBhvr>
                                    </p:animRot>
                                    <p:animRot by="240000">
                                      <p:cBhvr>
                                        <p:cTn id="88" dur="200" fill="hold">
                                          <p:stCondLst>
                                            <p:cond delay="400"/>
                                          </p:stCondLst>
                                        </p:cTn>
                                        <p:tgtEl>
                                          <p:spTgt spid="89"/>
                                        </p:tgtEl>
                                        <p:attrNameLst>
                                          <p:attrName>r</p:attrName>
                                        </p:attrNameLst>
                                      </p:cBhvr>
                                    </p:animRot>
                                    <p:animRot by="-240000">
                                      <p:cBhvr>
                                        <p:cTn id="89" dur="200" fill="hold">
                                          <p:stCondLst>
                                            <p:cond delay="600"/>
                                          </p:stCondLst>
                                        </p:cTn>
                                        <p:tgtEl>
                                          <p:spTgt spid="89"/>
                                        </p:tgtEl>
                                        <p:attrNameLst>
                                          <p:attrName>r</p:attrName>
                                        </p:attrNameLst>
                                      </p:cBhvr>
                                    </p:animRot>
                                    <p:animRot by="120000">
                                      <p:cBhvr>
                                        <p:cTn id="90" dur="200" fill="hold">
                                          <p:stCondLst>
                                            <p:cond delay="800"/>
                                          </p:stCondLst>
                                        </p:cTn>
                                        <p:tgtEl>
                                          <p:spTgt spid="89"/>
                                        </p:tgtEl>
                                        <p:attrNameLst>
                                          <p:attrName>r</p:attrName>
                                        </p:attrNameLst>
                                      </p:cBhvr>
                                    </p:animRot>
                                  </p:childTnLst>
                                </p:cTn>
                              </p:par>
                            </p:childTnLst>
                          </p:cTn>
                        </p:par>
                        <p:par>
                          <p:cTn id="91" fill="hold">
                            <p:stCondLst>
                              <p:cond delay="5000"/>
                            </p:stCondLst>
                            <p:childTnLst>
                              <p:par>
                                <p:cTn id="92" presetID="10" presetClass="entr" presetSubtype="0" fill="hold" grpId="1"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500"/>
                                        <p:tgtEl>
                                          <p:spTgt spid="75"/>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par>
                                <p:cTn id="98" presetID="10" presetClass="entr" presetSubtype="0" fill="hold" grpId="1" nodeType="withEffect">
                                  <p:stCondLst>
                                    <p:cond delay="0"/>
                                  </p:stCondLst>
                                  <p:childTnLst>
                                    <p:set>
                                      <p:cBhvr>
                                        <p:cTn id="99" dur="1" fill="hold">
                                          <p:stCondLst>
                                            <p:cond delay="0"/>
                                          </p:stCondLst>
                                        </p:cTn>
                                        <p:tgtEl>
                                          <p:spTgt spid="77"/>
                                        </p:tgtEl>
                                        <p:attrNameLst>
                                          <p:attrName>style.visibility</p:attrName>
                                        </p:attrNameLst>
                                      </p:cBhvr>
                                      <p:to>
                                        <p:strVal val="visible"/>
                                      </p:to>
                                    </p:set>
                                    <p:animEffect transition="in" filter="fade">
                                      <p:cBhvr>
                                        <p:cTn id="100" dur="500"/>
                                        <p:tgtEl>
                                          <p:spTgt spid="77"/>
                                        </p:tgtEl>
                                      </p:cBhvr>
                                    </p:animEffect>
                                  </p:childTnLst>
                                </p:cTn>
                              </p:par>
                              <p:par>
                                <p:cTn id="101" presetID="10" presetClass="entr" presetSubtype="0" fill="hold" grpId="1" nodeType="with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500"/>
                                        <p:tgtEl>
                                          <p:spTgt spid="78"/>
                                        </p:tgtEl>
                                      </p:cBhvr>
                                    </p:animEffect>
                                  </p:childTnLst>
                                </p:cTn>
                              </p:par>
                              <p:par>
                                <p:cTn id="104" presetID="10" presetClass="entr" presetSubtype="0" fill="hold" grpId="1" nodeType="withEffect">
                                  <p:stCondLst>
                                    <p:cond delay="0"/>
                                  </p:stCondLst>
                                  <p:childTnLst>
                                    <p:set>
                                      <p:cBhvr>
                                        <p:cTn id="105" dur="1" fill="hold">
                                          <p:stCondLst>
                                            <p:cond delay="0"/>
                                          </p:stCondLst>
                                        </p:cTn>
                                        <p:tgtEl>
                                          <p:spTgt spid="79"/>
                                        </p:tgtEl>
                                        <p:attrNameLst>
                                          <p:attrName>style.visibility</p:attrName>
                                        </p:attrNameLst>
                                      </p:cBhvr>
                                      <p:to>
                                        <p:strVal val="visible"/>
                                      </p:to>
                                    </p:set>
                                    <p:animEffect transition="in" filter="fade">
                                      <p:cBhvr>
                                        <p:cTn id="106" dur="500"/>
                                        <p:tgtEl>
                                          <p:spTgt spid="79"/>
                                        </p:tgtEl>
                                      </p:cBhvr>
                                    </p:animEffect>
                                  </p:childTnLst>
                                </p:cTn>
                              </p:par>
                              <p:par>
                                <p:cTn id="107" presetID="10" presetClass="entr" presetSubtype="0" fill="hold" grpId="1" nodeType="withEffect">
                                  <p:stCondLst>
                                    <p:cond delay="0"/>
                                  </p:stCondLst>
                                  <p:childTnLst>
                                    <p:set>
                                      <p:cBhvr>
                                        <p:cTn id="108" dur="1" fill="hold">
                                          <p:stCondLst>
                                            <p:cond delay="0"/>
                                          </p:stCondLst>
                                        </p:cTn>
                                        <p:tgtEl>
                                          <p:spTgt spid="80"/>
                                        </p:tgtEl>
                                        <p:attrNameLst>
                                          <p:attrName>style.visibility</p:attrName>
                                        </p:attrNameLst>
                                      </p:cBhvr>
                                      <p:to>
                                        <p:strVal val="visible"/>
                                      </p:to>
                                    </p:set>
                                    <p:animEffect transition="in" filter="fade">
                                      <p:cBhvr>
                                        <p:cTn id="109" dur="500"/>
                                        <p:tgtEl>
                                          <p:spTgt spid="80"/>
                                        </p:tgtEl>
                                      </p:cBhvr>
                                    </p:animEffect>
                                  </p:childTnLst>
                                </p:cTn>
                              </p:par>
                              <p:par>
                                <p:cTn id="110" presetID="10" presetClass="entr" presetSubtype="0" fill="hold" grpId="1" nodeType="withEffect">
                                  <p:stCondLst>
                                    <p:cond delay="0"/>
                                  </p:stCondLst>
                                  <p:childTnLst>
                                    <p:set>
                                      <p:cBhvr>
                                        <p:cTn id="111" dur="1" fill="hold">
                                          <p:stCondLst>
                                            <p:cond delay="0"/>
                                          </p:stCondLst>
                                        </p:cTn>
                                        <p:tgtEl>
                                          <p:spTgt spid="81"/>
                                        </p:tgtEl>
                                        <p:attrNameLst>
                                          <p:attrName>style.visibility</p:attrName>
                                        </p:attrNameLst>
                                      </p:cBhvr>
                                      <p:to>
                                        <p:strVal val="visible"/>
                                      </p:to>
                                    </p:set>
                                    <p:animEffect transition="in" filter="fade">
                                      <p:cBhvr>
                                        <p:cTn id="112" dur="500"/>
                                        <p:tgtEl>
                                          <p:spTgt spid="81"/>
                                        </p:tgtEl>
                                      </p:cBhvr>
                                    </p:animEffect>
                                  </p:childTnLst>
                                </p:cTn>
                              </p:par>
                              <p:par>
                                <p:cTn id="113" presetID="10" presetClass="entr" presetSubtype="0" fill="hold" grpId="1" nodeType="withEffect">
                                  <p:stCondLst>
                                    <p:cond delay="0"/>
                                  </p:stCondLst>
                                  <p:childTnLst>
                                    <p:set>
                                      <p:cBhvr>
                                        <p:cTn id="114" dur="1" fill="hold">
                                          <p:stCondLst>
                                            <p:cond delay="0"/>
                                          </p:stCondLst>
                                        </p:cTn>
                                        <p:tgtEl>
                                          <p:spTgt spid="82"/>
                                        </p:tgtEl>
                                        <p:attrNameLst>
                                          <p:attrName>style.visibility</p:attrName>
                                        </p:attrNameLst>
                                      </p:cBhvr>
                                      <p:to>
                                        <p:strVal val="visible"/>
                                      </p:to>
                                    </p:set>
                                    <p:animEffect transition="in" filter="fade">
                                      <p:cBhvr>
                                        <p:cTn id="115" dur="500"/>
                                        <p:tgtEl>
                                          <p:spTgt spid="82"/>
                                        </p:tgtEl>
                                      </p:cBhvr>
                                    </p:animEffect>
                                  </p:childTnLst>
                                </p:cTn>
                              </p:par>
                              <p:par>
                                <p:cTn id="116" presetID="10" presetClass="entr" presetSubtype="0" fill="hold" grpId="1" nodeType="withEffect">
                                  <p:stCondLst>
                                    <p:cond delay="0"/>
                                  </p:stCondLst>
                                  <p:childTnLst>
                                    <p:set>
                                      <p:cBhvr>
                                        <p:cTn id="117" dur="1" fill="hold">
                                          <p:stCondLst>
                                            <p:cond delay="0"/>
                                          </p:stCondLst>
                                        </p:cTn>
                                        <p:tgtEl>
                                          <p:spTgt spid="83"/>
                                        </p:tgtEl>
                                        <p:attrNameLst>
                                          <p:attrName>style.visibility</p:attrName>
                                        </p:attrNameLst>
                                      </p:cBhvr>
                                      <p:to>
                                        <p:strVal val="visible"/>
                                      </p:to>
                                    </p:set>
                                    <p:animEffect transition="in" filter="fade">
                                      <p:cBhvr>
                                        <p:cTn id="118" dur="500"/>
                                        <p:tgtEl>
                                          <p:spTgt spid="83"/>
                                        </p:tgtEl>
                                      </p:cBhvr>
                                    </p:animEffect>
                                  </p:childTnLst>
                                </p:cTn>
                              </p:par>
                              <p:par>
                                <p:cTn id="119" presetID="10" presetClass="entr" presetSubtype="0" fill="hold" grpId="1" nodeType="withEffect">
                                  <p:stCondLst>
                                    <p:cond delay="0"/>
                                  </p:stCondLst>
                                  <p:childTnLst>
                                    <p:set>
                                      <p:cBhvr>
                                        <p:cTn id="120" dur="1" fill="hold">
                                          <p:stCondLst>
                                            <p:cond delay="0"/>
                                          </p:stCondLst>
                                        </p:cTn>
                                        <p:tgtEl>
                                          <p:spTgt spid="84"/>
                                        </p:tgtEl>
                                        <p:attrNameLst>
                                          <p:attrName>style.visibility</p:attrName>
                                        </p:attrNameLst>
                                      </p:cBhvr>
                                      <p:to>
                                        <p:strVal val="visible"/>
                                      </p:to>
                                    </p:set>
                                    <p:animEffect transition="in" filter="fade">
                                      <p:cBhvr>
                                        <p:cTn id="121" dur="500"/>
                                        <p:tgtEl>
                                          <p:spTgt spid="84"/>
                                        </p:tgtEl>
                                      </p:cBhvr>
                                    </p:animEffect>
                                  </p:childTnLst>
                                </p:cTn>
                              </p:par>
                            </p:childTnLst>
                          </p:cTn>
                        </p:par>
                        <p:par>
                          <p:cTn id="122" fill="hold">
                            <p:stCondLst>
                              <p:cond delay="5500"/>
                            </p:stCondLst>
                            <p:childTnLst>
                              <p:par>
                                <p:cTn id="123"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4" dur="2000" fill="hold"/>
                                        <p:tgtEl>
                                          <p:spTgt spid="75"/>
                                        </p:tgtEl>
                                        <p:attrNameLst>
                                          <p:attrName>ppt_x</p:attrName>
                                          <p:attrName>ppt_y</p:attrName>
                                        </p:attrNameLst>
                                      </p:cBhvr>
                                      <p:rCtr x="17" y="18981"/>
                                    </p:animMotion>
                                  </p:childTnLst>
                                </p:cTn>
                              </p:par>
                              <p:par>
                                <p:cTn id="125"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6" dur="2000" fill="hold"/>
                                        <p:tgtEl>
                                          <p:spTgt spid="76"/>
                                        </p:tgtEl>
                                        <p:attrNameLst>
                                          <p:attrName>ppt_x</p:attrName>
                                          <p:attrName>ppt_y</p:attrName>
                                        </p:attrNameLst>
                                      </p:cBhvr>
                                      <p:rCtr x="17" y="18981"/>
                                    </p:animMotion>
                                  </p:childTnLst>
                                </p:cTn>
                              </p:par>
                              <p:par>
                                <p:cTn id="127"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8" dur="2000" fill="hold"/>
                                        <p:tgtEl>
                                          <p:spTgt spid="77"/>
                                        </p:tgtEl>
                                        <p:attrNameLst>
                                          <p:attrName>ppt_x</p:attrName>
                                          <p:attrName>ppt_y</p:attrName>
                                        </p:attrNameLst>
                                      </p:cBhvr>
                                      <p:rCtr x="17" y="18981"/>
                                    </p:animMotion>
                                  </p:childTnLst>
                                </p:cTn>
                              </p:par>
                              <p:par>
                                <p:cTn id="129"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0" dur="2000" fill="hold"/>
                                        <p:tgtEl>
                                          <p:spTgt spid="78"/>
                                        </p:tgtEl>
                                        <p:attrNameLst>
                                          <p:attrName>ppt_x</p:attrName>
                                          <p:attrName>ppt_y</p:attrName>
                                        </p:attrNameLst>
                                      </p:cBhvr>
                                      <p:rCtr x="17" y="18981"/>
                                    </p:animMotion>
                                  </p:childTnLst>
                                </p:cTn>
                              </p:par>
                              <p:par>
                                <p:cTn id="131"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2" dur="2000" fill="hold"/>
                                        <p:tgtEl>
                                          <p:spTgt spid="79"/>
                                        </p:tgtEl>
                                        <p:attrNameLst>
                                          <p:attrName>ppt_x</p:attrName>
                                          <p:attrName>ppt_y</p:attrName>
                                        </p:attrNameLst>
                                      </p:cBhvr>
                                      <p:rCtr x="17" y="18981"/>
                                    </p:animMotion>
                                  </p:childTnLst>
                                </p:cTn>
                              </p:par>
                              <p:par>
                                <p:cTn id="133"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4" dur="2000" fill="hold"/>
                                        <p:tgtEl>
                                          <p:spTgt spid="80"/>
                                        </p:tgtEl>
                                        <p:attrNameLst>
                                          <p:attrName>ppt_x</p:attrName>
                                          <p:attrName>ppt_y</p:attrName>
                                        </p:attrNameLst>
                                      </p:cBhvr>
                                      <p:rCtr x="17" y="18981"/>
                                    </p:animMotion>
                                  </p:childTnLst>
                                </p:cTn>
                              </p:par>
                              <p:par>
                                <p:cTn id="135"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6" dur="2000" fill="hold"/>
                                        <p:tgtEl>
                                          <p:spTgt spid="81"/>
                                        </p:tgtEl>
                                        <p:attrNameLst>
                                          <p:attrName>ppt_x</p:attrName>
                                          <p:attrName>ppt_y</p:attrName>
                                        </p:attrNameLst>
                                      </p:cBhvr>
                                      <p:rCtr x="17" y="18981"/>
                                    </p:animMotion>
                                  </p:childTnLst>
                                </p:cTn>
                              </p:par>
                              <p:par>
                                <p:cTn id="137"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8" dur="2000" fill="hold"/>
                                        <p:tgtEl>
                                          <p:spTgt spid="82"/>
                                        </p:tgtEl>
                                        <p:attrNameLst>
                                          <p:attrName>ppt_x</p:attrName>
                                          <p:attrName>ppt_y</p:attrName>
                                        </p:attrNameLst>
                                      </p:cBhvr>
                                      <p:rCtr x="17" y="18981"/>
                                    </p:animMotion>
                                  </p:childTnLst>
                                </p:cTn>
                              </p:par>
                              <p:par>
                                <p:cTn id="139"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0" dur="2000" fill="hold"/>
                                        <p:tgtEl>
                                          <p:spTgt spid="83"/>
                                        </p:tgtEl>
                                        <p:attrNameLst>
                                          <p:attrName>ppt_x</p:attrName>
                                          <p:attrName>ppt_y</p:attrName>
                                        </p:attrNameLst>
                                      </p:cBhvr>
                                      <p:rCtr x="17" y="18981"/>
                                    </p:animMotion>
                                  </p:childTnLst>
                                </p:cTn>
                              </p:par>
                              <p:par>
                                <p:cTn id="141"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2" dur="2000" fill="hold"/>
                                        <p:tgtEl>
                                          <p:spTgt spid="84"/>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74" grpId="0"/>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p:bldP spid="86" grpId="0" animBg="1"/>
      <p:bldP spid="8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33"/>
          <p:cNvSpPr/>
          <p:nvPr/>
        </p:nvSpPr>
        <p:spPr>
          <a:xfrm>
            <a:off x="1548452" y="3116282"/>
            <a:ext cx="1863481" cy="1863481"/>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椭圆 34"/>
          <p:cNvSpPr/>
          <p:nvPr/>
        </p:nvSpPr>
        <p:spPr>
          <a:xfrm>
            <a:off x="3762121" y="1712491"/>
            <a:ext cx="432354" cy="43247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1</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36" name="直接连接符 35"/>
          <p:cNvCxnSpPr/>
          <p:nvPr/>
        </p:nvCxnSpPr>
        <p:spPr>
          <a:xfrm>
            <a:off x="4194862" y="1941055"/>
            <a:ext cx="755083" cy="0"/>
          </a:xfrm>
          <a:prstGeom prst="line">
            <a:avLst/>
          </a:prstGeom>
          <a:noFill/>
          <a:ln w="6350" cap="flat" cmpd="sng" algn="ctr">
            <a:solidFill>
              <a:sysClr val="window" lastClr="FFFFFF">
                <a:lumMod val="50000"/>
              </a:sysClr>
            </a:solidFill>
            <a:prstDash val="dash"/>
            <a:tailEnd type="oval" w="sm" len="sm"/>
          </a:ln>
          <a:effectLst/>
        </p:spPr>
      </p:cxnSp>
      <p:sp>
        <p:nvSpPr>
          <p:cNvPr id="37" name="TextBox 36"/>
          <p:cNvSpPr txBox="1"/>
          <p:nvPr/>
        </p:nvSpPr>
        <p:spPr>
          <a:xfrm>
            <a:off x="1727741" y="3892957"/>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市场推广方案</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8" name="椭圆 37"/>
          <p:cNvSpPr/>
          <p:nvPr/>
        </p:nvSpPr>
        <p:spPr>
          <a:xfrm>
            <a:off x="1548452" y="1604507"/>
            <a:ext cx="1863481" cy="1863481"/>
          </a:xfrm>
          <a:prstGeom prst="ellipse">
            <a:avLst/>
          </a:prstGeom>
          <a:solidFill>
            <a:srgbClr val="C00000"/>
          </a:solidFill>
          <a:ln w="762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KSO_Shape"/>
          <p:cNvSpPr>
            <a:spLocks/>
          </p:cNvSpPr>
          <p:nvPr/>
        </p:nvSpPr>
        <p:spPr bwMode="auto">
          <a:xfrm>
            <a:off x="1851912" y="2135588"/>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40" name="标题 11"/>
          <p:cNvSpPr txBox="1">
            <a:spLocks/>
          </p:cNvSpPr>
          <p:nvPr/>
        </p:nvSpPr>
        <p:spPr>
          <a:xfrm>
            <a:off x="4966816" y="177565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41" name="椭圆 40"/>
          <p:cNvSpPr/>
          <p:nvPr/>
        </p:nvSpPr>
        <p:spPr>
          <a:xfrm>
            <a:off x="3762122" y="2252411"/>
            <a:ext cx="432354" cy="432476"/>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2</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42" name="直接连接符 41"/>
          <p:cNvCxnSpPr/>
          <p:nvPr/>
        </p:nvCxnSpPr>
        <p:spPr>
          <a:xfrm>
            <a:off x="4194863" y="2480975"/>
            <a:ext cx="755083" cy="0"/>
          </a:xfrm>
          <a:prstGeom prst="line">
            <a:avLst/>
          </a:prstGeom>
          <a:noFill/>
          <a:ln w="6350" cap="flat" cmpd="sng" algn="ctr">
            <a:solidFill>
              <a:sysClr val="window" lastClr="FFFFFF">
                <a:lumMod val="50000"/>
              </a:sysClr>
            </a:solidFill>
            <a:prstDash val="dash"/>
            <a:tailEnd type="oval" w="sm" len="sm"/>
          </a:ln>
          <a:effectLst/>
        </p:spPr>
      </p:cxnSp>
      <p:sp>
        <p:nvSpPr>
          <p:cNvPr id="43" name="标题 11"/>
          <p:cNvSpPr txBox="1">
            <a:spLocks/>
          </p:cNvSpPr>
          <p:nvPr/>
        </p:nvSpPr>
        <p:spPr>
          <a:xfrm>
            <a:off x="4966817" y="231557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44" name="椭圆 43"/>
          <p:cNvSpPr/>
          <p:nvPr/>
        </p:nvSpPr>
        <p:spPr>
          <a:xfrm>
            <a:off x="3762122" y="2804927"/>
            <a:ext cx="432354" cy="43247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3</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45" name="直接连接符 44"/>
          <p:cNvCxnSpPr/>
          <p:nvPr/>
        </p:nvCxnSpPr>
        <p:spPr>
          <a:xfrm>
            <a:off x="4194863" y="3033491"/>
            <a:ext cx="755083" cy="0"/>
          </a:xfrm>
          <a:prstGeom prst="line">
            <a:avLst/>
          </a:prstGeom>
          <a:noFill/>
          <a:ln w="6350" cap="flat" cmpd="sng" algn="ctr">
            <a:solidFill>
              <a:sysClr val="window" lastClr="FFFFFF">
                <a:lumMod val="50000"/>
              </a:sysClr>
            </a:solidFill>
            <a:prstDash val="dash"/>
            <a:tailEnd type="oval" w="sm" len="sm"/>
          </a:ln>
          <a:effectLst/>
        </p:spPr>
      </p:cxnSp>
      <p:sp>
        <p:nvSpPr>
          <p:cNvPr id="46" name="标题 11"/>
          <p:cNvSpPr txBox="1">
            <a:spLocks/>
          </p:cNvSpPr>
          <p:nvPr/>
        </p:nvSpPr>
        <p:spPr>
          <a:xfrm>
            <a:off x="4966817" y="2868093"/>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47" name="椭圆 46"/>
          <p:cNvSpPr/>
          <p:nvPr/>
        </p:nvSpPr>
        <p:spPr>
          <a:xfrm>
            <a:off x="3762122" y="3344846"/>
            <a:ext cx="432354" cy="432476"/>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4</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48" name="直接连接符 47"/>
          <p:cNvCxnSpPr/>
          <p:nvPr/>
        </p:nvCxnSpPr>
        <p:spPr>
          <a:xfrm>
            <a:off x="4194863" y="3573410"/>
            <a:ext cx="755083" cy="0"/>
          </a:xfrm>
          <a:prstGeom prst="line">
            <a:avLst/>
          </a:prstGeom>
          <a:noFill/>
          <a:ln w="6350" cap="flat" cmpd="sng" algn="ctr">
            <a:solidFill>
              <a:sysClr val="window" lastClr="FFFFFF">
                <a:lumMod val="50000"/>
              </a:sysClr>
            </a:solidFill>
            <a:prstDash val="dash"/>
            <a:tailEnd type="oval" w="sm" len="sm"/>
          </a:ln>
          <a:effectLst/>
        </p:spPr>
      </p:cxnSp>
      <p:sp>
        <p:nvSpPr>
          <p:cNvPr id="49" name="标题 11"/>
          <p:cNvSpPr txBox="1">
            <a:spLocks/>
          </p:cNvSpPr>
          <p:nvPr/>
        </p:nvSpPr>
        <p:spPr>
          <a:xfrm>
            <a:off x="4966818" y="340801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50" name="椭圆 49"/>
          <p:cNvSpPr/>
          <p:nvPr/>
        </p:nvSpPr>
        <p:spPr>
          <a:xfrm>
            <a:off x="3762122" y="3884765"/>
            <a:ext cx="432354" cy="43247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5</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51" name="直接连接符 50"/>
          <p:cNvCxnSpPr/>
          <p:nvPr/>
        </p:nvCxnSpPr>
        <p:spPr>
          <a:xfrm>
            <a:off x="4194863" y="4113329"/>
            <a:ext cx="755083" cy="0"/>
          </a:xfrm>
          <a:prstGeom prst="line">
            <a:avLst/>
          </a:prstGeom>
          <a:noFill/>
          <a:ln w="6350" cap="flat" cmpd="sng" algn="ctr">
            <a:solidFill>
              <a:sysClr val="window" lastClr="FFFFFF">
                <a:lumMod val="50000"/>
              </a:sysClr>
            </a:solidFill>
            <a:prstDash val="dash"/>
            <a:tailEnd type="oval" w="sm" len="sm"/>
          </a:ln>
          <a:effectLst/>
        </p:spPr>
      </p:cxnSp>
      <p:sp>
        <p:nvSpPr>
          <p:cNvPr id="52" name="标题 11"/>
          <p:cNvSpPr txBox="1">
            <a:spLocks/>
          </p:cNvSpPr>
          <p:nvPr/>
        </p:nvSpPr>
        <p:spPr>
          <a:xfrm>
            <a:off x="4966817" y="394793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53" name="椭圆 52"/>
          <p:cNvSpPr/>
          <p:nvPr/>
        </p:nvSpPr>
        <p:spPr>
          <a:xfrm>
            <a:off x="3762122" y="4424685"/>
            <a:ext cx="432354" cy="432476"/>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6</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54" name="直接连接符 53"/>
          <p:cNvCxnSpPr/>
          <p:nvPr/>
        </p:nvCxnSpPr>
        <p:spPr>
          <a:xfrm>
            <a:off x="4194863" y="4653249"/>
            <a:ext cx="755083" cy="0"/>
          </a:xfrm>
          <a:prstGeom prst="line">
            <a:avLst/>
          </a:prstGeom>
          <a:noFill/>
          <a:ln w="6350" cap="flat" cmpd="sng" algn="ctr">
            <a:solidFill>
              <a:sysClr val="window" lastClr="FFFFFF">
                <a:lumMod val="50000"/>
              </a:sysClr>
            </a:solidFill>
            <a:prstDash val="dash"/>
            <a:tailEnd type="oval" w="sm" len="sm"/>
          </a:ln>
          <a:effectLst/>
        </p:spPr>
      </p:cxnSp>
      <p:sp>
        <p:nvSpPr>
          <p:cNvPr id="55" name="标题 11"/>
          <p:cNvSpPr txBox="1">
            <a:spLocks/>
          </p:cNvSpPr>
          <p:nvPr/>
        </p:nvSpPr>
        <p:spPr>
          <a:xfrm>
            <a:off x="4966818" y="4487851"/>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56" name="圆角矩形 55"/>
          <p:cNvSpPr/>
          <p:nvPr/>
        </p:nvSpPr>
        <p:spPr>
          <a:xfrm>
            <a:off x="-179291" y="2076633"/>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圆角矩形 56"/>
          <p:cNvSpPr/>
          <p:nvPr/>
        </p:nvSpPr>
        <p:spPr>
          <a:xfrm>
            <a:off x="-287273" y="161679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标题 4"/>
          <p:cNvSpPr txBox="1">
            <a:spLocks/>
          </p:cNvSpPr>
          <p:nvPr/>
        </p:nvSpPr>
        <p:spPr>
          <a:xfrm>
            <a:off x="36677" y="2092552"/>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9" name="标题 4"/>
          <p:cNvSpPr txBox="1">
            <a:spLocks/>
          </p:cNvSpPr>
          <p:nvPr/>
        </p:nvSpPr>
        <p:spPr>
          <a:xfrm>
            <a:off x="36678" y="161679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圆角矩形 59"/>
          <p:cNvSpPr/>
          <p:nvPr/>
        </p:nvSpPr>
        <p:spPr>
          <a:xfrm>
            <a:off x="-287274" y="185152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标题 4"/>
          <p:cNvSpPr txBox="1">
            <a:spLocks/>
          </p:cNvSpPr>
          <p:nvPr/>
        </p:nvSpPr>
        <p:spPr>
          <a:xfrm>
            <a:off x="36678" y="185152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2" name="圆角矩形 61"/>
          <p:cNvSpPr/>
          <p:nvPr/>
        </p:nvSpPr>
        <p:spPr>
          <a:xfrm>
            <a:off x="-287274" y="236701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标题 4"/>
          <p:cNvSpPr txBox="1">
            <a:spLocks/>
          </p:cNvSpPr>
          <p:nvPr/>
        </p:nvSpPr>
        <p:spPr>
          <a:xfrm>
            <a:off x="36678" y="236701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287274" y="259655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36678" y="259655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anim calcmode="lin" valueType="num">
                                      <p:cBhvr>
                                        <p:cTn id="10" dur="500" fill="hold"/>
                                        <p:tgtEl>
                                          <p:spTgt spid="39"/>
                                        </p:tgtEl>
                                        <p:attrNameLst>
                                          <p:attrName>ppt_x</p:attrName>
                                        </p:attrNameLst>
                                      </p:cBhvr>
                                      <p:tavLst>
                                        <p:tav tm="0">
                                          <p:val>
                                            <p:fltVal val="0.5"/>
                                          </p:val>
                                        </p:tav>
                                        <p:tav tm="100000">
                                          <p:val>
                                            <p:strVal val="#ppt_x"/>
                                          </p:val>
                                        </p:tav>
                                      </p:tavLst>
                                    </p:anim>
                                    <p:anim calcmode="lin" valueType="num">
                                      <p:cBhvr>
                                        <p:cTn id="11" dur="500" fill="hold"/>
                                        <p:tgtEl>
                                          <p:spTgt spid="39"/>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anim calcmode="lin" valueType="num">
                                      <p:cBhvr>
                                        <p:cTn id="17" dur="500" fill="hold"/>
                                        <p:tgtEl>
                                          <p:spTgt spid="38"/>
                                        </p:tgtEl>
                                        <p:attrNameLst>
                                          <p:attrName>ppt_x</p:attrName>
                                        </p:attrNameLst>
                                      </p:cBhvr>
                                      <p:tavLst>
                                        <p:tav tm="0">
                                          <p:val>
                                            <p:fltVal val="0.5"/>
                                          </p:val>
                                        </p:tav>
                                        <p:tav tm="100000">
                                          <p:val>
                                            <p:strVal val="#ppt_x"/>
                                          </p:val>
                                        </p:tav>
                                      </p:tavLst>
                                    </p:anim>
                                    <p:anim calcmode="lin" valueType="num">
                                      <p:cBhvr>
                                        <p:cTn id="18" dur="500" fill="hold"/>
                                        <p:tgtEl>
                                          <p:spTgt spid="38"/>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fltVal val="0.5"/>
                                          </p:val>
                                        </p:tav>
                                        <p:tav tm="100000">
                                          <p:val>
                                            <p:strVal val="#ppt_x"/>
                                          </p:val>
                                        </p:tav>
                                      </p:tavLst>
                                    </p:anim>
                                    <p:anim calcmode="lin" valueType="num">
                                      <p:cBhvr>
                                        <p:cTn id="25" dur="500" fill="hold"/>
                                        <p:tgtEl>
                                          <p:spTgt spid="37"/>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anim calcmode="lin" valueType="num">
                                      <p:cBhvr>
                                        <p:cTn id="31" dur="500" fill="hold"/>
                                        <p:tgtEl>
                                          <p:spTgt spid="34"/>
                                        </p:tgtEl>
                                        <p:attrNameLst>
                                          <p:attrName>ppt_x</p:attrName>
                                        </p:attrNameLst>
                                      </p:cBhvr>
                                      <p:tavLst>
                                        <p:tav tm="0">
                                          <p:val>
                                            <p:fltVal val="0.5"/>
                                          </p:val>
                                        </p:tav>
                                        <p:tav tm="100000">
                                          <p:val>
                                            <p:strVal val="#ppt_x"/>
                                          </p:val>
                                        </p:tav>
                                      </p:tavLst>
                                    </p:anim>
                                    <p:anim calcmode="lin" valueType="num">
                                      <p:cBhvr>
                                        <p:cTn id="32" dur="500" fill="hold"/>
                                        <p:tgtEl>
                                          <p:spTgt spid="34"/>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500"/>
                                        <p:tgtEl>
                                          <p:spTgt spid="35"/>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wipe(left)">
                                      <p:cBhvr>
                                        <p:cTn id="54" dur="500"/>
                                        <p:tgtEl>
                                          <p:spTgt spid="42"/>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ppt_w</p:attrName>
                                        </p:attrNameLst>
                                      </p:cBhvr>
                                      <p:tavLst>
                                        <p:tav tm="0">
                                          <p:val>
                                            <p:fltVal val="0"/>
                                          </p:val>
                                        </p:tav>
                                        <p:tav tm="100000">
                                          <p:val>
                                            <p:strVal val="#ppt_w"/>
                                          </p:val>
                                        </p:tav>
                                      </p:tavLst>
                                    </p:anim>
                                    <p:anim calcmode="lin" valueType="num">
                                      <p:cBhvr>
                                        <p:cTn id="59" dur="500" fill="hold"/>
                                        <p:tgtEl>
                                          <p:spTgt spid="43"/>
                                        </p:tgtEl>
                                        <p:attrNameLst>
                                          <p:attrName>ppt_h</p:attrName>
                                        </p:attrNameLst>
                                      </p:cBhvr>
                                      <p:tavLst>
                                        <p:tav tm="0">
                                          <p:val>
                                            <p:fltVal val="0"/>
                                          </p:val>
                                        </p:tav>
                                        <p:tav tm="100000">
                                          <p:val>
                                            <p:strVal val="#ppt_h"/>
                                          </p:val>
                                        </p:tav>
                                      </p:tavLst>
                                    </p:anim>
                                    <p:animEffect transition="in" filter="fade">
                                      <p:cBhvr>
                                        <p:cTn id="60" dur="500"/>
                                        <p:tgtEl>
                                          <p:spTgt spid="43"/>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p:cTn id="72" dur="500" fill="hold"/>
                                        <p:tgtEl>
                                          <p:spTgt spid="46"/>
                                        </p:tgtEl>
                                        <p:attrNameLst>
                                          <p:attrName>ppt_w</p:attrName>
                                        </p:attrNameLst>
                                      </p:cBhvr>
                                      <p:tavLst>
                                        <p:tav tm="0">
                                          <p:val>
                                            <p:fltVal val="0"/>
                                          </p:val>
                                        </p:tav>
                                        <p:tav tm="100000">
                                          <p:val>
                                            <p:strVal val="#ppt_w"/>
                                          </p:val>
                                        </p:tav>
                                      </p:tavLst>
                                    </p:anim>
                                    <p:anim calcmode="lin" valueType="num">
                                      <p:cBhvr>
                                        <p:cTn id="73" dur="500" fill="hold"/>
                                        <p:tgtEl>
                                          <p:spTgt spid="46"/>
                                        </p:tgtEl>
                                        <p:attrNameLst>
                                          <p:attrName>ppt_h</p:attrName>
                                        </p:attrNameLst>
                                      </p:cBhvr>
                                      <p:tavLst>
                                        <p:tav tm="0">
                                          <p:val>
                                            <p:fltVal val="0"/>
                                          </p:val>
                                        </p:tav>
                                        <p:tav tm="100000">
                                          <p:val>
                                            <p:strVal val="#ppt_h"/>
                                          </p:val>
                                        </p:tav>
                                      </p:tavLst>
                                    </p:anim>
                                    <p:animEffect transition="in" filter="fade">
                                      <p:cBhvr>
                                        <p:cTn id="74" dur="500"/>
                                        <p:tgtEl>
                                          <p:spTgt spid="46"/>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500"/>
                                        <p:tgtEl>
                                          <p:spTgt spid="47"/>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wipe(left)">
                                      <p:cBhvr>
                                        <p:cTn id="82" dur="500"/>
                                        <p:tgtEl>
                                          <p:spTgt spid="48"/>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9"/>
                                        </p:tgtEl>
                                        <p:attrNameLst>
                                          <p:attrName>style.visibility</p:attrName>
                                        </p:attrNameLst>
                                      </p:cBhvr>
                                      <p:to>
                                        <p:strVal val="visible"/>
                                      </p:to>
                                    </p:set>
                                    <p:anim calcmode="lin" valueType="num">
                                      <p:cBhvr>
                                        <p:cTn id="86" dur="500" fill="hold"/>
                                        <p:tgtEl>
                                          <p:spTgt spid="49"/>
                                        </p:tgtEl>
                                        <p:attrNameLst>
                                          <p:attrName>ppt_w</p:attrName>
                                        </p:attrNameLst>
                                      </p:cBhvr>
                                      <p:tavLst>
                                        <p:tav tm="0">
                                          <p:val>
                                            <p:fltVal val="0"/>
                                          </p:val>
                                        </p:tav>
                                        <p:tav tm="100000">
                                          <p:val>
                                            <p:strVal val="#ppt_w"/>
                                          </p:val>
                                        </p:tav>
                                      </p:tavLst>
                                    </p:anim>
                                    <p:anim calcmode="lin" valueType="num">
                                      <p:cBhvr>
                                        <p:cTn id="87" dur="500" fill="hold"/>
                                        <p:tgtEl>
                                          <p:spTgt spid="49"/>
                                        </p:tgtEl>
                                        <p:attrNameLst>
                                          <p:attrName>ppt_h</p:attrName>
                                        </p:attrNameLst>
                                      </p:cBhvr>
                                      <p:tavLst>
                                        <p:tav tm="0">
                                          <p:val>
                                            <p:fltVal val="0"/>
                                          </p:val>
                                        </p:tav>
                                        <p:tav tm="100000">
                                          <p:val>
                                            <p:strVal val="#ppt_h"/>
                                          </p:val>
                                        </p:tav>
                                      </p:tavLst>
                                    </p:anim>
                                    <p:animEffect transition="in" filter="fade">
                                      <p:cBhvr>
                                        <p:cTn id="88" dur="500"/>
                                        <p:tgtEl>
                                          <p:spTgt spid="49"/>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500"/>
                                        <p:tgtEl>
                                          <p:spTgt spid="50"/>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wipe(left)">
                                      <p:cBhvr>
                                        <p:cTn id="96" dur="500"/>
                                        <p:tgtEl>
                                          <p:spTgt spid="51"/>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2"/>
                                        </p:tgtEl>
                                        <p:attrNameLst>
                                          <p:attrName>style.visibility</p:attrName>
                                        </p:attrNameLst>
                                      </p:cBhvr>
                                      <p:to>
                                        <p:strVal val="visible"/>
                                      </p:to>
                                    </p:set>
                                    <p:anim calcmode="lin" valueType="num">
                                      <p:cBhvr>
                                        <p:cTn id="100" dur="500" fill="hold"/>
                                        <p:tgtEl>
                                          <p:spTgt spid="52"/>
                                        </p:tgtEl>
                                        <p:attrNameLst>
                                          <p:attrName>ppt_w</p:attrName>
                                        </p:attrNameLst>
                                      </p:cBhvr>
                                      <p:tavLst>
                                        <p:tav tm="0">
                                          <p:val>
                                            <p:fltVal val="0"/>
                                          </p:val>
                                        </p:tav>
                                        <p:tav tm="100000">
                                          <p:val>
                                            <p:strVal val="#ppt_w"/>
                                          </p:val>
                                        </p:tav>
                                      </p:tavLst>
                                    </p:anim>
                                    <p:anim calcmode="lin" valueType="num">
                                      <p:cBhvr>
                                        <p:cTn id="101" dur="500" fill="hold"/>
                                        <p:tgtEl>
                                          <p:spTgt spid="52"/>
                                        </p:tgtEl>
                                        <p:attrNameLst>
                                          <p:attrName>ppt_h</p:attrName>
                                        </p:attrNameLst>
                                      </p:cBhvr>
                                      <p:tavLst>
                                        <p:tav tm="0">
                                          <p:val>
                                            <p:fltVal val="0"/>
                                          </p:val>
                                        </p:tav>
                                        <p:tav tm="100000">
                                          <p:val>
                                            <p:strVal val="#ppt_h"/>
                                          </p:val>
                                        </p:tav>
                                      </p:tavLst>
                                    </p:anim>
                                    <p:animEffect transition="in" filter="fade">
                                      <p:cBhvr>
                                        <p:cTn id="102" dur="500"/>
                                        <p:tgtEl>
                                          <p:spTgt spid="52"/>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3"/>
                                        </p:tgtEl>
                                        <p:attrNameLst>
                                          <p:attrName>style.visibility</p:attrName>
                                        </p:attrNameLst>
                                      </p:cBhvr>
                                      <p:to>
                                        <p:strVal val="visible"/>
                                      </p:to>
                                    </p:set>
                                    <p:animEffect transition="in" filter="fade">
                                      <p:cBhvr>
                                        <p:cTn id="106" dur="500"/>
                                        <p:tgtEl>
                                          <p:spTgt spid="53"/>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4"/>
                                        </p:tgtEl>
                                        <p:attrNameLst>
                                          <p:attrName>style.visibility</p:attrName>
                                        </p:attrNameLst>
                                      </p:cBhvr>
                                      <p:to>
                                        <p:strVal val="visible"/>
                                      </p:to>
                                    </p:set>
                                    <p:animEffect transition="in" filter="wipe(left)">
                                      <p:cBhvr>
                                        <p:cTn id="110" dur="500"/>
                                        <p:tgtEl>
                                          <p:spTgt spid="54"/>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5"/>
                                        </p:tgtEl>
                                        <p:attrNameLst>
                                          <p:attrName>style.visibility</p:attrName>
                                        </p:attrNameLst>
                                      </p:cBhvr>
                                      <p:to>
                                        <p:strVal val="visible"/>
                                      </p:to>
                                    </p:set>
                                    <p:anim calcmode="lin" valueType="num">
                                      <p:cBhvr>
                                        <p:cTn id="114" dur="500" fill="hold"/>
                                        <p:tgtEl>
                                          <p:spTgt spid="55"/>
                                        </p:tgtEl>
                                        <p:attrNameLst>
                                          <p:attrName>ppt_w</p:attrName>
                                        </p:attrNameLst>
                                      </p:cBhvr>
                                      <p:tavLst>
                                        <p:tav tm="0">
                                          <p:val>
                                            <p:fltVal val="0"/>
                                          </p:val>
                                        </p:tav>
                                        <p:tav tm="100000">
                                          <p:val>
                                            <p:strVal val="#ppt_w"/>
                                          </p:val>
                                        </p:tav>
                                      </p:tavLst>
                                    </p:anim>
                                    <p:anim calcmode="lin" valueType="num">
                                      <p:cBhvr>
                                        <p:cTn id="115" dur="500" fill="hold"/>
                                        <p:tgtEl>
                                          <p:spTgt spid="55"/>
                                        </p:tgtEl>
                                        <p:attrNameLst>
                                          <p:attrName>ppt_h</p:attrName>
                                        </p:attrNameLst>
                                      </p:cBhvr>
                                      <p:tavLst>
                                        <p:tav tm="0">
                                          <p:val>
                                            <p:fltVal val="0"/>
                                          </p:val>
                                        </p:tav>
                                        <p:tav tm="100000">
                                          <p:val>
                                            <p:strVal val="#ppt_h"/>
                                          </p:val>
                                        </p:tav>
                                      </p:tavLst>
                                    </p:anim>
                                    <p:animEffect transition="in" filter="fade">
                                      <p:cBhvr>
                                        <p:cTn id="11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7" grpId="0"/>
      <p:bldP spid="38" grpId="0" animBg="1"/>
      <p:bldP spid="39" grpId="0" animBg="1"/>
      <p:bldP spid="40" grpId="0"/>
      <p:bldP spid="41" grpId="0" animBg="1"/>
      <p:bldP spid="43" grpId="0"/>
      <p:bldP spid="44" grpId="0" animBg="1"/>
      <p:bldP spid="46" grpId="0"/>
      <p:bldP spid="47" grpId="0" animBg="1"/>
      <p:bldP spid="49" grpId="0"/>
      <p:bldP spid="50" grpId="0" animBg="1"/>
      <p:bldP spid="52" grpId="0"/>
      <p:bldP spid="53" grpId="0" animBg="1"/>
      <p:bldP spid="5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rot="5400000">
            <a:off x="1413471" y="2354443"/>
            <a:ext cx="269960" cy="431936"/>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37" name="直接连接符 36"/>
          <p:cNvCxnSpPr/>
          <p:nvPr/>
        </p:nvCxnSpPr>
        <p:spPr>
          <a:xfrm>
            <a:off x="1548451" y="2786379"/>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38" name="矩形 37"/>
          <p:cNvSpPr/>
          <p:nvPr/>
        </p:nvSpPr>
        <p:spPr>
          <a:xfrm>
            <a:off x="1801134" y="1964491"/>
            <a:ext cx="1408027"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微信品牌营销</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9" name="矩形 47"/>
          <p:cNvSpPr>
            <a:spLocks noChangeArrowheads="1"/>
          </p:cNvSpPr>
          <p:nvPr/>
        </p:nvSpPr>
        <p:spPr bwMode="auto">
          <a:xfrm>
            <a:off x="1791415" y="2275463"/>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40" name="燕尾形 39"/>
          <p:cNvSpPr/>
          <p:nvPr/>
        </p:nvSpPr>
        <p:spPr>
          <a:xfrm rot="5400000">
            <a:off x="1413471" y="3380290"/>
            <a:ext cx="269960" cy="431936"/>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41" name="直接连接符 40"/>
          <p:cNvCxnSpPr/>
          <p:nvPr/>
        </p:nvCxnSpPr>
        <p:spPr>
          <a:xfrm>
            <a:off x="1548451" y="3812226"/>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42" name="矩形 41"/>
          <p:cNvSpPr/>
          <p:nvPr/>
        </p:nvSpPr>
        <p:spPr>
          <a:xfrm>
            <a:off x="1801134" y="2990338"/>
            <a:ext cx="1196431"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朋友圈推广</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3" name="矩形 47"/>
          <p:cNvSpPr>
            <a:spLocks noChangeArrowheads="1"/>
          </p:cNvSpPr>
          <p:nvPr/>
        </p:nvSpPr>
        <p:spPr bwMode="auto">
          <a:xfrm>
            <a:off x="1791415" y="3301310"/>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44" name="燕尾形 43"/>
          <p:cNvSpPr/>
          <p:nvPr/>
        </p:nvSpPr>
        <p:spPr>
          <a:xfrm rot="5400000">
            <a:off x="1413471" y="4460129"/>
            <a:ext cx="269960" cy="431936"/>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45" name="直接连接符 44"/>
          <p:cNvCxnSpPr/>
          <p:nvPr/>
        </p:nvCxnSpPr>
        <p:spPr>
          <a:xfrm>
            <a:off x="1548451" y="4892064"/>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46" name="矩形 45"/>
          <p:cNvSpPr/>
          <p:nvPr/>
        </p:nvSpPr>
        <p:spPr>
          <a:xfrm>
            <a:off x="1801134" y="4070177"/>
            <a:ext cx="1619624"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企业群定制内容</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7" name="矩形 47"/>
          <p:cNvSpPr>
            <a:spLocks noChangeArrowheads="1"/>
          </p:cNvSpPr>
          <p:nvPr/>
        </p:nvSpPr>
        <p:spPr bwMode="auto">
          <a:xfrm>
            <a:off x="1791415" y="438114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48" name="燕尾形 47"/>
          <p:cNvSpPr/>
          <p:nvPr/>
        </p:nvSpPr>
        <p:spPr>
          <a:xfrm rot="5400000">
            <a:off x="4949943" y="2354443"/>
            <a:ext cx="269960" cy="431936"/>
          </a:xfrm>
          <a:prstGeom prst="chevr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49" name="直接连接符 48"/>
          <p:cNvCxnSpPr/>
          <p:nvPr/>
        </p:nvCxnSpPr>
        <p:spPr>
          <a:xfrm>
            <a:off x="5084923" y="2786379"/>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50" name="矩形 49"/>
          <p:cNvSpPr/>
          <p:nvPr/>
        </p:nvSpPr>
        <p:spPr>
          <a:xfrm>
            <a:off x="5337606" y="1964491"/>
            <a:ext cx="1408027"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微站导航营销</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1" name="矩形 47"/>
          <p:cNvSpPr>
            <a:spLocks noChangeArrowheads="1"/>
          </p:cNvSpPr>
          <p:nvPr/>
        </p:nvSpPr>
        <p:spPr bwMode="auto">
          <a:xfrm>
            <a:off x="5327887" y="2275463"/>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52" name="燕尾形 51"/>
          <p:cNvSpPr/>
          <p:nvPr/>
        </p:nvSpPr>
        <p:spPr>
          <a:xfrm rot="5400000">
            <a:off x="4949943" y="3380290"/>
            <a:ext cx="269960" cy="431936"/>
          </a:xfrm>
          <a:prstGeom prst="chevr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53" name="直接连接符 52"/>
          <p:cNvCxnSpPr/>
          <p:nvPr/>
        </p:nvCxnSpPr>
        <p:spPr>
          <a:xfrm>
            <a:off x="5084923" y="3812226"/>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54" name="矩形 53"/>
          <p:cNvSpPr/>
          <p:nvPr/>
        </p:nvSpPr>
        <p:spPr>
          <a:xfrm>
            <a:off x="5337606" y="2990338"/>
            <a:ext cx="1408027"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微博口碑营销</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5" name="矩形 47"/>
          <p:cNvSpPr>
            <a:spLocks noChangeArrowheads="1"/>
          </p:cNvSpPr>
          <p:nvPr/>
        </p:nvSpPr>
        <p:spPr bwMode="auto">
          <a:xfrm>
            <a:off x="5327887" y="3301310"/>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56" name="燕尾形 55"/>
          <p:cNvSpPr/>
          <p:nvPr/>
        </p:nvSpPr>
        <p:spPr>
          <a:xfrm rot="5400000">
            <a:off x="4949943" y="4460129"/>
            <a:ext cx="269960" cy="431936"/>
          </a:xfrm>
          <a:prstGeom prst="chevr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57" name="直接连接符 56"/>
          <p:cNvCxnSpPr/>
          <p:nvPr/>
        </p:nvCxnSpPr>
        <p:spPr>
          <a:xfrm>
            <a:off x="5084923" y="4892064"/>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58" name="矩形 57"/>
          <p:cNvSpPr/>
          <p:nvPr/>
        </p:nvSpPr>
        <p:spPr>
          <a:xfrm>
            <a:off x="5337606" y="4070177"/>
            <a:ext cx="1408027"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腾讯社区网站</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9" name="矩形 47"/>
          <p:cNvSpPr>
            <a:spLocks noChangeArrowheads="1"/>
          </p:cNvSpPr>
          <p:nvPr/>
        </p:nvSpPr>
        <p:spPr bwMode="auto">
          <a:xfrm>
            <a:off x="5327887" y="438114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60" name="圆角矩形 59"/>
          <p:cNvSpPr/>
          <p:nvPr/>
        </p:nvSpPr>
        <p:spPr>
          <a:xfrm>
            <a:off x="-179291" y="2232658"/>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圆角矩形 60"/>
          <p:cNvSpPr/>
          <p:nvPr/>
        </p:nvSpPr>
        <p:spPr>
          <a:xfrm>
            <a:off x="-287273" y="177281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标题 4"/>
          <p:cNvSpPr txBox="1">
            <a:spLocks/>
          </p:cNvSpPr>
          <p:nvPr/>
        </p:nvSpPr>
        <p:spPr>
          <a:xfrm>
            <a:off x="36677" y="224857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3" name="标题 4"/>
          <p:cNvSpPr txBox="1">
            <a:spLocks/>
          </p:cNvSpPr>
          <p:nvPr/>
        </p:nvSpPr>
        <p:spPr>
          <a:xfrm>
            <a:off x="36678" y="177281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287274" y="200754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36678" y="200754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圆角矩形 65"/>
          <p:cNvSpPr/>
          <p:nvPr/>
        </p:nvSpPr>
        <p:spPr>
          <a:xfrm>
            <a:off x="-287274" y="252304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标题 4"/>
          <p:cNvSpPr txBox="1">
            <a:spLocks/>
          </p:cNvSpPr>
          <p:nvPr/>
        </p:nvSpPr>
        <p:spPr>
          <a:xfrm>
            <a:off x="36678" y="252304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287274" y="275258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36678" y="275258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left)">
                                      <p:cBhvr>
                                        <p:cTn id="17" dur="500"/>
                                        <p:tgtEl>
                                          <p:spTgt spid="3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wipe(left)">
                                      <p:cBhvr>
                                        <p:cTn id="20" dur="500"/>
                                        <p:tgtEl>
                                          <p:spTgt spid="39"/>
                                        </p:tgtEl>
                                      </p:cBhvr>
                                    </p:animEffect>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1000"/>
                                        <p:tgtEl>
                                          <p:spTgt spid="40"/>
                                        </p:tgtEl>
                                      </p:cBhvr>
                                    </p:animEffect>
                                    <p:anim calcmode="lin" valueType="num">
                                      <p:cBhvr>
                                        <p:cTn id="25" dur="1000" fill="hold"/>
                                        <p:tgtEl>
                                          <p:spTgt spid="40"/>
                                        </p:tgtEl>
                                        <p:attrNameLst>
                                          <p:attrName>ppt_x</p:attrName>
                                        </p:attrNameLst>
                                      </p:cBhvr>
                                      <p:tavLst>
                                        <p:tav tm="0">
                                          <p:val>
                                            <p:strVal val="#ppt_x"/>
                                          </p:val>
                                        </p:tav>
                                        <p:tav tm="100000">
                                          <p:val>
                                            <p:strVal val="#ppt_x"/>
                                          </p:val>
                                        </p:tav>
                                      </p:tavLst>
                                    </p:anim>
                                    <p:anim calcmode="lin" valueType="num">
                                      <p:cBhvr>
                                        <p:cTn id="26" dur="1000" fill="hold"/>
                                        <p:tgtEl>
                                          <p:spTgt spid="40"/>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500"/>
                                        <p:tgtEl>
                                          <p:spTgt spid="4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left)">
                                      <p:cBhvr>
                                        <p:cTn id="37" dur="500"/>
                                        <p:tgtEl>
                                          <p:spTgt spid="43"/>
                                        </p:tgtEl>
                                      </p:cBhvr>
                                    </p:animEffect>
                                  </p:childTnLst>
                                </p:cTn>
                              </p:par>
                            </p:childTnLst>
                          </p:cTn>
                        </p:par>
                        <p:par>
                          <p:cTn id="38" fill="hold">
                            <p:stCondLst>
                              <p:cond delay="4000"/>
                            </p:stCondLst>
                            <p:childTnLst>
                              <p:par>
                                <p:cTn id="39" presetID="47" presetClass="entr" presetSubtype="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1000"/>
                                        <p:tgtEl>
                                          <p:spTgt spid="44"/>
                                        </p:tgtEl>
                                      </p:cBhvr>
                                    </p:animEffect>
                                    <p:anim calcmode="lin" valueType="num">
                                      <p:cBhvr>
                                        <p:cTn id="42" dur="1000" fill="hold"/>
                                        <p:tgtEl>
                                          <p:spTgt spid="44"/>
                                        </p:tgtEl>
                                        <p:attrNameLst>
                                          <p:attrName>ppt_x</p:attrName>
                                        </p:attrNameLst>
                                      </p:cBhvr>
                                      <p:tavLst>
                                        <p:tav tm="0">
                                          <p:val>
                                            <p:strVal val="#ppt_x"/>
                                          </p:val>
                                        </p:tav>
                                        <p:tav tm="100000">
                                          <p:val>
                                            <p:strVal val="#ppt_x"/>
                                          </p:val>
                                        </p:tav>
                                      </p:tavLst>
                                    </p:anim>
                                    <p:anim calcmode="lin" valueType="num">
                                      <p:cBhvr>
                                        <p:cTn id="43" dur="1000" fill="hold"/>
                                        <p:tgtEl>
                                          <p:spTgt spid="44"/>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500"/>
                                        <p:tgtEl>
                                          <p:spTgt spid="45"/>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left)">
                                      <p:cBhvr>
                                        <p:cTn id="51" dur="500"/>
                                        <p:tgtEl>
                                          <p:spTgt spid="46"/>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ipe(left)">
                                      <p:cBhvr>
                                        <p:cTn id="54" dur="500"/>
                                        <p:tgtEl>
                                          <p:spTgt spid="47"/>
                                        </p:tgtEl>
                                      </p:cBhvr>
                                    </p:animEffect>
                                  </p:childTnLst>
                                </p:cTn>
                              </p:par>
                            </p:childTnLst>
                          </p:cTn>
                        </p:par>
                        <p:par>
                          <p:cTn id="55" fill="hold">
                            <p:stCondLst>
                              <p:cond delay="6000"/>
                            </p:stCondLst>
                            <p:childTnLst>
                              <p:par>
                                <p:cTn id="56" presetID="47" presetClass="entr" presetSubtype="0" fill="hold" grpId="0"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1000"/>
                                        <p:tgtEl>
                                          <p:spTgt spid="48"/>
                                        </p:tgtEl>
                                      </p:cBhvr>
                                    </p:animEffect>
                                    <p:anim calcmode="lin" valueType="num">
                                      <p:cBhvr>
                                        <p:cTn id="59" dur="1000" fill="hold"/>
                                        <p:tgtEl>
                                          <p:spTgt spid="48"/>
                                        </p:tgtEl>
                                        <p:attrNameLst>
                                          <p:attrName>ppt_x</p:attrName>
                                        </p:attrNameLst>
                                      </p:cBhvr>
                                      <p:tavLst>
                                        <p:tav tm="0">
                                          <p:val>
                                            <p:strVal val="#ppt_x"/>
                                          </p:val>
                                        </p:tav>
                                        <p:tav tm="100000">
                                          <p:val>
                                            <p:strVal val="#ppt_x"/>
                                          </p:val>
                                        </p:tav>
                                      </p:tavLst>
                                    </p:anim>
                                    <p:anim calcmode="lin" valueType="num">
                                      <p:cBhvr>
                                        <p:cTn id="60" dur="1000" fill="hold"/>
                                        <p:tgtEl>
                                          <p:spTgt spid="48"/>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22" presetClass="entr" presetSubtype="8"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left)">
                                      <p:cBhvr>
                                        <p:cTn id="64" dur="500"/>
                                        <p:tgtEl>
                                          <p:spTgt spid="49"/>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left)">
                                      <p:cBhvr>
                                        <p:cTn id="68" dur="500"/>
                                        <p:tgtEl>
                                          <p:spTgt spid="5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8000"/>
                            </p:stCondLst>
                            <p:childTnLst>
                              <p:par>
                                <p:cTn id="73" presetID="47" presetClass="entr" presetSubtype="0"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fade">
                                      <p:cBhvr>
                                        <p:cTn id="75" dur="1000"/>
                                        <p:tgtEl>
                                          <p:spTgt spid="52"/>
                                        </p:tgtEl>
                                      </p:cBhvr>
                                    </p:animEffect>
                                    <p:anim calcmode="lin" valueType="num">
                                      <p:cBhvr>
                                        <p:cTn id="76" dur="1000" fill="hold"/>
                                        <p:tgtEl>
                                          <p:spTgt spid="52"/>
                                        </p:tgtEl>
                                        <p:attrNameLst>
                                          <p:attrName>ppt_x</p:attrName>
                                        </p:attrNameLst>
                                      </p:cBhvr>
                                      <p:tavLst>
                                        <p:tav tm="0">
                                          <p:val>
                                            <p:strVal val="#ppt_x"/>
                                          </p:val>
                                        </p:tav>
                                        <p:tav tm="100000">
                                          <p:val>
                                            <p:strVal val="#ppt_x"/>
                                          </p:val>
                                        </p:tav>
                                      </p:tavLst>
                                    </p:anim>
                                    <p:anim calcmode="lin" valueType="num">
                                      <p:cBhvr>
                                        <p:cTn id="77" dur="1000" fill="hold"/>
                                        <p:tgtEl>
                                          <p:spTgt spid="52"/>
                                        </p:tgtEl>
                                        <p:attrNameLst>
                                          <p:attrName>ppt_y</p:attrName>
                                        </p:attrNameLst>
                                      </p:cBhvr>
                                      <p:tavLst>
                                        <p:tav tm="0">
                                          <p:val>
                                            <p:strVal val="#ppt_y-.1"/>
                                          </p:val>
                                        </p:tav>
                                        <p:tav tm="100000">
                                          <p:val>
                                            <p:strVal val="#ppt_y"/>
                                          </p:val>
                                        </p:tav>
                                      </p:tavLst>
                                    </p:anim>
                                  </p:childTnLst>
                                </p:cTn>
                              </p:par>
                            </p:childTnLst>
                          </p:cTn>
                        </p:par>
                        <p:par>
                          <p:cTn id="78" fill="hold">
                            <p:stCondLst>
                              <p:cond delay="9000"/>
                            </p:stCondLst>
                            <p:childTnLst>
                              <p:par>
                                <p:cTn id="79" presetID="22" presetClass="entr" presetSubtype="8" fill="hold" nodeType="after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wipe(left)">
                                      <p:cBhvr>
                                        <p:cTn id="81" dur="500"/>
                                        <p:tgtEl>
                                          <p:spTgt spid="53"/>
                                        </p:tgtEl>
                                      </p:cBhvr>
                                    </p:animEffect>
                                  </p:childTnLst>
                                </p:cTn>
                              </p:par>
                            </p:childTnLst>
                          </p:cTn>
                        </p:par>
                        <p:par>
                          <p:cTn id="82" fill="hold">
                            <p:stCondLst>
                              <p:cond delay="9500"/>
                            </p:stCondLst>
                            <p:childTnLst>
                              <p:par>
                                <p:cTn id="83" presetID="22" presetClass="entr" presetSubtype="8" fill="hold" grpId="0" nodeType="after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wipe(left)">
                                      <p:cBhvr>
                                        <p:cTn id="85" dur="500"/>
                                        <p:tgtEl>
                                          <p:spTgt spid="5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wipe(left)">
                                      <p:cBhvr>
                                        <p:cTn id="88" dur="500"/>
                                        <p:tgtEl>
                                          <p:spTgt spid="55"/>
                                        </p:tgtEl>
                                      </p:cBhvr>
                                    </p:animEffect>
                                  </p:childTnLst>
                                </p:cTn>
                              </p:par>
                            </p:childTnLst>
                          </p:cTn>
                        </p:par>
                        <p:par>
                          <p:cTn id="89" fill="hold">
                            <p:stCondLst>
                              <p:cond delay="10000"/>
                            </p:stCondLst>
                            <p:childTnLst>
                              <p:par>
                                <p:cTn id="90" presetID="47" presetClass="entr" presetSubtype="0" fill="hold" grpId="0" nodeType="afterEffect">
                                  <p:stCondLst>
                                    <p:cond delay="0"/>
                                  </p:stCondLst>
                                  <p:childTnLst>
                                    <p:set>
                                      <p:cBhvr>
                                        <p:cTn id="91" dur="1" fill="hold">
                                          <p:stCondLst>
                                            <p:cond delay="0"/>
                                          </p:stCondLst>
                                        </p:cTn>
                                        <p:tgtEl>
                                          <p:spTgt spid="56"/>
                                        </p:tgtEl>
                                        <p:attrNameLst>
                                          <p:attrName>style.visibility</p:attrName>
                                        </p:attrNameLst>
                                      </p:cBhvr>
                                      <p:to>
                                        <p:strVal val="visible"/>
                                      </p:to>
                                    </p:set>
                                    <p:animEffect transition="in" filter="fade">
                                      <p:cBhvr>
                                        <p:cTn id="92" dur="1000"/>
                                        <p:tgtEl>
                                          <p:spTgt spid="56"/>
                                        </p:tgtEl>
                                      </p:cBhvr>
                                    </p:animEffect>
                                    <p:anim calcmode="lin" valueType="num">
                                      <p:cBhvr>
                                        <p:cTn id="93" dur="1000" fill="hold"/>
                                        <p:tgtEl>
                                          <p:spTgt spid="56"/>
                                        </p:tgtEl>
                                        <p:attrNameLst>
                                          <p:attrName>ppt_x</p:attrName>
                                        </p:attrNameLst>
                                      </p:cBhvr>
                                      <p:tavLst>
                                        <p:tav tm="0">
                                          <p:val>
                                            <p:strVal val="#ppt_x"/>
                                          </p:val>
                                        </p:tav>
                                        <p:tav tm="100000">
                                          <p:val>
                                            <p:strVal val="#ppt_x"/>
                                          </p:val>
                                        </p:tav>
                                      </p:tavLst>
                                    </p:anim>
                                    <p:anim calcmode="lin" valueType="num">
                                      <p:cBhvr>
                                        <p:cTn id="94" dur="1000" fill="hold"/>
                                        <p:tgtEl>
                                          <p:spTgt spid="56"/>
                                        </p:tgtEl>
                                        <p:attrNameLst>
                                          <p:attrName>ppt_y</p:attrName>
                                        </p:attrNameLst>
                                      </p:cBhvr>
                                      <p:tavLst>
                                        <p:tav tm="0">
                                          <p:val>
                                            <p:strVal val="#ppt_y-.1"/>
                                          </p:val>
                                        </p:tav>
                                        <p:tav tm="100000">
                                          <p:val>
                                            <p:strVal val="#ppt_y"/>
                                          </p:val>
                                        </p:tav>
                                      </p:tavLst>
                                    </p:anim>
                                  </p:childTnLst>
                                </p:cTn>
                              </p:par>
                            </p:childTnLst>
                          </p:cTn>
                        </p:par>
                        <p:par>
                          <p:cTn id="95" fill="hold">
                            <p:stCondLst>
                              <p:cond delay="11000"/>
                            </p:stCondLst>
                            <p:childTnLst>
                              <p:par>
                                <p:cTn id="96" presetID="22" presetClass="entr" presetSubtype="8" fill="hold" nodeType="after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wipe(left)">
                                      <p:cBhvr>
                                        <p:cTn id="98" dur="500"/>
                                        <p:tgtEl>
                                          <p:spTgt spid="57"/>
                                        </p:tgtEl>
                                      </p:cBhvr>
                                    </p:animEffect>
                                  </p:childTnLst>
                                </p:cTn>
                              </p:par>
                            </p:childTnLst>
                          </p:cTn>
                        </p:par>
                        <p:par>
                          <p:cTn id="99" fill="hold">
                            <p:stCondLst>
                              <p:cond delay="11500"/>
                            </p:stCondLst>
                            <p:childTnLst>
                              <p:par>
                                <p:cTn id="100" presetID="22" presetClass="entr" presetSubtype="8" fill="hold" grpId="0" nodeType="afterEffect">
                                  <p:stCondLst>
                                    <p:cond delay="0"/>
                                  </p:stCondLst>
                                  <p:childTnLst>
                                    <p:set>
                                      <p:cBhvr>
                                        <p:cTn id="101" dur="1" fill="hold">
                                          <p:stCondLst>
                                            <p:cond delay="0"/>
                                          </p:stCondLst>
                                        </p:cTn>
                                        <p:tgtEl>
                                          <p:spTgt spid="58"/>
                                        </p:tgtEl>
                                        <p:attrNameLst>
                                          <p:attrName>style.visibility</p:attrName>
                                        </p:attrNameLst>
                                      </p:cBhvr>
                                      <p:to>
                                        <p:strVal val="visible"/>
                                      </p:to>
                                    </p:set>
                                    <p:animEffect transition="in" filter="wipe(left)">
                                      <p:cBhvr>
                                        <p:cTn id="102" dur="500"/>
                                        <p:tgtEl>
                                          <p:spTgt spid="58"/>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59"/>
                                        </p:tgtEl>
                                        <p:attrNameLst>
                                          <p:attrName>style.visibility</p:attrName>
                                        </p:attrNameLst>
                                      </p:cBhvr>
                                      <p:to>
                                        <p:strVal val="visible"/>
                                      </p:to>
                                    </p:set>
                                    <p:animEffect transition="in" filter="wipe(left)">
                                      <p:cBhvr>
                                        <p:cTn id="10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8" grpId="0"/>
      <p:bldP spid="39" grpId="0"/>
      <p:bldP spid="40" grpId="0" animBg="1"/>
      <p:bldP spid="42" grpId="0"/>
      <p:bldP spid="43" grpId="0"/>
      <p:bldP spid="44" grpId="0" animBg="1"/>
      <p:bldP spid="46" grpId="0"/>
      <p:bldP spid="47" grpId="0"/>
      <p:bldP spid="48" grpId="0" animBg="1"/>
      <p:bldP spid="50" grpId="0"/>
      <p:bldP spid="51" grpId="0"/>
      <p:bldP spid="52" grpId="0" animBg="1"/>
      <p:bldP spid="54" grpId="0"/>
      <p:bldP spid="55" grpId="0"/>
      <p:bldP spid="56" grpId="0" animBg="1"/>
      <p:bldP spid="58" grpId="0"/>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圆角矩形 91"/>
          <p:cNvSpPr/>
          <p:nvPr/>
        </p:nvSpPr>
        <p:spPr>
          <a:xfrm>
            <a:off x="-179291" y="2167587"/>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圆角矩形 92"/>
          <p:cNvSpPr/>
          <p:nvPr/>
        </p:nvSpPr>
        <p:spPr>
          <a:xfrm>
            <a:off x="-287273" y="170774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标题 4"/>
          <p:cNvSpPr txBox="1">
            <a:spLocks/>
          </p:cNvSpPr>
          <p:nvPr/>
        </p:nvSpPr>
        <p:spPr>
          <a:xfrm>
            <a:off x="36677" y="2183506"/>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5" name="标题 4"/>
          <p:cNvSpPr txBox="1">
            <a:spLocks/>
          </p:cNvSpPr>
          <p:nvPr/>
        </p:nvSpPr>
        <p:spPr>
          <a:xfrm>
            <a:off x="36678" y="170774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6" name="圆角矩形 95"/>
          <p:cNvSpPr/>
          <p:nvPr/>
        </p:nvSpPr>
        <p:spPr>
          <a:xfrm>
            <a:off x="-287274" y="194247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标题 4"/>
          <p:cNvSpPr txBox="1">
            <a:spLocks/>
          </p:cNvSpPr>
          <p:nvPr/>
        </p:nvSpPr>
        <p:spPr>
          <a:xfrm>
            <a:off x="36678" y="194247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287274" y="245796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36678" y="245796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287274" y="268751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36678" y="268751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2" name="矩形 47"/>
          <p:cNvSpPr>
            <a:spLocks noChangeArrowheads="1"/>
          </p:cNvSpPr>
          <p:nvPr/>
        </p:nvSpPr>
        <p:spPr bwMode="auto">
          <a:xfrm>
            <a:off x="1120414" y="4700168"/>
            <a:ext cx="690079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103" name="组合 102"/>
          <p:cNvGrpSpPr/>
          <p:nvPr/>
        </p:nvGrpSpPr>
        <p:grpSpPr>
          <a:xfrm>
            <a:off x="1356369" y="1837720"/>
            <a:ext cx="3061043" cy="102035"/>
            <a:chOff x="1507396" y="1628800"/>
            <a:chExt cx="4320480" cy="144016"/>
          </a:xfrm>
        </p:grpSpPr>
        <p:cxnSp>
          <p:nvCxnSpPr>
            <p:cNvPr id="104" name="直接连接符 103"/>
            <p:cNvCxnSpPr/>
            <p:nvPr/>
          </p:nvCxnSpPr>
          <p:spPr>
            <a:xfrm>
              <a:off x="1507396" y="1700808"/>
              <a:ext cx="4320480" cy="0"/>
            </a:xfrm>
            <a:prstGeom prst="line">
              <a:avLst/>
            </a:prstGeom>
            <a:noFill/>
            <a:ln w="9525" cap="flat" cmpd="sng" algn="ctr">
              <a:solidFill>
                <a:sysClr val="window" lastClr="FFFFFF">
                  <a:lumMod val="50000"/>
                </a:sysClr>
              </a:solidFill>
              <a:prstDash val="solid"/>
            </a:ln>
            <a:effectLst/>
          </p:spPr>
        </p:cxnSp>
        <p:cxnSp>
          <p:nvCxnSpPr>
            <p:cNvPr id="105" name="直接连接符 104"/>
            <p:cNvCxnSpPr/>
            <p:nvPr/>
          </p:nvCxnSpPr>
          <p:spPr>
            <a:xfrm flipV="1">
              <a:off x="1507396" y="1628800"/>
              <a:ext cx="0" cy="144016"/>
            </a:xfrm>
            <a:prstGeom prst="line">
              <a:avLst/>
            </a:prstGeom>
            <a:noFill/>
            <a:ln w="9525" cap="flat" cmpd="sng" algn="ctr">
              <a:solidFill>
                <a:sysClr val="window" lastClr="FFFFFF">
                  <a:lumMod val="50000"/>
                </a:sysClr>
              </a:solidFill>
              <a:prstDash val="solid"/>
            </a:ln>
            <a:effectLst/>
          </p:spPr>
        </p:cxnSp>
        <p:cxnSp>
          <p:nvCxnSpPr>
            <p:cNvPr id="106" name="直接连接符 105"/>
            <p:cNvCxnSpPr/>
            <p:nvPr/>
          </p:nvCxnSpPr>
          <p:spPr>
            <a:xfrm flipV="1">
              <a:off x="1987449" y="1628800"/>
              <a:ext cx="0" cy="144016"/>
            </a:xfrm>
            <a:prstGeom prst="line">
              <a:avLst/>
            </a:prstGeom>
            <a:noFill/>
            <a:ln w="9525" cap="flat" cmpd="sng" algn="ctr">
              <a:solidFill>
                <a:sysClr val="window" lastClr="FFFFFF">
                  <a:lumMod val="50000"/>
                </a:sysClr>
              </a:solidFill>
              <a:prstDash val="solid"/>
            </a:ln>
            <a:effectLst/>
          </p:spPr>
        </p:cxnSp>
        <p:cxnSp>
          <p:nvCxnSpPr>
            <p:cNvPr id="107" name="直接连接符 106"/>
            <p:cNvCxnSpPr/>
            <p:nvPr/>
          </p:nvCxnSpPr>
          <p:spPr>
            <a:xfrm flipV="1">
              <a:off x="2467502" y="1628800"/>
              <a:ext cx="0" cy="144016"/>
            </a:xfrm>
            <a:prstGeom prst="line">
              <a:avLst/>
            </a:prstGeom>
            <a:noFill/>
            <a:ln w="9525" cap="flat" cmpd="sng" algn="ctr">
              <a:solidFill>
                <a:sysClr val="window" lastClr="FFFFFF">
                  <a:lumMod val="50000"/>
                </a:sysClr>
              </a:solidFill>
              <a:prstDash val="solid"/>
            </a:ln>
            <a:effectLst/>
          </p:spPr>
        </p:cxnSp>
        <p:cxnSp>
          <p:nvCxnSpPr>
            <p:cNvPr id="108" name="直接连接符 107"/>
            <p:cNvCxnSpPr/>
            <p:nvPr/>
          </p:nvCxnSpPr>
          <p:spPr>
            <a:xfrm flipV="1">
              <a:off x="2947555" y="1628800"/>
              <a:ext cx="0" cy="144016"/>
            </a:xfrm>
            <a:prstGeom prst="line">
              <a:avLst/>
            </a:prstGeom>
            <a:noFill/>
            <a:ln w="9525" cap="flat" cmpd="sng" algn="ctr">
              <a:solidFill>
                <a:sysClr val="window" lastClr="FFFFFF">
                  <a:lumMod val="50000"/>
                </a:sysClr>
              </a:solidFill>
              <a:prstDash val="solid"/>
            </a:ln>
            <a:effectLst/>
          </p:spPr>
        </p:cxnSp>
        <p:cxnSp>
          <p:nvCxnSpPr>
            <p:cNvPr id="109" name="直接连接符 108"/>
            <p:cNvCxnSpPr/>
            <p:nvPr/>
          </p:nvCxnSpPr>
          <p:spPr>
            <a:xfrm flipV="1">
              <a:off x="3427608" y="1628800"/>
              <a:ext cx="0" cy="144016"/>
            </a:xfrm>
            <a:prstGeom prst="line">
              <a:avLst/>
            </a:prstGeom>
            <a:noFill/>
            <a:ln w="9525" cap="flat" cmpd="sng" algn="ctr">
              <a:solidFill>
                <a:sysClr val="window" lastClr="FFFFFF">
                  <a:lumMod val="50000"/>
                </a:sysClr>
              </a:solidFill>
              <a:prstDash val="solid"/>
            </a:ln>
            <a:effectLst/>
          </p:spPr>
        </p:cxnSp>
        <p:cxnSp>
          <p:nvCxnSpPr>
            <p:cNvPr id="110" name="直接连接符 109"/>
            <p:cNvCxnSpPr/>
            <p:nvPr/>
          </p:nvCxnSpPr>
          <p:spPr>
            <a:xfrm flipV="1">
              <a:off x="3907661" y="1628800"/>
              <a:ext cx="0" cy="144016"/>
            </a:xfrm>
            <a:prstGeom prst="line">
              <a:avLst/>
            </a:prstGeom>
            <a:noFill/>
            <a:ln w="9525" cap="flat" cmpd="sng" algn="ctr">
              <a:solidFill>
                <a:sysClr val="window" lastClr="FFFFFF">
                  <a:lumMod val="50000"/>
                </a:sysClr>
              </a:solidFill>
              <a:prstDash val="solid"/>
            </a:ln>
            <a:effectLst/>
          </p:spPr>
        </p:cxnSp>
        <p:cxnSp>
          <p:nvCxnSpPr>
            <p:cNvPr id="111" name="直接连接符 110"/>
            <p:cNvCxnSpPr/>
            <p:nvPr/>
          </p:nvCxnSpPr>
          <p:spPr>
            <a:xfrm flipV="1">
              <a:off x="4387714" y="1628800"/>
              <a:ext cx="0" cy="144016"/>
            </a:xfrm>
            <a:prstGeom prst="line">
              <a:avLst/>
            </a:prstGeom>
            <a:noFill/>
            <a:ln w="9525" cap="flat" cmpd="sng" algn="ctr">
              <a:solidFill>
                <a:sysClr val="window" lastClr="FFFFFF">
                  <a:lumMod val="50000"/>
                </a:sysClr>
              </a:solidFill>
              <a:prstDash val="solid"/>
            </a:ln>
            <a:effectLst/>
          </p:spPr>
        </p:cxnSp>
        <p:cxnSp>
          <p:nvCxnSpPr>
            <p:cNvPr id="112" name="直接连接符 111"/>
            <p:cNvCxnSpPr/>
            <p:nvPr/>
          </p:nvCxnSpPr>
          <p:spPr>
            <a:xfrm flipV="1">
              <a:off x="4867767" y="1628800"/>
              <a:ext cx="0" cy="144016"/>
            </a:xfrm>
            <a:prstGeom prst="line">
              <a:avLst/>
            </a:prstGeom>
            <a:noFill/>
            <a:ln w="9525" cap="flat" cmpd="sng" algn="ctr">
              <a:solidFill>
                <a:sysClr val="window" lastClr="FFFFFF">
                  <a:lumMod val="50000"/>
                </a:sysClr>
              </a:solidFill>
              <a:prstDash val="solid"/>
            </a:ln>
            <a:effectLst/>
          </p:spPr>
        </p:cxnSp>
        <p:cxnSp>
          <p:nvCxnSpPr>
            <p:cNvPr id="113" name="直接连接符 112"/>
            <p:cNvCxnSpPr/>
            <p:nvPr/>
          </p:nvCxnSpPr>
          <p:spPr>
            <a:xfrm flipV="1">
              <a:off x="5347820" y="1628800"/>
              <a:ext cx="0" cy="144016"/>
            </a:xfrm>
            <a:prstGeom prst="line">
              <a:avLst/>
            </a:prstGeom>
            <a:noFill/>
            <a:ln w="9525" cap="flat" cmpd="sng" algn="ctr">
              <a:solidFill>
                <a:sysClr val="window" lastClr="FFFFFF">
                  <a:lumMod val="50000"/>
                </a:sysClr>
              </a:solidFill>
              <a:prstDash val="solid"/>
            </a:ln>
            <a:effectLst/>
          </p:spPr>
        </p:cxnSp>
        <p:cxnSp>
          <p:nvCxnSpPr>
            <p:cNvPr id="114" name="直接连接符 113"/>
            <p:cNvCxnSpPr/>
            <p:nvPr/>
          </p:nvCxnSpPr>
          <p:spPr>
            <a:xfrm flipV="1">
              <a:off x="5827876" y="1628800"/>
              <a:ext cx="0" cy="144016"/>
            </a:xfrm>
            <a:prstGeom prst="line">
              <a:avLst/>
            </a:prstGeom>
            <a:noFill/>
            <a:ln w="9525" cap="flat" cmpd="sng" algn="ctr">
              <a:solidFill>
                <a:sysClr val="window" lastClr="FFFFFF">
                  <a:lumMod val="50000"/>
                </a:sysClr>
              </a:solidFill>
              <a:prstDash val="solid"/>
            </a:ln>
            <a:effectLst/>
          </p:spPr>
        </p:cxnSp>
      </p:grpSp>
      <p:grpSp>
        <p:nvGrpSpPr>
          <p:cNvPr id="115" name="组合 114"/>
          <p:cNvGrpSpPr/>
          <p:nvPr/>
        </p:nvGrpSpPr>
        <p:grpSpPr>
          <a:xfrm>
            <a:off x="4810883" y="1837720"/>
            <a:ext cx="3061043" cy="102035"/>
            <a:chOff x="1507396" y="1628800"/>
            <a:chExt cx="4320480" cy="144016"/>
          </a:xfrm>
        </p:grpSpPr>
        <p:cxnSp>
          <p:nvCxnSpPr>
            <p:cNvPr id="116" name="直接连接符 115"/>
            <p:cNvCxnSpPr/>
            <p:nvPr/>
          </p:nvCxnSpPr>
          <p:spPr>
            <a:xfrm>
              <a:off x="1507396" y="1700808"/>
              <a:ext cx="4320480" cy="0"/>
            </a:xfrm>
            <a:prstGeom prst="line">
              <a:avLst/>
            </a:prstGeom>
            <a:noFill/>
            <a:ln w="9525" cap="flat" cmpd="sng" algn="ctr">
              <a:solidFill>
                <a:sysClr val="window" lastClr="FFFFFF">
                  <a:lumMod val="50000"/>
                </a:sysClr>
              </a:solidFill>
              <a:prstDash val="solid"/>
            </a:ln>
            <a:effectLst/>
          </p:spPr>
        </p:cxnSp>
        <p:cxnSp>
          <p:nvCxnSpPr>
            <p:cNvPr id="117" name="直接连接符 116"/>
            <p:cNvCxnSpPr/>
            <p:nvPr/>
          </p:nvCxnSpPr>
          <p:spPr>
            <a:xfrm flipV="1">
              <a:off x="1507396" y="1628800"/>
              <a:ext cx="0" cy="144016"/>
            </a:xfrm>
            <a:prstGeom prst="line">
              <a:avLst/>
            </a:prstGeom>
            <a:noFill/>
            <a:ln w="9525" cap="flat" cmpd="sng" algn="ctr">
              <a:solidFill>
                <a:sysClr val="window" lastClr="FFFFFF">
                  <a:lumMod val="50000"/>
                </a:sysClr>
              </a:solidFill>
              <a:prstDash val="solid"/>
            </a:ln>
            <a:effectLst/>
          </p:spPr>
        </p:cxnSp>
        <p:cxnSp>
          <p:nvCxnSpPr>
            <p:cNvPr id="118" name="直接连接符 117"/>
            <p:cNvCxnSpPr/>
            <p:nvPr/>
          </p:nvCxnSpPr>
          <p:spPr>
            <a:xfrm flipV="1">
              <a:off x="1987449" y="1628800"/>
              <a:ext cx="0" cy="144016"/>
            </a:xfrm>
            <a:prstGeom prst="line">
              <a:avLst/>
            </a:prstGeom>
            <a:noFill/>
            <a:ln w="9525" cap="flat" cmpd="sng" algn="ctr">
              <a:solidFill>
                <a:sysClr val="window" lastClr="FFFFFF">
                  <a:lumMod val="50000"/>
                </a:sysClr>
              </a:solidFill>
              <a:prstDash val="solid"/>
            </a:ln>
            <a:effectLst/>
          </p:spPr>
        </p:cxnSp>
        <p:cxnSp>
          <p:nvCxnSpPr>
            <p:cNvPr id="119" name="直接连接符 118"/>
            <p:cNvCxnSpPr/>
            <p:nvPr/>
          </p:nvCxnSpPr>
          <p:spPr>
            <a:xfrm flipV="1">
              <a:off x="2467502" y="1628800"/>
              <a:ext cx="0" cy="144016"/>
            </a:xfrm>
            <a:prstGeom prst="line">
              <a:avLst/>
            </a:prstGeom>
            <a:noFill/>
            <a:ln w="9525" cap="flat" cmpd="sng" algn="ctr">
              <a:solidFill>
                <a:sysClr val="window" lastClr="FFFFFF">
                  <a:lumMod val="50000"/>
                </a:sysClr>
              </a:solidFill>
              <a:prstDash val="solid"/>
            </a:ln>
            <a:effectLst/>
          </p:spPr>
        </p:cxnSp>
        <p:cxnSp>
          <p:nvCxnSpPr>
            <p:cNvPr id="120" name="直接连接符 119"/>
            <p:cNvCxnSpPr/>
            <p:nvPr/>
          </p:nvCxnSpPr>
          <p:spPr>
            <a:xfrm flipV="1">
              <a:off x="2947555" y="1628800"/>
              <a:ext cx="0" cy="144016"/>
            </a:xfrm>
            <a:prstGeom prst="line">
              <a:avLst/>
            </a:prstGeom>
            <a:noFill/>
            <a:ln w="9525" cap="flat" cmpd="sng" algn="ctr">
              <a:solidFill>
                <a:sysClr val="window" lastClr="FFFFFF">
                  <a:lumMod val="50000"/>
                </a:sysClr>
              </a:solidFill>
              <a:prstDash val="solid"/>
            </a:ln>
            <a:effectLst/>
          </p:spPr>
        </p:cxnSp>
        <p:cxnSp>
          <p:nvCxnSpPr>
            <p:cNvPr id="121" name="直接连接符 120"/>
            <p:cNvCxnSpPr/>
            <p:nvPr/>
          </p:nvCxnSpPr>
          <p:spPr>
            <a:xfrm flipV="1">
              <a:off x="3427608" y="1628800"/>
              <a:ext cx="0" cy="144016"/>
            </a:xfrm>
            <a:prstGeom prst="line">
              <a:avLst/>
            </a:prstGeom>
            <a:noFill/>
            <a:ln w="9525" cap="flat" cmpd="sng" algn="ctr">
              <a:solidFill>
                <a:sysClr val="window" lastClr="FFFFFF">
                  <a:lumMod val="50000"/>
                </a:sysClr>
              </a:solidFill>
              <a:prstDash val="solid"/>
            </a:ln>
            <a:effectLst/>
          </p:spPr>
        </p:cxnSp>
        <p:cxnSp>
          <p:nvCxnSpPr>
            <p:cNvPr id="122" name="直接连接符 121"/>
            <p:cNvCxnSpPr/>
            <p:nvPr/>
          </p:nvCxnSpPr>
          <p:spPr>
            <a:xfrm flipV="1">
              <a:off x="3907661" y="1628800"/>
              <a:ext cx="0" cy="144016"/>
            </a:xfrm>
            <a:prstGeom prst="line">
              <a:avLst/>
            </a:prstGeom>
            <a:noFill/>
            <a:ln w="9525" cap="flat" cmpd="sng" algn="ctr">
              <a:solidFill>
                <a:sysClr val="window" lastClr="FFFFFF">
                  <a:lumMod val="50000"/>
                </a:sysClr>
              </a:solidFill>
              <a:prstDash val="solid"/>
            </a:ln>
            <a:effectLst/>
          </p:spPr>
        </p:cxnSp>
        <p:cxnSp>
          <p:nvCxnSpPr>
            <p:cNvPr id="123" name="直接连接符 122"/>
            <p:cNvCxnSpPr/>
            <p:nvPr/>
          </p:nvCxnSpPr>
          <p:spPr>
            <a:xfrm flipV="1">
              <a:off x="4387714" y="1628800"/>
              <a:ext cx="0" cy="144016"/>
            </a:xfrm>
            <a:prstGeom prst="line">
              <a:avLst/>
            </a:prstGeom>
            <a:noFill/>
            <a:ln w="9525" cap="flat" cmpd="sng" algn="ctr">
              <a:solidFill>
                <a:sysClr val="window" lastClr="FFFFFF">
                  <a:lumMod val="50000"/>
                </a:sysClr>
              </a:solidFill>
              <a:prstDash val="solid"/>
            </a:ln>
            <a:effectLst/>
          </p:spPr>
        </p:cxnSp>
        <p:cxnSp>
          <p:nvCxnSpPr>
            <p:cNvPr id="124" name="直接连接符 123"/>
            <p:cNvCxnSpPr/>
            <p:nvPr/>
          </p:nvCxnSpPr>
          <p:spPr>
            <a:xfrm flipV="1">
              <a:off x="4867767" y="1628800"/>
              <a:ext cx="0" cy="144016"/>
            </a:xfrm>
            <a:prstGeom prst="line">
              <a:avLst/>
            </a:prstGeom>
            <a:noFill/>
            <a:ln w="9525" cap="flat" cmpd="sng" algn="ctr">
              <a:solidFill>
                <a:sysClr val="window" lastClr="FFFFFF">
                  <a:lumMod val="50000"/>
                </a:sysClr>
              </a:solidFill>
              <a:prstDash val="solid"/>
            </a:ln>
            <a:effectLst/>
          </p:spPr>
        </p:cxnSp>
        <p:cxnSp>
          <p:nvCxnSpPr>
            <p:cNvPr id="125" name="直接连接符 124"/>
            <p:cNvCxnSpPr/>
            <p:nvPr/>
          </p:nvCxnSpPr>
          <p:spPr>
            <a:xfrm flipV="1">
              <a:off x="5347820" y="1628800"/>
              <a:ext cx="0" cy="144016"/>
            </a:xfrm>
            <a:prstGeom prst="line">
              <a:avLst/>
            </a:prstGeom>
            <a:noFill/>
            <a:ln w="9525" cap="flat" cmpd="sng" algn="ctr">
              <a:solidFill>
                <a:sysClr val="window" lastClr="FFFFFF">
                  <a:lumMod val="50000"/>
                </a:sysClr>
              </a:solidFill>
              <a:prstDash val="solid"/>
            </a:ln>
            <a:effectLst/>
          </p:spPr>
        </p:cxnSp>
        <p:cxnSp>
          <p:nvCxnSpPr>
            <p:cNvPr id="126" name="直接连接符 125"/>
            <p:cNvCxnSpPr/>
            <p:nvPr/>
          </p:nvCxnSpPr>
          <p:spPr>
            <a:xfrm flipV="1">
              <a:off x="5827876" y="1628800"/>
              <a:ext cx="0" cy="144016"/>
            </a:xfrm>
            <a:prstGeom prst="line">
              <a:avLst/>
            </a:prstGeom>
            <a:noFill/>
            <a:ln w="9525" cap="flat" cmpd="sng" algn="ctr">
              <a:solidFill>
                <a:sysClr val="window" lastClr="FFFFFF">
                  <a:lumMod val="50000"/>
                </a:sysClr>
              </a:solidFill>
              <a:prstDash val="solid"/>
            </a:ln>
            <a:effectLst/>
          </p:spPr>
        </p:cxnSp>
      </p:grpSp>
      <p:sp>
        <p:nvSpPr>
          <p:cNvPr id="127" name="TextBox 132"/>
          <p:cNvSpPr txBox="1"/>
          <p:nvPr/>
        </p:nvSpPr>
        <p:spPr>
          <a:xfrm>
            <a:off x="4282995"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10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28" name="TextBox 133"/>
          <p:cNvSpPr txBox="1"/>
          <p:nvPr/>
        </p:nvSpPr>
        <p:spPr>
          <a:xfrm>
            <a:off x="3948276"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20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29" name="TextBox 134"/>
          <p:cNvSpPr txBox="1"/>
          <p:nvPr/>
        </p:nvSpPr>
        <p:spPr>
          <a:xfrm>
            <a:off x="3608160"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30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0" name="TextBox 135"/>
          <p:cNvSpPr txBox="1"/>
          <p:nvPr/>
        </p:nvSpPr>
        <p:spPr>
          <a:xfrm>
            <a:off x="3268045"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40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1" name="TextBox 136"/>
          <p:cNvSpPr txBox="1"/>
          <p:nvPr/>
        </p:nvSpPr>
        <p:spPr>
          <a:xfrm>
            <a:off x="2927929"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50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2" name="TextBox 137"/>
          <p:cNvSpPr txBox="1"/>
          <p:nvPr/>
        </p:nvSpPr>
        <p:spPr>
          <a:xfrm>
            <a:off x="2587813"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60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3" name="TextBox 138"/>
          <p:cNvSpPr txBox="1"/>
          <p:nvPr/>
        </p:nvSpPr>
        <p:spPr>
          <a:xfrm>
            <a:off x="2247698"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70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4" name="TextBox 139"/>
          <p:cNvSpPr txBox="1"/>
          <p:nvPr/>
        </p:nvSpPr>
        <p:spPr>
          <a:xfrm>
            <a:off x="1907582"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80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5" name="TextBox 140"/>
          <p:cNvSpPr txBox="1"/>
          <p:nvPr/>
        </p:nvSpPr>
        <p:spPr>
          <a:xfrm>
            <a:off x="1567466"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90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6" name="TextBox 141"/>
          <p:cNvSpPr txBox="1"/>
          <p:nvPr/>
        </p:nvSpPr>
        <p:spPr>
          <a:xfrm>
            <a:off x="1195551" y="1641469"/>
            <a:ext cx="367408"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100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7" name="TextBox 142"/>
          <p:cNvSpPr txBox="1"/>
          <p:nvPr/>
        </p:nvSpPr>
        <p:spPr>
          <a:xfrm>
            <a:off x="4683374"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10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8" name="TextBox 143"/>
          <p:cNvSpPr txBox="1"/>
          <p:nvPr/>
        </p:nvSpPr>
        <p:spPr>
          <a:xfrm>
            <a:off x="5021982"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20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9" name="TextBox 144"/>
          <p:cNvSpPr txBox="1"/>
          <p:nvPr/>
        </p:nvSpPr>
        <p:spPr>
          <a:xfrm>
            <a:off x="5362097"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30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0" name="TextBox 145"/>
          <p:cNvSpPr txBox="1"/>
          <p:nvPr/>
        </p:nvSpPr>
        <p:spPr>
          <a:xfrm>
            <a:off x="5702213"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40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1" name="TextBox 146"/>
          <p:cNvSpPr txBox="1"/>
          <p:nvPr/>
        </p:nvSpPr>
        <p:spPr>
          <a:xfrm>
            <a:off x="6042329"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50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2" name="TextBox 147"/>
          <p:cNvSpPr txBox="1"/>
          <p:nvPr/>
        </p:nvSpPr>
        <p:spPr>
          <a:xfrm>
            <a:off x="6382444"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60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3" name="TextBox 148"/>
          <p:cNvSpPr txBox="1"/>
          <p:nvPr/>
        </p:nvSpPr>
        <p:spPr>
          <a:xfrm>
            <a:off x="6722560"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70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4" name="TextBox 149"/>
          <p:cNvSpPr txBox="1"/>
          <p:nvPr/>
        </p:nvSpPr>
        <p:spPr>
          <a:xfrm>
            <a:off x="7062675"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80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5" name="TextBox 150"/>
          <p:cNvSpPr txBox="1"/>
          <p:nvPr/>
        </p:nvSpPr>
        <p:spPr>
          <a:xfrm>
            <a:off x="7402791" y="1641469"/>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90</a:t>
            </a:r>
            <a:endParaRPr kumimoji="0" lang="zh-CN" altLang="en-US" sz="8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6" name="TextBox 151"/>
          <p:cNvSpPr txBox="1"/>
          <p:nvPr/>
        </p:nvSpPr>
        <p:spPr>
          <a:xfrm>
            <a:off x="7711109" y="1641469"/>
            <a:ext cx="367408"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100</a:t>
            </a:r>
            <a:endParaRPr kumimoji="0" lang="zh-CN" altLang="en-US" sz="850" b="0"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7" name="五边形 146"/>
          <p:cNvSpPr/>
          <p:nvPr/>
        </p:nvSpPr>
        <p:spPr>
          <a:xfrm flipH="1">
            <a:off x="2247698" y="2121165"/>
            <a:ext cx="2169714" cy="229553"/>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Impact MT Std" pitchFamily="34" charset="0"/>
              <a:ea typeface="宋体"/>
              <a:cs typeface="+mn-cs"/>
            </a:endParaRPr>
          </a:p>
        </p:txBody>
      </p:sp>
      <p:sp>
        <p:nvSpPr>
          <p:cNvPr id="148" name="五边形 147"/>
          <p:cNvSpPr/>
          <p:nvPr/>
        </p:nvSpPr>
        <p:spPr>
          <a:xfrm flipH="1">
            <a:off x="3032563" y="2485303"/>
            <a:ext cx="1384850" cy="229553"/>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五边形 148"/>
          <p:cNvSpPr/>
          <p:nvPr/>
        </p:nvSpPr>
        <p:spPr>
          <a:xfrm flipH="1">
            <a:off x="2505734" y="2849443"/>
            <a:ext cx="1911678" cy="229553"/>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五边形 149"/>
          <p:cNvSpPr/>
          <p:nvPr/>
        </p:nvSpPr>
        <p:spPr>
          <a:xfrm flipH="1">
            <a:off x="1378372" y="3213582"/>
            <a:ext cx="3039042" cy="229553"/>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1" name="五边形 150"/>
          <p:cNvSpPr/>
          <p:nvPr/>
        </p:nvSpPr>
        <p:spPr>
          <a:xfrm flipH="1">
            <a:off x="1907584" y="3577722"/>
            <a:ext cx="2509830" cy="229553"/>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2" name="五边形 151"/>
          <p:cNvSpPr/>
          <p:nvPr/>
        </p:nvSpPr>
        <p:spPr>
          <a:xfrm flipH="1">
            <a:off x="2716832" y="3941861"/>
            <a:ext cx="1700580" cy="229553"/>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五边形 152"/>
          <p:cNvSpPr/>
          <p:nvPr/>
        </p:nvSpPr>
        <p:spPr>
          <a:xfrm flipH="1">
            <a:off x="3397063" y="4306336"/>
            <a:ext cx="1020349" cy="229553"/>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TextBox 159"/>
          <p:cNvSpPr txBox="1"/>
          <p:nvPr/>
        </p:nvSpPr>
        <p:spPr>
          <a:xfrm>
            <a:off x="1764140" y="2126913"/>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文字</a:t>
            </a:r>
          </a:p>
        </p:txBody>
      </p:sp>
      <p:sp>
        <p:nvSpPr>
          <p:cNvPr id="155" name="TextBox 160"/>
          <p:cNvSpPr txBox="1"/>
          <p:nvPr/>
        </p:nvSpPr>
        <p:spPr>
          <a:xfrm>
            <a:off x="2564977" y="2491495"/>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6" name="TextBox 161"/>
          <p:cNvSpPr txBox="1"/>
          <p:nvPr/>
        </p:nvSpPr>
        <p:spPr>
          <a:xfrm>
            <a:off x="2057941" y="2855359"/>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7" name="TextBox 162"/>
          <p:cNvSpPr txBox="1"/>
          <p:nvPr/>
        </p:nvSpPr>
        <p:spPr>
          <a:xfrm>
            <a:off x="971134" y="3213585"/>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8" name="TextBox 163"/>
          <p:cNvSpPr txBox="1"/>
          <p:nvPr/>
        </p:nvSpPr>
        <p:spPr>
          <a:xfrm>
            <a:off x="1503706" y="3583471"/>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9" name="TextBox 164"/>
          <p:cNvSpPr txBox="1"/>
          <p:nvPr/>
        </p:nvSpPr>
        <p:spPr>
          <a:xfrm>
            <a:off x="2247700" y="3948053"/>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60" name="TextBox 165"/>
          <p:cNvSpPr txBox="1"/>
          <p:nvPr/>
        </p:nvSpPr>
        <p:spPr>
          <a:xfrm>
            <a:off x="2922218" y="4311917"/>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61" name="五边形 160"/>
          <p:cNvSpPr/>
          <p:nvPr/>
        </p:nvSpPr>
        <p:spPr>
          <a:xfrm>
            <a:off x="4810885" y="2121165"/>
            <a:ext cx="1149364" cy="229553"/>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Impact MT Std" pitchFamily="34" charset="0"/>
              <a:ea typeface="宋体"/>
              <a:cs typeface="+mn-cs"/>
            </a:endParaRPr>
          </a:p>
        </p:txBody>
      </p:sp>
      <p:sp>
        <p:nvSpPr>
          <p:cNvPr id="162" name="五边形 161"/>
          <p:cNvSpPr/>
          <p:nvPr/>
        </p:nvSpPr>
        <p:spPr>
          <a:xfrm>
            <a:off x="4810886" y="2485303"/>
            <a:ext cx="2169711" cy="229553"/>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五边形 162"/>
          <p:cNvSpPr/>
          <p:nvPr/>
        </p:nvSpPr>
        <p:spPr>
          <a:xfrm>
            <a:off x="4810884" y="2849443"/>
            <a:ext cx="1360463" cy="229553"/>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五边形 163"/>
          <p:cNvSpPr/>
          <p:nvPr/>
        </p:nvSpPr>
        <p:spPr>
          <a:xfrm>
            <a:off x="4810885" y="3213582"/>
            <a:ext cx="2900225" cy="229553"/>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五边形 164"/>
          <p:cNvSpPr/>
          <p:nvPr/>
        </p:nvSpPr>
        <p:spPr>
          <a:xfrm>
            <a:off x="4810886" y="3577722"/>
            <a:ext cx="2099046" cy="229553"/>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6" name="五边形 165"/>
          <p:cNvSpPr/>
          <p:nvPr/>
        </p:nvSpPr>
        <p:spPr>
          <a:xfrm>
            <a:off x="4810886" y="3941861"/>
            <a:ext cx="2432885" cy="229553"/>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五边形 166"/>
          <p:cNvSpPr/>
          <p:nvPr/>
        </p:nvSpPr>
        <p:spPr>
          <a:xfrm>
            <a:off x="4810886" y="4306337"/>
            <a:ext cx="1792942" cy="223638"/>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TextBox 173"/>
          <p:cNvSpPr txBox="1"/>
          <p:nvPr/>
        </p:nvSpPr>
        <p:spPr>
          <a:xfrm>
            <a:off x="6020046" y="2126913"/>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文字</a:t>
            </a:r>
          </a:p>
        </p:txBody>
      </p:sp>
      <p:sp>
        <p:nvSpPr>
          <p:cNvPr id="169" name="TextBox 174"/>
          <p:cNvSpPr txBox="1"/>
          <p:nvPr/>
        </p:nvSpPr>
        <p:spPr>
          <a:xfrm>
            <a:off x="7034869" y="2491495"/>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0" name="TextBox 175"/>
          <p:cNvSpPr txBox="1"/>
          <p:nvPr/>
        </p:nvSpPr>
        <p:spPr>
          <a:xfrm>
            <a:off x="6218591" y="2855359"/>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1" name="TextBox 176"/>
          <p:cNvSpPr txBox="1"/>
          <p:nvPr/>
        </p:nvSpPr>
        <p:spPr>
          <a:xfrm>
            <a:off x="7711111" y="3213585"/>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2" name="TextBox 177"/>
          <p:cNvSpPr txBox="1"/>
          <p:nvPr/>
        </p:nvSpPr>
        <p:spPr>
          <a:xfrm>
            <a:off x="6999076" y="3583471"/>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3" name="TextBox 178"/>
          <p:cNvSpPr txBox="1"/>
          <p:nvPr/>
        </p:nvSpPr>
        <p:spPr>
          <a:xfrm>
            <a:off x="7287959" y="3948053"/>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4" name="TextBox 179"/>
          <p:cNvSpPr txBox="1"/>
          <p:nvPr/>
        </p:nvSpPr>
        <p:spPr>
          <a:xfrm>
            <a:off x="6663028" y="4311917"/>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5" name="TextBox 180"/>
          <p:cNvSpPr txBox="1"/>
          <p:nvPr/>
        </p:nvSpPr>
        <p:spPr>
          <a:xfrm>
            <a:off x="4484561" y="2094202"/>
            <a:ext cx="306494"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A</a:t>
            </a:r>
            <a:endParaRPr kumimoji="0" lang="zh-CN" altLang="en-US" sz="1417"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76" name="TextBox 181"/>
          <p:cNvSpPr txBox="1"/>
          <p:nvPr/>
        </p:nvSpPr>
        <p:spPr>
          <a:xfrm>
            <a:off x="4484561" y="2458342"/>
            <a:ext cx="298480"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B</a:t>
            </a:r>
            <a:endParaRPr kumimoji="0" lang="zh-CN" altLang="en-US"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77" name="TextBox 182"/>
          <p:cNvSpPr txBox="1"/>
          <p:nvPr/>
        </p:nvSpPr>
        <p:spPr>
          <a:xfrm>
            <a:off x="4484561" y="2822481"/>
            <a:ext cx="306494"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C</a:t>
            </a:r>
            <a:endParaRPr kumimoji="0" lang="zh-CN" altLang="en-US"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78" name="TextBox 183"/>
          <p:cNvSpPr txBox="1"/>
          <p:nvPr/>
        </p:nvSpPr>
        <p:spPr>
          <a:xfrm>
            <a:off x="4484562" y="3186621"/>
            <a:ext cx="322524"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D</a:t>
            </a:r>
            <a:endParaRPr kumimoji="0" lang="zh-CN" altLang="en-US"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79" name="TextBox 184"/>
          <p:cNvSpPr txBox="1"/>
          <p:nvPr/>
        </p:nvSpPr>
        <p:spPr>
          <a:xfrm>
            <a:off x="4484561" y="3550760"/>
            <a:ext cx="284052"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E</a:t>
            </a:r>
            <a:endParaRPr kumimoji="0" lang="zh-CN" altLang="en-US"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80" name="TextBox 185"/>
          <p:cNvSpPr txBox="1"/>
          <p:nvPr/>
        </p:nvSpPr>
        <p:spPr>
          <a:xfrm>
            <a:off x="4484561" y="3914899"/>
            <a:ext cx="280846"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F</a:t>
            </a:r>
            <a:endParaRPr kumimoji="0" lang="zh-CN" altLang="en-US"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81" name="TextBox 186"/>
          <p:cNvSpPr txBox="1"/>
          <p:nvPr/>
        </p:nvSpPr>
        <p:spPr>
          <a:xfrm>
            <a:off x="4484562" y="4279040"/>
            <a:ext cx="319318"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G</a:t>
            </a:r>
            <a:endParaRPr kumimoji="0" lang="zh-CN" altLang="en-US" sz="1417"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barn(outVertical)">
                                      <p:cBhvr>
                                        <p:cTn id="7" dur="500"/>
                                        <p:tgtEl>
                                          <p:spTgt spid="10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75"/>
                                        </p:tgtEl>
                                        <p:attrNameLst>
                                          <p:attrName>style.visibility</p:attrName>
                                        </p:attrNameLst>
                                      </p:cBhvr>
                                      <p:to>
                                        <p:strVal val="visible"/>
                                      </p:to>
                                    </p:set>
                                    <p:anim calcmode="lin" valueType="num">
                                      <p:cBhvr additive="base">
                                        <p:cTn id="11" dur="500" fill="hold"/>
                                        <p:tgtEl>
                                          <p:spTgt spid="175"/>
                                        </p:tgtEl>
                                        <p:attrNameLst>
                                          <p:attrName>ppt_x</p:attrName>
                                        </p:attrNameLst>
                                      </p:cBhvr>
                                      <p:tavLst>
                                        <p:tav tm="0">
                                          <p:val>
                                            <p:strVal val="#ppt_x"/>
                                          </p:val>
                                        </p:tav>
                                        <p:tav tm="100000">
                                          <p:val>
                                            <p:strVal val="#ppt_x"/>
                                          </p:val>
                                        </p:tav>
                                      </p:tavLst>
                                    </p:anim>
                                    <p:anim calcmode="lin" valueType="num">
                                      <p:cBhvr additive="base">
                                        <p:cTn id="12" dur="500" fill="hold"/>
                                        <p:tgtEl>
                                          <p:spTgt spid="17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76"/>
                                        </p:tgtEl>
                                        <p:attrNameLst>
                                          <p:attrName>style.visibility</p:attrName>
                                        </p:attrNameLst>
                                      </p:cBhvr>
                                      <p:to>
                                        <p:strVal val="visible"/>
                                      </p:to>
                                    </p:set>
                                    <p:anim calcmode="lin" valueType="num">
                                      <p:cBhvr additive="base">
                                        <p:cTn id="15" dur="500" fill="hold"/>
                                        <p:tgtEl>
                                          <p:spTgt spid="176"/>
                                        </p:tgtEl>
                                        <p:attrNameLst>
                                          <p:attrName>ppt_x</p:attrName>
                                        </p:attrNameLst>
                                      </p:cBhvr>
                                      <p:tavLst>
                                        <p:tav tm="0">
                                          <p:val>
                                            <p:strVal val="#ppt_x"/>
                                          </p:val>
                                        </p:tav>
                                        <p:tav tm="100000">
                                          <p:val>
                                            <p:strVal val="#ppt_x"/>
                                          </p:val>
                                        </p:tav>
                                      </p:tavLst>
                                    </p:anim>
                                    <p:anim calcmode="lin" valueType="num">
                                      <p:cBhvr additive="base">
                                        <p:cTn id="16" dur="500" fill="hold"/>
                                        <p:tgtEl>
                                          <p:spTgt spid="17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77"/>
                                        </p:tgtEl>
                                        <p:attrNameLst>
                                          <p:attrName>style.visibility</p:attrName>
                                        </p:attrNameLst>
                                      </p:cBhvr>
                                      <p:to>
                                        <p:strVal val="visible"/>
                                      </p:to>
                                    </p:set>
                                    <p:anim calcmode="lin" valueType="num">
                                      <p:cBhvr additive="base">
                                        <p:cTn id="19" dur="500" fill="hold"/>
                                        <p:tgtEl>
                                          <p:spTgt spid="177"/>
                                        </p:tgtEl>
                                        <p:attrNameLst>
                                          <p:attrName>ppt_x</p:attrName>
                                        </p:attrNameLst>
                                      </p:cBhvr>
                                      <p:tavLst>
                                        <p:tav tm="0">
                                          <p:val>
                                            <p:strVal val="#ppt_x"/>
                                          </p:val>
                                        </p:tav>
                                        <p:tav tm="100000">
                                          <p:val>
                                            <p:strVal val="#ppt_x"/>
                                          </p:val>
                                        </p:tav>
                                      </p:tavLst>
                                    </p:anim>
                                    <p:anim calcmode="lin" valueType="num">
                                      <p:cBhvr additive="base">
                                        <p:cTn id="20" dur="500" fill="hold"/>
                                        <p:tgtEl>
                                          <p:spTgt spid="17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78"/>
                                        </p:tgtEl>
                                        <p:attrNameLst>
                                          <p:attrName>style.visibility</p:attrName>
                                        </p:attrNameLst>
                                      </p:cBhvr>
                                      <p:to>
                                        <p:strVal val="visible"/>
                                      </p:to>
                                    </p:set>
                                    <p:anim calcmode="lin" valueType="num">
                                      <p:cBhvr additive="base">
                                        <p:cTn id="23" dur="500" fill="hold"/>
                                        <p:tgtEl>
                                          <p:spTgt spid="178"/>
                                        </p:tgtEl>
                                        <p:attrNameLst>
                                          <p:attrName>ppt_x</p:attrName>
                                        </p:attrNameLst>
                                      </p:cBhvr>
                                      <p:tavLst>
                                        <p:tav tm="0">
                                          <p:val>
                                            <p:strVal val="#ppt_x"/>
                                          </p:val>
                                        </p:tav>
                                        <p:tav tm="100000">
                                          <p:val>
                                            <p:strVal val="#ppt_x"/>
                                          </p:val>
                                        </p:tav>
                                      </p:tavLst>
                                    </p:anim>
                                    <p:anim calcmode="lin" valueType="num">
                                      <p:cBhvr additive="base">
                                        <p:cTn id="24" dur="500" fill="hold"/>
                                        <p:tgtEl>
                                          <p:spTgt spid="17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79"/>
                                        </p:tgtEl>
                                        <p:attrNameLst>
                                          <p:attrName>style.visibility</p:attrName>
                                        </p:attrNameLst>
                                      </p:cBhvr>
                                      <p:to>
                                        <p:strVal val="visible"/>
                                      </p:to>
                                    </p:set>
                                    <p:anim calcmode="lin" valueType="num">
                                      <p:cBhvr additive="base">
                                        <p:cTn id="27" dur="500" fill="hold"/>
                                        <p:tgtEl>
                                          <p:spTgt spid="179"/>
                                        </p:tgtEl>
                                        <p:attrNameLst>
                                          <p:attrName>ppt_x</p:attrName>
                                        </p:attrNameLst>
                                      </p:cBhvr>
                                      <p:tavLst>
                                        <p:tav tm="0">
                                          <p:val>
                                            <p:strVal val="#ppt_x"/>
                                          </p:val>
                                        </p:tav>
                                        <p:tav tm="100000">
                                          <p:val>
                                            <p:strVal val="#ppt_x"/>
                                          </p:val>
                                        </p:tav>
                                      </p:tavLst>
                                    </p:anim>
                                    <p:anim calcmode="lin" valueType="num">
                                      <p:cBhvr additive="base">
                                        <p:cTn id="28" dur="500" fill="hold"/>
                                        <p:tgtEl>
                                          <p:spTgt spid="17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additive="base">
                                        <p:cTn id="31" dur="500" fill="hold"/>
                                        <p:tgtEl>
                                          <p:spTgt spid="180"/>
                                        </p:tgtEl>
                                        <p:attrNameLst>
                                          <p:attrName>ppt_x</p:attrName>
                                        </p:attrNameLst>
                                      </p:cBhvr>
                                      <p:tavLst>
                                        <p:tav tm="0">
                                          <p:val>
                                            <p:strVal val="#ppt_x"/>
                                          </p:val>
                                        </p:tav>
                                        <p:tav tm="100000">
                                          <p:val>
                                            <p:strVal val="#ppt_x"/>
                                          </p:val>
                                        </p:tav>
                                      </p:tavLst>
                                    </p:anim>
                                    <p:anim calcmode="lin" valueType="num">
                                      <p:cBhvr additive="base">
                                        <p:cTn id="32" dur="500" fill="hold"/>
                                        <p:tgtEl>
                                          <p:spTgt spid="18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81"/>
                                        </p:tgtEl>
                                        <p:attrNameLst>
                                          <p:attrName>style.visibility</p:attrName>
                                        </p:attrNameLst>
                                      </p:cBhvr>
                                      <p:to>
                                        <p:strVal val="visible"/>
                                      </p:to>
                                    </p:set>
                                    <p:anim calcmode="lin" valueType="num">
                                      <p:cBhvr additive="base">
                                        <p:cTn id="35" dur="500" fill="hold"/>
                                        <p:tgtEl>
                                          <p:spTgt spid="181"/>
                                        </p:tgtEl>
                                        <p:attrNameLst>
                                          <p:attrName>ppt_x</p:attrName>
                                        </p:attrNameLst>
                                      </p:cBhvr>
                                      <p:tavLst>
                                        <p:tav tm="0">
                                          <p:val>
                                            <p:strVal val="#ppt_x"/>
                                          </p:val>
                                        </p:tav>
                                        <p:tav tm="100000">
                                          <p:val>
                                            <p:strVal val="#ppt_x"/>
                                          </p:val>
                                        </p:tav>
                                      </p:tavLst>
                                    </p:anim>
                                    <p:anim calcmode="lin" valueType="num">
                                      <p:cBhvr additive="base">
                                        <p:cTn id="36" dur="500" fill="hold"/>
                                        <p:tgtEl>
                                          <p:spTgt spid="181"/>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61"/>
                                        </p:tgtEl>
                                        <p:attrNameLst>
                                          <p:attrName>style.visibility</p:attrName>
                                        </p:attrNameLst>
                                      </p:cBhvr>
                                      <p:to>
                                        <p:strVal val="visible"/>
                                      </p:to>
                                    </p:set>
                                    <p:animEffect transition="in" filter="wipe(left)">
                                      <p:cBhvr>
                                        <p:cTn id="40" dur="500"/>
                                        <p:tgtEl>
                                          <p:spTgt spid="161"/>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62"/>
                                        </p:tgtEl>
                                        <p:attrNameLst>
                                          <p:attrName>style.visibility</p:attrName>
                                        </p:attrNameLst>
                                      </p:cBhvr>
                                      <p:to>
                                        <p:strVal val="visible"/>
                                      </p:to>
                                    </p:set>
                                    <p:animEffect transition="in" filter="wipe(left)">
                                      <p:cBhvr>
                                        <p:cTn id="43" dur="500"/>
                                        <p:tgtEl>
                                          <p:spTgt spid="162"/>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63"/>
                                        </p:tgtEl>
                                        <p:attrNameLst>
                                          <p:attrName>style.visibility</p:attrName>
                                        </p:attrNameLst>
                                      </p:cBhvr>
                                      <p:to>
                                        <p:strVal val="visible"/>
                                      </p:to>
                                    </p:set>
                                    <p:animEffect transition="in" filter="wipe(left)">
                                      <p:cBhvr>
                                        <p:cTn id="46" dur="500"/>
                                        <p:tgtEl>
                                          <p:spTgt spid="163"/>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64"/>
                                        </p:tgtEl>
                                        <p:attrNameLst>
                                          <p:attrName>style.visibility</p:attrName>
                                        </p:attrNameLst>
                                      </p:cBhvr>
                                      <p:to>
                                        <p:strVal val="visible"/>
                                      </p:to>
                                    </p:set>
                                    <p:animEffect transition="in" filter="wipe(left)">
                                      <p:cBhvr>
                                        <p:cTn id="49" dur="500"/>
                                        <p:tgtEl>
                                          <p:spTgt spid="164"/>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65"/>
                                        </p:tgtEl>
                                        <p:attrNameLst>
                                          <p:attrName>style.visibility</p:attrName>
                                        </p:attrNameLst>
                                      </p:cBhvr>
                                      <p:to>
                                        <p:strVal val="visible"/>
                                      </p:to>
                                    </p:set>
                                    <p:animEffect transition="in" filter="wipe(left)">
                                      <p:cBhvr>
                                        <p:cTn id="52" dur="500"/>
                                        <p:tgtEl>
                                          <p:spTgt spid="165"/>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66"/>
                                        </p:tgtEl>
                                        <p:attrNameLst>
                                          <p:attrName>style.visibility</p:attrName>
                                        </p:attrNameLst>
                                      </p:cBhvr>
                                      <p:to>
                                        <p:strVal val="visible"/>
                                      </p:to>
                                    </p:set>
                                    <p:animEffect transition="in" filter="wipe(left)">
                                      <p:cBhvr>
                                        <p:cTn id="55" dur="500"/>
                                        <p:tgtEl>
                                          <p:spTgt spid="166"/>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67"/>
                                        </p:tgtEl>
                                        <p:attrNameLst>
                                          <p:attrName>style.visibility</p:attrName>
                                        </p:attrNameLst>
                                      </p:cBhvr>
                                      <p:to>
                                        <p:strVal val="visible"/>
                                      </p:to>
                                    </p:set>
                                    <p:animEffect transition="in" filter="wipe(left)">
                                      <p:cBhvr>
                                        <p:cTn id="58" dur="500"/>
                                        <p:tgtEl>
                                          <p:spTgt spid="16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47"/>
                                        </p:tgtEl>
                                        <p:attrNameLst>
                                          <p:attrName>style.visibility</p:attrName>
                                        </p:attrNameLst>
                                      </p:cBhvr>
                                      <p:to>
                                        <p:strVal val="visible"/>
                                      </p:to>
                                    </p:set>
                                    <p:animEffect transition="in" filter="wipe(right)">
                                      <p:cBhvr>
                                        <p:cTn id="61" dur="500"/>
                                        <p:tgtEl>
                                          <p:spTgt spid="147"/>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48"/>
                                        </p:tgtEl>
                                        <p:attrNameLst>
                                          <p:attrName>style.visibility</p:attrName>
                                        </p:attrNameLst>
                                      </p:cBhvr>
                                      <p:to>
                                        <p:strVal val="visible"/>
                                      </p:to>
                                    </p:set>
                                    <p:animEffect transition="in" filter="wipe(right)">
                                      <p:cBhvr>
                                        <p:cTn id="64" dur="500"/>
                                        <p:tgtEl>
                                          <p:spTgt spid="148"/>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49"/>
                                        </p:tgtEl>
                                        <p:attrNameLst>
                                          <p:attrName>style.visibility</p:attrName>
                                        </p:attrNameLst>
                                      </p:cBhvr>
                                      <p:to>
                                        <p:strVal val="visible"/>
                                      </p:to>
                                    </p:set>
                                    <p:animEffect transition="in" filter="wipe(right)">
                                      <p:cBhvr>
                                        <p:cTn id="67" dur="500"/>
                                        <p:tgtEl>
                                          <p:spTgt spid="149"/>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50"/>
                                        </p:tgtEl>
                                        <p:attrNameLst>
                                          <p:attrName>style.visibility</p:attrName>
                                        </p:attrNameLst>
                                      </p:cBhvr>
                                      <p:to>
                                        <p:strVal val="visible"/>
                                      </p:to>
                                    </p:set>
                                    <p:animEffect transition="in" filter="wipe(right)">
                                      <p:cBhvr>
                                        <p:cTn id="70" dur="500"/>
                                        <p:tgtEl>
                                          <p:spTgt spid="150"/>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51"/>
                                        </p:tgtEl>
                                        <p:attrNameLst>
                                          <p:attrName>style.visibility</p:attrName>
                                        </p:attrNameLst>
                                      </p:cBhvr>
                                      <p:to>
                                        <p:strVal val="visible"/>
                                      </p:to>
                                    </p:set>
                                    <p:animEffect transition="in" filter="wipe(right)">
                                      <p:cBhvr>
                                        <p:cTn id="73" dur="500"/>
                                        <p:tgtEl>
                                          <p:spTgt spid="151"/>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52"/>
                                        </p:tgtEl>
                                        <p:attrNameLst>
                                          <p:attrName>style.visibility</p:attrName>
                                        </p:attrNameLst>
                                      </p:cBhvr>
                                      <p:to>
                                        <p:strVal val="visible"/>
                                      </p:to>
                                    </p:set>
                                    <p:animEffect transition="in" filter="wipe(right)">
                                      <p:cBhvr>
                                        <p:cTn id="76" dur="500"/>
                                        <p:tgtEl>
                                          <p:spTgt spid="152"/>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53"/>
                                        </p:tgtEl>
                                        <p:attrNameLst>
                                          <p:attrName>style.visibility</p:attrName>
                                        </p:attrNameLst>
                                      </p:cBhvr>
                                      <p:to>
                                        <p:strVal val="visible"/>
                                      </p:to>
                                    </p:set>
                                    <p:animEffect transition="in" filter="wipe(right)">
                                      <p:cBhvr>
                                        <p:cTn id="79" dur="500"/>
                                        <p:tgtEl>
                                          <p:spTgt spid="153"/>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68"/>
                                        </p:tgtEl>
                                        <p:attrNameLst>
                                          <p:attrName>style.visibility</p:attrName>
                                        </p:attrNameLst>
                                      </p:cBhvr>
                                      <p:to>
                                        <p:strVal val="visible"/>
                                      </p:to>
                                    </p:set>
                                    <p:animEffect transition="in" filter="wipe(left)">
                                      <p:cBhvr>
                                        <p:cTn id="83" dur="500"/>
                                        <p:tgtEl>
                                          <p:spTgt spid="16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69"/>
                                        </p:tgtEl>
                                        <p:attrNameLst>
                                          <p:attrName>style.visibility</p:attrName>
                                        </p:attrNameLst>
                                      </p:cBhvr>
                                      <p:to>
                                        <p:strVal val="visible"/>
                                      </p:to>
                                    </p:set>
                                    <p:animEffect transition="in" filter="wipe(left)">
                                      <p:cBhvr>
                                        <p:cTn id="86" dur="500"/>
                                        <p:tgtEl>
                                          <p:spTgt spid="16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70"/>
                                        </p:tgtEl>
                                        <p:attrNameLst>
                                          <p:attrName>style.visibility</p:attrName>
                                        </p:attrNameLst>
                                      </p:cBhvr>
                                      <p:to>
                                        <p:strVal val="visible"/>
                                      </p:to>
                                    </p:set>
                                    <p:animEffect transition="in" filter="wipe(left)">
                                      <p:cBhvr>
                                        <p:cTn id="89" dur="500"/>
                                        <p:tgtEl>
                                          <p:spTgt spid="17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71"/>
                                        </p:tgtEl>
                                        <p:attrNameLst>
                                          <p:attrName>style.visibility</p:attrName>
                                        </p:attrNameLst>
                                      </p:cBhvr>
                                      <p:to>
                                        <p:strVal val="visible"/>
                                      </p:to>
                                    </p:set>
                                    <p:animEffect transition="in" filter="wipe(left)">
                                      <p:cBhvr>
                                        <p:cTn id="92" dur="500"/>
                                        <p:tgtEl>
                                          <p:spTgt spid="17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72"/>
                                        </p:tgtEl>
                                        <p:attrNameLst>
                                          <p:attrName>style.visibility</p:attrName>
                                        </p:attrNameLst>
                                      </p:cBhvr>
                                      <p:to>
                                        <p:strVal val="visible"/>
                                      </p:to>
                                    </p:set>
                                    <p:animEffect transition="in" filter="wipe(left)">
                                      <p:cBhvr>
                                        <p:cTn id="95" dur="500"/>
                                        <p:tgtEl>
                                          <p:spTgt spid="17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73"/>
                                        </p:tgtEl>
                                        <p:attrNameLst>
                                          <p:attrName>style.visibility</p:attrName>
                                        </p:attrNameLst>
                                      </p:cBhvr>
                                      <p:to>
                                        <p:strVal val="visible"/>
                                      </p:to>
                                    </p:set>
                                    <p:animEffect transition="in" filter="wipe(left)">
                                      <p:cBhvr>
                                        <p:cTn id="98" dur="500"/>
                                        <p:tgtEl>
                                          <p:spTgt spid="17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74"/>
                                        </p:tgtEl>
                                        <p:attrNameLst>
                                          <p:attrName>style.visibility</p:attrName>
                                        </p:attrNameLst>
                                      </p:cBhvr>
                                      <p:to>
                                        <p:strVal val="visible"/>
                                      </p:to>
                                    </p:set>
                                    <p:animEffect transition="in" filter="wipe(left)">
                                      <p:cBhvr>
                                        <p:cTn id="101" dur="500"/>
                                        <p:tgtEl>
                                          <p:spTgt spid="174"/>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54"/>
                                        </p:tgtEl>
                                        <p:attrNameLst>
                                          <p:attrName>style.visibility</p:attrName>
                                        </p:attrNameLst>
                                      </p:cBhvr>
                                      <p:to>
                                        <p:strVal val="visible"/>
                                      </p:to>
                                    </p:set>
                                    <p:animEffect transition="in" filter="wipe(right)">
                                      <p:cBhvr>
                                        <p:cTn id="104" dur="500"/>
                                        <p:tgtEl>
                                          <p:spTgt spid="154"/>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55"/>
                                        </p:tgtEl>
                                        <p:attrNameLst>
                                          <p:attrName>style.visibility</p:attrName>
                                        </p:attrNameLst>
                                      </p:cBhvr>
                                      <p:to>
                                        <p:strVal val="visible"/>
                                      </p:to>
                                    </p:set>
                                    <p:animEffect transition="in" filter="wipe(right)">
                                      <p:cBhvr>
                                        <p:cTn id="107" dur="500"/>
                                        <p:tgtEl>
                                          <p:spTgt spid="155"/>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56"/>
                                        </p:tgtEl>
                                        <p:attrNameLst>
                                          <p:attrName>style.visibility</p:attrName>
                                        </p:attrNameLst>
                                      </p:cBhvr>
                                      <p:to>
                                        <p:strVal val="visible"/>
                                      </p:to>
                                    </p:set>
                                    <p:animEffect transition="in" filter="wipe(right)">
                                      <p:cBhvr>
                                        <p:cTn id="110" dur="500"/>
                                        <p:tgtEl>
                                          <p:spTgt spid="156"/>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57"/>
                                        </p:tgtEl>
                                        <p:attrNameLst>
                                          <p:attrName>style.visibility</p:attrName>
                                        </p:attrNameLst>
                                      </p:cBhvr>
                                      <p:to>
                                        <p:strVal val="visible"/>
                                      </p:to>
                                    </p:set>
                                    <p:animEffect transition="in" filter="wipe(right)">
                                      <p:cBhvr>
                                        <p:cTn id="113" dur="500"/>
                                        <p:tgtEl>
                                          <p:spTgt spid="15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58"/>
                                        </p:tgtEl>
                                        <p:attrNameLst>
                                          <p:attrName>style.visibility</p:attrName>
                                        </p:attrNameLst>
                                      </p:cBhvr>
                                      <p:to>
                                        <p:strVal val="visible"/>
                                      </p:to>
                                    </p:set>
                                    <p:animEffect transition="in" filter="wipe(right)">
                                      <p:cBhvr>
                                        <p:cTn id="116" dur="500"/>
                                        <p:tgtEl>
                                          <p:spTgt spid="158"/>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59"/>
                                        </p:tgtEl>
                                        <p:attrNameLst>
                                          <p:attrName>style.visibility</p:attrName>
                                        </p:attrNameLst>
                                      </p:cBhvr>
                                      <p:to>
                                        <p:strVal val="visible"/>
                                      </p:to>
                                    </p:set>
                                    <p:animEffect transition="in" filter="wipe(right)">
                                      <p:cBhvr>
                                        <p:cTn id="119" dur="500"/>
                                        <p:tgtEl>
                                          <p:spTgt spid="159"/>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60"/>
                                        </p:tgtEl>
                                        <p:attrNameLst>
                                          <p:attrName>style.visibility</p:attrName>
                                        </p:attrNameLst>
                                      </p:cBhvr>
                                      <p:to>
                                        <p:strVal val="visible"/>
                                      </p:to>
                                    </p:set>
                                    <p:animEffect transition="in" filter="wipe(right)">
                                      <p:cBhvr>
                                        <p:cTn id="122" dur="500"/>
                                        <p:tgtEl>
                                          <p:spTgt spid="160"/>
                                        </p:tgtEl>
                                      </p:cBhvr>
                                    </p:animEffect>
                                  </p:childTnLst>
                                </p:cTn>
                              </p:par>
                            </p:childTnLst>
                          </p:cTn>
                        </p:par>
                        <p:par>
                          <p:cTn id="123" fill="hold">
                            <p:stCondLst>
                              <p:cond delay="2600"/>
                            </p:stCondLst>
                            <p:childTnLst>
                              <p:par>
                                <p:cTn id="124" presetID="10" presetClass="entr" presetSubtype="0" fill="hold" nodeType="afterEffect">
                                  <p:stCondLst>
                                    <p:cond delay="0"/>
                                  </p:stCondLst>
                                  <p:childTnLst>
                                    <p:set>
                                      <p:cBhvr>
                                        <p:cTn id="125" dur="1" fill="hold">
                                          <p:stCondLst>
                                            <p:cond delay="0"/>
                                          </p:stCondLst>
                                        </p:cTn>
                                        <p:tgtEl>
                                          <p:spTgt spid="103"/>
                                        </p:tgtEl>
                                        <p:attrNameLst>
                                          <p:attrName>style.visibility</p:attrName>
                                        </p:attrNameLst>
                                      </p:cBhvr>
                                      <p:to>
                                        <p:strVal val="visible"/>
                                      </p:to>
                                    </p:set>
                                    <p:animEffect transition="in" filter="fade">
                                      <p:cBhvr>
                                        <p:cTn id="126" dur="500"/>
                                        <p:tgtEl>
                                          <p:spTgt spid="103"/>
                                        </p:tgtEl>
                                      </p:cBhvr>
                                    </p:animEffect>
                                  </p:childTnLst>
                                </p:cTn>
                              </p:par>
                              <p:par>
                                <p:cTn id="127" presetID="10" presetClass="entr" presetSubtype="0" fill="hold" nodeType="withEffect">
                                  <p:stCondLst>
                                    <p:cond delay="0"/>
                                  </p:stCondLst>
                                  <p:childTnLst>
                                    <p:set>
                                      <p:cBhvr>
                                        <p:cTn id="128" dur="1" fill="hold">
                                          <p:stCondLst>
                                            <p:cond delay="0"/>
                                          </p:stCondLst>
                                        </p:cTn>
                                        <p:tgtEl>
                                          <p:spTgt spid="115"/>
                                        </p:tgtEl>
                                        <p:attrNameLst>
                                          <p:attrName>style.visibility</p:attrName>
                                        </p:attrNameLst>
                                      </p:cBhvr>
                                      <p:to>
                                        <p:strVal val="visible"/>
                                      </p:to>
                                    </p:set>
                                    <p:animEffect transition="in" filter="fade">
                                      <p:cBhvr>
                                        <p:cTn id="129" dur="500"/>
                                        <p:tgtEl>
                                          <p:spTgt spid="115"/>
                                        </p:tgtEl>
                                      </p:cBhvr>
                                    </p:animEffect>
                                  </p:childTnLst>
                                </p:cTn>
                              </p:par>
                            </p:childTnLst>
                          </p:cTn>
                        </p:par>
                        <p:par>
                          <p:cTn id="130" fill="hold">
                            <p:stCondLst>
                              <p:cond delay="3100"/>
                            </p:stCondLst>
                            <p:childTnLst>
                              <p:par>
                                <p:cTn id="131" presetID="12" presetClass="entr" presetSubtype="4" fill="hold" grpId="0" nodeType="afterEffect">
                                  <p:stCondLst>
                                    <p:cond delay="0"/>
                                  </p:stCondLst>
                                  <p:childTnLst>
                                    <p:set>
                                      <p:cBhvr>
                                        <p:cTn id="132" dur="1" fill="hold">
                                          <p:stCondLst>
                                            <p:cond delay="0"/>
                                          </p:stCondLst>
                                        </p:cTn>
                                        <p:tgtEl>
                                          <p:spTgt spid="127"/>
                                        </p:tgtEl>
                                        <p:attrNameLst>
                                          <p:attrName>style.visibility</p:attrName>
                                        </p:attrNameLst>
                                      </p:cBhvr>
                                      <p:to>
                                        <p:strVal val="visible"/>
                                      </p:to>
                                    </p:set>
                                    <p:anim calcmode="lin" valueType="num">
                                      <p:cBhvr additive="base">
                                        <p:cTn id="133" dur="500"/>
                                        <p:tgtEl>
                                          <p:spTgt spid="127"/>
                                        </p:tgtEl>
                                        <p:attrNameLst>
                                          <p:attrName>ppt_y</p:attrName>
                                        </p:attrNameLst>
                                      </p:cBhvr>
                                      <p:tavLst>
                                        <p:tav tm="0">
                                          <p:val>
                                            <p:strVal val="#ppt_y+#ppt_h*1.125000"/>
                                          </p:val>
                                        </p:tav>
                                        <p:tav tm="100000">
                                          <p:val>
                                            <p:strVal val="#ppt_y"/>
                                          </p:val>
                                        </p:tav>
                                      </p:tavLst>
                                    </p:anim>
                                    <p:animEffect transition="in" filter="wipe(up)">
                                      <p:cBhvr>
                                        <p:cTn id="134" dur="500"/>
                                        <p:tgtEl>
                                          <p:spTgt spid="127"/>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128"/>
                                        </p:tgtEl>
                                        <p:attrNameLst>
                                          <p:attrName>style.visibility</p:attrName>
                                        </p:attrNameLst>
                                      </p:cBhvr>
                                      <p:to>
                                        <p:strVal val="visible"/>
                                      </p:to>
                                    </p:set>
                                    <p:anim calcmode="lin" valueType="num">
                                      <p:cBhvr additive="base">
                                        <p:cTn id="137" dur="500"/>
                                        <p:tgtEl>
                                          <p:spTgt spid="128"/>
                                        </p:tgtEl>
                                        <p:attrNameLst>
                                          <p:attrName>ppt_y</p:attrName>
                                        </p:attrNameLst>
                                      </p:cBhvr>
                                      <p:tavLst>
                                        <p:tav tm="0">
                                          <p:val>
                                            <p:strVal val="#ppt_y+#ppt_h*1.125000"/>
                                          </p:val>
                                        </p:tav>
                                        <p:tav tm="100000">
                                          <p:val>
                                            <p:strVal val="#ppt_y"/>
                                          </p:val>
                                        </p:tav>
                                      </p:tavLst>
                                    </p:anim>
                                    <p:animEffect transition="in" filter="wipe(up)">
                                      <p:cBhvr>
                                        <p:cTn id="138" dur="500"/>
                                        <p:tgtEl>
                                          <p:spTgt spid="128"/>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129"/>
                                        </p:tgtEl>
                                        <p:attrNameLst>
                                          <p:attrName>style.visibility</p:attrName>
                                        </p:attrNameLst>
                                      </p:cBhvr>
                                      <p:to>
                                        <p:strVal val="visible"/>
                                      </p:to>
                                    </p:set>
                                    <p:anim calcmode="lin" valueType="num">
                                      <p:cBhvr additive="base">
                                        <p:cTn id="141" dur="500"/>
                                        <p:tgtEl>
                                          <p:spTgt spid="129"/>
                                        </p:tgtEl>
                                        <p:attrNameLst>
                                          <p:attrName>ppt_y</p:attrName>
                                        </p:attrNameLst>
                                      </p:cBhvr>
                                      <p:tavLst>
                                        <p:tav tm="0">
                                          <p:val>
                                            <p:strVal val="#ppt_y+#ppt_h*1.125000"/>
                                          </p:val>
                                        </p:tav>
                                        <p:tav tm="100000">
                                          <p:val>
                                            <p:strVal val="#ppt_y"/>
                                          </p:val>
                                        </p:tav>
                                      </p:tavLst>
                                    </p:anim>
                                    <p:animEffect transition="in" filter="wipe(up)">
                                      <p:cBhvr>
                                        <p:cTn id="142" dur="500"/>
                                        <p:tgtEl>
                                          <p:spTgt spid="129"/>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130"/>
                                        </p:tgtEl>
                                        <p:attrNameLst>
                                          <p:attrName>style.visibility</p:attrName>
                                        </p:attrNameLst>
                                      </p:cBhvr>
                                      <p:to>
                                        <p:strVal val="visible"/>
                                      </p:to>
                                    </p:set>
                                    <p:anim calcmode="lin" valueType="num">
                                      <p:cBhvr additive="base">
                                        <p:cTn id="145" dur="500"/>
                                        <p:tgtEl>
                                          <p:spTgt spid="130"/>
                                        </p:tgtEl>
                                        <p:attrNameLst>
                                          <p:attrName>ppt_y</p:attrName>
                                        </p:attrNameLst>
                                      </p:cBhvr>
                                      <p:tavLst>
                                        <p:tav tm="0">
                                          <p:val>
                                            <p:strVal val="#ppt_y+#ppt_h*1.125000"/>
                                          </p:val>
                                        </p:tav>
                                        <p:tav tm="100000">
                                          <p:val>
                                            <p:strVal val="#ppt_y"/>
                                          </p:val>
                                        </p:tav>
                                      </p:tavLst>
                                    </p:anim>
                                    <p:animEffect transition="in" filter="wipe(up)">
                                      <p:cBhvr>
                                        <p:cTn id="146" dur="500"/>
                                        <p:tgtEl>
                                          <p:spTgt spid="130"/>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131"/>
                                        </p:tgtEl>
                                        <p:attrNameLst>
                                          <p:attrName>style.visibility</p:attrName>
                                        </p:attrNameLst>
                                      </p:cBhvr>
                                      <p:to>
                                        <p:strVal val="visible"/>
                                      </p:to>
                                    </p:set>
                                    <p:anim calcmode="lin" valueType="num">
                                      <p:cBhvr additive="base">
                                        <p:cTn id="149" dur="500"/>
                                        <p:tgtEl>
                                          <p:spTgt spid="131"/>
                                        </p:tgtEl>
                                        <p:attrNameLst>
                                          <p:attrName>ppt_y</p:attrName>
                                        </p:attrNameLst>
                                      </p:cBhvr>
                                      <p:tavLst>
                                        <p:tav tm="0">
                                          <p:val>
                                            <p:strVal val="#ppt_y+#ppt_h*1.125000"/>
                                          </p:val>
                                        </p:tav>
                                        <p:tav tm="100000">
                                          <p:val>
                                            <p:strVal val="#ppt_y"/>
                                          </p:val>
                                        </p:tav>
                                      </p:tavLst>
                                    </p:anim>
                                    <p:animEffect transition="in" filter="wipe(up)">
                                      <p:cBhvr>
                                        <p:cTn id="150" dur="500"/>
                                        <p:tgtEl>
                                          <p:spTgt spid="131"/>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132"/>
                                        </p:tgtEl>
                                        <p:attrNameLst>
                                          <p:attrName>style.visibility</p:attrName>
                                        </p:attrNameLst>
                                      </p:cBhvr>
                                      <p:to>
                                        <p:strVal val="visible"/>
                                      </p:to>
                                    </p:set>
                                    <p:anim calcmode="lin" valueType="num">
                                      <p:cBhvr additive="base">
                                        <p:cTn id="153" dur="500"/>
                                        <p:tgtEl>
                                          <p:spTgt spid="132"/>
                                        </p:tgtEl>
                                        <p:attrNameLst>
                                          <p:attrName>ppt_y</p:attrName>
                                        </p:attrNameLst>
                                      </p:cBhvr>
                                      <p:tavLst>
                                        <p:tav tm="0">
                                          <p:val>
                                            <p:strVal val="#ppt_y+#ppt_h*1.125000"/>
                                          </p:val>
                                        </p:tav>
                                        <p:tav tm="100000">
                                          <p:val>
                                            <p:strVal val="#ppt_y"/>
                                          </p:val>
                                        </p:tav>
                                      </p:tavLst>
                                    </p:anim>
                                    <p:animEffect transition="in" filter="wipe(up)">
                                      <p:cBhvr>
                                        <p:cTn id="154" dur="500"/>
                                        <p:tgtEl>
                                          <p:spTgt spid="132"/>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133"/>
                                        </p:tgtEl>
                                        <p:attrNameLst>
                                          <p:attrName>style.visibility</p:attrName>
                                        </p:attrNameLst>
                                      </p:cBhvr>
                                      <p:to>
                                        <p:strVal val="visible"/>
                                      </p:to>
                                    </p:set>
                                    <p:anim calcmode="lin" valueType="num">
                                      <p:cBhvr additive="base">
                                        <p:cTn id="157" dur="500"/>
                                        <p:tgtEl>
                                          <p:spTgt spid="133"/>
                                        </p:tgtEl>
                                        <p:attrNameLst>
                                          <p:attrName>ppt_y</p:attrName>
                                        </p:attrNameLst>
                                      </p:cBhvr>
                                      <p:tavLst>
                                        <p:tav tm="0">
                                          <p:val>
                                            <p:strVal val="#ppt_y+#ppt_h*1.125000"/>
                                          </p:val>
                                        </p:tav>
                                        <p:tav tm="100000">
                                          <p:val>
                                            <p:strVal val="#ppt_y"/>
                                          </p:val>
                                        </p:tav>
                                      </p:tavLst>
                                    </p:anim>
                                    <p:animEffect transition="in" filter="wipe(up)">
                                      <p:cBhvr>
                                        <p:cTn id="158" dur="500"/>
                                        <p:tgtEl>
                                          <p:spTgt spid="133"/>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134"/>
                                        </p:tgtEl>
                                        <p:attrNameLst>
                                          <p:attrName>style.visibility</p:attrName>
                                        </p:attrNameLst>
                                      </p:cBhvr>
                                      <p:to>
                                        <p:strVal val="visible"/>
                                      </p:to>
                                    </p:set>
                                    <p:anim calcmode="lin" valueType="num">
                                      <p:cBhvr additive="base">
                                        <p:cTn id="161" dur="500"/>
                                        <p:tgtEl>
                                          <p:spTgt spid="134"/>
                                        </p:tgtEl>
                                        <p:attrNameLst>
                                          <p:attrName>ppt_y</p:attrName>
                                        </p:attrNameLst>
                                      </p:cBhvr>
                                      <p:tavLst>
                                        <p:tav tm="0">
                                          <p:val>
                                            <p:strVal val="#ppt_y+#ppt_h*1.125000"/>
                                          </p:val>
                                        </p:tav>
                                        <p:tav tm="100000">
                                          <p:val>
                                            <p:strVal val="#ppt_y"/>
                                          </p:val>
                                        </p:tav>
                                      </p:tavLst>
                                    </p:anim>
                                    <p:animEffect transition="in" filter="wipe(up)">
                                      <p:cBhvr>
                                        <p:cTn id="162" dur="500"/>
                                        <p:tgtEl>
                                          <p:spTgt spid="134"/>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135"/>
                                        </p:tgtEl>
                                        <p:attrNameLst>
                                          <p:attrName>style.visibility</p:attrName>
                                        </p:attrNameLst>
                                      </p:cBhvr>
                                      <p:to>
                                        <p:strVal val="visible"/>
                                      </p:to>
                                    </p:set>
                                    <p:anim calcmode="lin" valueType="num">
                                      <p:cBhvr additive="base">
                                        <p:cTn id="165" dur="500"/>
                                        <p:tgtEl>
                                          <p:spTgt spid="135"/>
                                        </p:tgtEl>
                                        <p:attrNameLst>
                                          <p:attrName>ppt_y</p:attrName>
                                        </p:attrNameLst>
                                      </p:cBhvr>
                                      <p:tavLst>
                                        <p:tav tm="0">
                                          <p:val>
                                            <p:strVal val="#ppt_y+#ppt_h*1.125000"/>
                                          </p:val>
                                        </p:tav>
                                        <p:tav tm="100000">
                                          <p:val>
                                            <p:strVal val="#ppt_y"/>
                                          </p:val>
                                        </p:tav>
                                      </p:tavLst>
                                    </p:anim>
                                    <p:animEffect transition="in" filter="wipe(up)">
                                      <p:cBhvr>
                                        <p:cTn id="166" dur="500"/>
                                        <p:tgtEl>
                                          <p:spTgt spid="135"/>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136"/>
                                        </p:tgtEl>
                                        <p:attrNameLst>
                                          <p:attrName>style.visibility</p:attrName>
                                        </p:attrNameLst>
                                      </p:cBhvr>
                                      <p:to>
                                        <p:strVal val="visible"/>
                                      </p:to>
                                    </p:set>
                                    <p:anim calcmode="lin" valueType="num">
                                      <p:cBhvr additive="base">
                                        <p:cTn id="169" dur="500"/>
                                        <p:tgtEl>
                                          <p:spTgt spid="136"/>
                                        </p:tgtEl>
                                        <p:attrNameLst>
                                          <p:attrName>ppt_y</p:attrName>
                                        </p:attrNameLst>
                                      </p:cBhvr>
                                      <p:tavLst>
                                        <p:tav tm="0">
                                          <p:val>
                                            <p:strVal val="#ppt_y+#ppt_h*1.125000"/>
                                          </p:val>
                                        </p:tav>
                                        <p:tav tm="100000">
                                          <p:val>
                                            <p:strVal val="#ppt_y"/>
                                          </p:val>
                                        </p:tav>
                                      </p:tavLst>
                                    </p:anim>
                                    <p:animEffect transition="in" filter="wipe(up)">
                                      <p:cBhvr>
                                        <p:cTn id="170" dur="500"/>
                                        <p:tgtEl>
                                          <p:spTgt spid="136"/>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137"/>
                                        </p:tgtEl>
                                        <p:attrNameLst>
                                          <p:attrName>style.visibility</p:attrName>
                                        </p:attrNameLst>
                                      </p:cBhvr>
                                      <p:to>
                                        <p:strVal val="visible"/>
                                      </p:to>
                                    </p:set>
                                    <p:anim calcmode="lin" valueType="num">
                                      <p:cBhvr additive="base">
                                        <p:cTn id="173" dur="500"/>
                                        <p:tgtEl>
                                          <p:spTgt spid="137"/>
                                        </p:tgtEl>
                                        <p:attrNameLst>
                                          <p:attrName>ppt_y</p:attrName>
                                        </p:attrNameLst>
                                      </p:cBhvr>
                                      <p:tavLst>
                                        <p:tav tm="0">
                                          <p:val>
                                            <p:strVal val="#ppt_y+#ppt_h*1.125000"/>
                                          </p:val>
                                        </p:tav>
                                        <p:tav tm="100000">
                                          <p:val>
                                            <p:strVal val="#ppt_y"/>
                                          </p:val>
                                        </p:tav>
                                      </p:tavLst>
                                    </p:anim>
                                    <p:animEffect transition="in" filter="wipe(up)">
                                      <p:cBhvr>
                                        <p:cTn id="174" dur="500"/>
                                        <p:tgtEl>
                                          <p:spTgt spid="137"/>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138"/>
                                        </p:tgtEl>
                                        <p:attrNameLst>
                                          <p:attrName>style.visibility</p:attrName>
                                        </p:attrNameLst>
                                      </p:cBhvr>
                                      <p:to>
                                        <p:strVal val="visible"/>
                                      </p:to>
                                    </p:set>
                                    <p:anim calcmode="lin" valueType="num">
                                      <p:cBhvr additive="base">
                                        <p:cTn id="177" dur="500"/>
                                        <p:tgtEl>
                                          <p:spTgt spid="138"/>
                                        </p:tgtEl>
                                        <p:attrNameLst>
                                          <p:attrName>ppt_y</p:attrName>
                                        </p:attrNameLst>
                                      </p:cBhvr>
                                      <p:tavLst>
                                        <p:tav tm="0">
                                          <p:val>
                                            <p:strVal val="#ppt_y+#ppt_h*1.125000"/>
                                          </p:val>
                                        </p:tav>
                                        <p:tav tm="100000">
                                          <p:val>
                                            <p:strVal val="#ppt_y"/>
                                          </p:val>
                                        </p:tav>
                                      </p:tavLst>
                                    </p:anim>
                                    <p:animEffect transition="in" filter="wipe(up)">
                                      <p:cBhvr>
                                        <p:cTn id="178" dur="500"/>
                                        <p:tgtEl>
                                          <p:spTgt spid="138"/>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139"/>
                                        </p:tgtEl>
                                        <p:attrNameLst>
                                          <p:attrName>style.visibility</p:attrName>
                                        </p:attrNameLst>
                                      </p:cBhvr>
                                      <p:to>
                                        <p:strVal val="visible"/>
                                      </p:to>
                                    </p:set>
                                    <p:anim calcmode="lin" valueType="num">
                                      <p:cBhvr additive="base">
                                        <p:cTn id="181" dur="500"/>
                                        <p:tgtEl>
                                          <p:spTgt spid="139"/>
                                        </p:tgtEl>
                                        <p:attrNameLst>
                                          <p:attrName>ppt_y</p:attrName>
                                        </p:attrNameLst>
                                      </p:cBhvr>
                                      <p:tavLst>
                                        <p:tav tm="0">
                                          <p:val>
                                            <p:strVal val="#ppt_y+#ppt_h*1.125000"/>
                                          </p:val>
                                        </p:tav>
                                        <p:tav tm="100000">
                                          <p:val>
                                            <p:strVal val="#ppt_y"/>
                                          </p:val>
                                        </p:tav>
                                      </p:tavLst>
                                    </p:anim>
                                    <p:animEffect transition="in" filter="wipe(up)">
                                      <p:cBhvr>
                                        <p:cTn id="182" dur="500"/>
                                        <p:tgtEl>
                                          <p:spTgt spid="139"/>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140"/>
                                        </p:tgtEl>
                                        <p:attrNameLst>
                                          <p:attrName>style.visibility</p:attrName>
                                        </p:attrNameLst>
                                      </p:cBhvr>
                                      <p:to>
                                        <p:strVal val="visible"/>
                                      </p:to>
                                    </p:set>
                                    <p:anim calcmode="lin" valueType="num">
                                      <p:cBhvr additive="base">
                                        <p:cTn id="185" dur="500"/>
                                        <p:tgtEl>
                                          <p:spTgt spid="140"/>
                                        </p:tgtEl>
                                        <p:attrNameLst>
                                          <p:attrName>ppt_y</p:attrName>
                                        </p:attrNameLst>
                                      </p:cBhvr>
                                      <p:tavLst>
                                        <p:tav tm="0">
                                          <p:val>
                                            <p:strVal val="#ppt_y+#ppt_h*1.125000"/>
                                          </p:val>
                                        </p:tav>
                                        <p:tav tm="100000">
                                          <p:val>
                                            <p:strVal val="#ppt_y"/>
                                          </p:val>
                                        </p:tav>
                                      </p:tavLst>
                                    </p:anim>
                                    <p:animEffect transition="in" filter="wipe(up)">
                                      <p:cBhvr>
                                        <p:cTn id="186" dur="500"/>
                                        <p:tgtEl>
                                          <p:spTgt spid="140"/>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141"/>
                                        </p:tgtEl>
                                        <p:attrNameLst>
                                          <p:attrName>style.visibility</p:attrName>
                                        </p:attrNameLst>
                                      </p:cBhvr>
                                      <p:to>
                                        <p:strVal val="visible"/>
                                      </p:to>
                                    </p:set>
                                    <p:anim calcmode="lin" valueType="num">
                                      <p:cBhvr additive="base">
                                        <p:cTn id="189" dur="500"/>
                                        <p:tgtEl>
                                          <p:spTgt spid="141"/>
                                        </p:tgtEl>
                                        <p:attrNameLst>
                                          <p:attrName>ppt_y</p:attrName>
                                        </p:attrNameLst>
                                      </p:cBhvr>
                                      <p:tavLst>
                                        <p:tav tm="0">
                                          <p:val>
                                            <p:strVal val="#ppt_y+#ppt_h*1.125000"/>
                                          </p:val>
                                        </p:tav>
                                        <p:tav tm="100000">
                                          <p:val>
                                            <p:strVal val="#ppt_y"/>
                                          </p:val>
                                        </p:tav>
                                      </p:tavLst>
                                    </p:anim>
                                    <p:animEffect transition="in" filter="wipe(up)">
                                      <p:cBhvr>
                                        <p:cTn id="190" dur="500"/>
                                        <p:tgtEl>
                                          <p:spTgt spid="141"/>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142"/>
                                        </p:tgtEl>
                                        <p:attrNameLst>
                                          <p:attrName>style.visibility</p:attrName>
                                        </p:attrNameLst>
                                      </p:cBhvr>
                                      <p:to>
                                        <p:strVal val="visible"/>
                                      </p:to>
                                    </p:set>
                                    <p:anim calcmode="lin" valueType="num">
                                      <p:cBhvr additive="base">
                                        <p:cTn id="193" dur="500"/>
                                        <p:tgtEl>
                                          <p:spTgt spid="142"/>
                                        </p:tgtEl>
                                        <p:attrNameLst>
                                          <p:attrName>ppt_y</p:attrName>
                                        </p:attrNameLst>
                                      </p:cBhvr>
                                      <p:tavLst>
                                        <p:tav tm="0">
                                          <p:val>
                                            <p:strVal val="#ppt_y+#ppt_h*1.125000"/>
                                          </p:val>
                                        </p:tav>
                                        <p:tav tm="100000">
                                          <p:val>
                                            <p:strVal val="#ppt_y"/>
                                          </p:val>
                                        </p:tav>
                                      </p:tavLst>
                                    </p:anim>
                                    <p:animEffect transition="in" filter="wipe(up)">
                                      <p:cBhvr>
                                        <p:cTn id="194" dur="500"/>
                                        <p:tgtEl>
                                          <p:spTgt spid="142"/>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143"/>
                                        </p:tgtEl>
                                        <p:attrNameLst>
                                          <p:attrName>style.visibility</p:attrName>
                                        </p:attrNameLst>
                                      </p:cBhvr>
                                      <p:to>
                                        <p:strVal val="visible"/>
                                      </p:to>
                                    </p:set>
                                    <p:anim calcmode="lin" valueType="num">
                                      <p:cBhvr additive="base">
                                        <p:cTn id="197" dur="500"/>
                                        <p:tgtEl>
                                          <p:spTgt spid="143"/>
                                        </p:tgtEl>
                                        <p:attrNameLst>
                                          <p:attrName>ppt_y</p:attrName>
                                        </p:attrNameLst>
                                      </p:cBhvr>
                                      <p:tavLst>
                                        <p:tav tm="0">
                                          <p:val>
                                            <p:strVal val="#ppt_y+#ppt_h*1.125000"/>
                                          </p:val>
                                        </p:tav>
                                        <p:tav tm="100000">
                                          <p:val>
                                            <p:strVal val="#ppt_y"/>
                                          </p:val>
                                        </p:tav>
                                      </p:tavLst>
                                    </p:anim>
                                    <p:animEffect transition="in" filter="wipe(up)">
                                      <p:cBhvr>
                                        <p:cTn id="198" dur="500"/>
                                        <p:tgtEl>
                                          <p:spTgt spid="143"/>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144"/>
                                        </p:tgtEl>
                                        <p:attrNameLst>
                                          <p:attrName>style.visibility</p:attrName>
                                        </p:attrNameLst>
                                      </p:cBhvr>
                                      <p:to>
                                        <p:strVal val="visible"/>
                                      </p:to>
                                    </p:set>
                                    <p:anim calcmode="lin" valueType="num">
                                      <p:cBhvr additive="base">
                                        <p:cTn id="201" dur="500"/>
                                        <p:tgtEl>
                                          <p:spTgt spid="144"/>
                                        </p:tgtEl>
                                        <p:attrNameLst>
                                          <p:attrName>ppt_y</p:attrName>
                                        </p:attrNameLst>
                                      </p:cBhvr>
                                      <p:tavLst>
                                        <p:tav tm="0">
                                          <p:val>
                                            <p:strVal val="#ppt_y+#ppt_h*1.125000"/>
                                          </p:val>
                                        </p:tav>
                                        <p:tav tm="100000">
                                          <p:val>
                                            <p:strVal val="#ppt_y"/>
                                          </p:val>
                                        </p:tav>
                                      </p:tavLst>
                                    </p:anim>
                                    <p:animEffect transition="in" filter="wipe(up)">
                                      <p:cBhvr>
                                        <p:cTn id="202" dur="500"/>
                                        <p:tgtEl>
                                          <p:spTgt spid="144"/>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145"/>
                                        </p:tgtEl>
                                        <p:attrNameLst>
                                          <p:attrName>style.visibility</p:attrName>
                                        </p:attrNameLst>
                                      </p:cBhvr>
                                      <p:to>
                                        <p:strVal val="visible"/>
                                      </p:to>
                                    </p:set>
                                    <p:anim calcmode="lin" valueType="num">
                                      <p:cBhvr additive="base">
                                        <p:cTn id="205" dur="500"/>
                                        <p:tgtEl>
                                          <p:spTgt spid="145"/>
                                        </p:tgtEl>
                                        <p:attrNameLst>
                                          <p:attrName>ppt_y</p:attrName>
                                        </p:attrNameLst>
                                      </p:cBhvr>
                                      <p:tavLst>
                                        <p:tav tm="0">
                                          <p:val>
                                            <p:strVal val="#ppt_y+#ppt_h*1.125000"/>
                                          </p:val>
                                        </p:tav>
                                        <p:tav tm="100000">
                                          <p:val>
                                            <p:strVal val="#ppt_y"/>
                                          </p:val>
                                        </p:tav>
                                      </p:tavLst>
                                    </p:anim>
                                    <p:animEffect transition="in" filter="wipe(up)">
                                      <p:cBhvr>
                                        <p:cTn id="206" dur="500"/>
                                        <p:tgtEl>
                                          <p:spTgt spid="145"/>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146"/>
                                        </p:tgtEl>
                                        <p:attrNameLst>
                                          <p:attrName>style.visibility</p:attrName>
                                        </p:attrNameLst>
                                      </p:cBhvr>
                                      <p:to>
                                        <p:strVal val="visible"/>
                                      </p:to>
                                    </p:set>
                                    <p:anim calcmode="lin" valueType="num">
                                      <p:cBhvr additive="base">
                                        <p:cTn id="209" dur="500"/>
                                        <p:tgtEl>
                                          <p:spTgt spid="146"/>
                                        </p:tgtEl>
                                        <p:attrNameLst>
                                          <p:attrName>ppt_y</p:attrName>
                                        </p:attrNameLst>
                                      </p:cBhvr>
                                      <p:tavLst>
                                        <p:tav tm="0">
                                          <p:val>
                                            <p:strVal val="#ppt_y+#ppt_h*1.125000"/>
                                          </p:val>
                                        </p:tav>
                                        <p:tav tm="100000">
                                          <p:val>
                                            <p:strVal val="#ppt_y"/>
                                          </p:val>
                                        </p:tav>
                                      </p:tavLst>
                                    </p:anim>
                                    <p:animEffect transition="in" filter="wipe(up)">
                                      <p:cBhvr>
                                        <p:cTn id="210"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27" grpId="0"/>
      <p:bldP spid="128" grpId="0"/>
      <p:bldP spid="129" grpId="0"/>
      <p:bldP spid="130" grpId="0"/>
      <p:bldP spid="131" grpId="0"/>
      <p:bldP spid="132" grpId="0"/>
      <p:bldP spid="133" grpId="0"/>
      <p:bldP spid="134" grpId="0"/>
      <p:bldP spid="135" grpId="0"/>
      <p:bldP spid="136" grpId="0"/>
      <p:bldP spid="137" grpId="0"/>
      <p:bldP spid="138" grpId="0"/>
      <p:bldP spid="139" grpId="0"/>
      <p:bldP spid="140" grpId="0"/>
      <p:bldP spid="141" grpId="0"/>
      <p:bldP spid="142" grpId="0"/>
      <p:bldP spid="143" grpId="0"/>
      <p:bldP spid="144" grpId="0"/>
      <p:bldP spid="145" grpId="0"/>
      <p:bldP spid="146" grpId="0"/>
      <p:bldP spid="147" grpId="0" animBg="1"/>
      <p:bldP spid="148" grpId="0" animBg="1"/>
      <p:bldP spid="149" grpId="0" animBg="1"/>
      <p:bldP spid="150" grpId="0" animBg="1"/>
      <p:bldP spid="151" grpId="0" animBg="1"/>
      <p:bldP spid="152" grpId="0" animBg="1"/>
      <p:bldP spid="153" grpId="0" animBg="1"/>
      <p:bldP spid="154" grpId="0"/>
      <p:bldP spid="155" grpId="0"/>
      <p:bldP spid="156" grpId="0"/>
      <p:bldP spid="157" grpId="0"/>
      <p:bldP spid="158" grpId="0"/>
      <p:bldP spid="159" grpId="0"/>
      <p:bldP spid="160" grpId="0"/>
      <p:bldP spid="161" grpId="0" animBg="1"/>
      <p:bldP spid="162" grpId="0" animBg="1"/>
      <p:bldP spid="163" grpId="0" animBg="1"/>
      <p:bldP spid="164" grpId="0" animBg="1"/>
      <p:bldP spid="165" grpId="0" animBg="1"/>
      <p:bldP spid="166" grpId="0" animBg="1"/>
      <p:bldP spid="167" grpId="0" animBg="1"/>
      <p:bldP spid="168" grpId="0"/>
      <p:bldP spid="169" grpId="0"/>
      <p:bldP spid="170" grpId="0"/>
      <p:bldP spid="171" grpId="0"/>
      <p:bldP spid="172" grpId="0"/>
      <p:bldP spid="173" grpId="0"/>
      <p:bldP spid="174" grpId="0"/>
      <p:bldP spid="175" grpId="0"/>
      <p:bldP spid="176" grpId="0"/>
      <p:bldP spid="177" grpId="0"/>
      <p:bldP spid="178" grpId="0"/>
      <p:bldP spid="179" grpId="0"/>
      <p:bldP spid="180" grpId="0"/>
      <p:bldP spid="18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椭圆 57"/>
          <p:cNvSpPr/>
          <p:nvPr/>
        </p:nvSpPr>
        <p:spPr>
          <a:xfrm>
            <a:off x="3668464" y="1658687"/>
            <a:ext cx="1835726" cy="183572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9" name="组合 58"/>
          <p:cNvGrpSpPr/>
          <p:nvPr/>
        </p:nvGrpSpPr>
        <p:grpSpPr>
          <a:xfrm>
            <a:off x="3605371" y="4233466"/>
            <a:ext cx="1077226" cy="161583"/>
            <a:chOff x="4369395" y="3284984"/>
            <a:chExt cx="1436675" cy="215500"/>
          </a:xfrm>
        </p:grpSpPr>
        <p:sp>
          <p:nvSpPr>
            <p:cNvPr id="6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公司战略目标</a:t>
              </a: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3" name="等腰三角形 6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4" name="组合 63"/>
          <p:cNvGrpSpPr/>
          <p:nvPr/>
        </p:nvGrpSpPr>
        <p:grpSpPr>
          <a:xfrm>
            <a:off x="4844573" y="4233466"/>
            <a:ext cx="1077226" cy="161583"/>
            <a:chOff x="4369395" y="3284984"/>
            <a:chExt cx="1436675" cy="215500"/>
          </a:xfrm>
        </p:grpSpPr>
        <p:sp>
          <p:nvSpPr>
            <p:cNvPr id="6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短期盈利计划</a:t>
              </a:r>
            </a:p>
          </p:txBody>
        </p:sp>
        <p:grpSp>
          <p:nvGrpSpPr>
            <p:cNvPr id="66" name="组合 65"/>
            <p:cNvGrpSpPr/>
            <p:nvPr/>
          </p:nvGrpSpPr>
          <p:grpSpPr>
            <a:xfrm>
              <a:off x="4369395" y="3316401"/>
              <a:ext cx="168551" cy="168551"/>
              <a:chOff x="5005199" y="3717032"/>
              <a:chExt cx="168551" cy="168551"/>
            </a:xfrm>
          </p:grpSpPr>
          <p:sp>
            <p:nvSpPr>
              <p:cNvPr id="67" name="椭圆 6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8" name="等腰三角形 6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9" name="组合 68"/>
          <p:cNvGrpSpPr/>
          <p:nvPr/>
        </p:nvGrpSpPr>
        <p:grpSpPr>
          <a:xfrm>
            <a:off x="3605371" y="4526784"/>
            <a:ext cx="1077226" cy="161583"/>
            <a:chOff x="4369395" y="3284984"/>
            <a:chExt cx="1436675" cy="215500"/>
          </a:xfrm>
        </p:grpSpPr>
        <p:sp>
          <p:nvSpPr>
            <p:cNvPr id="7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五年发展计划</a:t>
              </a:r>
            </a:p>
          </p:txBody>
        </p:sp>
        <p:grpSp>
          <p:nvGrpSpPr>
            <p:cNvPr id="71" name="组合 70"/>
            <p:cNvGrpSpPr/>
            <p:nvPr/>
          </p:nvGrpSpPr>
          <p:grpSpPr>
            <a:xfrm>
              <a:off x="4369395" y="3316401"/>
              <a:ext cx="168551" cy="168551"/>
              <a:chOff x="5005199" y="3717032"/>
              <a:chExt cx="168551" cy="168551"/>
            </a:xfrm>
          </p:grpSpPr>
          <p:sp>
            <p:nvSpPr>
              <p:cNvPr id="72" name="椭圆 7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73" name="等腰三角形 7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4" name="组合 73"/>
          <p:cNvGrpSpPr/>
          <p:nvPr/>
        </p:nvGrpSpPr>
        <p:grpSpPr>
          <a:xfrm>
            <a:off x="4844573" y="4526349"/>
            <a:ext cx="1077226" cy="161583"/>
            <a:chOff x="4369395" y="3284984"/>
            <a:chExt cx="1436675" cy="215500"/>
          </a:xfrm>
        </p:grpSpPr>
        <p:sp>
          <p:nvSpPr>
            <p:cNvPr id="7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产品衍生品</a:t>
              </a:r>
            </a:p>
          </p:txBody>
        </p:sp>
        <p:grpSp>
          <p:nvGrpSpPr>
            <p:cNvPr id="76" name="组合 75"/>
            <p:cNvGrpSpPr/>
            <p:nvPr/>
          </p:nvGrpSpPr>
          <p:grpSpPr>
            <a:xfrm>
              <a:off x="4369395" y="3316401"/>
              <a:ext cx="168551" cy="168551"/>
              <a:chOff x="5005199" y="3717032"/>
              <a:chExt cx="168551" cy="168551"/>
            </a:xfrm>
          </p:grpSpPr>
          <p:sp>
            <p:nvSpPr>
              <p:cNvPr id="77" name="椭圆 7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78" name="等腰三角形 7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79" name="标题 4"/>
          <p:cNvSpPr txBox="1">
            <a:spLocks/>
          </p:cNvSpPr>
          <p:nvPr/>
        </p:nvSpPr>
        <p:spPr>
          <a:xfrm>
            <a:off x="3708129" y="3793385"/>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rgbClr val="2C3637"/>
                </a:solidFill>
                <a:latin typeface="微软雅黑" panose="020B0503020204020204" pitchFamily="34" charset="-122"/>
                <a:ea typeface="微软雅黑" panose="020B0503020204020204" pitchFamily="34" charset="-122"/>
              </a:rPr>
              <a:t>发展计划</a:t>
            </a:r>
          </a:p>
        </p:txBody>
      </p:sp>
      <p:sp>
        <p:nvSpPr>
          <p:cNvPr id="80" name="椭圆 79"/>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椭圆 81"/>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椭圆 86"/>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a:spLocks noChangeAspect="1"/>
          </p:cNvSpPr>
          <p:nvPr/>
        </p:nvSpPr>
        <p:spPr>
          <a:xfrm>
            <a:off x="4572006" y="155679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标题 4"/>
          <p:cNvSpPr txBox="1">
            <a:spLocks/>
          </p:cNvSpPr>
          <p:nvPr/>
        </p:nvSpPr>
        <p:spPr>
          <a:xfrm>
            <a:off x="3708129" y="3014574"/>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第四章</a:t>
            </a:r>
          </a:p>
        </p:txBody>
      </p:sp>
      <p:sp>
        <p:nvSpPr>
          <p:cNvPr id="91" name="椭圆 90"/>
          <p:cNvSpPr/>
          <p:nvPr/>
        </p:nvSpPr>
        <p:spPr>
          <a:xfrm>
            <a:off x="3746261" y="1736484"/>
            <a:ext cx="1680133" cy="1680133"/>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2" name="直接连接符 91"/>
          <p:cNvCxnSpPr/>
          <p:nvPr/>
        </p:nvCxnSpPr>
        <p:spPr>
          <a:xfrm>
            <a:off x="3605371" y="4148405"/>
            <a:ext cx="1857496" cy="0"/>
          </a:xfrm>
          <a:prstGeom prst="line">
            <a:avLst/>
          </a:prstGeom>
          <a:noFill/>
          <a:ln w="9525" cap="flat" cmpd="sng" algn="ctr">
            <a:solidFill>
              <a:srgbClr val="2C3637"/>
            </a:solidFill>
            <a:prstDash val="solid"/>
            <a:headEnd type="oval" w="med" len="med"/>
            <a:tailEnd type="oval" w="med" len="med"/>
          </a:ln>
          <a:effectLst/>
        </p:spPr>
      </p:cxnSp>
      <p:grpSp>
        <p:nvGrpSpPr>
          <p:cNvPr id="93" name="组合 92"/>
          <p:cNvGrpSpPr/>
          <p:nvPr/>
        </p:nvGrpSpPr>
        <p:grpSpPr>
          <a:xfrm>
            <a:off x="3600145" y="4796743"/>
            <a:ext cx="1077226" cy="161583"/>
            <a:chOff x="4369395" y="3284984"/>
            <a:chExt cx="1436675" cy="215500"/>
          </a:xfrm>
        </p:grpSpPr>
        <p:sp>
          <p:nvSpPr>
            <p:cNvPr id="94"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市场拓展计划</a:t>
              </a:r>
            </a:p>
          </p:txBody>
        </p:sp>
        <p:grpSp>
          <p:nvGrpSpPr>
            <p:cNvPr id="95" name="组合 94"/>
            <p:cNvGrpSpPr/>
            <p:nvPr/>
          </p:nvGrpSpPr>
          <p:grpSpPr>
            <a:xfrm>
              <a:off x="4369395" y="3316401"/>
              <a:ext cx="168551" cy="168551"/>
              <a:chOff x="5005199" y="3717032"/>
              <a:chExt cx="168551" cy="168551"/>
            </a:xfrm>
          </p:grpSpPr>
          <p:sp>
            <p:nvSpPr>
              <p:cNvPr id="96" name="椭圆 95"/>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97" name="等腰三角形 96"/>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98" name="组合 97"/>
          <p:cNvGrpSpPr/>
          <p:nvPr/>
        </p:nvGrpSpPr>
        <p:grpSpPr>
          <a:xfrm>
            <a:off x="4849856" y="4796309"/>
            <a:ext cx="1077226" cy="161583"/>
            <a:chOff x="4369395" y="3284984"/>
            <a:chExt cx="1436675" cy="215500"/>
          </a:xfrm>
        </p:grpSpPr>
        <p:sp>
          <p:nvSpPr>
            <p:cNvPr id="99"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未来发展预测</a:t>
              </a:r>
            </a:p>
          </p:txBody>
        </p:sp>
        <p:grpSp>
          <p:nvGrpSpPr>
            <p:cNvPr id="100" name="组合 99"/>
            <p:cNvGrpSpPr/>
            <p:nvPr/>
          </p:nvGrpSpPr>
          <p:grpSpPr>
            <a:xfrm>
              <a:off x="4369395" y="3316401"/>
              <a:ext cx="168551" cy="168551"/>
              <a:chOff x="5005199" y="3717032"/>
              <a:chExt cx="168551" cy="168551"/>
            </a:xfrm>
          </p:grpSpPr>
          <p:sp>
            <p:nvSpPr>
              <p:cNvPr id="101" name="椭圆 100"/>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102" name="等腰三角形 101"/>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103" name="KSO_Shape"/>
          <p:cNvSpPr>
            <a:spLocks/>
          </p:cNvSpPr>
          <p:nvPr/>
        </p:nvSpPr>
        <p:spPr bwMode="auto">
          <a:xfrm>
            <a:off x="4121048" y="2042720"/>
            <a:ext cx="1009888" cy="85840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104" name="圆角矩形 103"/>
          <p:cNvSpPr/>
          <p:nvPr/>
        </p:nvSpPr>
        <p:spPr>
          <a:xfrm>
            <a:off x="-287273" y="217858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36678" y="217858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圆角矩形 105"/>
          <p:cNvSpPr/>
          <p:nvPr/>
        </p:nvSpPr>
        <p:spPr>
          <a:xfrm>
            <a:off x="-287274" y="241141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36678" y="241141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287274" y="264325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36678" y="264325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287274" y="287279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36678" y="287279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287274" y="194613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36678" y="194613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p:cTn id="13" dur="500" fill="hold"/>
                                        <p:tgtEl>
                                          <p:spTgt spid="91"/>
                                        </p:tgtEl>
                                        <p:attrNameLst>
                                          <p:attrName>ppt_w</p:attrName>
                                        </p:attrNameLst>
                                      </p:cBhvr>
                                      <p:tavLst>
                                        <p:tav tm="0">
                                          <p:val>
                                            <p:fltVal val="0"/>
                                          </p:val>
                                        </p:tav>
                                        <p:tav tm="100000">
                                          <p:val>
                                            <p:strVal val="#ppt_w"/>
                                          </p:val>
                                        </p:tav>
                                      </p:tavLst>
                                    </p:anim>
                                    <p:anim calcmode="lin" valueType="num">
                                      <p:cBhvr>
                                        <p:cTn id="14" dur="500" fill="hold"/>
                                        <p:tgtEl>
                                          <p:spTgt spid="91"/>
                                        </p:tgtEl>
                                        <p:attrNameLst>
                                          <p:attrName>ppt_h</p:attrName>
                                        </p:attrNameLst>
                                      </p:cBhvr>
                                      <p:tavLst>
                                        <p:tav tm="0">
                                          <p:val>
                                            <p:fltVal val="0"/>
                                          </p:val>
                                        </p:tav>
                                        <p:tav tm="100000">
                                          <p:val>
                                            <p:strVal val="#ppt_h"/>
                                          </p:val>
                                        </p:tav>
                                      </p:tavLst>
                                    </p:anim>
                                    <p:animEffect transition="in" filter="fade">
                                      <p:cBhvr>
                                        <p:cTn id="15" dur="500"/>
                                        <p:tgtEl>
                                          <p:spTgt spid="91"/>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90"/>
                                        </p:tgtEl>
                                        <p:attrNameLst>
                                          <p:attrName>style.visibility</p:attrName>
                                        </p:attrNameLst>
                                      </p:cBhvr>
                                      <p:to>
                                        <p:strVal val="visible"/>
                                      </p:to>
                                    </p:set>
                                    <p:anim calcmode="lin" valueType="num">
                                      <p:cBhvr>
                                        <p:cTn id="18" dur="500" fill="hold"/>
                                        <p:tgtEl>
                                          <p:spTgt spid="90"/>
                                        </p:tgtEl>
                                        <p:attrNameLst>
                                          <p:attrName>ppt_w</p:attrName>
                                        </p:attrNameLst>
                                      </p:cBhvr>
                                      <p:tavLst>
                                        <p:tav tm="0">
                                          <p:val>
                                            <p:fltVal val="0"/>
                                          </p:val>
                                        </p:tav>
                                        <p:tav tm="100000">
                                          <p:val>
                                            <p:strVal val="#ppt_w"/>
                                          </p:val>
                                        </p:tav>
                                      </p:tavLst>
                                    </p:anim>
                                    <p:anim calcmode="lin" valueType="num">
                                      <p:cBhvr>
                                        <p:cTn id="19" dur="500" fill="hold"/>
                                        <p:tgtEl>
                                          <p:spTgt spid="90"/>
                                        </p:tgtEl>
                                        <p:attrNameLst>
                                          <p:attrName>ppt_h</p:attrName>
                                        </p:attrNameLst>
                                      </p:cBhvr>
                                      <p:tavLst>
                                        <p:tav tm="0">
                                          <p:val>
                                            <p:fltVal val="0"/>
                                          </p:val>
                                        </p:tav>
                                        <p:tav tm="100000">
                                          <p:val>
                                            <p:strVal val="#ppt_h"/>
                                          </p:val>
                                        </p:tav>
                                      </p:tavLst>
                                    </p:anim>
                                    <p:animEffect transition="in" filter="fade">
                                      <p:cBhvr>
                                        <p:cTn id="20" dur="500"/>
                                        <p:tgtEl>
                                          <p:spTgt spid="90"/>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103"/>
                                        </p:tgtEl>
                                        <p:attrNameLst>
                                          <p:attrName>style.visibility</p:attrName>
                                        </p:attrNameLst>
                                      </p:cBhvr>
                                      <p:to>
                                        <p:strVal val="visible"/>
                                      </p:to>
                                    </p:set>
                                    <p:anim calcmode="lin" valueType="num">
                                      <p:cBhvr>
                                        <p:cTn id="23" dur="500" fill="hold"/>
                                        <p:tgtEl>
                                          <p:spTgt spid="103"/>
                                        </p:tgtEl>
                                        <p:attrNameLst>
                                          <p:attrName>ppt_w</p:attrName>
                                        </p:attrNameLst>
                                      </p:cBhvr>
                                      <p:tavLst>
                                        <p:tav tm="0">
                                          <p:val>
                                            <p:fltVal val="0"/>
                                          </p:val>
                                        </p:tav>
                                        <p:tav tm="100000">
                                          <p:val>
                                            <p:strVal val="#ppt_w"/>
                                          </p:val>
                                        </p:tav>
                                      </p:tavLst>
                                    </p:anim>
                                    <p:anim calcmode="lin" valueType="num">
                                      <p:cBhvr>
                                        <p:cTn id="24" dur="500" fill="hold"/>
                                        <p:tgtEl>
                                          <p:spTgt spid="103"/>
                                        </p:tgtEl>
                                        <p:attrNameLst>
                                          <p:attrName>ppt_h</p:attrName>
                                        </p:attrNameLst>
                                      </p:cBhvr>
                                      <p:tavLst>
                                        <p:tav tm="0">
                                          <p:val>
                                            <p:fltVal val="0"/>
                                          </p:val>
                                        </p:tav>
                                        <p:tav tm="100000">
                                          <p:val>
                                            <p:strVal val="#ppt_h"/>
                                          </p:val>
                                        </p:tav>
                                      </p:tavLst>
                                    </p:anim>
                                    <p:animEffect transition="in" filter="fade">
                                      <p:cBhvr>
                                        <p:cTn id="25" dur="500"/>
                                        <p:tgtEl>
                                          <p:spTgt spid="103"/>
                                        </p:tgtEl>
                                      </p:cBhvr>
                                    </p:animEffect>
                                    <p:anim calcmode="lin" valueType="num">
                                      <p:cBhvr>
                                        <p:cTn id="26" dur="500" fill="hold"/>
                                        <p:tgtEl>
                                          <p:spTgt spid="103"/>
                                        </p:tgtEl>
                                        <p:attrNameLst>
                                          <p:attrName>ppt_x</p:attrName>
                                        </p:attrNameLst>
                                      </p:cBhvr>
                                      <p:tavLst>
                                        <p:tav tm="0">
                                          <p:val>
                                            <p:fltVal val="0.5"/>
                                          </p:val>
                                        </p:tav>
                                        <p:tav tm="100000">
                                          <p:val>
                                            <p:strVal val="#ppt_x"/>
                                          </p:val>
                                        </p:tav>
                                      </p:tavLst>
                                    </p:anim>
                                    <p:anim calcmode="lin" valueType="num">
                                      <p:cBhvr>
                                        <p:cTn id="27" dur="500" fill="hold"/>
                                        <p:tgtEl>
                                          <p:spTgt spid="103"/>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par>
                                <p:cTn id="33" presetID="16" presetClass="entr" presetSubtype="21" fill="hold" nodeType="withEffect">
                                  <p:stCondLst>
                                    <p:cond delay="2000"/>
                                  </p:stCondLst>
                                  <p:childTnLst>
                                    <p:set>
                                      <p:cBhvr>
                                        <p:cTn id="34" dur="1" fill="hold">
                                          <p:stCondLst>
                                            <p:cond delay="0"/>
                                          </p:stCondLst>
                                        </p:cTn>
                                        <p:tgtEl>
                                          <p:spTgt spid="92"/>
                                        </p:tgtEl>
                                        <p:attrNameLst>
                                          <p:attrName>style.visibility</p:attrName>
                                        </p:attrNameLst>
                                      </p:cBhvr>
                                      <p:to>
                                        <p:strVal val="visible"/>
                                      </p:to>
                                    </p:set>
                                    <p:animEffect transition="in" filter="barn(inVertical)">
                                      <p:cBhvr>
                                        <p:cTn id="35" dur="500"/>
                                        <p:tgtEl>
                                          <p:spTgt spid="92"/>
                                        </p:tgtEl>
                                      </p:cBhvr>
                                    </p:animEffect>
                                  </p:childTnLst>
                                </p:cTn>
                              </p:par>
                              <p:par>
                                <p:cTn id="36" presetID="53" presetClass="entr" presetSubtype="16" fill="hold" nodeType="withEffect">
                                  <p:stCondLst>
                                    <p:cond delay="2500"/>
                                  </p:stCondLst>
                                  <p:childTnLst>
                                    <p:set>
                                      <p:cBhvr>
                                        <p:cTn id="37" dur="1" fill="hold">
                                          <p:stCondLst>
                                            <p:cond delay="0"/>
                                          </p:stCondLst>
                                        </p:cTn>
                                        <p:tgtEl>
                                          <p:spTgt spid="59"/>
                                        </p:tgtEl>
                                        <p:attrNameLst>
                                          <p:attrName>style.visibility</p:attrName>
                                        </p:attrNameLst>
                                      </p:cBhvr>
                                      <p:to>
                                        <p:strVal val="visible"/>
                                      </p:to>
                                    </p:set>
                                    <p:anim calcmode="lin" valueType="num">
                                      <p:cBhvr>
                                        <p:cTn id="38" dur="500" fill="hold"/>
                                        <p:tgtEl>
                                          <p:spTgt spid="59"/>
                                        </p:tgtEl>
                                        <p:attrNameLst>
                                          <p:attrName>ppt_w</p:attrName>
                                        </p:attrNameLst>
                                      </p:cBhvr>
                                      <p:tavLst>
                                        <p:tav tm="0">
                                          <p:val>
                                            <p:fltVal val="0"/>
                                          </p:val>
                                        </p:tav>
                                        <p:tav tm="100000">
                                          <p:val>
                                            <p:strVal val="#ppt_w"/>
                                          </p:val>
                                        </p:tav>
                                      </p:tavLst>
                                    </p:anim>
                                    <p:anim calcmode="lin" valueType="num">
                                      <p:cBhvr>
                                        <p:cTn id="39" dur="500" fill="hold"/>
                                        <p:tgtEl>
                                          <p:spTgt spid="59"/>
                                        </p:tgtEl>
                                        <p:attrNameLst>
                                          <p:attrName>ppt_h</p:attrName>
                                        </p:attrNameLst>
                                      </p:cBhvr>
                                      <p:tavLst>
                                        <p:tav tm="0">
                                          <p:val>
                                            <p:fltVal val="0"/>
                                          </p:val>
                                        </p:tav>
                                        <p:tav tm="100000">
                                          <p:val>
                                            <p:strVal val="#ppt_h"/>
                                          </p:val>
                                        </p:tav>
                                      </p:tavLst>
                                    </p:anim>
                                    <p:animEffect transition="in" filter="fade">
                                      <p:cBhvr>
                                        <p:cTn id="40" dur="500"/>
                                        <p:tgtEl>
                                          <p:spTgt spid="59"/>
                                        </p:tgtEl>
                                      </p:cBhvr>
                                    </p:animEffect>
                                  </p:childTnLst>
                                </p:cTn>
                              </p:par>
                              <p:par>
                                <p:cTn id="41" presetID="53" presetClass="entr" presetSubtype="16" fill="hold" nodeType="withEffect">
                                  <p:stCondLst>
                                    <p:cond delay="250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par>
                                <p:cTn id="46" presetID="53" presetClass="entr" presetSubtype="16" fill="hold" nodeType="withEffect">
                                  <p:stCondLst>
                                    <p:cond delay="2500"/>
                                  </p:stCondLst>
                                  <p:childTnLst>
                                    <p:set>
                                      <p:cBhvr>
                                        <p:cTn id="47" dur="1" fill="hold">
                                          <p:stCondLst>
                                            <p:cond delay="0"/>
                                          </p:stCondLst>
                                        </p:cTn>
                                        <p:tgtEl>
                                          <p:spTgt spid="69"/>
                                        </p:tgtEl>
                                        <p:attrNameLst>
                                          <p:attrName>style.visibility</p:attrName>
                                        </p:attrNameLst>
                                      </p:cBhvr>
                                      <p:to>
                                        <p:strVal val="visible"/>
                                      </p:to>
                                    </p:set>
                                    <p:anim calcmode="lin" valueType="num">
                                      <p:cBhvr>
                                        <p:cTn id="48" dur="500" fill="hold"/>
                                        <p:tgtEl>
                                          <p:spTgt spid="69"/>
                                        </p:tgtEl>
                                        <p:attrNameLst>
                                          <p:attrName>ppt_w</p:attrName>
                                        </p:attrNameLst>
                                      </p:cBhvr>
                                      <p:tavLst>
                                        <p:tav tm="0">
                                          <p:val>
                                            <p:fltVal val="0"/>
                                          </p:val>
                                        </p:tav>
                                        <p:tav tm="100000">
                                          <p:val>
                                            <p:strVal val="#ppt_w"/>
                                          </p:val>
                                        </p:tav>
                                      </p:tavLst>
                                    </p:anim>
                                    <p:anim calcmode="lin" valueType="num">
                                      <p:cBhvr>
                                        <p:cTn id="49" dur="500" fill="hold"/>
                                        <p:tgtEl>
                                          <p:spTgt spid="69"/>
                                        </p:tgtEl>
                                        <p:attrNameLst>
                                          <p:attrName>ppt_h</p:attrName>
                                        </p:attrNameLst>
                                      </p:cBhvr>
                                      <p:tavLst>
                                        <p:tav tm="0">
                                          <p:val>
                                            <p:fltVal val="0"/>
                                          </p:val>
                                        </p:tav>
                                        <p:tav tm="100000">
                                          <p:val>
                                            <p:strVal val="#ppt_h"/>
                                          </p:val>
                                        </p:tav>
                                      </p:tavLst>
                                    </p:anim>
                                    <p:animEffect transition="in" filter="fade">
                                      <p:cBhvr>
                                        <p:cTn id="50" dur="500"/>
                                        <p:tgtEl>
                                          <p:spTgt spid="69"/>
                                        </p:tgtEl>
                                      </p:cBhvr>
                                    </p:animEffect>
                                  </p:childTnLst>
                                </p:cTn>
                              </p:par>
                              <p:par>
                                <p:cTn id="51" presetID="53" presetClass="entr" presetSubtype="16" fill="hold" nodeType="withEffect">
                                  <p:stCondLst>
                                    <p:cond delay="2500"/>
                                  </p:stCondLst>
                                  <p:childTnLst>
                                    <p:set>
                                      <p:cBhvr>
                                        <p:cTn id="52" dur="1" fill="hold">
                                          <p:stCondLst>
                                            <p:cond delay="0"/>
                                          </p:stCondLst>
                                        </p:cTn>
                                        <p:tgtEl>
                                          <p:spTgt spid="74"/>
                                        </p:tgtEl>
                                        <p:attrNameLst>
                                          <p:attrName>style.visibility</p:attrName>
                                        </p:attrNameLst>
                                      </p:cBhvr>
                                      <p:to>
                                        <p:strVal val="visible"/>
                                      </p:to>
                                    </p:set>
                                    <p:anim calcmode="lin" valueType="num">
                                      <p:cBhvr>
                                        <p:cTn id="53" dur="500" fill="hold"/>
                                        <p:tgtEl>
                                          <p:spTgt spid="74"/>
                                        </p:tgtEl>
                                        <p:attrNameLst>
                                          <p:attrName>ppt_w</p:attrName>
                                        </p:attrNameLst>
                                      </p:cBhvr>
                                      <p:tavLst>
                                        <p:tav tm="0">
                                          <p:val>
                                            <p:fltVal val="0"/>
                                          </p:val>
                                        </p:tav>
                                        <p:tav tm="100000">
                                          <p:val>
                                            <p:strVal val="#ppt_w"/>
                                          </p:val>
                                        </p:tav>
                                      </p:tavLst>
                                    </p:anim>
                                    <p:anim calcmode="lin" valueType="num">
                                      <p:cBhvr>
                                        <p:cTn id="54" dur="500" fill="hold"/>
                                        <p:tgtEl>
                                          <p:spTgt spid="74"/>
                                        </p:tgtEl>
                                        <p:attrNameLst>
                                          <p:attrName>ppt_h</p:attrName>
                                        </p:attrNameLst>
                                      </p:cBhvr>
                                      <p:tavLst>
                                        <p:tav tm="0">
                                          <p:val>
                                            <p:fltVal val="0"/>
                                          </p:val>
                                        </p:tav>
                                        <p:tav tm="100000">
                                          <p:val>
                                            <p:strVal val="#ppt_h"/>
                                          </p:val>
                                        </p:tav>
                                      </p:tavLst>
                                    </p:anim>
                                    <p:animEffect transition="in" filter="fade">
                                      <p:cBhvr>
                                        <p:cTn id="55" dur="500"/>
                                        <p:tgtEl>
                                          <p:spTgt spid="74"/>
                                        </p:tgtEl>
                                      </p:cBhvr>
                                    </p:animEffect>
                                  </p:childTnLst>
                                </p:cTn>
                              </p:par>
                              <p:par>
                                <p:cTn id="56" presetID="53" presetClass="entr" presetSubtype="16" fill="hold" nodeType="withEffect">
                                  <p:stCondLst>
                                    <p:cond delay="2500"/>
                                  </p:stCondLst>
                                  <p:childTnLst>
                                    <p:set>
                                      <p:cBhvr>
                                        <p:cTn id="57" dur="1" fill="hold">
                                          <p:stCondLst>
                                            <p:cond delay="0"/>
                                          </p:stCondLst>
                                        </p:cTn>
                                        <p:tgtEl>
                                          <p:spTgt spid="93"/>
                                        </p:tgtEl>
                                        <p:attrNameLst>
                                          <p:attrName>style.visibility</p:attrName>
                                        </p:attrNameLst>
                                      </p:cBhvr>
                                      <p:to>
                                        <p:strVal val="visible"/>
                                      </p:to>
                                    </p:set>
                                    <p:anim calcmode="lin" valueType="num">
                                      <p:cBhvr>
                                        <p:cTn id="58" dur="500" fill="hold"/>
                                        <p:tgtEl>
                                          <p:spTgt spid="93"/>
                                        </p:tgtEl>
                                        <p:attrNameLst>
                                          <p:attrName>ppt_w</p:attrName>
                                        </p:attrNameLst>
                                      </p:cBhvr>
                                      <p:tavLst>
                                        <p:tav tm="0">
                                          <p:val>
                                            <p:fltVal val="0"/>
                                          </p:val>
                                        </p:tav>
                                        <p:tav tm="100000">
                                          <p:val>
                                            <p:strVal val="#ppt_w"/>
                                          </p:val>
                                        </p:tav>
                                      </p:tavLst>
                                    </p:anim>
                                    <p:anim calcmode="lin" valueType="num">
                                      <p:cBhvr>
                                        <p:cTn id="59" dur="500" fill="hold"/>
                                        <p:tgtEl>
                                          <p:spTgt spid="93"/>
                                        </p:tgtEl>
                                        <p:attrNameLst>
                                          <p:attrName>ppt_h</p:attrName>
                                        </p:attrNameLst>
                                      </p:cBhvr>
                                      <p:tavLst>
                                        <p:tav tm="0">
                                          <p:val>
                                            <p:fltVal val="0"/>
                                          </p:val>
                                        </p:tav>
                                        <p:tav tm="100000">
                                          <p:val>
                                            <p:strVal val="#ppt_h"/>
                                          </p:val>
                                        </p:tav>
                                      </p:tavLst>
                                    </p:anim>
                                    <p:animEffect transition="in" filter="fade">
                                      <p:cBhvr>
                                        <p:cTn id="60" dur="500"/>
                                        <p:tgtEl>
                                          <p:spTgt spid="93"/>
                                        </p:tgtEl>
                                      </p:cBhvr>
                                    </p:animEffect>
                                  </p:childTnLst>
                                </p:cTn>
                              </p:par>
                              <p:par>
                                <p:cTn id="61" presetID="53" presetClass="entr" presetSubtype="16" fill="hold" nodeType="withEffect">
                                  <p:stCondLst>
                                    <p:cond delay="2500"/>
                                  </p:stCondLst>
                                  <p:childTnLst>
                                    <p:set>
                                      <p:cBhvr>
                                        <p:cTn id="62" dur="1" fill="hold">
                                          <p:stCondLst>
                                            <p:cond delay="0"/>
                                          </p:stCondLst>
                                        </p:cTn>
                                        <p:tgtEl>
                                          <p:spTgt spid="98"/>
                                        </p:tgtEl>
                                        <p:attrNameLst>
                                          <p:attrName>style.visibility</p:attrName>
                                        </p:attrNameLst>
                                      </p:cBhvr>
                                      <p:to>
                                        <p:strVal val="visible"/>
                                      </p:to>
                                    </p:set>
                                    <p:anim calcmode="lin" valueType="num">
                                      <p:cBhvr>
                                        <p:cTn id="63" dur="500" fill="hold"/>
                                        <p:tgtEl>
                                          <p:spTgt spid="98"/>
                                        </p:tgtEl>
                                        <p:attrNameLst>
                                          <p:attrName>ppt_w</p:attrName>
                                        </p:attrNameLst>
                                      </p:cBhvr>
                                      <p:tavLst>
                                        <p:tav tm="0">
                                          <p:val>
                                            <p:fltVal val="0"/>
                                          </p:val>
                                        </p:tav>
                                        <p:tav tm="100000">
                                          <p:val>
                                            <p:strVal val="#ppt_w"/>
                                          </p:val>
                                        </p:tav>
                                      </p:tavLst>
                                    </p:anim>
                                    <p:anim calcmode="lin" valueType="num">
                                      <p:cBhvr>
                                        <p:cTn id="64" dur="500" fill="hold"/>
                                        <p:tgtEl>
                                          <p:spTgt spid="98"/>
                                        </p:tgtEl>
                                        <p:attrNameLst>
                                          <p:attrName>ppt_h</p:attrName>
                                        </p:attrNameLst>
                                      </p:cBhvr>
                                      <p:tavLst>
                                        <p:tav tm="0">
                                          <p:val>
                                            <p:fltVal val="0"/>
                                          </p:val>
                                        </p:tav>
                                        <p:tav tm="100000">
                                          <p:val>
                                            <p:strVal val="#ppt_h"/>
                                          </p:val>
                                        </p:tav>
                                      </p:tavLst>
                                    </p:anim>
                                    <p:animEffect transition="in" filter="fade">
                                      <p:cBhvr>
                                        <p:cTn id="65" dur="500"/>
                                        <p:tgtEl>
                                          <p:spTgt spid="98"/>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59"/>
                                        </p:tgtEl>
                                        <p:attrNameLst>
                                          <p:attrName>r</p:attrName>
                                        </p:attrNameLst>
                                      </p:cBhvr>
                                    </p:animRot>
                                    <p:animRot by="-240000">
                                      <p:cBhvr>
                                        <p:cTn id="68" dur="200" fill="hold">
                                          <p:stCondLst>
                                            <p:cond delay="200"/>
                                          </p:stCondLst>
                                        </p:cTn>
                                        <p:tgtEl>
                                          <p:spTgt spid="59"/>
                                        </p:tgtEl>
                                        <p:attrNameLst>
                                          <p:attrName>r</p:attrName>
                                        </p:attrNameLst>
                                      </p:cBhvr>
                                    </p:animRot>
                                    <p:animRot by="240000">
                                      <p:cBhvr>
                                        <p:cTn id="69" dur="200" fill="hold">
                                          <p:stCondLst>
                                            <p:cond delay="400"/>
                                          </p:stCondLst>
                                        </p:cTn>
                                        <p:tgtEl>
                                          <p:spTgt spid="59"/>
                                        </p:tgtEl>
                                        <p:attrNameLst>
                                          <p:attrName>r</p:attrName>
                                        </p:attrNameLst>
                                      </p:cBhvr>
                                    </p:animRot>
                                    <p:animRot by="-240000">
                                      <p:cBhvr>
                                        <p:cTn id="70" dur="200" fill="hold">
                                          <p:stCondLst>
                                            <p:cond delay="600"/>
                                          </p:stCondLst>
                                        </p:cTn>
                                        <p:tgtEl>
                                          <p:spTgt spid="59"/>
                                        </p:tgtEl>
                                        <p:attrNameLst>
                                          <p:attrName>r</p:attrName>
                                        </p:attrNameLst>
                                      </p:cBhvr>
                                    </p:animRot>
                                    <p:animRot by="120000">
                                      <p:cBhvr>
                                        <p:cTn id="71" dur="200" fill="hold">
                                          <p:stCondLst>
                                            <p:cond delay="800"/>
                                          </p:stCondLst>
                                        </p:cTn>
                                        <p:tgtEl>
                                          <p:spTgt spid="59"/>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64"/>
                                        </p:tgtEl>
                                        <p:attrNameLst>
                                          <p:attrName>r</p:attrName>
                                        </p:attrNameLst>
                                      </p:cBhvr>
                                    </p:animRot>
                                    <p:animRot by="-240000">
                                      <p:cBhvr>
                                        <p:cTn id="74" dur="200" fill="hold">
                                          <p:stCondLst>
                                            <p:cond delay="200"/>
                                          </p:stCondLst>
                                        </p:cTn>
                                        <p:tgtEl>
                                          <p:spTgt spid="64"/>
                                        </p:tgtEl>
                                        <p:attrNameLst>
                                          <p:attrName>r</p:attrName>
                                        </p:attrNameLst>
                                      </p:cBhvr>
                                    </p:animRot>
                                    <p:animRot by="240000">
                                      <p:cBhvr>
                                        <p:cTn id="75" dur="200" fill="hold">
                                          <p:stCondLst>
                                            <p:cond delay="400"/>
                                          </p:stCondLst>
                                        </p:cTn>
                                        <p:tgtEl>
                                          <p:spTgt spid="64"/>
                                        </p:tgtEl>
                                        <p:attrNameLst>
                                          <p:attrName>r</p:attrName>
                                        </p:attrNameLst>
                                      </p:cBhvr>
                                    </p:animRot>
                                    <p:animRot by="-240000">
                                      <p:cBhvr>
                                        <p:cTn id="76" dur="200" fill="hold">
                                          <p:stCondLst>
                                            <p:cond delay="600"/>
                                          </p:stCondLst>
                                        </p:cTn>
                                        <p:tgtEl>
                                          <p:spTgt spid="64"/>
                                        </p:tgtEl>
                                        <p:attrNameLst>
                                          <p:attrName>r</p:attrName>
                                        </p:attrNameLst>
                                      </p:cBhvr>
                                    </p:animRot>
                                    <p:animRot by="120000">
                                      <p:cBhvr>
                                        <p:cTn id="77" dur="200" fill="hold">
                                          <p:stCondLst>
                                            <p:cond delay="800"/>
                                          </p:stCondLst>
                                        </p:cTn>
                                        <p:tgtEl>
                                          <p:spTgt spid="64"/>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69"/>
                                        </p:tgtEl>
                                        <p:attrNameLst>
                                          <p:attrName>r</p:attrName>
                                        </p:attrNameLst>
                                      </p:cBhvr>
                                    </p:animRot>
                                    <p:animRot by="-240000">
                                      <p:cBhvr>
                                        <p:cTn id="80" dur="200" fill="hold">
                                          <p:stCondLst>
                                            <p:cond delay="200"/>
                                          </p:stCondLst>
                                        </p:cTn>
                                        <p:tgtEl>
                                          <p:spTgt spid="69"/>
                                        </p:tgtEl>
                                        <p:attrNameLst>
                                          <p:attrName>r</p:attrName>
                                        </p:attrNameLst>
                                      </p:cBhvr>
                                    </p:animRot>
                                    <p:animRot by="240000">
                                      <p:cBhvr>
                                        <p:cTn id="81" dur="200" fill="hold">
                                          <p:stCondLst>
                                            <p:cond delay="400"/>
                                          </p:stCondLst>
                                        </p:cTn>
                                        <p:tgtEl>
                                          <p:spTgt spid="69"/>
                                        </p:tgtEl>
                                        <p:attrNameLst>
                                          <p:attrName>r</p:attrName>
                                        </p:attrNameLst>
                                      </p:cBhvr>
                                    </p:animRot>
                                    <p:animRot by="-240000">
                                      <p:cBhvr>
                                        <p:cTn id="82" dur="200" fill="hold">
                                          <p:stCondLst>
                                            <p:cond delay="600"/>
                                          </p:stCondLst>
                                        </p:cTn>
                                        <p:tgtEl>
                                          <p:spTgt spid="69"/>
                                        </p:tgtEl>
                                        <p:attrNameLst>
                                          <p:attrName>r</p:attrName>
                                        </p:attrNameLst>
                                      </p:cBhvr>
                                    </p:animRot>
                                    <p:animRot by="120000">
                                      <p:cBhvr>
                                        <p:cTn id="83" dur="200" fill="hold">
                                          <p:stCondLst>
                                            <p:cond delay="800"/>
                                          </p:stCondLst>
                                        </p:cTn>
                                        <p:tgtEl>
                                          <p:spTgt spid="69"/>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74"/>
                                        </p:tgtEl>
                                        <p:attrNameLst>
                                          <p:attrName>r</p:attrName>
                                        </p:attrNameLst>
                                      </p:cBhvr>
                                    </p:animRot>
                                    <p:animRot by="-240000">
                                      <p:cBhvr>
                                        <p:cTn id="86" dur="200" fill="hold">
                                          <p:stCondLst>
                                            <p:cond delay="200"/>
                                          </p:stCondLst>
                                        </p:cTn>
                                        <p:tgtEl>
                                          <p:spTgt spid="74"/>
                                        </p:tgtEl>
                                        <p:attrNameLst>
                                          <p:attrName>r</p:attrName>
                                        </p:attrNameLst>
                                      </p:cBhvr>
                                    </p:animRot>
                                    <p:animRot by="240000">
                                      <p:cBhvr>
                                        <p:cTn id="87" dur="200" fill="hold">
                                          <p:stCondLst>
                                            <p:cond delay="400"/>
                                          </p:stCondLst>
                                        </p:cTn>
                                        <p:tgtEl>
                                          <p:spTgt spid="74"/>
                                        </p:tgtEl>
                                        <p:attrNameLst>
                                          <p:attrName>r</p:attrName>
                                        </p:attrNameLst>
                                      </p:cBhvr>
                                    </p:animRot>
                                    <p:animRot by="-240000">
                                      <p:cBhvr>
                                        <p:cTn id="88" dur="200" fill="hold">
                                          <p:stCondLst>
                                            <p:cond delay="600"/>
                                          </p:stCondLst>
                                        </p:cTn>
                                        <p:tgtEl>
                                          <p:spTgt spid="74"/>
                                        </p:tgtEl>
                                        <p:attrNameLst>
                                          <p:attrName>r</p:attrName>
                                        </p:attrNameLst>
                                      </p:cBhvr>
                                    </p:animRot>
                                    <p:animRot by="120000">
                                      <p:cBhvr>
                                        <p:cTn id="89" dur="200" fill="hold">
                                          <p:stCondLst>
                                            <p:cond delay="800"/>
                                          </p:stCondLst>
                                        </p:cTn>
                                        <p:tgtEl>
                                          <p:spTgt spid="74"/>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93"/>
                                        </p:tgtEl>
                                        <p:attrNameLst>
                                          <p:attrName>r</p:attrName>
                                        </p:attrNameLst>
                                      </p:cBhvr>
                                    </p:animRot>
                                    <p:animRot by="-240000">
                                      <p:cBhvr>
                                        <p:cTn id="92" dur="200" fill="hold">
                                          <p:stCondLst>
                                            <p:cond delay="200"/>
                                          </p:stCondLst>
                                        </p:cTn>
                                        <p:tgtEl>
                                          <p:spTgt spid="93"/>
                                        </p:tgtEl>
                                        <p:attrNameLst>
                                          <p:attrName>r</p:attrName>
                                        </p:attrNameLst>
                                      </p:cBhvr>
                                    </p:animRot>
                                    <p:animRot by="240000">
                                      <p:cBhvr>
                                        <p:cTn id="93" dur="200" fill="hold">
                                          <p:stCondLst>
                                            <p:cond delay="400"/>
                                          </p:stCondLst>
                                        </p:cTn>
                                        <p:tgtEl>
                                          <p:spTgt spid="93"/>
                                        </p:tgtEl>
                                        <p:attrNameLst>
                                          <p:attrName>r</p:attrName>
                                        </p:attrNameLst>
                                      </p:cBhvr>
                                    </p:animRot>
                                    <p:animRot by="-240000">
                                      <p:cBhvr>
                                        <p:cTn id="94" dur="200" fill="hold">
                                          <p:stCondLst>
                                            <p:cond delay="600"/>
                                          </p:stCondLst>
                                        </p:cTn>
                                        <p:tgtEl>
                                          <p:spTgt spid="93"/>
                                        </p:tgtEl>
                                        <p:attrNameLst>
                                          <p:attrName>r</p:attrName>
                                        </p:attrNameLst>
                                      </p:cBhvr>
                                    </p:animRot>
                                    <p:animRot by="120000">
                                      <p:cBhvr>
                                        <p:cTn id="95" dur="200" fill="hold">
                                          <p:stCondLst>
                                            <p:cond delay="800"/>
                                          </p:stCondLst>
                                        </p:cTn>
                                        <p:tgtEl>
                                          <p:spTgt spid="93"/>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98"/>
                                        </p:tgtEl>
                                        <p:attrNameLst>
                                          <p:attrName>r</p:attrName>
                                        </p:attrNameLst>
                                      </p:cBhvr>
                                    </p:animRot>
                                    <p:animRot by="-240000">
                                      <p:cBhvr>
                                        <p:cTn id="98" dur="200" fill="hold">
                                          <p:stCondLst>
                                            <p:cond delay="200"/>
                                          </p:stCondLst>
                                        </p:cTn>
                                        <p:tgtEl>
                                          <p:spTgt spid="98"/>
                                        </p:tgtEl>
                                        <p:attrNameLst>
                                          <p:attrName>r</p:attrName>
                                        </p:attrNameLst>
                                      </p:cBhvr>
                                    </p:animRot>
                                    <p:animRot by="240000">
                                      <p:cBhvr>
                                        <p:cTn id="99" dur="200" fill="hold">
                                          <p:stCondLst>
                                            <p:cond delay="400"/>
                                          </p:stCondLst>
                                        </p:cTn>
                                        <p:tgtEl>
                                          <p:spTgt spid="98"/>
                                        </p:tgtEl>
                                        <p:attrNameLst>
                                          <p:attrName>r</p:attrName>
                                        </p:attrNameLst>
                                      </p:cBhvr>
                                    </p:animRot>
                                    <p:animRot by="-240000">
                                      <p:cBhvr>
                                        <p:cTn id="100" dur="200" fill="hold">
                                          <p:stCondLst>
                                            <p:cond delay="600"/>
                                          </p:stCondLst>
                                        </p:cTn>
                                        <p:tgtEl>
                                          <p:spTgt spid="98"/>
                                        </p:tgtEl>
                                        <p:attrNameLst>
                                          <p:attrName>r</p:attrName>
                                        </p:attrNameLst>
                                      </p:cBhvr>
                                    </p:animRot>
                                    <p:animRot by="120000">
                                      <p:cBhvr>
                                        <p:cTn id="101" dur="200" fill="hold">
                                          <p:stCondLst>
                                            <p:cond delay="800"/>
                                          </p:stCondLst>
                                        </p:cTn>
                                        <p:tgtEl>
                                          <p:spTgt spid="98"/>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81"/>
                                        </p:tgtEl>
                                        <p:attrNameLst>
                                          <p:attrName>style.visibility</p:attrName>
                                        </p:attrNameLst>
                                      </p:cBhvr>
                                      <p:to>
                                        <p:strVal val="visible"/>
                                      </p:to>
                                    </p:set>
                                    <p:animEffect transition="in" filter="fade">
                                      <p:cBhvr>
                                        <p:cTn id="108" dur="500"/>
                                        <p:tgtEl>
                                          <p:spTgt spid="81"/>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82"/>
                                        </p:tgtEl>
                                        <p:attrNameLst>
                                          <p:attrName>style.visibility</p:attrName>
                                        </p:attrNameLst>
                                      </p:cBhvr>
                                      <p:to>
                                        <p:strVal val="visible"/>
                                      </p:to>
                                    </p:set>
                                    <p:animEffect transition="in" filter="fade">
                                      <p:cBhvr>
                                        <p:cTn id="111" dur="500"/>
                                        <p:tgtEl>
                                          <p:spTgt spid="82"/>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83"/>
                                        </p:tgtEl>
                                        <p:attrNameLst>
                                          <p:attrName>style.visibility</p:attrName>
                                        </p:attrNameLst>
                                      </p:cBhvr>
                                      <p:to>
                                        <p:strVal val="visible"/>
                                      </p:to>
                                    </p:set>
                                    <p:animEffect transition="in" filter="fade">
                                      <p:cBhvr>
                                        <p:cTn id="114" dur="500"/>
                                        <p:tgtEl>
                                          <p:spTgt spid="83"/>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84"/>
                                        </p:tgtEl>
                                        <p:attrNameLst>
                                          <p:attrName>style.visibility</p:attrName>
                                        </p:attrNameLst>
                                      </p:cBhvr>
                                      <p:to>
                                        <p:strVal val="visible"/>
                                      </p:to>
                                    </p:set>
                                    <p:animEffect transition="in" filter="fade">
                                      <p:cBhvr>
                                        <p:cTn id="117" dur="500"/>
                                        <p:tgtEl>
                                          <p:spTgt spid="84"/>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85"/>
                                        </p:tgtEl>
                                        <p:attrNameLst>
                                          <p:attrName>style.visibility</p:attrName>
                                        </p:attrNameLst>
                                      </p:cBhvr>
                                      <p:to>
                                        <p:strVal val="visible"/>
                                      </p:to>
                                    </p:set>
                                    <p:animEffect transition="in" filter="fade">
                                      <p:cBhvr>
                                        <p:cTn id="120" dur="500"/>
                                        <p:tgtEl>
                                          <p:spTgt spid="85"/>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86"/>
                                        </p:tgtEl>
                                        <p:attrNameLst>
                                          <p:attrName>style.visibility</p:attrName>
                                        </p:attrNameLst>
                                      </p:cBhvr>
                                      <p:to>
                                        <p:strVal val="visible"/>
                                      </p:to>
                                    </p:set>
                                    <p:animEffect transition="in" filter="fade">
                                      <p:cBhvr>
                                        <p:cTn id="123" dur="500"/>
                                        <p:tgtEl>
                                          <p:spTgt spid="86"/>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87"/>
                                        </p:tgtEl>
                                        <p:attrNameLst>
                                          <p:attrName>style.visibility</p:attrName>
                                        </p:attrNameLst>
                                      </p:cBhvr>
                                      <p:to>
                                        <p:strVal val="visible"/>
                                      </p:to>
                                    </p:set>
                                    <p:animEffect transition="in" filter="fade">
                                      <p:cBhvr>
                                        <p:cTn id="126" dur="500"/>
                                        <p:tgtEl>
                                          <p:spTgt spid="87"/>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88"/>
                                        </p:tgtEl>
                                        <p:attrNameLst>
                                          <p:attrName>style.visibility</p:attrName>
                                        </p:attrNameLst>
                                      </p:cBhvr>
                                      <p:to>
                                        <p:strVal val="visible"/>
                                      </p:to>
                                    </p:set>
                                    <p:animEffect transition="in" filter="fade">
                                      <p:cBhvr>
                                        <p:cTn id="129" dur="500"/>
                                        <p:tgtEl>
                                          <p:spTgt spid="88"/>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89"/>
                                        </p:tgtEl>
                                        <p:attrNameLst>
                                          <p:attrName>style.visibility</p:attrName>
                                        </p:attrNameLst>
                                      </p:cBhvr>
                                      <p:to>
                                        <p:strVal val="visible"/>
                                      </p:to>
                                    </p:set>
                                    <p:animEffect transition="in" filter="fade">
                                      <p:cBhvr>
                                        <p:cTn id="132" dur="500"/>
                                        <p:tgtEl>
                                          <p:spTgt spid="89"/>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80"/>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81"/>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82"/>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83"/>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84"/>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85"/>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86"/>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87"/>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88"/>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89"/>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9" grpId="0"/>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p:bldP spid="91" grpId="0" animBg="1"/>
      <p:bldP spid="10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630588" y="2107979"/>
            <a:ext cx="4589315" cy="2761181"/>
            <a:chOff x="3022028" y="1587732"/>
            <a:chExt cx="6120680" cy="3682533"/>
          </a:xfrm>
        </p:grpSpPr>
        <p:pic>
          <p:nvPicPr>
            <p:cNvPr id="28" name="Picture 2" descr="C:\Users\Administrator\Desktop\ppt展示模板-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p:cNvSpPr/>
            <p:nvPr/>
          </p:nvSpPr>
          <p:spPr>
            <a:xfrm>
              <a:off x="3937348" y="2060861"/>
              <a:ext cx="4320480" cy="2376251"/>
            </a:xfrm>
            <a:prstGeom prst="rect">
              <a:avLst/>
            </a:prstGeom>
            <a:blipFill>
              <a:blip r:embed="rId3">
                <a:extLst>
                  <a:ext uri="{BEBA8EAE-BF5A-486C-A8C5-ECC9F3942E4B}">
                    <a14:imgProps xmlns:a14="http://schemas.microsoft.com/office/drawing/2010/main">
                      <a14:imgLayer r:embed="rId4">
                        <a14:imgEffect>
                          <a14:brightnessContrast bright="22000"/>
                        </a14:imgEffect>
                      </a14:imgLayer>
                    </a14:imgProps>
                  </a:ext>
                </a:extLst>
              </a:blip>
              <a:srcRect/>
              <a:stretch>
                <a:fillRect l="-2911" t="-6812" r="-2911" b="-6812"/>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0" name="燕尾形 29"/>
          <p:cNvSpPr/>
          <p:nvPr/>
        </p:nvSpPr>
        <p:spPr>
          <a:xfrm rot="5400000">
            <a:off x="5273895" y="2279936"/>
            <a:ext cx="269960" cy="431936"/>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31" name="直接连接符 30"/>
          <p:cNvCxnSpPr/>
          <p:nvPr/>
        </p:nvCxnSpPr>
        <p:spPr>
          <a:xfrm>
            <a:off x="5408875" y="2711872"/>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32" name="矩形 31"/>
          <p:cNvSpPr/>
          <p:nvPr/>
        </p:nvSpPr>
        <p:spPr>
          <a:xfrm>
            <a:off x="5661558" y="1889985"/>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3" name="矩形 32"/>
          <p:cNvSpPr>
            <a:spLocks noChangeArrowheads="1"/>
          </p:cNvSpPr>
          <p:nvPr/>
        </p:nvSpPr>
        <p:spPr bwMode="auto">
          <a:xfrm>
            <a:off x="5651839" y="220095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34" name="燕尾形 33"/>
          <p:cNvSpPr/>
          <p:nvPr/>
        </p:nvSpPr>
        <p:spPr>
          <a:xfrm rot="5400000">
            <a:off x="5273895" y="3305783"/>
            <a:ext cx="269960" cy="431936"/>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35" name="直接连接符 34"/>
          <p:cNvCxnSpPr/>
          <p:nvPr/>
        </p:nvCxnSpPr>
        <p:spPr>
          <a:xfrm>
            <a:off x="5408875" y="3737719"/>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36" name="矩形 35"/>
          <p:cNvSpPr/>
          <p:nvPr/>
        </p:nvSpPr>
        <p:spPr>
          <a:xfrm>
            <a:off x="5661558" y="2915831"/>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7" name="矩形 47"/>
          <p:cNvSpPr>
            <a:spLocks noChangeArrowheads="1"/>
          </p:cNvSpPr>
          <p:nvPr/>
        </p:nvSpPr>
        <p:spPr bwMode="auto">
          <a:xfrm>
            <a:off x="5651839" y="3226804"/>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38" name="燕尾形 37"/>
          <p:cNvSpPr/>
          <p:nvPr/>
        </p:nvSpPr>
        <p:spPr>
          <a:xfrm rot="5400000">
            <a:off x="5273895" y="4385622"/>
            <a:ext cx="269960" cy="431936"/>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39" name="直接连接符 38"/>
          <p:cNvCxnSpPr/>
          <p:nvPr/>
        </p:nvCxnSpPr>
        <p:spPr>
          <a:xfrm>
            <a:off x="5408875" y="4817558"/>
            <a:ext cx="272659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40" name="矩形 39"/>
          <p:cNvSpPr/>
          <p:nvPr/>
        </p:nvSpPr>
        <p:spPr>
          <a:xfrm>
            <a:off x="5661558" y="3995670"/>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1" name="矩形 47"/>
          <p:cNvSpPr>
            <a:spLocks noChangeArrowheads="1"/>
          </p:cNvSpPr>
          <p:nvPr/>
        </p:nvSpPr>
        <p:spPr bwMode="auto">
          <a:xfrm>
            <a:off x="5651839" y="4306642"/>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42" name="圆角矩形 41"/>
          <p:cNvSpPr/>
          <p:nvPr/>
        </p:nvSpPr>
        <p:spPr>
          <a:xfrm>
            <a:off x="-179291" y="2388253"/>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圆角矩形 42"/>
          <p:cNvSpPr/>
          <p:nvPr/>
        </p:nvSpPr>
        <p:spPr>
          <a:xfrm>
            <a:off x="-287273" y="169591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标题 4"/>
          <p:cNvSpPr txBox="1">
            <a:spLocks/>
          </p:cNvSpPr>
          <p:nvPr/>
        </p:nvSpPr>
        <p:spPr>
          <a:xfrm>
            <a:off x="36677" y="2404172"/>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5" name="标题 4"/>
          <p:cNvSpPr txBox="1">
            <a:spLocks/>
          </p:cNvSpPr>
          <p:nvPr/>
        </p:nvSpPr>
        <p:spPr>
          <a:xfrm>
            <a:off x="36678" y="169591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6" name="圆角矩形 45"/>
          <p:cNvSpPr/>
          <p:nvPr/>
        </p:nvSpPr>
        <p:spPr>
          <a:xfrm>
            <a:off x="-287274" y="193065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标题 4"/>
          <p:cNvSpPr txBox="1">
            <a:spLocks/>
          </p:cNvSpPr>
          <p:nvPr/>
        </p:nvSpPr>
        <p:spPr>
          <a:xfrm>
            <a:off x="36678" y="193065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8" name="圆角矩形 47"/>
          <p:cNvSpPr/>
          <p:nvPr/>
        </p:nvSpPr>
        <p:spPr>
          <a:xfrm>
            <a:off x="-287274" y="215909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标题 4"/>
          <p:cNvSpPr txBox="1">
            <a:spLocks/>
          </p:cNvSpPr>
          <p:nvPr/>
        </p:nvSpPr>
        <p:spPr>
          <a:xfrm>
            <a:off x="36678" y="215909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0" name="圆角矩形 49"/>
          <p:cNvSpPr/>
          <p:nvPr/>
        </p:nvSpPr>
        <p:spPr>
          <a:xfrm>
            <a:off x="-287274" y="268127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标题 4"/>
          <p:cNvSpPr txBox="1">
            <a:spLocks/>
          </p:cNvSpPr>
          <p:nvPr/>
        </p:nvSpPr>
        <p:spPr>
          <a:xfrm>
            <a:off x="36678" y="268127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anim calcmode="lin" valueType="num">
                                      <p:cBhvr>
                                        <p:cTn id="31" dur="1000" fill="hold"/>
                                        <p:tgtEl>
                                          <p:spTgt spid="34"/>
                                        </p:tgtEl>
                                        <p:attrNameLst>
                                          <p:attrName>ppt_x</p:attrName>
                                        </p:attrNameLst>
                                      </p:cBhvr>
                                      <p:tavLst>
                                        <p:tav tm="0">
                                          <p:val>
                                            <p:strVal val="#ppt_x"/>
                                          </p:val>
                                        </p:tav>
                                        <p:tav tm="100000">
                                          <p:val>
                                            <p:strVal val="#ppt_x"/>
                                          </p:val>
                                        </p:tav>
                                      </p:tavLst>
                                    </p:anim>
                                    <p:anim calcmode="lin" valueType="num">
                                      <p:cBhvr>
                                        <p:cTn id="32" dur="1000" fill="hold"/>
                                        <p:tgtEl>
                                          <p:spTgt spid="34"/>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left)">
                                      <p:cBhvr>
                                        <p:cTn id="36" dur="500"/>
                                        <p:tgtEl>
                                          <p:spTgt spid="3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left)">
                                      <p:cBhvr>
                                        <p:cTn id="6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3" grpId="0"/>
      <p:bldP spid="34" grpId="0" animBg="1"/>
      <p:bldP spid="36" grpId="0"/>
      <p:bldP spid="37" grpId="0"/>
      <p:bldP spid="38" grpId="0" animBg="1"/>
      <p:bldP spid="40" grpId="0"/>
      <p:bldP spid="4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14"/>
          <p:cNvSpPr>
            <a:spLocks/>
          </p:cNvSpPr>
          <p:nvPr/>
        </p:nvSpPr>
        <p:spPr bwMode="auto">
          <a:xfrm>
            <a:off x="2245734" y="2523612"/>
            <a:ext cx="223779" cy="258299"/>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8" name="Freeform 15"/>
          <p:cNvSpPr>
            <a:spLocks/>
          </p:cNvSpPr>
          <p:nvPr/>
        </p:nvSpPr>
        <p:spPr bwMode="auto">
          <a:xfrm>
            <a:off x="2402855" y="3019974"/>
            <a:ext cx="258299" cy="223779"/>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9" name="Freeform 16"/>
          <p:cNvSpPr>
            <a:spLocks/>
          </p:cNvSpPr>
          <p:nvPr/>
        </p:nvSpPr>
        <p:spPr bwMode="auto">
          <a:xfrm>
            <a:off x="2767092" y="3380639"/>
            <a:ext cx="223779" cy="258299"/>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0" name="Freeform 17"/>
          <p:cNvSpPr>
            <a:spLocks/>
          </p:cNvSpPr>
          <p:nvPr/>
        </p:nvSpPr>
        <p:spPr bwMode="auto">
          <a:xfrm>
            <a:off x="3215841" y="3572280"/>
            <a:ext cx="258299" cy="223779"/>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1" name="Freeform 18"/>
          <p:cNvSpPr>
            <a:spLocks/>
          </p:cNvSpPr>
          <p:nvPr/>
        </p:nvSpPr>
        <p:spPr bwMode="auto">
          <a:xfrm>
            <a:off x="3721725" y="3391352"/>
            <a:ext cx="223779" cy="258299"/>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2" name="Freeform 19"/>
          <p:cNvSpPr>
            <a:spLocks/>
          </p:cNvSpPr>
          <p:nvPr/>
        </p:nvSpPr>
        <p:spPr bwMode="auto">
          <a:xfrm>
            <a:off x="4085961" y="3014022"/>
            <a:ext cx="258299" cy="223779"/>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3" name="Freeform 20"/>
          <p:cNvSpPr>
            <a:spLocks/>
          </p:cNvSpPr>
          <p:nvPr/>
        </p:nvSpPr>
        <p:spPr bwMode="auto">
          <a:xfrm>
            <a:off x="4272841" y="2521231"/>
            <a:ext cx="223779" cy="258299"/>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4" name="组合 53"/>
          <p:cNvGrpSpPr/>
          <p:nvPr/>
        </p:nvGrpSpPr>
        <p:grpSpPr>
          <a:xfrm>
            <a:off x="2581403" y="1887984"/>
            <a:ext cx="1543839" cy="1545029"/>
            <a:chOff x="1990725" y="836613"/>
            <a:chExt cx="2058988" cy="2060575"/>
          </a:xfrm>
          <a:solidFill>
            <a:srgbClr val="C00000"/>
          </a:solidFill>
        </p:grpSpPr>
        <p:sp>
          <p:nvSpPr>
            <p:cNvPr id="55"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6" name="TextBox 55"/>
            <p:cNvSpPr txBox="1"/>
            <p:nvPr/>
          </p:nvSpPr>
          <p:spPr>
            <a:xfrm>
              <a:off x="2262959" y="1625541"/>
              <a:ext cx="1492298" cy="430999"/>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p>
          </p:txBody>
        </p:sp>
      </p:grpSp>
      <p:grpSp>
        <p:nvGrpSpPr>
          <p:cNvPr id="57" name="组合 56"/>
          <p:cNvGrpSpPr/>
          <p:nvPr/>
        </p:nvGrpSpPr>
        <p:grpSpPr>
          <a:xfrm>
            <a:off x="4538281" y="2328400"/>
            <a:ext cx="735615" cy="734425"/>
            <a:chOff x="4600575" y="1423988"/>
            <a:chExt cx="981075" cy="979488"/>
          </a:xfrm>
        </p:grpSpPr>
        <p:sp>
          <p:nvSpPr>
            <p:cNvPr id="58"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9" name="TextBox 58"/>
            <p:cNvSpPr txBox="1"/>
            <p:nvPr/>
          </p:nvSpPr>
          <p:spPr>
            <a:xfrm>
              <a:off x="4680228" y="1570551"/>
              <a:ext cx="773141" cy="5385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p>
          </p:txBody>
        </p:sp>
      </p:grpSp>
      <p:grpSp>
        <p:nvGrpSpPr>
          <p:cNvPr id="60" name="组合 59"/>
          <p:cNvGrpSpPr/>
          <p:nvPr/>
        </p:nvGrpSpPr>
        <p:grpSpPr>
          <a:xfrm>
            <a:off x="4319263" y="3099725"/>
            <a:ext cx="740376" cy="740376"/>
            <a:chOff x="4308475" y="2452688"/>
            <a:chExt cx="987425" cy="987425"/>
          </a:xfrm>
        </p:grpSpPr>
        <p:sp>
          <p:nvSpPr>
            <p:cNvPr id="61"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2" name="TextBox 61"/>
            <p:cNvSpPr txBox="1"/>
            <p:nvPr/>
          </p:nvSpPr>
          <p:spPr>
            <a:xfrm>
              <a:off x="4335135" y="2625970"/>
              <a:ext cx="941694" cy="5385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en-US" altLang="zh-CN"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文字</a:t>
              </a:r>
            </a:p>
          </p:txBody>
        </p:sp>
      </p:grpSp>
      <p:grpSp>
        <p:nvGrpSpPr>
          <p:cNvPr id="63" name="组合 62"/>
          <p:cNvGrpSpPr/>
          <p:nvPr/>
        </p:nvGrpSpPr>
        <p:grpSpPr>
          <a:xfrm>
            <a:off x="3747912" y="3665125"/>
            <a:ext cx="732044" cy="733234"/>
            <a:chOff x="3546475" y="3206751"/>
            <a:chExt cx="976313" cy="977900"/>
          </a:xfrm>
        </p:grpSpPr>
        <p:sp>
          <p:nvSpPr>
            <p:cNvPr id="64"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5" name="TextBox 64"/>
            <p:cNvSpPr txBox="1"/>
            <p:nvPr/>
          </p:nvSpPr>
          <p:spPr>
            <a:xfrm>
              <a:off x="3594227" y="3396997"/>
              <a:ext cx="910969" cy="5385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en-US" altLang="zh-CN"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文字</a:t>
              </a:r>
            </a:p>
          </p:txBody>
        </p:sp>
      </p:grpSp>
      <p:grpSp>
        <p:nvGrpSpPr>
          <p:cNvPr id="66" name="组合 65"/>
          <p:cNvGrpSpPr/>
          <p:nvPr/>
        </p:nvGrpSpPr>
        <p:grpSpPr>
          <a:xfrm>
            <a:off x="2967065" y="3862717"/>
            <a:ext cx="735615" cy="735615"/>
            <a:chOff x="2505075" y="3470276"/>
            <a:chExt cx="981075" cy="981075"/>
          </a:xfrm>
        </p:grpSpPr>
        <p:sp>
          <p:nvSpPr>
            <p:cNvPr id="67"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8" name="TextBox 67"/>
            <p:cNvSpPr txBox="1"/>
            <p:nvPr/>
          </p:nvSpPr>
          <p:spPr>
            <a:xfrm>
              <a:off x="2539069" y="3635582"/>
              <a:ext cx="886843" cy="5385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p>
          </p:txBody>
        </p:sp>
      </p:grpSp>
      <p:grpSp>
        <p:nvGrpSpPr>
          <p:cNvPr id="69" name="组合 68"/>
          <p:cNvGrpSpPr/>
          <p:nvPr/>
        </p:nvGrpSpPr>
        <p:grpSpPr>
          <a:xfrm>
            <a:off x="2190980" y="3643699"/>
            <a:ext cx="740376" cy="739186"/>
            <a:chOff x="1470025" y="3178176"/>
            <a:chExt cx="987425" cy="985838"/>
          </a:xfrm>
        </p:grpSpPr>
        <p:sp>
          <p:nvSpPr>
            <p:cNvPr id="70"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1" name="TextBox 70"/>
            <p:cNvSpPr txBox="1"/>
            <p:nvPr/>
          </p:nvSpPr>
          <p:spPr>
            <a:xfrm>
              <a:off x="1593182" y="3365466"/>
              <a:ext cx="741110" cy="5385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p>
          </p:txBody>
        </p:sp>
      </p:grpSp>
      <p:grpSp>
        <p:nvGrpSpPr>
          <p:cNvPr id="72" name="组合 71"/>
          <p:cNvGrpSpPr/>
          <p:nvPr/>
        </p:nvGrpSpPr>
        <p:grpSpPr>
          <a:xfrm>
            <a:off x="1632722" y="3072348"/>
            <a:ext cx="733234" cy="733234"/>
            <a:chOff x="725488" y="2416176"/>
            <a:chExt cx="977900" cy="977900"/>
          </a:xfrm>
        </p:grpSpPr>
        <p:sp>
          <p:nvSpPr>
            <p:cNvPr id="73"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4" name="TextBox 73"/>
            <p:cNvSpPr txBox="1"/>
            <p:nvPr/>
          </p:nvSpPr>
          <p:spPr>
            <a:xfrm>
              <a:off x="828181" y="2623234"/>
              <a:ext cx="772511" cy="5385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p>
          </p:txBody>
        </p:sp>
      </p:grpSp>
      <p:grpSp>
        <p:nvGrpSpPr>
          <p:cNvPr id="75" name="组合 74"/>
          <p:cNvGrpSpPr/>
          <p:nvPr/>
        </p:nvGrpSpPr>
        <p:grpSpPr>
          <a:xfrm>
            <a:off x="1431559" y="2291501"/>
            <a:ext cx="736805" cy="735615"/>
            <a:chOff x="457200" y="1374776"/>
            <a:chExt cx="982663" cy="981075"/>
          </a:xfrm>
        </p:grpSpPr>
        <p:sp>
          <p:nvSpPr>
            <p:cNvPr id="76"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7" name="TextBox 76"/>
            <p:cNvSpPr txBox="1"/>
            <p:nvPr/>
          </p:nvSpPr>
          <p:spPr>
            <a:xfrm>
              <a:off x="574090" y="1552432"/>
              <a:ext cx="748881" cy="5385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p>
          </p:txBody>
        </p:sp>
      </p:grpSp>
      <p:sp>
        <p:nvSpPr>
          <p:cNvPr id="78" name="矩形 83"/>
          <p:cNvSpPr>
            <a:spLocks noChangeArrowheads="1"/>
          </p:cNvSpPr>
          <p:nvPr/>
        </p:nvSpPr>
        <p:spPr bwMode="auto">
          <a:xfrm>
            <a:off x="5543855" y="1869873"/>
            <a:ext cx="2948594" cy="3054629"/>
          </a:xfrm>
          <a:prstGeom prst="rect">
            <a:avLst/>
          </a:prstGeom>
          <a:solidFill>
            <a:srgbClr val="F2F2F2"/>
          </a:solidFill>
          <a:ln w="9525" cmpd="sng">
            <a:solidFill>
              <a:srgbClr val="55735B"/>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79" name="TextBox 84"/>
          <p:cNvSpPr txBox="1">
            <a:spLocks noChangeArrowheads="1"/>
          </p:cNvSpPr>
          <p:nvPr/>
        </p:nvSpPr>
        <p:spPr bwMode="auto">
          <a:xfrm>
            <a:off x="5796963" y="2174451"/>
            <a:ext cx="2446489" cy="14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012"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p:txBody>
      </p:sp>
      <p:sp>
        <p:nvSpPr>
          <p:cNvPr id="80" name="Freeform 12"/>
          <p:cNvSpPr>
            <a:spLocks/>
          </p:cNvSpPr>
          <p:nvPr/>
        </p:nvSpPr>
        <p:spPr bwMode="auto">
          <a:xfrm>
            <a:off x="5471431" y="174251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1" name="Freeform 12"/>
          <p:cNvSpPr>
            <a:spLocks/>
          </p:cNvSpPr>
          <p:nvPr/>
        </p:nvSpPr>
        <p:spPr bwMode="auto">
          <a:xfrm flipH="1" flipV="1">
            <a:off x="8169589" y="4604089"/>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sp>
        <p:nvSpPr>
          <p:cNvPr id="82" name="圆角矩形 81"/>
          <p:cNvSpPr/>
          <p:nvPr/>
        </p:nvSpPr>
        <p:spPr>
          <a:xfrm>
            <a:off x="-179291" y="2393142"/>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圆角矩形 82"/>
          <p:cNvSpPr/>
          <p:nvPr/>
        </p:nvSpPr>
        <p:spPr>
          <a:xfrm>
            <a:off x="-287273" y="170080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标题 4"/>
          <p:cNvSpPr txBox="1">
            <a:spLocks/>
          </p:cNvSpPr>
          <p:nvPr/>
        </p:nvSpPr>
        <p:spPr>
          <a:xfrm>
            <a:off x="36677" y="240906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5" name="标题 4"/>
          <p:cNvSpPr txBox="1">
            <a:spLocks/>
          </p:cNvSpPr>
          <p:nvPr/>
        </p:nvSpPr>
        <p:spPr>
          <a:xfrm>
            <a:off x="36678" y="170080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6" name="圆角矩形 85"/>
          <p:cNvSpPr/>
          <p:nvPr/>
        </p:nvSpPr>
        <p:spPr>
          <a:xfrm>
            <a:off x="-287274" y="193553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标题 4"/>
          <p:cNvSpPr txBox="1">
            <a:spLocks/>
          </p:cNvSpPr>
          <p:nvPr/>
        </p:nvSpPr>
        <p:spPr>
          <a:xfrm>
            <a:off x="36678" y="193553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8" name="圆角矩形 87"/>
          <p:cNvSpPr/>
          <p:nvPr/>
        </p:nvSpPr>
        <p:spPr>
          <a:xfrm>
            <a:off x="-287274" y="216398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标题 4"/>
          <p:cNvSpPr txBox="1">
            <a:spLocks/>
          </p:cNvSpPr>
          <p:nvPr/>
        </p:nvSpPr>
        <p:spPr>
          <a:xfrm>
            <a:off x="36678" y="216398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0" name="圆角矩形 89"/>
          <p:cNvSpPr/>
          <p:nvPr/>
        </p:nvSpPr>
        <p:spPr>
          <a:xfrm>
            <a:off x="-287274" y="268616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标题 4"/>
          <p:cNvSpPr txBox="1">
            <a:spLocks/>
          </p:cNvSpPr>
          <p:nvPr/>
        </p:nvSpPr>
        <p:spPr>
          <a:xfrm>
            <a:off x="36678" y="268616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heel(1)">
                                      <p:cBhvr>
                                        <p:cTn id="7" dur="2000"/>
                                        <p:tgtEl>
                                          <p:spTgt spid="54"/>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47"/>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48"/>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48"/>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49"/>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49"/>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50"/>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50"/>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51"/>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51"/>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52"/>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52"/>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53"/>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53"/>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75"/>
                                        </p:tgtEl>
                                        <p:attrNameLst>
                                          <p:attrName>style.visibility</p:attrName>
                                        </p:attrNameLst>
                                      </p:cBhvr>
                                      <p:to>
                                        <p:strVal val="visible"/>
                                      </p:to>
                                    </p:set>
                                    <p:anim calcmode="lin" valueType="num">
                                      <p:cBhvr>
                                        <p:cTn id="40" dur="500" fill="hold"/>
                                        <p:tgtEl>
                                          <p:spTgt spid="75"/>
                                        </p:tgtEl>
                                        <p:attrNameLst>
                                          <p:attrName>ppt_w</p:attrName>
                                        </p:attrNameLst>
                                      </p:cBhvr>
                                      <p:tavLst>
                                        <p:tav tm="0">
                                          <p:val>
                                            <p:fltVal val="0"/>
                                          </p:val>
                                        </p:tav>
                                        <p:tav tm="100000">
                                          <p:val>
                                            <p:strVal val="#ppt_w"/>
                                          </p:val>
                                        </p:tav>
                                      </p:tavLst>
                                    </p:anim>
                                    <p:anim calcmode="lin" valueType="num">
                                      <p:cBhvr>
                                        <p:cTn id="41" dur="500" fill="hold"/>
                                        <p:tgtEl>
                                          <p:spTgt spid="75"/>
                                        </p:tgtEl>
                                        <p:attrNameLst>
                                          <p:attrName>ppt_h</p:attrName>
                                        </p:attrNameLst>
                                      </p:cBhvr>
                                      <p:tavLst>
                                        <p:tav tm="0">
                                          <p:val>
                                            <p:fltVal val="0"/>
                                          </p:val>
                                        </p:tav>
                                        <p:tav tm="100000">
                                          <p:val>
                                            <p:strVal val="#ppt_h"/>
                                          </p:val>
                                        </p:tav>
                                      </p:tavLst>
                                    </p:anim>
                                    <p:animEffect transition="in" filter="fade">
                                      <p:cBhvr>
                                        <p:cTn id="42" dur="500"/>
                                        <p:tgtEl>
                                          <p:spTgt spid="75"/>
                                        </p:tgtEl>
                                      </p:cBhvr>
                                    </p:animEffect>
                                  </p:childTnLst>
                                </p:cTn>
                              </p:par>
                              <p:par>
                                <p:cTn id="43" presetID="53" presetClass="entr" presetSubtype="16" fill="hold" nodeType="withEffect">
                                  <p:stCondLst>
                                    <p:cond delay="100"/>
                                  </p:stCondLst>
                                  <p:childTnLst>
                                    <p:set>
                                      <p:cBhvr>
                                        <p:cTn id="44" dur="1" fill="hold">
                                          <p:stCondLst>
                                            <p:cond delay="0"/>
                                          </p:stCondLst>
                                        </p:cTn>
                                        <p:tgtEl>
                                          <p:spTgt spid="72"/>
                                        </p:tgtEl>
                                        <p:attrNameLst>
                                          <p:attrName>style.visibility</p:attrName>
                                        </p:attrNameLst>
                                      </p:cBhvr>
                                      <p:to>
                                        <p:strVal val="visible"/>
                                      </p:to>
                                    </p:set>
                                    <p:anim calcmode="lin" valueType="num">
                                      <p:cBhvr>
                                        <p:cTn id="45" dur="500" fill="hold"/>
                                        <p:tgtEl>
                                          <p:spTgt spid="72"/>
                                        </p:tgtEl>
                                        <p:attrNameLst>
                                          <p:attrName>ppt_w</p:attrName>
                                        </p:attrNameLst>
                                      </p:cBhvr>
                                      <p:tavLst>
                                        <p:tav tm="0">
                                          <p:val>
                                            <p:fltVal val="0"/>
                                          </p:val>
                                        </p:tav>
                                        <p:tav tm="100000">
                                          <p:val>
                                            <p:strVal val="#ppt_w"/>
                                          </p:val>
                                        </p:tav>
                                      </p:tavLst>
                                    </p:anim>
                                    <p:anim calcmode="lin" valueType="num">
                                      <p:cBhvr>
                                        <p:cTn id="46" dur="500" fill="hold"/>
                                        <p:tgtEl>
                                          <p:spTgt spid="72"/>
                                        </p:tgtEl>
                                        <p:attrNameLst>
                                          <p:attrName>ppt_h</p:attrName>
                                        </p:attrNameLst>
                                      </p:cBhvr>
                                      <p:tavLst>
                                        <p:tav tm="0">
                                          <p:val>
                                            <p:fltVal val="0"/>
                                          </p:val>
                                        </p:tav>
                                        <p:tav tm="100000">
                                          <p:val>
                                            <p:strVal val="#ppt_h"/>
                                          </p:val>
                                        </p:tav>
                                      </p:tavLst>
                                    </p:anim>
                                    <p:animEffect transition="in" filter="fade">
                                      <p:cBhvr>
                                        <p:cTn id="47" dur="500"/>
                                        <p:tgtEl>
                                          <p:spTgt spid="72"/>
                                        </p:tgtEl>
                                      </p:cBhvr>
                                    </p:animEffect>
                                  </p:childTnLst>
                                </p:cTn>
                              </p:par>
                              <p:par>
                                <p:cTn id="48" presetID="53" presetClass="entr" presetSubtype="16" fill="hold" nodeType="withEffect">
                                  <p:stCondLst>
                                    <p:cond delay="200"/>
                                  </p:stCondLst>
                                  <p:childTnLst>
                                    <p:set>
                                      <p:cBhvr>
                                        <p:cTn id="49" dur="1" fill="hold">
                                          <p:stCondLst>
                                            <p:cond delay="0"/>
                                          </p:stCondLst>
                                        </p:cTn>
                                        <p:tgtEl>
                                          <p:spTgt spid="69"/>
                                        </p:tgtEl>
                                        <p:attrNameLst>
                                          <p:attrName>style.visibility</p:attrName>
                                        </p:attrNameLst>
                                      </p:cBhvr>
                                      <p:to>
                                        <p:strVal val="visible"/>
                                      </p:to>
                                    </p:set>
                                    <p:anim calcmode="lin" valueType="num">
                                      <p:cBhvr>
                                        <p:cTn id="50" dur="500" fill="hold"/>
                                        <p:tgtEl>
                                          <p:spTgt spid="69"/>
                                        </p:tgtEl>
                                        <p:attrNameLst>
                                          <p:attrName>ppt_w</p:attrName>
                                        </p:attrNameLst>
                                      </p:cBhvr>
                                      <p:tavLst>
                                        <p:tav tm="0">
                                          <p:val>
                                            <p:fltVal val="0"/>
                                          </p:val>
                                        </p:tav>
                                        <p:tav tm="100000">
                                          <p:val>
                                            <p:strVal val="#ppt_w"/>
                                          </p:val>
                                        </p:tav>
                                      </p:tavLst>
                                    </p:anim>
                                    <p:anim calcmode="lin" valueType="num">
                                      <p:cBhvr>
                                        <p:cTn id="51" dur="500" fill="hold"/>
                                        <p:tgtEl>
                                          <p:spTgt spid="69"/>
                                        </p:tgtEl>
                                        <p:attrNameLst>
                                          <p:attrName>ppt_h</p:attrName>
                                        </p:attrNameLst>
                                      </p:cBhvr>
                                      <p:tavLst>
                                        <p:tav tm="0">
                                          <p:val>
                                            <p:fltVal val="0"/>
                                          </p:val>
                                        </p:tav>
                                        <p:tav tm="100000">
                                          <p:val>
                                            <p:strVal val="#ppt_h"/>
                                          </p:val>
                                        </p:tav>
                                      </p:tavLst>
                                    </p:anim>
                                    <p:animEffect transition="in" filter="fade">
                                      <p:cBhvr>
                                        <p:cTn id="52" dur="500"/>
                                        <p:tgtEl>
                                          <p:spTgt spid="69"/>
                                        </p:tgtEl>
                                      </p:cBhvr>
                                    </p:animEffect>
                                  </p:childTnLst>
                                </p:cTn>
                              </p:par>
                              <p:par>
                                <p:cTn id="53" presetID="53" presetClass="entr" presetSubtype="16" fill="hold" nodeType="withEffect">
                                  <p:stCondLst>
                                    <p:cond delay="30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nodeType="withEffect">
                                  <p:stCondLst>
                                    <p:cond delay="400"/>
                                  </p:stCondLst>
                                  <p:childTnLst>
                                    <p:set>
                                      <p:cBhvr>
                                        <p:cTn id="59" dur="1" fill="hold">
                                          <p:stCondLst>
                                            <p:cond delay="0"/>
                                          </p:stCondLst>
                                        </p:cTn>
                                        <p:tgtEl>
                                          <p:spTgt spid="63"/>
                                        </p:tgtEl>
                                        <p:attrNameLst>
                                          <p:attrName>style.visibility</p:attrName>
                                        </p:attrNameLst>
                                      </p:cBhvr>
                                      <p:to>
                                        <p:strVal val="visible"/>
                                      </p:to>
                                    </p:set>
                                    <p:anim calcmode="lin" valueType="num">
                                      <p:cBhvr>
                                        <p:cTn id="60" dur="500" fill="hold"/>
                                        <p:tgtEl>
                                          <p:spTgt spid="63"/>
                                        </p:tgtEl>
                                        <p:attrNameLst>
                                          <p:attrName>ppt_w</p:attrName>
                                        </p:attrNameLst>
                                      </p:cBhvr>
                                      <p:tavLst>
                                        <p:tav tm="0">
                                          <p:val>
                                            <p:fltVal val="0"/>
                                          </p:val>
                                        </p:tav>
                                        <p:tav tm="100000">
                                          <p:val>
                                            <p:strVal val="#ppt_w"/>
                                          </p:val>
                                        </p:tav>
                                      </p:tavLst>
                                    </p:anim>
                                    <p:anim calcmode="lin" valueType="num">
                                      <p:cBhvr>
                                        <p:cTn id="61" dur="500" fill="hold"/>
                                        <p:tgtEl>
                                          <p:spTgt spid="63"/>
                                        </p:tgtEl>
                                        <p:attrNameLst>
                                          <p:attrName>ppt_h</p:attrName>
                                        </p:attrNameLst>
                                      </p:cBhvr>
                                      <p:tavLst>
                                        <p:tav tm="0">
                                          <p:val>
                                            <p:fltVal val="0"/>
                                          </p:val>
                                        </p:tav>
                                        <p:tav tm="100000">
                                          <p:val>
                                            <p:strVal val="#ppt_h"/>
                                          </p:val>
                                        </p:tav>
                                      </p:tavLst>
                                    </p:anim>
                                    <p:animEffect transition="in" filter="fade">
                                      <p:cBhvr>
                                        <p:cTn id="62" dur="500"/>
                                        <p:tgtEl>
                                          <p:spTgt spid="63"/>
                                        </p:tgtEl>
                                      </p:cBhvr>
                                    </p:animEffect>
                                  </p:childTnLst>
                                </p:cTn>
                              </p:par>
                              <p:par>
                                <p:cTn id="63" presetID="53" presetClass="entr" presetSubtype="16" fill="hold" nodeType="withEffect">
                                  <p:stCondLst>
                                    <p:cond delay="500"/>
                                  </p:stCondLst>
                                  <p:childTnLst>
                                    <p:set>
                                      <p:cBhvr>
                                        <p:cTn id="64" dur="1" fill="hold">
                                          <p:stCondLst>
                                            <p:cond delay="0"/>
                                          </p:stCondLst>
                                        </p:cTn>
                                        <p:tgtEl>
                                          <p:spTgt spid="60"/>
                                        </p:tgtEl>
                                        <p:attrNameLst>
                                          <p:attrName>style.visibility</p:attrName>
                                        </p:attrNameLst>
                                      </p:cBhvr>
                                      <p:to>
                                        <p:strVal val="visible"/>
                                      </p:to>
                                    </p:set>
                                    <p:anim calcmode="lin" valueType="num">
                                      <p:cBhvr>
                                        <p:cTn id="65" dur="500" fill="hold"/>
                                        <p:tgtEl>
                                          <p:spTgt spid="60"/>
                                        </p:tgtEl>
                                        <p:attrNameLst>
                                          <p:attrName>ppt_w</p:attrName>
                                        </p:attrNameLst>
                                      </p:cBhvr>
                                      <p:tavLst>
                                        <p:tav tm="0">
                                          <p:val>
                                            <p:fltVal val="0"/>
                                          </p:val>
                                        </p:tav>
                                        <p:tav tm="100000">
                                          <p:val>
                                            <p:strVal val="#ppt_w"/>
                                          </p:val>
                                        </p:tav>
                                      </p:tavLst>
                                    </p:anim>
                                    <p:anim calcmode="lin" valueType="num">
                                      <p:cBhvr>
                                        <p:cTn id="66" dur="500" fill="hold"/>
                                        <p:tgtEl>
                                          <p:spTgt spid="60"/>
                                        </p:tgtEl>
                                        <p:attrNameLst>
                                          <p:attrName>ppt_h</p:attrName>
                                        </p:attrNameLst>
                                      </p:cBhvr>
                                      <p:tavLst>
                                        <p:tav tm="0">
                                          <p:val>
                                            <p:fltVal val="0"/>
                                          </p:val>
                                        </p:tav>
                                        <p:tav tm="100000">
                                          <p:val>
                                            <p:strVal val="#ppt_h"/>
                                          </p:val>
                                        </p:tav>
                                      </p:tavLst>
                                    </p:anim>
                                    <p:animEffect transition="in" filter="fade">
                                      <p:cBhvr>
                                        <p:cTn id="67" dur="500"/>
                                        <p:tgtEl>
                                          <p:spTgt spid="60"/>
                                        </p:tgtEl>
                                      </p:cBhvr>
                                    </p:animEffect>
                                  </p:childTnLst>
                                </p:cTn>
                              </p:par>
                              <p:par>
                                <p:cTn id="68" presetID="53" presetClass="entr" presetSubtype="16" fill="hold" nodeType="withEffect">
                                  <p:stCondLst>
                                    <p:cond delay="60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80"/>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80"/>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81"/>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81"/>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78"/>
                                        </p:tgtEl>
                                        <p:attrNameLst>
                                          <p:attrName>style.visibility</p:attrName>
                                        </p:attrNameLst>
                                      </p:cBhvr>
                                      <p:to>
                                        <p:strVal val="visible"/>
                                      </p:to>
                                    </p:set>
                                    <p:anim calcmode="lin" valueType="num">
                                      <p:cBhvr>
                                        <p:cTn id="84" dur="500" fill="hold"/>
                                        <p:tgtEl>
                                          <p:spTgt spid="78"/>
                                        </p:tgtEl>
                                        <p:attrNameLst>
                                          <p:attrName>ppt_w</p:attrName>
                                        </p:attrNameLst>
                                      </p:cBhvr>
                                      <p:tavLst>
                                        <p:tav tm="0">
                                          <p:val>
                                            <p:fltVal val="0"/>
                                          </p:val>
                                        </p:tav>
                                        <p:tav tm="100000">
                                          <p:val>
                                            <p:strVal val="#ppt_w"/>
                                          </p:val>
                                        </p:tav>
                                      </p:tavLst>
                                    </p:anim>
                                    <p:anim calcmode="lin" valueType="num">
                                      <p:cBhvr>
                                        <p:cTn id="85" dur="500" fill="hold"/>
                                        <p:tgtEl>
                                          <p:spTgt spid="78"/>
                                        </p:tgtEl>
                                        <p:attrNameLst>
                                          <p:attrName>ppt_h</p:attrName>
                                        </p:attrNameLst>
                                      </p:cBhvr>
                                      <p:tavLst>
                                        <p:tav tm="0">
                                          <p:val>
                                            <p:fltVal val="0"/>
                                          </p:val>
                                        </p:tav>
                                        <p:tav tm="100000">
                                          <p:val>
                                            <p:strVal val="#ppt_h"/>
                                          </p:val>
                                        </p:tav>
                                      </p:tavLst>
                                    </p:anim>
                                    <p:animEffect transition="in" filter="fade">
                                      <p:cBhvr>
                                        <p:cTn id="86" dur="500"/>
                                        <p:tgtEl>
                                          <p:spTgt spid="78"/>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79">
                                            <p:txEl>
                                              <p:pRg st="0" end="0"/>
                                            </p:txEl>
                                          </p:spTgt>
                                        </p:tgtEl>
                                        <p:attrNameLst>
                                          <p:attrName>style.visibility</p:attrName>
                                        </p:attrNameLst>
                                      </p:cBhvr>
                                      <p:to>
                                        <p:strVal val="visible"/>
                                      </p:to>
                                    </p:set>
                                    <p:animEffect transition="in" filter="wipe(up)">
                                      <p:cBhvr>
                                        <p:cTn id="90"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78" grpId="0" animBg="1" autoUpdateAnimBg="0"/>
      <p:bldP spid="80" grpId="0" animBg="1"/>
      <p:bldP spid="80" grpId="1" animBg="1"/>
      <p:bldP spid="81" grpId="0" animBg="1"/>
      <p:bldP spid="81"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a:off x="-24056" y="3161411"/>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cap="flat" cmpd="sng" algn="ctr">
            <a:solidFill>
              <a:srgbClr val="3F404B"/>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矩形 36"/>
          <p:cNvSpPr/>
          <p:nvPr/>
        </p:nvSpPr>
        <p:spPr>
          <a:xfrm>
            <a:off x="399570" y="3428504"/>
            <a:ext cx="1665841" cy="1058238"/>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2015</a:t>
            </a: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endParaRPr kumimoji="0" lang="en-US" altLang="zh-CN" sz="15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8" name="矩形 37"/>
          <p:cNvSpPr/>
          <p:nvPr/>
        </p:nvSpPr>
        <p:spPr>
          <a:xfrm>
            <a:off x="2099372" y="3500469"/>
            <a:ext cx="1665841" cy="1040285"/>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2016</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9" name="矩形 38"/>
          <p:cNvSpPr/>
          <p:nvPr/>
        </p:nvSpPr>
        <p:spPr>
          <a:xfrm>
            <a:off x="3806051" y="3882930"/>
            <a:ext cx="1665841" cy="1058238"/>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2017</a:t>
            </a: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40" name="矩形 39"/>
          <p:cNvSpPr/>
          <p:nvPr/>
        </p:nvSpPr>
        <p:spPr>
          <a:xfrm>
            <a:off x="5403226" y="2796830"/>
            <a:ext cx="1665841" cy="1040285"/>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2018</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41" name="矩形 40"/>
          <p:cNvSpPr/>
          <p:nvPr/>
        </p:nvSpPr>
        <p:spPr>
          <a:xfrm>
            <a:off x="7075686" y="2688846"/>
            <a:ext cx="1665841" cy="1040285"/>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2019</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grpSp>
        <p:nvGrpSpPr>
          <p:cNvPr id="42" name="组合 41"/>
          <p:cNvGrpSpPr/>
          <p:nvPr/>
        </p:nvGrpSpPr>
        <p:grpSpPr>
          <a:xfrm>
            <a:off x="983883" y="2912803"/>
            <a:ext cx="497214" cy="497214"/>
            <a:chOff x="8077071" y="845254"/>
            <a:chExt cx="2036801" cy="2036802"/>
          </a:xfrm>
        </p:grpSpPr>
        <p:sp>
          <p:nvSpPr>
            <p:cNvPr id="43" name="椭圆 42"/>
            <p:cNvSpPr/>
            <p:nvPr/>
          </p:nvSpPr>
          <p:spPr>
            <a:xfrm>
              <a:off x="8077071" y="845254"/>
              <a:ext cx="2036801" cy="203680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ysClr val="window" lastClr="FFFFFF">
                <a:lumMod val="95000"/>
              </a:sysClr>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grpSp>
        <p:nvGrpSpPr>
          <p:cNvPr id="45" name="组合 44"/>
          <p:cNvGrpSpPr/>
          <p:nvPr/>
        </p:nvGrpSpPr>
        <p:grpSpPr>
          <a:xfrm>
            <a:off x="2683686" y="2984767"/>
            <a:ext cx="497214" cy="497214"/>
            <a:chOff x="8125599" y="1434035"/>
            <a:chExt cx="2036802" cy="2036802"/>
          </a:xfrm>
        </p:grpSpPr>
        <p:sp>
          <p:nvSpPr>
            <p:cNvPr id="46" name="椭圆 45"/>
            <p:cNvSpPr/>
            <p:nvPr/>
          </p:nvSpPr>
          <p:spPr>
            <a:xfrm>
              <a:off x="8125599" y="1434035"/>
              <a:ext cx="2036802" cy="2036802"/>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lumMod val="95000"/>
              </a:sysClr>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grpSp>
      <p:grpSp>
        <p:nvGrpSpPr>
          <p:cNvPr id="48" name="组合 47"/>
          <p:cNvGrpSpPr/>
          <p:nvPr/>
        </p:nvGrpSpPr>
        <p:grpSpPr>
          <a:xfrm>
            <a:off x="4390366" y="3367229"/>
            <a:ext cx="497214" cy="497214"/>
            <a:chOff x="8125599" y="1434035"/>
            <a:chExt cx="2036802" cy="2036802"/>
          </a:xfrm>
        </p:grpSpPr>
        <p:sp>
          <p:nvSpPr>
            <p:cNvPr id="49" name="椭圆 48"/>
            <p:cNvSpPr/>
            <p:nvPr/>
          </p:nvSpPr>
          <p:spPr>
            <a:xfrm>
              <a:off x="8125599" y="1434035"/>
              <a:ext cx="2036802" cy="203680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0" name="组合 49"/>
            <p:cNvGrpSpPr>
              <a:grpSpLocks noChangeAspect="1"/>
            </p:cNvGrpSpPr>
            <p:nvPr/>
          </p:nvGrpSpPr>
          <p:grpSpPr>
            <a:xfrm>
              <a:off x="8518659" y="1890295"/>
              <a:ext cx="1310642" cy="1124283"/>
              <a:chOff x="5084763" y="971548"/>
              <a:chExt cx="323865" cy="277813"/>
            </a:xfrm>
            <a:solidFill>
              <a:sysClr val="window" lastClr="FFFFFF">
                <a:lumMod val="95000"/>
              </a:sysClr>
            </a:solidFill>
          </p:grpSpPr>
          <p:sp>
            <p:nvSpPr>
              <p:cNvPr id="51"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54" name="组合 53"/>
          <p:cNvGrpSpPr/>
          <p:nvPr/>
        </p:nvGrpSpPr>
        <p:grpSpPr>
          <a:xfrm>
            <a:off x="5987541" y="3814028"/>
            <a:ext cx="497214" cy="497214"/>
            <a:chOff x="8125599" y="1434035"/>
            <a:chExt cx="2036802" cy="2036802"/>
          </a:xfrm>
        </p:grpSpPr>
        <p:sp>
          <p:nvSpPr>
            <p:cNvPr id="55" name="椭圆 54"/>
            <p:cNvSpPr/>
            <p:nvPr/>
          </p:nvSpPr>
          <p:spPr>
            <a:xfrm>
              <a:off x="8125599" y="1434035"/>
              <a:ext cx="2036802" cy="2036802"/>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endParaRPr>
            </a:p>
          </p:txBody>
        </p:sp>
      </p:grpSp>
      <p:grpSp>
        <p:nvGrpSpPr>
          <p:cNvPr id="57" name="组合 56"/>
          <p:cNvGrpSpPr/>
          <p:nvPr/>
        </p:nvGrpSpPr>
        <p:grpSpPr>
          <a:xfrm>
            <a:off x="7660000" y="3755464"/>
            <a:ext cx="497214" cy="497214"/>
            <a:chOff x="8125599" y="1434035"/>
            <a:chExt cx="2036802" cy="2036802"/>
          </a:xfrm>
        </p:grpSpPr>
        <p:sp>
          <p:nvSpPr>
            <p:cNvPr id="58" name="椭圆 57"/>
            <p:cNvSpPr/>
            <p:nvPr/>
          </p:nvSpPr>
          <p:spPr>
            <a:xfrm>
              <a:off x="8125599" y="1434035"/>
              <a:ext cx="2036802" cy="203680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lumMod val="95000"/>
              </a:sysClr>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sp>
        <p:nvSpPr>
          <p:cNvPr id="60" name="圆角矩形 59"/>
          <p:cNvSpPr/>
          <p:nvPr/>
        </p:nvSpPr>
        <p:spPr>
          <a:xfrm>
            <a:off x="-179291" y="2214532"/>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圆角矩形 60"/>
          <p:cNvSpPr/>
          <p:nvPr/>
        </p:nvSpPr>
        <p:spPr>
          <a:xfrm>
            <a:off x="-287273" y="152219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标题 4"/>
          <p:cNvSpPr txBox="1">
            <a:spLocks/>
          </p:cNvSpPr>
          <p:nvPr/>
        </p:nvSpPr>
        <p:spPr>
          <a:xfrm>
            <a:off x="36677" y="223045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3" name="标题 4"/>
          <p:cNvSpPr txBox="1">
            <a:spLocks/>
          </p:cNvSpPr>
          <p:nvPr/>
        </p:nvSpPr>
        <p:spPr>
          <a:xfrm>
            <a:off x="36678" y="152219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287274" y="175692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36678" y="175692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圆角矩形 65"/>
          <p:cNvSpPr/>
          <p:nvPr/>
        </p:nvSpPr>
        <p:spPr>
          <a:xfrm>
            <a:off x="-287274" y="198537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标题 4"/>
          <p:cNvSpPr txBox="1">
            <a:spLocks/>
          </p:cNvSpPr>
          <p:nvPr/>
        </p:nvSpPr>
        <p:spPr>
          <a:xfrm>
            <a:off x="36678" y="198537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287274" y="250755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36678" y="250755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40528986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1000"/>
                                            <p:tgtEl>
                                              <p:spTgt spid="36"/>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14:bounceEnd="53333">
                                          <p:cBhvr additive="base">
                                            <p:cTn id="11" dur="750" fill="hold"/>
                                            <p:tgtEl>
                                              <p:spTgt spid="42"/>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42"/>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14:bounceEnd="53333">
                                          <p:cBhvr additive="base">
                                            <p:cTn id="19" dur="750" fill="hold"/>
                                            <p:tgtEl>
                                              <p:spTgt spid="45"/>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45"/>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8"/>
                                            </p:tgtEl>
                                            <p:attrNameLst>
                                              <p:attrName>style.visibility</p:attrName>
                                            </p:attrNameLst>
                                          </p:cBhvr>
                                          <p:to>
                                            <p:strVal val="visible"/>
                                          </p:to>
                                        </p:set>
                                        <p:animEffect transition="in" filter="wipe(up)">
                                          <p:cBhvr>
                                            <p:cTn id="23" dur="500"/>
                                            <p:tgtEl>
                                              <p:spTgt spid="38"/>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53333">
                                          <p:cBhvr additive="base">
                                            <p:cTn id="27" dur="750" fill="hold"/>
                                            <p:tgtEl>
                                              <p:spTgt spid="48"/>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4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9"/>
                                            </p:tgtEl>
                                            <p:attrNameLst>
                                              <p:attrName>style.visibility</p:attrName>
                                            </p:attrNameLst>
                                          </p:cBhvr>
                                          <p:to>
                                            <p:strVal val="visible"/>
                                          </p:to>
                                        </p:set>
                                        <p:animEffect transition="in" filter="wipe(up)">
                                          <p:cBhvr>
                                            <p:cTn id="31" dur="500"/>
                                            <p:tgtEl>
                                              <p:spTgt spid="39"/>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14:bounceEnd="53333">
                                          <p:cBhvr additive="base">
                                            <p:cTn id="35" dur="750" fill="hold"/>
                                            <p:tgtEl>
                                              <p:spTgt spid="54"/>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5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14:bounceEnd="53333">
                                          <p:cBhvr additive="base">
                                            <p:cTn id="43" dur="750" fill="hold"/>
                                            <p:tgtEl>
                                              <p:spTgt spid="57"/>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57"/>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41"/>
                                            </p:tgtEl>
                                            <p:attrNameLst>
                                              <p:attrName>style.visibility</p:attrName>
                                            </p:attrNameLst>
                                          </p:cBhvr>
                                          <p:to>
                                            <p:strVal val="visible"/>
                                          </p:to>
                                        </p:set>
                                        <p:animEffect transition="in" filter="wipe(up)">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p:bldP spid="40" grpId="0"/>
          <p:bldP spid="4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1000"/>
                                            <p:tgtEl>
                                              <p:spTgt spid="36"/>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750" fill="hold"/>
                                            <p:tgtEl>
                                              <p:spTgt spid="42"/>
                                            </p:tgtEl>
                                            <p:attrNameLst>
                                              <p:attrName>ppt_x</p:attrName>
                                            </p:attrNameLst>
                                          </p:cBhvr>
                                          <p:tavLst>
                                            <p:tav tm="0">
                                              <p:val>
                                                <p:strVal val="#ppt_x"/>
                                              </p:val>
                                            </p:tav>
                                            <p:tav tm="100000">
                                              <p:val>
                                                <p:strVal val="#ppt_x"/>
                                              </p:val>
                                            </p:tav>
                                          </p:tavLst>
                                        </p:anim>
                                        <p:anim calcmode="lin" valueType="num">
                                          <p:cBhvr additive="base">
                                            <p:cTn id="12" dur="750" fill="hold"/>
                                            <p:tgtEl>
                                              <p:spTgt spid="42"/>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ppt_x"/>
                                              </p:val>
                                            </p:tav>
                                            <p:tav tm="100000">
                                              <p:val>
                                                <p:strVal val="#ppt_x"/>
                                              </p:val>
                                            </p:tav>
                                          </p:tavLst>
                                        </p:anim>
                                        <p:anim calcmode="lin" valueType="num">
                                          <p:cBhvr additive="base">
                                            <p:cTn id="20" dur="750" fill="hold"/>
                                            <p:tgtEl>
                                              <p:spTgt spid="45"/>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8"/>
                                            </p:tgtEl>
                                            <p:attrNameLst>
                                              <p:attrName>style.visibility</p:attrName>
                                            </p:attrNameLst>
                                          </p:cBhvr>
                                          <p:to>
                                            <p:strVal val="visible"/>
                                          </p:to>
                                        </p:set>
                                        <p:animEffect transition="in" filter="wipe(up)">
                                          <p:cBhvr>
                                            <p:cTn id="23" dur="500"/>
                                            <p:tgtEl>
                                              <p:spTgt spid="38"/>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750" fill="hold"/>
                                            <p:tgtEl>
                                              <p:spTgt spid="48"/>
                                            </p:tgtEl>
                                            <p:attrNameLst>
                                              <p:attrName>ppt_x</p:attrName>
                                            </p:attrNameLst>
                                          </p:cBhvr>
                                          <p:tavLst>
                                            <p:tav tm="0">
                                              <p:val>
                                                <p:strVal val="#ppt_x"/>
                                              </p:val>
                                            </p:tav>
                                            <p:tav tm="100000">
                                              <p:val>
                                                <p:strVal val="#ppt_x"/>
                                              </p:val>
                                            </p:tav>
                                          </p:tavLst>
                                        </p:anim>
                                        <p:anim calcmode="lin" valueType="num">
                                          <p:cBhvr additive="base">
                                            <p:cTn id="28" dur="750" fill="hold"/>
                                            <p:tgtEl>
                                              <p:spTgt spid="4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9"/>
                                            </p:tgtEl>
                                            <p:attrNameLst>
                                              <p:attrName>style.visibility</p:attrName>
                                            </p:attrNameLst>
                                          </p:cBhvr>
                                          <p:to>
                                            <p:strVal val="visible"/>
                                          </p:to>
                                        </p:set>
                                        <p:animEffect transition="in" filter="wipe(up)">
                                          <p:cBhvr>
                                            <p:cTn id="31" dur="500"/>
                                            <p:tgtEl>
                                              <p:spTgt spid="39"/>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750" fill="hold"/>
                                            <p:tgtEl>
                                              <p:spTgt spid="54"/>
                                            </p:tgtEl>
                                            <p:attrNameLst>
                                              <p:attrName>ppt_x</p:attrName>
                                            </p:attrNameLst>
                                          </p:cBhvr>
                                          <p:tavLst>
                                            <p:tav tm="0">
                                              <p:val>
                                                <p:strVal val="#ppt_x"/>
                                              </p:val>
                                            </p:tav>
                                            <p:tav tm="100000">
                                              <p:val>
                                                <p:strVal val="#ppt_x"/>
                                              </p:val>
                                            </p:tav>
                                          </p:tavLst>
                                        </p:anim>
                                        <p:anim calcmode="lin" valueType="num">
                                          <p:cBhvr additive="base">
                                            <p:cTn id="36" dur="750" fill="hold"/>
                                            <p:tgtEl>
                                              <p:spTgt spid="5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750" fill="hold"/>
                                            <p:tgtEl>
                                              <p:spTgt spid="57"/>
                                            </p:tgtEl>
                                            <p:attrNameLst>
                                              <p:attrName>ppt_x</p:attrName>
                                            </p:attrNameLst>
                                          </p:cBhvr>
                                          <p:tavLst>
                                            <p:tav tm="0">
                                              <p:val>
                                                <p:strVal val="#ppt_x"/>
                                              </p:val>
                                            </p:tav>
                                            <p:tav tm="100000">
                                              <p:val>
                                                <p:strVal val="#ppt_x"/>
                                              </p:val>
                                            </p:tav>
                                          </p:tavLst>
                                        </p:anim>
                                        <p:anim calcmode="lin" valueType="num">
                                          <p:cBhvr additive="base">
                                            <p:cTn id="44" dur="750" fill="hold"/>
                                            <p:tgtEl>
                                              <p:spTgt spid="57"/>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41"/>
                                            </p:tgtEl>
                                            <p:attrNameLst>
                                              <p:attrName>style.visibility</p:attrName>
                                            </p:attrNameLst>
                                          </p:cBhvr>
                                          <p:to>
                                            <p:strVal val="visible"/>
                                          </p:to>
                                        </p:set>
                                        <p:animEffect transition="in" filter="wipe(up)">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p:bldP spid="40" grpId="0"/>
          <p:bldP spid="41"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4787968" y="2020617"/>
            <a:ext cx="1347174" cy="1482048"/>
            <a:chOff x="5987173" y="3044094"/>
            <a:chExt cx="1796700" cy="1976578"/>
          </a:xfrm>
        </p:grpSpPr>
        <p:sp>
          <p:nvSpPr>
            <p:cNvPr id="53" name="任意多边形 52"/>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4"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ysClr val="window" lastClr="FFFFFF">
                <a:alpha val="75000"/>
              </a:sysClr>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5" name="文本框 62"/>
            <p:cNvSpPr txBox="1"/>
            <p:nvPr/>
          </p:nvSpPr>
          <p:spPr>
            <a:xfrm>
              <a:off x="6329724" y="3989042"/>
              <a:ext cx="1237550" cy="73885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p>
          </p:txBody>
        </p:sp>
      </p:grpSp>
      <p:cxnSp>
        <p:nvCxnSpPr>
          <p:cNvPr id="56" name="直接连接符 55"/>
          <p:cNvCxnSpPr/>
          <p:nvPr/>
        </p:nvCxnSpPr>
        <p:spPr>
          <a:xfrm>
            <a:off x="1353555" y="3600377"/>
            <a:ext cx="6628425" cy="0"/>
          </a:xfrm>
          <a:prstGeom prst="line">
            <a:avLst/>
          </a:prstGeom>
          <a:noFill/>
          <a:ln w="9525" cap="flat" cmpd="sng" algn="ctr">
            <a:solidFill>
              <a:srgbClr val="2C3637"/>
            </a:solidFill>
            <a:prstDash val="solid"/>
          </a:ln>
          <a:effectLst/>
        </p:spPr>
      </p:cxnSp>
      <p:sp>
        <p:nvSpPr>
          <p:cNvPr id="57" name="椭圆 56"/>
          <p:cNvSpPr/>
          <p:nvPr/>
        </p:nvSpPr>
        <p:spPr>
          <a:xfrm>
            <a:off x="1278492" y="3545492"/>
            <a:ext cx="109771" cy="109771"/>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58" name="椭圆 57"/>
          <p:cNvSpPr/>
          <p:nvPr/>
        </p:nvSpPr>
        <p:spPr>
          <a:xfrm>
            <a:off x="7927094" y="3545492"/>
            <a:ext cx="109771" cy="109771"/>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59" name="椭圆 58"/>
          <p:cNvSpPr/>
          <p:nvPr/>
        </p:nvSpPr>
        <p:spPr>
          <a:xfrm>
            <a:off x="2288192" y="3545492"/>
            <a:ext cx="109771" cy="109771"/>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60" name="椭圆 59"/>
          <p:cNvSpPr/>
          <p:nvPr/>
        </p:nvSpPr>
        <p:spPr>
          <a:xfrm>
            <a:off x="3839778" y="3545492"/>
            <a:ext cx="109771" cy="109771"/>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61" name="椭圆 60"/>
          <p:cNvSpPr/>
          <p:nvPr/>
        </p:nvSpPr>
        <p:spPr>
          <a:xfrm>
            <a:off x="5417840" y="3545492"/>
            <a:ext cx="109771" cy="109771"/>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62" name="椭圆 61"/>
          <p:cNvSpPr/>
          <p:nvPr/>
        </p:nvSpPr>
        <p:spPr>
          <a:xfrm>
            <a:off x="6806091" y="3545492"/>
            <a:ext cx="109771" cy="109771"/>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grpSp>
        <p:nvGrpSpPr>
          <p:cNvPr id="63" name="组合 62"/>
          <p:cNvGrpSpPr/>
          <p:nvPr/>
        </p:nvGrpSpPr>
        <p:grpSpPr>
          <a:xfrm>
            <a:off x="1764419" y="2191716"/>
            <a:ext cx="1181497" cy="1319545"/>
            <a:chOff x="2940476" y="3272285"/>
            <a:chExt cx="1575740" cy="1759852"/>
          </a:xfrm>
        </p:grpSpPr>
        <p:sp>
          <p:nvSpPr>
            <p:cNvPr id="64" name="任意多边形 6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6" name="文本框 59"/>
            <p:cNvSpPr txBox="1"/>
            <p:nvPr/>
          </p:nvSpPr>
          <p:spPr>
            <a:xfrm>
              <a:off x="3102007" y="4128107"/>
              <a:ext cx="1357226" cy="430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p>
          </p:txBody>
        </p:sp>
      </p:grpSp>
      <p:grpSp>
        <p:nvGrpSpPr>
          <p:cNvPr id="67" name="组合 66"/>
          <p:cNvGrpSpPr/>
          <p:nvPr/>
        </p:nvGrpSpPr>
        <p:grpSpPr>
          <a:xfrm>
            <a:off x="2974115" y="1596648"/>
            <a:ext cx="1776556" cy="1914613"/>
            <a:chOff x="4078604" y="2478655"/>
            <a:chExt cx="2369358" cy="2553482"/>
          </a:xfrm>
        </p:grpSpPr>
        <p:sp>
          <p:nvSpPr>
            <p:cNvPr id="68" name="任意多边形 6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69" name="组合 68"/>
            <p:cNvGrpSpPr/>
            <p:nvPr/>
          </p:nvGrpSpPr>
          <p:grpSpPr>
            <a:xfrm>
              <a:off x="4614176" y="3268683"/>
              <a:ext cx="1562853" cy="1035092"/>
              <a:chOff x="4716874" y="2621791"/>
              <a:chExt cx="1562853" cy="1035092"/>
            </a:xfrm>
          </p:grpSpPr>
          <p:sp>
            <p:nvSpPr>
              <p:cNvPr id="7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1" name="文本框 60"/>
              <p:cNvSpPr txBox="1"/>
              <p:nvPr/>
            </p:nvSpPr>
            <p:spPr>
              <a:xfrm>
                <a:off x="4716874" y="3225884"/>
                <a:ext cx="1562853" cy="430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p>
            </p:txBody>
          </p:sp>
        </p:grpSp>
      </p:grpSp>
      <p:grpSp>
        <p:nvGrpSpPr>
          <p:cNvPr id="72" name="组合 71"/>
          <p:cNvGrpSpPr/>
          <p:nvPr/>
        </p:nvGrpSpPr>
        <p:grpSpPr>
          <a:xfrm>
            <a:off x="6165721" y="2008182"/>
            <a:ext cx="1375836" cy="1497868"/>
            <a:chOff x="7567273" y="3027509"/>
            <a:chExt cx="1834926" cy="1997677"/>
          </a:xfrm>
        </p:grpSpPr>
        <p:sp>
          <p:nvSpPr>
            <p:cNvPr id="73" name="任意多边形 7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ysClr val="window" lastClr="FFFFFF"/>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5" name="文本框 63"/>
            <p:cNvSpPr txBox="1"/>
            <p:nvPr/>
          </p:nvSpPr>
          <p:spPr>
            <a:xfrm>
              <a:off x="7925165" y="3989043"/>
              <a:ext cx="1477034" cy="430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p>
          </p:txBody>
        </p:sp>
      </p:grpSp>
      <p:sp>
        <p:nvSpPr>
          <p:cNvPr id="76" name="矩形 75"/>
          <p:cNvSpPr/>
          <p:nvPr/>
        </p:nvSpPr>
        <p:spPr>
          <a:xfrm>
            <a:off x="1710427" y="3726932"/>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77" name="矩形 76"/>
          <p:cNvSpPr/>
          <p:nvPr/>
        </p:nvSpPr>
        <p:spPr>
          <a:xfrm>
            <a:off x="3238882" y="3696193"/>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78" name="矩形 77"/>
          <p:cNvSpPr/>
          <p:nvPr/>
        </p:nvSpPr>
        <p:spPr>
          <a:xfrm>
            <a:off x="4787968" y="3696193"/>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79" name="矩形 78"/>
          <p:cNvSpPr/>
          <p:nvPr/>
        </p:nvSpPr>
        <p:spPr>
          <a:xfrm>
            <a:off x="6208438" y="3696193"/>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80" name="文本框 61"/>
          <p:cNvSpPr txBox="1"/>
          <p:nvPr/>
        </p:nvSpPr>
        <p:spPr>
          <a:xfrm>
            <a:off x="1352467" y="4817706"/>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81" name="矩形 80"/>
          <p:cNvSpPr/>
          <p:nvPr/>
        </p:nvSpPr>
        <p:spPr>
          <a:xfrm>
            <a:off x="1008532" y="5064800"/>
            <a:ext cx="1725113"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82" name="文本框 64"/>
          <p:cNvSpPr txBox="1"/>
          <p:nvPr/>
        </p:nvSpPr>
        <p:spPr>
          <a:xfrm>
            <a:off x="1117763" y="4826599"/>
            <a:ext cx="269626" cy="276999"/>
          </a:xfrm>
          <a:prstGeom prst="rect">
            <a:avLst/>
          </a:prstGeom>
          <a:solidFill>
            <a:srgbClr val="2C3637"/>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rPr>
              <a:t>1</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83" name="文本框 61"/>
          <p:cNvSpPr txBox="1"/>
          <p:nvPr/>
        </p:nvSpPr>
        <p:spPr>
          <a:xfrm>
            <a:off x="3185564" y="4798151"/>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84" name="矩形 83"/>
          <p:cNvSpPr/>
          <p:nvPr/>
        </p:nvSpPr>
        <p:spPr>
          <a:xfrm>
            <a:off x="2841629" y="5045245"/>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85" name="文本框 64"/>
          <p:cNvSpPr txBox="1"/>
          <p:nvPr/>
        </p:nvSpPr>
        <p:spPr>
          <a:xfrm>
            <a:off x="2950859" y="4807044"/>
            <a:ext cx="269626" cy="276999"/>
          </a:xfrm>
          <a:prstGeom prst="rect">
            <a:avLst/>
          </a:prstGeom>
          <a:solidFill>
            <a:srgbClr val="2C3637"/>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rPr>
              <a:t>2</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86" name="文本框 61"/>
          <p:cNvSpPr txBox="1"/>
          <p:nvPr/>
        </p:nvSpPr>
        <p:spPr>
          <a:xfrm>
            <a:off x="5060477" y="4798151"/>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87" name="矩形 86"/>
          <p:cNvSpPr/>
          <p:nvPr/>
        </p:nvSpPr>
        <p:spPr>
          <a:xfrm>
            <a:off x="4716542" y="5045245"/>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88" name="文本框 64"/>
          <p:cNvSpPr txBox="1"/>
          <p:nvPr/>
        </p:nvSpPr>
        <p:spPr>
          <a:xfrm>
            <a:off x="4825773" y="4807044"/>
            <a:ext cx="269626" cy="276999"/>
          </a:xfrm>
          <a:prstGeom prst="rect">
            <a:avLst/>
          </a:prstGeom>
          <a:solidFill>
            <a:srgbClr val="2C3637"/>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rPr>
              <a:t>3</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89" name="文本框 61"/>
          <p:cNvSpPr txBox="1"/>
          <p:nvPr/>
        </p:nvSpPr>
        <p:spPr>
          <a:xfrm>
            <a:off x="6881399" y="4798151"/>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90" name="矩形 89"/>
          <p:cNvSpPr/>
          <p:nvPr/>
        </p:nvSpPr>
        <p:spPr>
          <a:xfrm>
            <a:off x="6537464" y="5045245"/>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91" name="文本框 64"/>
          <p:cNvSpPr txBox="1"/>
          <p:nvPr/>
        </p:nvSpPr>
        <p:spPr>
          <a:xfrm>
            <a:off x="6646695" y="4807044"/>
            <a:ext cx="269626" cy="276999"/>
          </a:xfrm>
          <a:prstGeom prst="rect">
            <a:avLst/>
          </a:prstGeom>
          <a:solidFill>
            <a:srgbClr val="2C3637"/>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rPr>
              <a:t>4</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92" name="圆角矩形 91"/>
          <p:cNvSpPr/>
          <p:nvPr/>
        </p:nvSpPr>
        <p:spPr>
          <a:xfrm>
            <a:off x="-179291" y="2527203"/>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圆角矩形 92"/>
          <p:cNvSpPr/>
          <p:nvPr/>
        </p:nvSpPr>
        <p:spPr>
          <a:xfrm>
            <a:off x="-287273" y="183486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标题 4"/>
          <p:cNvSpPr txBox="1">
            <a:spLocks/>
          </p:cNvSpPr>
          <p:nvPr/>
        </p:nvSpPr>
        <p:spPr>
          <a:xfrm>
            <a:off x="36677" y="2543122"/>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5" name="标题 4"/>
          <p:cNvSpPr txBox="1">
            <a:spLocks/>
          </p:cNvSpPr>
          <p:nvPr/>
        </p:nvSpPr>
        <p:spPr>
          <a:xfrm>
            <a:off x="36678" y="183486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6" name="圆角矩形 95"/>
          <p:cNvSpPr/>
          <p:nvPr/>
        </p:nvSpPr>
        <p:spPr>
          <a:xfrm>
            <a:off x="-287274" y="206960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标题 4"/>
          <p:cNvSpPr txBox="1">
            <a:spLocks/>
          </p:cNvSpPr>
          <p:nvPr/>
        </p:nvSpPr>
        <p:spPr>
          <a:xfrm>
            <a:off x="36678" y="206960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287274" y="229804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36678" y="229804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287274" y="282022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36678" y="282022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 calcmode="lin" valueType="num">
                                      <p:cBhvr>
                                        <p:cTn id="9" dur="500" fill="hold"/>
                                        <p:tgtEl>
                                          <p:spTgt spid="57"/>
                                        </p:tgtEl>
                                        <p:attrNameLst>
                                          <p:attrName>style.rotation</p:attrName>
                                        </p:attrNameLst>
                                      </p:cBhvr>
                                      <p:tavLst>
                                        <p:tav tm="0">
                                          <p:val>
                                            <p:fltVal val="360"/>
                                          </p:val>
                                        </p:tav>
                                        <p:tav tm="100000">
                                          <p:val>
                                            <p:fltVal val="0"/>
                                          </p:val>
                                        </p:tav>
                                      </p:tavLst>
                                    </p:anim>
                                    <p:animEffect transition="in" filter="fade">
                                      <p:cBhvr>
                                        <p:cTn id="10" dur="500"/>
                                        <p:tgtEl>
                                          <p:spTgt spid="5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6"/>
                                        </p:tgtEl>
                                        <p:attrNameLst>
                                          <p:attrName>style.visibility</p:attrName>
                                        </p:attrNameLst>
                                      </p:cBhvr>
                                      <p:to>
                                        <p:strVal val="visible"/>
                                      </p:to>
                                    </p:set>
                                    <p:animEffect transition="in" filter="wipe(left)">
                                      <p:cBhvr>
                                        <p:cTn id="14" dur="3000"/>
                                        <p:tgtEl>
                                          <p:spTgt spid="56"/>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 calcmode="lin" valueType="num">
                                      <p:cBhvr>
                                        <p:cTn id="19" dur="500" fill="hold"/>
                                        <p:tgtEl>
                                          <p:spTgt spid="59"/>
                                        </p:tgtEl>
                                        <p:attrNameLst>
                                          <p:attrName>style.rotation</p:attrName>
                                        </p:attrNameLst>
                                      </p:cBhvr>
                                      <p:tavLst>
                                        <p:tav tm="0">
                                          <p:val>
                                            <p:fltVal val="360"/>
                                          </p:val>
                                        </p:tav>
                                        <p:tav tm="100000">
                                          <p:val>
                                            <p:fltVal val="0"/>
                                          </p:val>
                                        </p:tav>
                                      </p:tavLst>
                                    </p:anim>
                                    <p:animEffect transition="in" filter="fade">
                                      <p:cBhvr>
                                        <p:cTn id="20" dur="500"/>
                                        <p:tgtEl>
                                          <p:spTgt spid="59"/>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ppt_w</p:attrName>
                                        </p:attrNameLst>
                                      </p:cBhvr>
                                      <p:tavLst>
                                        <p:tav tm="0">
                                          <p:val>
                                            <p:fltVal val="0"/>
                                          </p:val>
                                        </p:tav>
                                        <p:tav tm="100000">
                                          <p:val>
                                            <p:strVal val="#ppt_w"/>
                                          </p:val>
                                        </p:tav>
                                      </p:tavLst>
                                    </p:anim>
                                    <p:anim calcmode="lin" valueType="num">
                                      <p:cBhvr>
                                        <p:cTn id="24" dur="500" fill="hold"/>
                                        <p:tgtEl>
                                          <p:spTgt spid="60"/>
                                        </p:tgtEl>
                                        <p:attrNameLst>
                                          <p:attrName>ppt_h</p:attrName>
                                        </p:attrNameLst>
                                      </p:cBhvr>
                                      <p:tavLst>
                                        <p:tav tm="0">
                                          <p:val>
                                            <p:fltVal val="0"/>
                                          </p:val>
                                        </p:tav>
                                        <p:tav tm="100000">
                                          <p:val>
                                            <p:strVal val="#ppt_h"/>
                                          </p:val>
                                        </p:tav>
                                      </p:tavLst>
                                    </p:anim>
                                    <p:anim calcmode="lin" valueType="num">
                                      <p:cBhvr>
                                        <p:cTn id="25" dur="500" fill="hold"/>
                                        <p:tgtEl>
                                          <p:spTgt spid="60"/>
                                        </p:tgtEl>
                                        <p:attrNameLst>
                                          <p:attrName>style.rotation</p:attrName>
                                        </p:attrNameLst>
                                      </p:cBhvr>
                                      <p:tavLst>
                                        <p:tav tm="0">
                                          <p:val>
                                            <p:fltVal val="360"/>
                                          </p:val>
                                        </p:tav>
                                        <p:tav tm="100000">
                                          <p:val>
                                            <p:fltVal val="0"/>
                                          </p:val>
                                        </p:tav>
                                      </p:tavLst>
                                    </p:anim>
                                    <p:animEffect transition="in" filter="fade">
                                      <p:cBhvr>
                                        <p:cTn id="26" dur="500"/>
                                        <p:tgtEl>
                                          <p:spTgt spid="60"/>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61"/>
                                        </p:tgtEl>
                                        <p:attrNameLst>
                                          <p:attrName>style.visibility</p:attrName>
                                        </p:attrNameLst>
                                      </p:cBhvr>
                                      <p:to>
                                        <p:strVal val="visible"/>
                                      </p:to>
                                    </p:set>
                                    <p:anim calcmode="lin" valueType="num">
                                      <p:cBhvr>
                                        <p:cTn id="29" dur="500" fill="hold"/>
                                        <p:tgtEl>
                                          <p:spTgt spid="61"/>
                                        </p:tgtEl>
                                        <p:attrNameLst>
                                          <p:attrName>ppt_w</p:attrName>
                                        </p:attrNameLst>
                                      </p:cBhvr>
                                      <p:tavLst>
                                        <p:tav tm="0">
                                          <p:val>
                                            <p:fltVal val="0"/>
                                          </p:val>
                                        </p:tav>
                                        <p:tav tm="100000">
                                          <p:val>
                                            <p:strVal val="#ppt_w"/>
                                          </p:val>
                                        </p:tav>
                                      </p:tavLst>
                                    </p:anim>
                                    <p:anim calcmode="lin" valueType="num">
                                      <p:cBhvr>
                                        <p:cTn id="30" dur="500" fill="hold"/>
                                        <p:tgtEl>
                                          <p:spTgt spid="61"/>
                                        </p:tgtEl>
                                        <p:attrNameLst>
                                          <p:attrName>ppt_h</p:attrName>
                                        </p:attrNameLst>
                                      </p:cBhvr>
                                      <p:tavLst>
                                        <p:tav tm="0">
                                          <p:val>
                                            <p:fltVal val="0"/>
                                          </p:val>
                                        </p:tav>
                                        <p:tav tm="100000">
                                          <p:val>
                                            <p:strVal val="#ppt_h"/>
                                          </p:val>
                                        </p:tav>
                                      </p:tavLst>
                                    </p:anim>
                                    <p:anim calcmode="lin" valueType="num">
                                      <p:cBhvr>
                                        <p:cTn id="31" dur="500" fill="hold"/>
                                        <p:tgtEl>
                                          <p:spTgt spid="61"/>
                                        </p:tgtEl>
                                        <p:attrNameLst>
                                          <p:attrName>style.rotation</p:attrName>
                                        </p:attrNameLst>
                                      </p:cBhvr>
                                      <p:tavLst>
                                        <p:tav tm="0">
                                          <p:val>
                                            <p:fltVal val="360"/>
                                          </p:val>
                                        </p:tav>
                                        <p:tav tm="100000">
                                          <p:val>
                                            <p:fltVal val="0"/>
                                          </p:val>
                                        </p:tav>
                                      </p:tavLst>
                                    </p:anim>
                                    <p:animEffect transition="in" filter="fade">
                                      <p:cBhvr>
                                        <p:cTn id="32" dur="500"/>
                                        <p:tgtEl>
                                          <p:spTgt spid="61"/>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62"/>
                                        </p:tgtEl>
                                        <p:attrNameLst>
                                          <p:attrName>style.visibility</p:attrName>
                                        </p:attrNameLst>
                                      </p:cBhvr>
                                      <p:to>
                                        <p:strVal val="visible"/>
                                      </p:to>
                                    </p:set>
                                    <p:anim calcmode="lin" valueType="num">
                                      <p:cBhvr>
                                        <p:cTn id="35" dur="500" fill="hold"/>
                                        <p:tgtEl>
                                          <p:spTgt spid="62"/>
                                        </p:tgtEl>
                                        <p:attrNameLst>
                                          <p:attrName>ppt_w</p:attrName>
                                        </p:attrNameLst>
                                      </p:cBhvr>
                                      <p:tavLst>
                                        <p:tav tm="0">
                                          <p:val>
                                            <p:fltVal val="0"/>
                                          </p:val>
                                        </p:tav>
                                        <p:tav tm="100000">
                                          <p:val>
                                            <p:strVal val="#ppt_w"/>
                                          </p:val>
                                        </p:tav>
                                      </p:tavLst>
                                    </p:anim>
                                    <p:anim calcmode="lin" valueType="num">
                                      <p:cBhvr>
                                        <p:cTn id="36" dur="500" fill="hold"/>
                                        <p:tgtEl>
                                          <p:spTgt spid="62"/>
                                        </p:tgtEl>
                                        <p:attrNameLst>
                                          <p:attrName>ppt_h</p:attrName>
                                        </p:attrNameLst>
                                      </p:cBhvr>
                                      <p:tavLst>
                                        <p:tav tm="0">
                                          <p:val>
                                            <p:fltVal val="0"/>
                                          </p:val>
                                        </p:tav>
                                        <p:tav tm="100000">
                                          <p:val>
                                            <p:strVal val="#ppt_h"/>
                                          </p:val>
                                        </p:tav>
                                      </p:tavLst>
                                    </p:anim>
                                    <p:anim calcmode="lin" valueType="num">
                                      <p:cBhvr>
                                        <p:cTn id="37" dur="500" fill="hold"/>
                                        <p:tgtEl>
                                          <p:spTgt spid="62"/>
                                        </p:tgtEl>
                                        <p:attrNameLst>
                                          <p:attrName>style.rotation</p:attrName>
                                        </p:attrNameLst>
                                      </p:cBhvr>
                                      <p:tavLst>
                                        <p:tav tm="0">
                                          <p:val>
                                            <p:fltVal val="360"/>
                                          </p:val>
                                        </p:tav>
                                        <p:tav tm="100000">
                                          <p:val>
                                            <p:fltVal val="0"/>
                                          </p:val>
                                        </p:tav>
                                      </p:tavLst>
                                    </p:anim>
                                    <p:animEffect transition="in" filter="fade">
                                      <p:cBhvr>
                                        <p:cTn id="38" dur="500"/>
                                        <p:tgtEl>
                                          <p:spTgt spid="62"/>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58"/>
                                        </p:tgtEl>
                                        <p:attrNameLst>
                                          <p:attrName>style.visibility</p:attrName>
                                        </p:attrNameLst>
                                      </p:cBhvr>
                                      <p:to>
                                        <p:strVal val="visible"/>
                                      </p:to>
                                    </p:set>
                                    <p:anim calcmode="lin" valueType="num">
                                      <p:cBhvr>
                                        <p:cTn id="41" dur="500" fill="hold"/>
                                        <p:tgtEl>
                                          <p:spTgt spid="58"/>
                                        </p:tgtEl>
                                        <p:attrNameLst>
                                          <p:attrName>ppt_w</p:attrName>
                                        </p:attrNameLst>
                                      </p:cBhvr>
                                      <p:tavLst>
                                        <p:tav tm="0">
                                          <p:val>
                                            <p:fltVal val="0"/>
                                          </p:val>
                                        </p:tav>
                                        <p:tav tm="100000">
                                          <p:val>
                                            <p:strVal val="#ppt_w"/>
                                          </p:val>
                                        </p:tav>
                                      </p:tavLst>
                                    </p:anim>
                                    <p:anim calcmode="lin" valueType="num">
                                      <p:cBhvr>
                                        <p:cTn id="42" dur="500" fill="hold"/>
                                        <p:tgtEl>
                                          <p:spTgt spid="58"/>
                                        </p:tgtEl>
                                        <p:attrNameLst>
                                          <p:attrName>ppt_h</p:attrName>
                                        </p:attrNameLst>
                                      </p:cBhvr>
                                      <p:tavLst>
                                        <p:tav tm="0">
                                          <p:val>
                                            <p:fltVal val="0"/>
                                          </p:val>
                                        </p:tav>
                                        <p:tav tm="100000">
                                          <p:val>
                                            <p:strVal val="#ppt_h"/>
                                          </p:val>
                                        </p:tav>
                                      </p:tavLst>
                                    </p:anim>
                                    <p:anim calcmode="lin" valueType="num">
                                      <p:cBhvr>
                                        <p:cTn id="43" dur="500" fill="hold"/>
                                        <p:tgtEl>
                                          <p:spTgt spid="58"/>
                                        </p:tgtEl>
                                        <p:attrNameLst>
                                          <p:attrName>style.rotation</p:attrName>
                                        </p:attrNameLst>
                                      </p:cBhvr>
                                      <p:tavLst>
                                        <p:tav tm="0">
                                          <p:val>
                                            <p:fltVal val="360"/>
                                          </p:val>
                                        </p:tav>
                                        <p:tav tm="100000">
                                          <p:val>
                                            <p:fltVal val="0"/>
                                          </p:val>
                                        </p:tav>
                                      </p:tavLst>
                                    </p:anim>
                                    <p:animEffect transition="in" filter="fade">
                                      <p:cBhvr>
                                        <p:cTn id="44" dur="500"/>
                                        <p:tgtEl>
                                          <p:spTgt spid="58"/>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1000"/>
                                        <p:tgtEl>
                                          <p:spTgt spid="63"/>
                                        </p:tgtEl>
                                      </p:cBhvr>
                                    </p:animEffect>
                                    <p:anim calcmode="lin" valueType="num">
                                      <p:cBhvr>
                                        <p:cTn id="49" dur="1000" fill="hold"/>
                                        <p:tgtEl>
                                          <p:spTgt spid="63"/>
                                        </p:tgtEl>
                                        <p:attrNameLst>
                                          <p:attrName>ppt_x</p:attrName>
                                        </p:attrNameLst>
                                      </p:cBhvr>
                                      <p:tavLst>
                                        <p:tav tm="0">
                                          <p:val>
                                            <p:strVal val="#ppt_x"/>
                                          </p:val>
                                        </p:tav>
                                        <p:tav tm="100000">
                                          <p:val>
                                            <p:strVal val="#ppt_x"/>
                                          </p:val>
                                        </p:tav>
                                      </p:tavLst>
                                    </p:anim>
                                    <p:anim calcmode="lin" valueType="num">
                                      <p:cBhvr>
                                        <p:cTn id="50" dur="1000" fill="hold"/>
                                        <p:tgtEl>
                                          <p:spTgt spid="63"/>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67"/>
                                        </p:tgtEl>
                                        <p:attrNameLst>
                                          <p:attrName>style.visibility</p:attrName>
                                        </p:attrNameLst>
                                      </p:cBhvr>
                                      <p:to>
                                        <p:strVal val="visible"/>
                                      </p:to>
                                    </p:set>
                                    <p:animEffect transition="in" filter="fade">
                                      <p:cBhvr>
                                        <p:cTn id="54" dur="1000"/>
                                        <p:tgtEl>
                                          <p:spTgt spid="67"/>
                                        </p:tgtEl>
                                      </p:cBhvr>
                                    </p:animEffect>
                                    <p:anim calcmode="lin" valueType="num">
                                      <p:cBhvr>
                                        <p:cTn id="55" dur="1000" fill="hold"/>
                                        <p:tgtEl>
                                          <p:spTgt spid="67"/>
                                        </p:tgtEl>
                                        <p:attrNameLst>
                                          <p:attrName>ppt_x</p:attrName>
                                        </p:attrNameLst>
                                      </p:cBhvr>
                                      <p:tavLst>
                                        <p:tav tm="0">
                                          <p:val>
                                            <p:strVal val="#ppt_x"/>
                                          </p:val>
                                        </p:tav>
                                        <p:tav tm="100000">
                                          <p:val>
                                            <p:strVal val="#ppt_x"/>
                                          </p:val>
                                        </p:tav>
                                      </p:tavLst>
                                    </p:anim>
                                    <p:anim calcmode="lin" valueType="num">
                                      <p:cBhvr>
                                        <p:cTn id="56" dur="1000" fill="hold"/>
                                        <p:tgtEl>
                                          <p:spTgt spid="67"/>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fade">
                                      <p:cBhvr>
                                        <p:cTn id="60" dur="1000"/>
                                        <p:tgtEl>
                                          <p:spTgt spid="52"/>
                                        </p:tgtEl>
                                      </p:cBhvr>
                                    </p:animEffect>
                                    <p:anim calcmode="lin" valueType="num">
                                      <p:cBhvr>
                                        <p:cTn id="61" dur="1000" fill="hold"/>
                                        <p:tgtEl>
                                          <p:spTgt spid="52"/>
                                        </p:tgtEl>
                                        <p:attrNameLst>
                                          <p:attrName>ppt_x</p:attrName>
                                        </p:attrNameLst>
                                      </p:cBhvr>
                                      <p:tavLst>
                                        <p:tav tm="0">
                                          <p:val>
                                            <p:strVal val="#ppt_x"/>
                                          </p:val>
                                        </p:tav>
                                        <p:tav tm="100000">
                                          <p:val>
                                            <p:strVal val="#ppt_x"/>
                                          </p:val>
                                        </p:tav>
                                      </p:tavLst>
                                    </p:anim>
                                    <p:anim calcmode="lin" valueType="num">
                                      <p:cBhvr>
                                        <p:cTn id="62" dur="1000" fill="hold"/>
                                        <p:tgtEl>
                                          <p:spTgt spid="52"/>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72"/>
                                        </p:tgtEl>
                                        <p:attrNameLst>
                                          <p:attrName>style.visibility</p:attrName>
                                        </p:attrNameLst>
                                      </p:cBhvr>
                                      <p:to>
                                        <p:strVal val="visible"/>
                                      </p:to>
                                    </p:set>
                                    <p:animEffect transition="in" filter="fade">
                                      <p:cBhvr>
                                        <p:cTn id="66" dur="1000"/>
                                        <p:tgtEl>
                                          <p:spTgt spid="72"/>
                                        </p:tgtEl>
                                      </p:cBhvr>
                                    </p:animEffect>
                                    <p:anim calcmode="lin" valueType="num">
                                      <p:cBhvr>
                                        <p:cTn id="67" dur="1000" fill="hold"/>
                                        <p:tgtEl>
                                          <p:spTgt spid="72"/>
                                        </p:tgtEl>
                                        <p:attrNameLst>
                                          <p:attrName>ppt_x</p:attrName>
                                        </p:attrNameLst>
                                      </p:cBhvr>
                                      <p:tavLst>
                                        <p:tav tm="0">
                                          <p:val>
                                            <p:strVal val="#ppt_x"/>
                                          </p:val>
                                        </p:tav>
                                        <p:tav tm="100000">
                                          <p:val>
                                            <p:strVal val="#ppt_x"/>
                                          </p:val>
                                        </p:tav>
                                      </p:tavLst>
                                    </p:anim>
                                    <p:anim calcmode="lin" valueType="num">
                                      <p:cBhvr>
                                        <p:cTn id="68" dur="1000" fill="hold"/>
                                        <p:tgtEl>
                                          <p:spTgt spid="72"/>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76"/>
                                        </p:tgtEl>
                                        <p:attrNameLst>
                                          <p:attrName>style.visibility</p:attrName>
                                        </p:attrNameLst>
                                      </p:cBhvr>
                                      <p:to>
                                        <p:strVal val="visible"/>
                                      </p:to>
                                    </p:set>
                                    <p:anim calcmode="lin" valueType="num">
                                      <p:cBhvr>
                                        <p:cTn id="71" dur="500" fill="hold"/>
                                        <p:tgtEl>
                                          <p:spTgt spid="76"/>
                                        </p:tgtEl>
                                        <p:attrNameLst>
                                          <p:attrName>ppt_w</p:attrName>
                                        </p:attrNameLst>
                                      </p:cBhvr>
                                      <p:tavLst>
                                        <p:tav tm="0">
                                          <p:val>
                                            <p:fltVal val="0"/>
                                          </p:val>
                                        </p:tav>
                                        <p:tav tm="100000">
                                          <p:val>
                                            <p:strVal val="#ppt_w"/>
                                          </p:val>
                                        </p:tav>
                                      </p:tavLst>
                                    </p:anim>
                                    <p:anim calcmode="lin" valueType="num">
                                      <p:cBhvr>
                                        <p:cTn id="72" dur="500" fill="hold"/>
                                        <p:tgtEl>
                                          <p:spTgt spid="76"/>
                                        </p:tgtEl>
                                        <p:attrNameLst>
                                          <p:attrName>ppt_h</p:attrName>
                                        </p:attrNameLst>
                                      </p:cBhvr>
                                      <p:tavLst>
                                        <p:tav tm="0">
                                          <p:val>
                                            <p:fltVal val="0"/>
                                          </p:val>
                                        </p:tav>
                                        <p:tav tm="100000">
                                          <p:val>
                                            <p:strVal val="#ppt_h"/>
                                          </p:val>
                                        </p:tav>
                                      </p:tavLst>
                                    </p:anim>
                                    <p:animEffect transition="in" filter="fade">
                                      <p:cBhvr>
                                        <p:cTn id="73" dur="500"/>
                                        <p:tgtEl>
                                          <p:spTgt spid="7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77"/>
                                        </p:tgtEl>
                                        <p:attrNameLst>
                                          <p:attrName>style.visibility</p:attrName>
                                        </p:attrNameLst>
                                      </p:cBhvr>
                                      <p:to>
                                        <p:strVal val="visible"/>
                                      </p:to>
                                    </p:set>
                                    <p:anim calcmode="lin" valueType="num">
                                      <p:cBhvr>
                                        <p:cTn id="76" dur="500" fill="hold"/>
                                        <p:tgtEl>
                                          <p:spTgt spid="77"/>
                                        </p:tgtEl>
                                        <p:attrNameLst>
                                          <p:attrName>ppt_w</p:attrName>
                                        </p:attrNameLst>
                                      </p:cBhvr>
                                      <p:tavLst>
                                        <p:tav tm="0">
                                          <p:val>
                                            <p:fltVal val="0"/>
                                          </p:val>
                                        </p:tav>
                                        <p:tav tm="100000">
                                          <p:val>
                                            <p:strVal val="#ppt_w"/>
                                          </p:val>
                                        </p:tav>
                                      </p:tavLst>
                                    </p:anim>
                                    <p:anim calcmode="lin" valueType="num">
                                      <p:cBhvr>
                                        <p:cTn id="77" dur="500" fill="hold"/>
                                        <p:tgtEl>
                                          <p:spTgt spid="77"/>
                                        </p:tgtEl>
                                        <p:attrNameLst>
                                          <p:attrName>ppt_h</p:attrName>
                                        </p:attrNameLst>
                                      </p:cBhvr>
                                      <p:tavLst>
                                        <p:tav tm="0">
                                          <p:val>
                                            <p:fltVal val="0"/>
                                          </p:val>
                                        </p:tav>
                                        <p:tav tm="100000">
                                          <p:val>
                                            <p:strVal val="#ppt_h"/>
                                          </p:val>
                                        </p:tav>
                                      </p:tavLst>
                                    </p:anim>
                                    <p:animEffect transition="in" filter="fade">
                                      <p:cBhvr>
                                        <p:cTn id="78" dur="500"/>
                                        <p:tgtEl>
                                          <p:spTgt spid="77"/>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78"/>
                                        </p:tgtEl>
                                        <p:attrNameLst>
                                          <p:attrName>style.visibility</p:attrName>
                                        </p:attrNameLst>
                                      </p:cBhvr>
                                      <p:to>
                                        <p:strVal val="visible"/>
                                      </p:to>
                                    </p:set>
                                    <p:anim calcmode="lin" valueType="num">
                                      <p:cBhvr>
                                        <p:cTn id="81" dur="500" fill="hold"/>
                                        <p:tgtEl>
                                          <p:spTgt spid="78"/>
                                        </p:tgtEl>
                                        <p:attrNameLst>
                                          <p:attrName>ppt_w</p:attrName>
                                        </p:attrNameLst>
                                      </p:cBhvr>
                                      <p:tavLst>
                                        <p:tav tm="0">
                                          <p:val>
                                            <p:fltVal val="0"/>
                                          </p:val>
                                        </p:tav>
                                        <p:tav tm="100000">
                                          <p:val>
                                            <p:strVal val="#ppt_w"/>
                                          </p:val>
                                        </p:tav>
                                      </p:tavLst>
                                    </p:anim>
                                    <p:anim calcmode="lin" valueType="num">
                                      <p:cBhvr>
                                        <p:cTn id="82" dur="500" fill="hold"/>
                                        <p:tgtEl>
                                          <p:spTgt spid="78"/>
                                        </p:tgtEl>
                                        <p:attrNameLst>
                                          <p:attrName>ppt_h</p:attrName>
                                        </p:attrNameLst>
                                      </p:cBhvr>
                                      <p:tavLst>
                                        <p:tav tm="0">
                                          <p:val>
                                            <p:fltVal val="0"/>
                                          </p:val>
                                        </p:tav>
                                        <p:tav tm="100000">
                                          <p:val>
                                            <p:strVal val="#ppt_h"/>
                                          </p:val>
                                        </p:tav>
                                      </p:tavLst>
                                    </p:anim>
                                    <p:animEffect transition="in" filter="fade">
                                      <p:cBhvr>
                                        <p:cTn id="83" dur="500"/>
                                        <p:tgtEl>
                                          <p:spTgt spid="78"/>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79"/>
                                        </p:tgtEl>
                                        <p:attrNameLst>
                                          <p:attrName>style.visibility</p:attrName>
                                        </p:attrNameLst>
                                      </p:cBhvr>
                                      <p:to>
                                        <p:strVal val="visible"/>
                                      </p:to>
                                    </p:set>
                                    <p:anim calcmode="lin" valueType="num">
                                      <p:cBhvr>
                                        <p:cTn id="86" dur="500" fill="hold"/>
                                        <p:tgtEl>
                                          <p:spTgt spid="79"/>
                                        </p:tgtEl>
                                        <p:attrNameLst>
                                          <p:attrName>ppt_w</p:attrName>
                                        </p:attrNameLst>
                                      </p:cBhvr>
                                      <p:tavLst>
                                        <p:tav tm="0">
                                          <p:val>
                                            <p:fltVal val="0"/>
                                          </p:val>
                                        </p:tav>
                                        <p:tav tm="100000">
                                          <p:val>
                                            <p:strVal val="#ppt_w"/>
                                          </p:val>
                                        </p:tav>
                                      </p:tavLst>
                                    </p:anim>
                                    <p:anim calcmode="lin" valueType="num">
                                      <p:cBhvr>
                                        <p:cTn id="87" dur="500" fill="hold"/>
                                        <p:tgtEl>
                                          <p:spTgt spid="79"/>
                                        </p:tgtEl>
                                        <p:attrNameLst>
                                          <p:attrName>ppt_h</p:attrName>
                                        </p:attrNameLst>
                                      </p:cBhvr>
                                      <p:tavLst>
                                        <p:tav tm="0">
                                          <p:val>
                                            <p:fltVal val="0"/>
                                          </p:val>
                                        </p:tav>
                                        <p:tav tm="100000">
                                          <p:val>
                                            <p:strVal val="#ppt_h"/>
                                          </p:val>
                                        </p:tav>
                                      </p:tavLst>
                                    </p:anim>
                                    <p:animEffect transition="in" filter="fade">
                                      <p:cBhvr>
                                        <p:cTn id="88" dur="500"/>
                                        <p:tgtEl>
                                          <p:spTgt spid="7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80"/>
                                        </p:tgtEl>
                                        <p:attrNameLst>
                                          <p:attrName>style.visibility</p:attrName>
                                        </p:attrNameLst>
                                      </p:cBhvr>
                                      <p:to>
                                        <p:strVal val="visible"/>
                                      </p:to>
                                    </p:set>
                                    <p:anim calcmode="lin" valueType="num">
                                      <p:cBhvr>
                                        <p:cTn id="91" dur="500" fill="hold"/>
                                        <p:tgtEl>
                                          <p:spTgt spid="80"/>
                                        </p:tgtEl>
                                        <p:attrNameLst>
                                          <p:attrName>ppt_w</p:attrName>
                                        </p:attrNameLst>
                                      </p:cBhvr>
                                      <p:tavLst>
                                        <p:tav tm="0">
                                          <p:val>
                                            <p:fltVal val="0"/>
                                          </p:val>
                                        </p:tav>
                                        <p:tav tm="100000">
                                          <p:val>
                                            <p:strVal val="#ppt_w"/>
                                          </p:val>
                                        </p:tav>
                                      </p:tavLst>
                                    </p:anim>
                                    <p:anim calcmode="lin" valueType="num">
                                      <p:cBhvr>
                                        <p:cTn id="92" dur="500" fill="hold"/>
                                        <p:tgtEl>
                                          <p:spTgt spid="80"/>
                                        </p:tgtEl>
                                        <p:attrNameLst>
                                          <p:attrName>ppt_h</p:attrName>
                                        </p:attrNameLst>
                                      </p:cBhvr>
                                      <p:tavLst>
                                        <p:tav tm="0">
                                          <p:val>
                                            <p:fltVal val="0"/>
                                          </p:val>
                                        </p:tav>
                                        <p:tav tm="100000">
                                          <p:val>
                                            <p:strVal val="#ppt_h"/>
                                          </p:val>
                                        </p:tav>
                                      </p:tavLst>
                                    </p:anim>
                                    <p:animEffect transition="in" filter="fade">
                                      <p:cBhvr>
                                        <p:cTn id="93" dur="500"/>
                                        <p:tgtEl>
                                          <p:spTgt spid="80"/>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81"/>
                                        </p:tgtEl>
                                        <p:attrNameLst>
                                          <p:attrName>style.visibility</p:attrName>
                                        </p:attrNameLst>
                                      </p:cBhvr>
                                      <p:to>
                                        <p:strVal val="visible"/>
                                      </p:to>
                                    </p:set>
                                    <p:anim calcmode="lin" valueType="num">
                                      <p:cBhvr>
                                        <p:cTn id="96" dur="500" fill="hold"/>
                                        <p:tgtEl>
                                          <p:spTgt spid="81"/>
                                        </p:tgtEl>
                                        <p:attrNameLst>
                                          <p:attrName>ppt_w</p:attrName>
                                        </p:attrNameLst>
                                      </p:cBhvr>
                                      <p:tavLst>
                                        <p:tav tm="0">
                                          <p:val>
                                            <p:fltVal val="0"/>
                                          </p:val>
                                        </p:tav>
                                        <p:tav tm="100000">
                                          <p:val>
                                            <p:strVal val="#ppt_w"/>
                                          </p:val>
                                        </p:tav>
                                      </p:tavLst>
                                    </p:anim>
                                    <p:anim calcmode="lin" valueType="num">
                                      <p:cBhvr>
                                        <p:cTn id="97" dur="500" fill="hold"/>
                                        <p:tgtEl>
                                          <p:spTgt spid="81"/>
                                        </p:tgtEl>
                                        <p:attrNameLst>
                                          <p:attrName>ppt_h</p:attrName>
                                        </p:attrNameLst>
                                      </p:cBhvr>
                                      <p:tavLst>
                                        <p:tav tm="0">
                                          <p:val>
                                            <p:fltVal val="0"/>
                                          </p:val>
                                        </p:tav>
                                        <p:tav tm="100000">
                                          <p:val>
                                            <p:strVal val="#ppt_h"/>
                                          </p:val>
                                        </p:tav>
                                      </p:tavLst>
                                    </p:anim>
                                    <p:animEffect transition="in" filter="fade">
                                      <p:cBhvr>
                                        <p:cTn id="98" dur="500"/>
                                        <p:tgtEl>
                                          <p:spTgt spid="81"/>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82"/>
                                        </p:tgtEl>
                                        <p:attrNameLst>
                                          <p:attrName>style.visibility</p:attrName>
                                        </p:attrNameLst>
                                      </p:cBhvr>
                                      <p:to>
                                        <p:strVal val="visible"/>
                                      </p:to>
                                    </p:set>
                                    <p:anim calcmode="lin" valueType="num">
                                      <p:cBhvr>
                                        <p:cTn id="101" dur="500" fill="hold"/>
                                        <p:tgtEl>
                                          <p:spTgt spid="82"/>
                                        </p:tgtEl>
                                        <p:attrNameLst>
                                          <p:attrName>ppt_w</p:attrName>
                                        </p:attrNameLst>
                                      </p:cBhvr>
                                      <p:tavLst>
                                        <p:tav tm="0">
                                          <p:val>
                                            <p:fltVal val="0"/>
                                          </p:val>
                                        </p:tav>
                                        <p:tav tm="100000">
                                          <p:val>
                                            <p:strVal val="#ppt_w"/>
                                          </p:val>
                                        </p:tav>
                                      </p:tavLst>
                                    </p:anim>
                                    <p:anim calcmode="lin" valueType="num">
                                      <p:cBhvr>
                                        <p:cTn id="102" dur="500" fill="hold"/>
                                        <p:tgtEl>
                                          <p:spTgt spid="82"/>
                                        </p:tgtEl>
                                        <p:attrNameLst>
                                          <p:attrName>ppt_h</p:attrName>
                                        </p:attrNameLst>
                                      </p:cBhvr>
                                      <p:tavLst>
                                        <p:tav tm="0">
                                          <p:val>
                                            <p:fltVal val="0"/>
                                          </p:val>
                                        </p:tav>
                                        <p:tav tm="100000">
                                          <p:val>
                                            <p:strVal val="#ppt_h"/>
                                          </p:val>
                                        </p:tav>
                                      </p:tavLst>
                                    </p:anim>
                                    <p:animEffect transition="in" filter="fade">
                                      <p:cBhvr>
                                        <p:cTn id="103" dur="500"/>
                                        <p:tgtEl>
                                          <p:spTgt spid="82"/>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83"/>
                                        </p:tgtEl>
                                        <p:attrNameLst>
                                          <p:attrName>style.visibility</p:attrName>
                                        </p:attrNameLst>
                                      </p:cBhvr>
                                      <p:to>
                                        <p:strVal val="visible"/>
                                      </p:to>
                                    </p:set>
                                    <p:anim calcmode="lin" valueType="num">
                                      <p:cBhvr>
                                        <p:cTn id="106" dur="500" fill="hold"/>
                                        <p:tgtEl>
                                          <p:spTgt spid="83"/>
                                        </p:tgtEl>
                                        <p:attrNameLst>
                                          <p:attrName>ppt_w</p:attrName>
                                        </p:attrNameLst>
                                      </p:cBhvr>
                                      <p:tavLst>
                                        <p:tav tm="0">
                                          <p:val>
                                            <p:fltVal val="0"/>
                                          </p:val>
                                        </p:tav>
                                        <p:tav tm="100000">
                                          <p:val>
                                            <p:strVal val="#ppt_w"/>
                                          </p:val>
                                        </p:tav>
                                      </p:tavLst>
                                    </p:anim>
                                    <p:anim calcmode="lin" valueType="num">
                                      <p:cBhvr>
                                        <p:cTn id="107" dur="500" fill="hold"/>
                                        <p:tgtEl>
                                          <p:spTgt spid="83"/>
                                        </p:tgtEl>
                                        <p:attrNameLst>
                                          <p:attrName>ppt_h</p:attrName>
                                        </p:attrNameLst>
                                      </p:cBhvr>
                                      <p:tavLst>
                                        <p:tav tm="0">
                                          <p:val>
                                            <p:fltVal val="0"/>
                                          </p:val>
                                        </p:tav>
                                        <p:tav tm="100000">
                                          <p:val>
                                            <p:strVal val="#ppt_h"/>
                                          </p:val>
                                        </p:tav>
                                      </p:tavLst>
                                    </p:anim>
                                    <p:animEffect transition="in" filter="fade">
                                      <p:cBhvr>
                                        <p:cTn id="108" dur="500"/>
                                        <p:tgtEl>
                                          <p:spTgt spid="8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85"/>
                                        </p:tgtEl>
                                        <p:attrNameLst>
                                          <p:attrName>style.visibility</p:attrName>
                                        </p:attrNameLst>
                                      </p:cBhvr>
                                      <p:to>
                                        <p:strVal val="visible"/>
                                      </p:to>
                                    </p:set>
                                    <p:anim calcmode="lin" valueType="num">
                                      <p:cBhvr>
                                        <p:cTn id="116" dur="500" fill="hold"/>
                                        <p:tgtEl>
                                          <p:spTgt spid="85"/>
                                        </p:tgtEl>
                                        <p:attrNameLst>
                                          <p:attrName>ppt_w</p:attrName>
                                        </p:attrNameLst>
                                      </p:cBhvr>
                                      <p:tavLst>
                                        <p:tav tm="0">
                                          <p:val>
                                            <p:fltVal val="0"/>
                                          </p:val>
                                        </p:tav>
                                        <p:tav tm="100000">
                                          <p:val>
                                            <p:strVal val="#ppt_w"/>
                                          </p:val>
                                        </p:tav>
                                      </p:tavLst>
                                    </p:anim>
                                    <p:anim calcmode="lin" valueType="num">
                                      <p:cBhvr>
                                        <p:cTn id="117" dur="500" fill="hold"/>
                                        <p:tgtEl>
                                          <p:spTgt spid="85"/>
                                        </p:tgtEl>
                                        <p:attrNameLst>
                                          <p:attrName>ppt_h</p:attrName>
                                        </p:attrNameLst>
                                      </p:cBhvr>
                                      <p:tavLst>
                                        <p:tav tm="0">
                                          <p:val>
                                            <p:fltVal val="0"/>
                                          </p:val>
                                        </p:tav>
                                        <p:tav tm="100000">
                                          <p:val>
                                            <p:strVal val="#ppt_h"/>
                                          </p:val>
                                        </p:tav>
                                      </p:tavLst>
                                    </p:anim>
                                    <p:animEffect transition="in" filter="fade">
                                      <p:cBhvr>
                                        <p:cTn id="118" dur="500"/>
                                        <p:tgtEl>
                                          <p:spTgt spid="85"/>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86"/>
                                        </p:tgtEl>
                                        <p:attrNameLst>
                                          <p:attrName>style.visibility</p:attrName>
                                        </p:attrNameLst>
                                      </p:cBhvr>
                                      <p:to>
                                        <p:strVal val="visible"/>
                                      </p:to>
                                    </p:set>
                                    <p:anim calcmode="lin" valueType="num">
                                      <p:cBhvr>
                                        <p:cTn id="121" dur="500" fill="hold"/>
                                        <p:tgtEl>
                                          <p:spTgt spid="86"/>
                                        </p:tgtEl>
                                        <p:attrNameLst>
                                          <p:attrName>ppt_w</p:attrName>
                                        </p:attrNameLst>
                                      </p:cBhvr>
                                      <p:tavLst>
                                        <p:tav tm="0">
                                          <p:val>
                                            <p:fltVal val="0"/>
                                          </p:val>
                                        </p:tav>
                                        <p:tav tm="100000">
                                          <p:val>
                                            <p:strVal val="#ppt_w"/>
                                          </p:val>
                                        </p:tav>
                                      </p:tavLst>
                                    </p:anim>
                                    <p:anim calcmode="lin" valueType="num">
                                      <p:cBhvr>
                                        <p:cTn id="122" dur="500" fill="hold"/>
                                        <p:tgtEl>
                                          <p:spTgt spid="86"/>
                                        </p:tgtEl>
                                        <p:attrNameLst>
                                          <p:attrName>ppt_h</p:attrName>
                                        </p:attrNameLst>
                                      </p:cBhvr>
                                      <p:tavLst>
                                        <p:tav tm="0">
                                          <p:val>
                                            <p:fltVal val="0"/>
                                          </p:val>
                                        </p:tav>
                                        <p:tav tm="100000">
                                          <p:val>
                                            <p:strVal val="#ppt_h"/>
                                          </p:val>
                                        </p:tav>
                                      </p:tavLst>
                                    </p:anim>
                                    <p:animEffect transition="in" filter="fade">
                                      <p:cBhvr>
                                        <p:cTn id="123" dur="500"/>
                                        <p:tgtEl>
                                          <p:spTgt spid="86"/>
                                        </p:tgtEl>
                                      </p:cBhvr>
                                    </p:animEffect>
                                  </p:childTnLst>
                                </p:cTn>
                              </p:par>
                              <p:par>
                                <p:cTn id="124" presetID="53" presetClass="entr" presetSubtype="16" fill="hold" grpId="0" nodeType="withEffect">
                                  <p:stCondLst>
                                    <p:cond delay="1000"/>
                                  </p:stCondLst>
                                  <p:childTnLst>
                                    <p:set>
                                      <p:cBhvr>
                                        <p:cTn id="125" dur="1" fill="hold">
                                          <p:stCondLst>
                                            <p:cond delay="0"/>
                                          </p:stCondLst>
                                        </p:cTn>
                                        <p:tgtEl>
                                          <p:spTgt spid="87"/>
                                        </p:tgtEl>
                                        <p:attrNameLst>
                                          <p:attrName>style.visibility</p:attrName>
                                        </p:attrNameLst>
                                      </p:cBhvr>
                                      <p:to>
                                        <p:strVal val="visible"/>
                                      </p:to>
                                    </p:set>
                                    <p:anim calcmode="lin" valueType="num">
                                      <p:cBhvr>
                                        <p:cTn id="126" dur="500" fill="hold"/>
                                        <p:tgtEl>
                                          <p:spTgt spid="87"/>
                                        </p:tgtEl>
                                        <p:attrNameLst>
                                          <p:attrName>ppt_w</p:attrName>
                                        </p:attrNameLst>
                                      </p:cBhvr>
                                      <p:tavLst>
                                        <p:tav tm="0">
                                          <p:val>
                                            <p:fltVal val="0"/>
                                          </p:val>
                                        </p:tav>
                                        <p:tav tm="100000">
                                          <p:val>
                                            <p:strVal val="#ppt_w"/>
                                          </p:val>
                                        </p:tav>
                                      </p:tavLst>
                                    </p:anim>
                                    <p:anim calcmode="lin" valueType="num">
                                      <p:cBhvr>
                                        <p:cTn id="127" dur="500" fill="hold"/>
                                        <p:tgtEl>
                                          <p:spTgt spid="87"/>
                                        </p:tgtEl>
                                        <p:attrNameLst>
                                          <p:attrName>ppt_h</p:attrName>
                                        </p:attrNameLst>
                                      </p:cBhvr>
                                      <p:tavLst>
                                        <p:tav tm="0">
                                          <p:val>
                                            <p:fltVal val="0"/>
                                          </p:val>
                                        </p:tav>
                                        <p:tav tm="100000">
                                          <p:val>
                                            <p:strVal val="#ppt_h"/>
                                          </p:val>
                                        </p:tav>
                                      </p:tavLst>
                                    </p:anim>
                                    <p:animEffect transition="in" filter="fade">
                                      <p:cBhvr>
                                        <p:cTn id="128" dur="500"/>
                                        <p:tgtEl>
                                          <p:spTgt spid="87"/>
                                        </p:tgtEl>
                                      </p:cBhvr>
                                    </p:animEffect>
                                  </p:childTnLst>
                                </p:cTn>
                              </p:par>
                              <p:par>
                                <p:cTn id="129" presetID="53" presetClass="entr" presetSubtype="16" fill="hold" grpId="0" nodeType="withEffect">
                                  <p:stCondLst>
                                    <p:cond delay="1000"/>
                                  </p:stCondLst>
                                  <p:childTnLst>
                                    <p:set>
                                      <p:cBhvr>
                                        <p:cTn id="130" dur="1" fill="hold">
                                          <p:stCondLst>
                                            <p:cond delay="0"/>
                                          </p:stCondLst>
                                        </p:cTn>
                                        <p:tgtEl>
                                          <p:spTgt spid="88"/>
                                        </p:tgtEl>
                                        <p:attrNameLst>
                                          <p:attrName>style.visibility</p:attrName>
                                        </p:attrNameLst>
                                      </p:cBhvr>
                                      <p:to>
                                        <p:strVal val="visible"/>
                                      </p:to>
                                    </p:set>
                                    <p:anim calcmode="lin" valueType="num">
                                      <p:cBhvr>
                                        <p:cTn id="131" dur="500" fill="hold"/>
                                        <p:tgtEl>
                                          <p:spTgt spid="88"/>
                                        </p:tgtEl>
                                        <p:attrNameLst>
                                          <p:attrName>ppt_w</p:attrName>
                                        </p:attrNameLst>
                                      </p:cBhvr>
                                      <p:tavLst>
                                        <p:tav tm="0">
                                          <p:val>
                                            <p:fltVal val="0"/>
                                          </p:val>
                                        </p:tav>
                                        <p:tav tm="100000">
                                          <p:val>
                                            <p:strVal val="#ppt_w"/>
                                          </p:val>
                                        </p:tav>
                                      </p:tavLst>
                                    </p:anim>
                                    <p:anim calcmode="lin" valueType="num">
                                      <p:cBhvr>
                                        <p:cTn id="132" dur="500" fill="hold"/>
                                        <p:tgtEl>
                                          <p:spTgt spid="88"/>
                                        </p:tgtEl>
                                        <p:attrNameLst>
                                          <p:attrName>ppt_h</p:attrName>
                                        </p:attrNameLst>
                                      </p:cBhvr>
                                      <p:tavLst>
                                        <p:tav tm="0">
                                          <p:val>
                                            <p:fltVal val="0"/>
                                          </p:val>
                                        </p:tav>
                                        <p:tav tm="100000">
                                          <p:val>
                                            <p:strVal val="#ppt_h"/>
                                          </p:val>
                                        </p:tav>
                                      </p:tavLst>
                                    </p:anim>
                                    <p:animEffect transition="in" filter="fade">
                                      <p:cBhvr>
                                        <p:cTn id="133" dur="500"/>
                                        <p:tgtEl>
                                          <p:spTgt spid="88"/>
                                        </p:tgtEl>
                                      </p:cBhvr>
                                    </p:animEffect>
                                  </p:childTnLst>
                                </p:cTn>
                              </p:par>
                              <p:par>
                                <p:cTn id="134" presetID="53" presetClass="entr" presetSubtype="16" fill="hold" grpId="0" nodeType="withEffect">
                                  <p:stCondLst>
                                    <p:cond delay="1000"/>
                                  </p:stCondLst>
                                  <p:childTnLst>
                                    <p:set>
                                      <p:cBhvr>
                                        <p:cTn id="135" dur="1" fill="hold">
                                          <p:stCondLst>
                                            <p:cond delay="0"/>
                                          </p:stCondLst>
                                        </p:cTn>
                                        <p:tgtEl>
                                          <p:spTgt spid="89"/>
                                        </p:tgtEl>
                                        <p:attrNameLst>
                                          <p:attrName>style.visibility</p:attrName>
                                        </p:attrNameLst>
                                      </p:cBhvr>
                                      <p:to>
                                        <p:strVal val="visible"/>
                                      </p:to>
                                    </p:set>
                                    <p:anim calcmode="lin" valueType="num">
                                      <p:cBhvr>
                                        <p:cTn id="136" dur="500" fill="hold"/>
                                        <p:tgtEl>
                                          <p:spTgt spid="89"/>
                                        </p:tgtEl>
                                        <p:attrNameLst>
                                          <p:attrName>ppt_w</p:attrName>
                                        </p:attrNameLst>
                                      </p:cBhvr>
                                      <p:tavLst>
                                        <p:tav tm="0">
                                          <p:val>
                                            <p:fltVal val="0"/>
                                          </p:val>
                                        </p:tav>
                                        <p:tav tm="100000">
                                          <p:val>
                                            <p:strVal val="#ppt_w"/>
                                          </p:val>
                                        </p:tav>
                                      </p:tavLst>
                                    </p:anim>
                                    <p:anim calcmode="lin" valueType="num">
                                      <p:cBhvr>
                                        <p:cTn id="137" dur="500" fill="hold"/>
                                        <p:tgtEl>
                                          <p:spTgt spid="89"/>
                                        </p:tgtEl>
                                        <p:attrNameLst>
                                          <p:attrName>ppt_h</p:attrName>
                                        </p:attrNameLst>
                                      </p:cBhvr>
                                      <p:tavLst>
                                        <p:tav tm="0">
                                          <p:val>
                                            <p:fltVal val="0"/>
                                          </p:val>
                                        </p:tav>
                                        <p:tav tm="100000">
                                          <p:val>
                                            <p:strVal val="#ppt_h"/>
                                          </p:val>
                                        </p:tav>
                                      </p:tavLst>
                                    </p:anim>
                                    <p:animEffect transition="in" filter="fade">
                                      <p:cBhvr>
                                        <p:cTn id="138" dur="500"/>
                                        <p:tgtEl>
                                          <p:spTgt spid="89"/>
                                        </p:tgtEl>
                                      </p:cBhvr>
                                    </p:animEffect>
                                  </p:childTnLst>
                                </p:cTn>
                              </p:par>
                              <p:par>
                                <p:cTn id="139" presetID="53" presetClass="entr" presetSubtype="16" fill="hold" grpId="0" nodeType="withEffect">
                                  <p:stCondLst>
                                    <p:cond delay="1000"/>
                                  </p:stCondLst>
                                  <p:childTnLst>
                                    <p:set>
                                      <p:cBhvr>
                                        <p:cTn id="140" dur="1" fill="hold">
                                          <p:stCondLst>
                                            <p:cond delay="0"/>
                                          </p:stCondLst>
                                        </p:cTn>
                                        <p:tgtEl>
                                          <p:spTgt spid="90"/>
                                        </p:tgtEl>
                                        <p:attrNameLst>
                                          <p:attrName>style.visibility</p:attrName>
                                        </p:attrNameLst>
                                      </p:cBhvr>
                                      <p:to>
                                        <p:strVal val="visible"/>
                                      </p:to>
                                    </p:set>
                                    <p:anim calcmode="lin" valueType="num">
                                      <p:cBhvr>
                                        <p:cTn id="141" dur="500" fill="hold"/>
                                        <p:tgtEl>
                                          <p:spTgt spid="90"/>
                                        </p:tgtEl>
                                        <p:attrNameLst>
                                          <p:attrName>ppt_w</p:attrName>
                                        </p:attrNameLst>
                                      </p:cBhvr>
                                      <p:tavLst>
                                        <p:tav tm="0">
                                          <p:val>
                                            <p:fltVal val="0"/>
                                          </p:val>
                                        </p:tav>
                                        <p:tav tm="100000">
                                          <p:val>
                                            <p:strVal val="#ppt_w"/>
                                          </p:val>
                                        </p:tav>
                                      </p:tavLst>
                                    </p:anim>
                                    <p:anim calcmode="lin" valueType="num">
                                      <p:cBhvr>
                                        <p:cTn id="142" dur="500" fill="hold"/>
                                        <p:tgtEl>
                                          <p:spTgt spid="90"/>
                                        </p:tgtEl>
                                        <p:attrNameLst>
                                          <p:attrName>ppt_h</p:attrName>
                                        </p:attrNameLst>
                                      </p:cBhvr>
                                      <p:tavLst>
                                        <p:tav tm="0">
                                          <p:val>
                                            <p:fltVal val="0"/>
                                          </p:val>
                                        </p:tav>
                                        <p:tav tm="100000">
                                          <p:val>
                                            <p:strVal val="#ppt_h"/>
                                          </p:val>
                                        </p:tav>
                                      </p:tavLst>
                                    </p:anim>
                                    <p:animEffect transition="in" filter="fade">
                                      <p:cBhvr>
                                        <p:cTn id="143" dur="500"/>
                                        <p:tgtEl>
                                          <p:spTgt spid="90"/>
                                        </p:tgtEl>
                                      </p:cBhvr>
                                    </p:animEffect>
                                  </p:childTnLst>
                                </p:cTn>
                              </p:par>
                              <p:par>
                                <p:cTn id="144" presetID="53" presetClass="entr" presetSubtype="16" fill="hold" grpId="0" nodeType="withEffect">
                                  <p:stCondLst>
                                    <p:cond delay="1000"/>
                                  </p:stCondLst>
                                  <p:childTnLst>
                                    <p:set>
                                      <p:cBhvr>
                                        <p:cTn id="145" dur="1" fill="hold">
                                          <p:stCondLst>
                                            <p:cond delay="0"/>
                                          </p:stCondLst>
                                        </p:cTn>
                                        <p:tgtEl>
                                          <p:spTgt spid="91"/>
                                        </p:tgtEl>
                                        <p:attrNameLst>
                                          <p:attrName>style.visibility</p:attrName>
                                        </p:attrNameLst>
                                      </p:cBhvr>
                                      <p:to>
                                        <p:strVal val="visible"/>
                                      </p:to>
                                    </p:set>
                                    <p:anim calcmode="lin" valueType="num">
                                      <p:cBhvr>
                                        <p:cTn id="146" dur="500" fill="hold"/>
                                        <p:tgtEl>
                                          <p:spTgt spid="91"/>
                                        </p:tgtEl>
                                        <p:attrNameLst>
                                          <p:attrName>ppt_w</p:attrName>
                                        </p:attrNameLst>
                                      </p:cBhvr>
                                      <p:tavLst>
                                        <p:tav tm="0">
                                          <p:val>
                                            <p:fltVal val="0"/>
                                          </p:val>
                                        </p:tav>
                                        <p:tav tm="100000">
                                          <p:val>
                                            <p:strVal val="#ppt_w"/>
                                          </p:val>
                                        </p:tav>
                                      </p:tavLst>
                                    </p:anim>
                                    <p:anim calcmode="lin" valueType="num">
                                      <p:cBhvr>
                                        <p:cTn id="147" dur="500" fill="hold"/>
                                        <p:tgtEl>
                                          <p:spTgt spid="91"/>
                                        </p:tgtEl>
                                        <p:attrNameLst>
                                          <p:attrName>ppt_h</p:attrName>
                                        </p:attrNameLst>
                                      </p:cBhvr>
                                      <p:tavLst>
                                        <p:tav tm="0">
                                          <p:val>
                                            <p:fltVal val="0"/>
                                          </p:val>
                                        </p:tav>
                                        <p:tav tm="100000">
                                          <p:val>
                                            <p:strVal val="#ppt_h"/>
                                          </p:val>
                                        </p:tav>
                                      </p:tavLst>
                                    </p:anim>
                                    <p:animEffect transition="in" filter="fade">
                                      <p:cBhvr>
                                        <p:cTn id="14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76" grpId="0"/>
      <p:bldP spid="77" grpId="0"/>
      <p:bldP spid="78" grpId="0"/>
      <p:bldP spid="79" grpId="0"/>
      <p:bldP spid="80" grpId="0"/>
      <p:bldP spid="81" grpId="0"/>
      <p:bldP spid="82" grpId="0" animBg="1"/>
      <p:bldP spid="83" grpId="0"/>
      <p:bldP spid="84" grpId="0"/>
      <p:bldP spid="85" grpId="0" animBg="1"/>
      <p:bldP spid="86" grpId="0"/>
      <p:bldP spid="87" grpId="0"/>
      <p:bldP spid="88" grpId="0" animBg="1"/>
      <p:bldP spid="89" grpId="0"/>
      <p:bldP spid="90" grpId="0"/>
      <p:bldP spid="9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9"/>
          <p:cNvSpPr>
            <a:spLocks/>
          </p:cNvSpPr>
          <p:nvPr/>
        </p:nvSpPr>
        <p:spPr bwMode="auto">
          <a:xfrm rot="13500000">
            <a:off x="1320734" y="2468357"/>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39" name="Freeform 9"/>
          <p:cNvSpPr>
            <a:spLocks/>
          </p:cNvSpPr>
          <p:nvPr/>
        </p:nvSpPr>
        <p:spPr bwMode="auto">
          <a:xfrm rot="13500000">
            <a:off x="3072679" y="2464330"/>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40" name="Group 10"/>
          <p:cNvGrpSpPr/>
          <p:nvPr/>
        </p:nvGrpSpPr>
        <p:grpSpPr>
          <a:xfrm>
            <a:off x="1486853" y="2604609"/>
            <a:ext cx="449289" cy="369195"/>
            <a:chOff x="7836195" y="3464708"/>
            <a:chExt cx="599208" cy="492388"/>
          </a:xfrm>
        </p:grpSpPr>
        <p:sp>
          <p:nvSpPr>
            <p:cNvPr id="41" name="Oval 11"/>
            <p:cNvSpPr/>
            <p:nvPr/>
          </p:nvSpPr>
          <p:spPr>
            <a:xfrm rot="2700000">
              <a:off x="7882236" y="3464708"/>
              <a:ext cx="492388" cy="492388"/>
            </a:xfrm>
            <a:prstGeom prst="ellipse">
              <a:avLst/>
            </a:prstGeom>
            <a:solidFill>
              <a:srgbClr val="F9F9F9"/>
            </a:solidFill>
            <a:ln w="133350" cap="flat" cmpd="sng" algn="ctr">
              <a:solidFill>
                <a:srgbClr val="E62A2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2" name="TextBox 41"/>
            <p:cNvSpPr txBox="1"/>
            <p:nvPr/>
          </p:nvSpPr>
          <p:spPr>
            <a:xfrm>
              <a:off x="7836195" y="3536805"/>
              <a:ext cx="599208" cy="33086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012"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01</a:t>
              </a:r>
            </a:p>
          </p:txBody>
        </p:sp>
      </p:grpSp>
      <p:grpSp>
        <p:nvGrpSpPr>
          <p:cNvPr id="43" name="Group 13"/>
          <p:cNvGrpSpPr/>
          <p:nvPr/>
        </p:nvGrpSpPr>
        <p:grpSpPr>
          <a:xfrm>
            <a:off x="2768580" y="1473072"/>
            <a:ext cx="449289" cy="369195"/>
            <a:chOff x="9545610" y="1955599"/>
            <a:chExt cx="599208" cy="492388"/>
          </a:xfrm>
        </p:grpSpPr>
        <p:sp>
          <p:nvSpPr>
            <p:cNvPr id="44" name="Oval 14"/>
            <p:cNvSpPr/>
            <p:nvPr/>
          </p:nvSpPr>
          <p:spPr>
            <a:xfrm rot="2700000">
              <a:off x="9603416" y="1955599"/>
              <a:ext cx="492388" cy="492388"/>
            </a:xfrm>
            <a:prstGeom prst="ellipse">
              <a:avLst/>
            </a:prstGeom>
            <a:solidFill>
              <a:sysClr val="window" lastClr="FFFFFF"/>
            </a:solidFill>
            <a:ln w="13335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rgbClr val="4BACC6">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45" name="TextBox 44"/>
            <p:cNvSpPr txBox="1"/>
            <p:nvPr/>
          </p:nvSpPr>
          <p:spPr>
            <a:xfrm>
              <a:off x="9545610" y="2019602"/>
              <a:ext cx="599208" cy="33086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012"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02</a:t>
              </a:r>
            </a:p>
          </p:txBody>
        </p:sp>
      </p:grpSp>
      <p:grpSp>
        <p:nvGrpSpPr>
          <p:cNvPr id="46" name="Group 16"/>
          <p:cNvGrpSpPr/>
          <p:nvPr/>
        </p:nvGrpSpPr>
        <p:grpSpPr>
          <a:xfrm>
            <a:off x="4082838" y="2612534"/>
            <a:ext cx="449289" cy="369195"/>
            <a:chOff x="10716797" y="5108091"/>
            <a:chExt cx="599208" cy="492388"/>
          </a:xfrm>
        </p:grpSpPr>
        <p:sp>
          <p:nvSpPr>
            <p:cNvPr id="47" name="Oval 17"/>
            <p:cNvSpPr/>
            <p:nvPr/>
          </p:nvSpPr>
          <p:spPr>
            <a:xfrm rot="2700000">
              <a:off x="10774955" y="5108091"/>
              <a:ext cx="492388" cy="492388"/>
            </a:xfrm>
            <a:prstGeom prst="ellipse">
              <a:avLst/>
            </a:prstGeom>
            <a:solidFill>
              <a:srgbClr val="F9F9F9"/>
            </a:solidFill>
            <a:ln w="133350" cap="flat" cmpd="sng" algn="ctr">
              <a:solidFill>
                <a:srgbClr val="E62A2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8" name="TextBox 47"/>
            <p:cNvSpPr txBox="1"/>
            <p:nvPr/>
          </p:nvSpPr>
          <p:spPr>
            <a:xfrm>
              <a:off x="10716797" y="5178591"/>
              <a:ext cx="599208" cy="33086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012"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03</a:t>
              </a:r>
            </a:p>
          </p:txBody>
        </p:sp>
      </p:grpSp>
      <p:sp>
        <p:nvSpPr>
          <p:cNvPr id="49" name="Freeform 19"/>
          <p:cNvSpPr>
            <a:spLocks noEditPoints="1"/>
          </p:cNvSpPr>
          <p:nvPr/>
        </p:nvSpPr>
        <p:spPr bwMode="auto">
          <a:xfrm>
            <a:off x="2821280" y="2213294"/>
            <a:ext cx="343890" cy="33206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solidFill>
                <a:srgbClr val="55735B"/>
              </a:solidFill>
              <a:latin typeface="微软雅黑" panose="020B0503020204020204" pitchFamily="34" charset="-122"/>
              <a:ea typeface="微软雅黑" panose="020B0503020204020204" pitchFamily="34" charset="-122"/>
            </a:endParaRPr>
          </a:p>
        </p:txBody>
      </p:sp>
      <p:sp>
        <p:nvSpPr>
          <p:cNvPr id="50" name="Freeform 23"/>
          <p:cNvSpPr>
            <a:spLocks noEditPoints="1"/>
          </p:cNvSpPr>
          <p:nvPr/>
        </p:nvSpPr>
        <p:spPr bwMode="auto">
          <a:xfrm>
            <a:off x="1952578" y="3194925"/>
            <a:ext cx="332070" cy="25147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51" name="Group 24"/>
          <p:cNvGrpSpPr/>
          <p:nvPr/>
        </p:nvGrpSpPr>
        <p:grpSpPr>
          <a:xfrm>
            <a:off x="3702128" y="3153488"/>
            <a:ext cx="338517" cy="332070"/>
            <a:chOff x="6786562" y="796925"/>
            <a:chExt cx="500063" cy="490538"/>
          </a:xfrm>
          <a:solidFill>
            <a:srgbClr val="E62A2A"/>
          </a:solidFill>
        </p:grpSpPr>
        <p:sp>
          <p:nvSpPr>
            <p:cNvPr id="52"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53"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54"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55"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56" name="椭圆 55"/>
          <p:cNvSpPr/>
          <p:nvPr/>
        </p:nvSpPr>
        <p:spPr>
          <a:xfrm>
            <a:off x="5074379" y="2074655"/>
            <a:ext cx="432354" cy="432476"/>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1</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sp>
        <p:nvSpPr>
          <p:cNvPr id="57" name="椭圆 56"/>
          <p:cNvSpPr/>
          <p:nvPr/>
        </p:nvSpPr>
        <p:spPr>
          <a:xfrm>
            <a:off x="5074380" y="2614574"/>
            <a:ext cx="432354" cy="43247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2</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sp>
        <p:nvSpPr>
          <p:cNvPr id="58" name="椭圆 57"/>
          <p:cNvSpPr/>
          <p:nvPr/>
        </p:nvSpPr>
        <p:spPr>
          <a:xfrm>
            <a:off x="5074380" y="3167090"/>
            <a:ext cx="432354" cy="432476"/>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3</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sp>
        <p:nvSpPr>
          <p:cNvPr id="59" name="标题 11"/>
          <p:cNvSpPr txBox="1">
            <a:spLocks/>
          </p:cNvSpPr>
          <p:nvPr/>
        </p:nvSpPr>
        <p:spPr>
          <a:xfrm>
            <a:off x="5506734" y="2125765"/>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60" name="标题 11"/>
          <p:cNvSpPr txBox="1">
            <a:spLocks/>
          </p:cNvSpPr>
          <p:nvPr/>
        </p:nvSpPr>
        <p:spPr>
          <a:xfrm>
            <a:off x="5506735" y="2665685"/>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61" name="标题 11"/>
          <p:cNvSpPr txBox="1">
            <a:spLocks/>
          </p:cNvSpPr>
          <p:nvPr/>
        </p:nvSpPr>
        <p:spPr>
          <a:xfrm>
            <a:off x="5506735" y="3218201"/>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62" name="TextBox 61"/>
          <p:cNvSpPr txBox="1"/>
          <p:nvPr/>
        </p:nvSpPr>
        <p:spPr>
          <a:xfrm>
            <a:off x="1575447" y="4672444"/>
            <a:ext cx="6128085"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3" name="TextBox 62"/>
          <p:cNvSpPr txBox="1"/>
          <p:nvPr/>
        </p:nvSpPr>
        <p:spPr>
          <a:xfrm>
            <a:off x="3891766" y="4346316"/>
            <a:ext cx="1544105" cy="230832"/>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p>
        </p:txBody>
      </p:sp>
      <p:sp>
        <p:nvSpPr>
          <p:cNvPr id="64" name="圆角矩形 63"/>
          <p:cNvSpPr/>
          <p:nvPr/>
        </p:nvSpPr>
        <p:spPr>
          <a:xfrm>
            <a:off x="-179291" y="2298216"/>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圆角矩形 64"/>
          <p:cNvSpPr/>
          <p:nvPr/>
        </p:nvSpPr>
        <p:spPr>
          <a:xfrm>
            <a:off x="-287273" y="160588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标题 4"/>
          <p:cNvSpPr txBox="1">
            <a:spLocks/>
          </p:cNvSpPr>
          <p:nvPr/>
        </p:nvSpPr>
        <p:spPr>
          <a:xfrm>
            <a:off x="36677" y="2314135"/>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7" name="标题 4"/>
          <p:cNvSpPr txBox="1">
            <a:spLocks/>
          </p:cNvSpPr>
          <p:nvPr/>
        </p:nvSpPr>
        <p:spPr>
          <a:xfrm>
            <a:off x="36678" y="160588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287274" y="184061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36678" y="184061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0" name="圆角矩形 69"/>
          <p:cNvSpPr/>
          <p:nvPr/>
        </p:nvSpPr>
        <p:spPr>
          <a:xfrm>
            <a:off x="-287274" y="206905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标题 4"/>
          <p:cNvSpPr txBox="1">
            <a:spLocks/>
          </p:cNvSpPr>
          <p:nvPr/>
        </p:nvSpPr>
        <p:spPr>
          <a:xfrm>
            <a:off x="36678" y="206905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2" name="圆角矩形 71"/>
          <p:cNvSpPr/>
          <p:nvPr/>
        </p:nvSpPr>
        <p:spPr>
          <a:xfrm>
            <a:off x="-287274" y="259123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标题 4"/>
          <p:cNvSpPr txBox="1">
            <a:spLocks/>
          </p:cNvSpPr>
          <p:nvPr/>
        </p:nvSpPr>
        <p:spPr>
          <a:xfrm>
            <a:off x="36678" y="259123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9"/>
                                        </p:tgtEl>
                                        <p:attrNameLst>
                                          <p:attrName>style.visibility</p:attrName>
                                        </p:attrNameLst>
                                      </p:cBhvr>
                                      <p:to>
                                        <p:strVal val="visible"/>
                                      </p:to>
                                    </p:set>
                                    <p:animEffect transition="in" filter="wipe(right)">
                                      <p:cBhvr>
                                        <p:cTn id="7" dur="500"/>
                                        <p:tgtEl>
                                          <p:spTgt spid="39"/>
                                        </p:tgtEl>
                                      </p:cBhvr>
                                    </p:animEffect>
                                  </p:childTnLst>
                                </p:cTn>
                              </p:par>
                              <p:par>
                                <p:cTn id="8" presetID="22" presetClass="entr" presetSubtype="2" fill="hold" grpId="0" nodeType="withEffect">
                                  <p:stCondLst>
                                    <p:cond delay="2000"/>
                                  </p:stCondLst>
                                  <p:childTnLst>
                                    <p:set>
                                      <p:cBhvr>
                                        <p:cTn id="9" dur="1" fill="hold">
                                          <p:stCondLst>
                                            <p:cond delay="0"/>
                                          </p:stCondLst>
                                        </p:cTn>
                                        <p:tgtEl>
                                          <p:spTgt spid="38"/>
                                        </p:tgtEl>
                                        <p:attrNameLst>
                                          <p:attrName>style.visibility</p:attrName>
                                        </p:attrNameLst>
                                      </p:cBhvr>
                                      <p:to>
                                        <p:strVal val="visible"/>
                                      </p:to>
                                    </p:set>
                                    <p:animEffect transition="in" filter="wipe(right)">
                                      <p:cBhvr>
                                        <p:cTn id="10" dur="500"/>
                                        <p:tgtEl>
                                          <p:spTgt spid="38"/>
                                        </p:tgtEl>
                                      </p:cBhvr>
                                    </p:animEffect>
                                  </p:childTnLst>
                                </p:cTn>
                              </p:par>
                              <p:par>
                                <p:cTn id="11" presetID="42" presetClass="entr" presetSubtype="0" fill="hold" nodeType="withEffect">
                                  <p:stCondLst>
                                    <p:cond delay="25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1000"/>
                                        <p:tgtEl>
                                          <p:spTgt spid="40"/>
                                        </p:tgtEl>
                                      </p:cBhvr>
                                    </p:animEffect>
                                    <p:anim calcmode="lin" valueType="num">
                                      <p:cBhvr>
                                        <p:cTn id="14" dur="1000" fill="hold"/>
                                        <p:tgtEl>
                                          <p:spTgt spid="40"/>
                                        </p:tgtEl>
                                        <p:attrNameLst>
                                          <p:attrName>ppt_x</p:attrName>
                                        </p:attrNameLst>
                                      </p:cBhvr>
                                      <p:tavLst>
                                        <p:tav tm="0">
                                          <p:val>
                                            <p:strVal val="#ppt_x"/>
                                          </p:val>
                                        </p:tav>
                                        <p:tav tm="100000">
                                          <p:val>
                                            <p:strVal val="#ppt_x"/>
                                          </p:val>
                                        </p:tav>
                                      </p:tavLst>
                                    </p:anim>
                                    <p:anim calcmode="lin" valueType="num">
                                      <p:cBhvr>
                                        <p:cTn id="15" dur="1000" fill="hold"/>
                                        <p:tgtEl>
                                          <p:spTgt spid="4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25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1000"/>
                                        <p:tgtEl>
                                          <p:spTgt spid="43"/>
                                        </p:tgtEl>
                                      </p:cBhvr>
                                    </p:animEffect>
                                    <p:anim calcmode="lin" valueType="num">
                                      <p:cBhvr>
                                        <p:cTn id="19" dur="1000" fill="hold"/>
                                        <p:tgtEl>
                                          <p:spTgt spid="43"/>
                                        </p:tgtEl>
                                        <p:attrNameLst>
                                          <p:attrName>ppt_x</p:attrName>
                                        </p:attrNameLst>
                                      </p:cBhvr>
                                      <p:tavLst>
                                        <p:tav tm="0">
                                          <p:val>
                                            <p:strVal val="#ppt_x"/>
                                          </p:val>
                                        </p:tav>
                                        <p:tav tm="100000">
                                          <p:val>
                                            <p:strVal val="#ppt_x"/>
                                          </p:val>
                                        </p:tav>
                                      </p:tavLst>
                                    </p:anim>
                                    <p:anim calcmode="lin" valueType="num">
                                      <p:cBhvr>
                                        <p:cTn id="20" dur="1000" fill="hold"/>
                                        <p:tgtEl>
                                          <p:spTgt spid="4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250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1000"/>
                                        <p:tgtEl>
                                          <p:spTgt spid="46"/>
                                        </p:tgtEl>
                                      </p:cBhvr>
                                    </p:animEffect>
                                    <p:anim calcmode="lin" valueType="num">
                                      <p:cBhvr>
                                        <p:cTn id="24" dur="1000" fill="hold"/>
                                        <p:tgtEl>
                                          <p:spTgt spid="46"/>
                                        </p:tgtEl>
                                        <p:attrNameLst>
                                          <p:attrName>ppt_x</p:attrName>
                                        </p:attrNameLst>
                                      </p:cBhvr>
                                      <p:tavLst>
                                        <p:tav tm="0">
                                          <p:val>
                                            <p:strVal val="#ppt_x"/>
                                          </p:val>
                                        </p:tav>
                                        <p:tav tm="100000">
                                          <p:val>
                                            <p:strVal val="#ppt_x"/>
                                          </p:val>
                                        </p:tav>
                                      </p:tavLst>
                                    </p:anim>
                                    <p:anim calcmode="lin" valueType="num">
                                      <p:cBhvr>
                                        <p:cTn id="25" dur="1000" fill="hold"/>
                                        <p:tgtEl>
                                          <p:spTgt spid="4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500"/>
                                        <p:tgtEl>
                                          <p:spTgt spid="50"/>
                                        </p:tgtEl>
                                      </p:cBhvr>
                                    </p:animEffect>
                                  </p:childTnLst>
                                </p:cTn>
                              </p:par>
                              <p:par>
                                <p:cTn id="30" presetID="10" presetClass="entr" presetSubtype="0" fill="hold" nodeType="with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childTnLst>
                          </p:cTn>
                        </p:par>
                        <p:par>
                          <p:cTn id="33" fill="hold">
                            <p:stCondLst>
                              <p:cond delay="4000"/>
                            </p:stCondLst>
                            <p:childTnLst>
                              <p:par>
                                <p:cTn id="34" presetID="10" presetClass="entr" presetSubtype="0"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500"/>
                                        <p:tgtEl>
                                          <p:spTgt spid="49"/>
                                        </p:tgtEl>
                                      </p:cBhvr>
                                    </p:animEffect>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500"/>
                                        <p:tgtEl>
                                          <p:spTgt spid="56"/>
                                        </p:tgtEl>
                                      </p:cBhvr>
                                    </p:animEffect>
                                  </p:childTnLst>
                                </p:cTn>
                              </p:par>
                            </p:childTnLst>
                          </p:cTn>
                        </p:par>
                        <p:par>
                          <p:cTn id="41" fill="hold">
                            <p:stCondLst>
                              <p:cond delay="5000"/>
                            </p:stCondLst>
                            <p:childTnLst>
                              <p:par>
                                <p:cTn id="42" presetID="10" presetClass="entr" presetSubtype="0" fill="hold" grpId="0"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childTnLst>
                                </p:cTn>
                              </p:par>
                            </p:childTnLst>
                          </p:cTn>
                        </p:par>
                        <p:par>
                          <p:cTn id="49" fill="hold">
                            <p:stCondLst>
                              <p:cond delay="6000"/>
                            </p:stCondLst>
                            <p:childTnLst>
                              <p:par>
                                <p:cTn id="50" presetID="53" presetClass="entr" presetSubtype="16" fill="hold" grpId="0" nodeType="after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Effect transition="in" filter="fade">
                                      <p:cBhvr>
                                        <p:cTn id="54" dur="500"/>
                                        <p:tgtEl>
                                          <p:spTgt spid="59"/>
                                        </p:tgtEl>
                                      </p:cBhvr>
                                    </p:animEffect>
                                  </p:childTnLst>
                                </p:cTn>
                              </p:par>
                            </p:childTnLst>
                          </p:cTn>
                        </p:par>
                        <p:par>
                          <p:cTn id="55" fill="hold">
                            <p:stCondLst>
                              <p:cond delay="6500"/>
                            </p:stCondLst>
                            <p:childTnLst>
                              <p:par>
                                <p:cTn id="56" presetID="53" presetClass="entr" presetSubtype="16" fill="hold" grpId="0" nodeType="afterEffect">
                                  <p:stCondLst>
                                    <p:cond delay="0"/>
                                  </p:stCondLst>
                                  <p:childTnLst>
                                    <p:set>
                                      <p:cBhvr>
                                        <p:cTn id="57" dur="1" fill="hold">
                                          <p:stCondLst>
                                            <p:cond delay="0"/>
                                          </p:stCondLst>
                                        </p:cTn>
                                        <p:tgtEl>
                                          <p:spTgt spid="60"/>
                                        </p:tgtEl>
                                        <p:attrNameLst>
                                          <p:attrName>style.visibility</p:attrName>
                                        </p:attrNameLst>
                                      </p:cBhvr>
                                      <p:to>
                                        <p:strVal val="visible"/>
                                      </p:to>
                                    </p:set>
                                    <p:anim calcmode="lin" valueType="num">
                                      <p:cBhvr>
                                        <p:cTn id="58" dur="500" fill="hold"/>
                                        <p:tgtEl>
                                          <p:spTgt spid="60"/>
                                        </p:tgtEl>
                                        <p:attrNameLst>
                                          <p:attrName>ppt_w</p:attrName>
                                        </p:attrNameLst>
                                      </p:cBhvr>
                                      <p:tavLst>
                                        <p:tav tm="0">
                                          <p:val>
                                            <p:fltVal val="0"/>
                                          </p:val>
                                        </p:tav>
                                        <p:tav tm="100000">
                                          <p:val>
                                            <p:strVal val="#ppt_w"/>
                                          </p:val>
                                        </p:tav>
                                      </p:tavLst>
                                    </p:anim>
                                    <p:anim calcmode="lin" valueType="num">
                                      <p:cBhvr>
                                        <p:cTn id="59" dur="500" fill="hold"/>
                                        <p:tgtEl>
                                          <p:spTgt spid="60"/>
                                        </p:tgtEl>
                                        <p:attrNameLst>
                                          <p:attrName>ppt_h</p:attrName>
                                        </p:attrNameLst>
                                      </p:cBhvr>
                                      <p:tavLst>
                                        <p:tav tm="0">
                                          <p:val>
                                            <p:fltVal val="0"/>
                                          </p:val>
                                        </p:tav>
                                        <p:tav tm="100000">
                                          <p:val>
                                            <p:strVal val="#ppt_h"/>
                                          </p:val>
                                        </p:tav>
                                      </p:tavLst>
                                    </p:anim>
                                    <p:animEffect transition="in" filter="fade">
                                      <p:cBhvr>
                                        <p:cTn id="60" dur="500"/>
                                        <p:tgtEl>
                                          <p:spTgt spid="60"/>
                                        </p:tgtEl>
                                      </p:cBhvr>
                                    </p:animEffect>
                                  </p:childTnLst>
                                </p:cTn>
                              </p:par>
                            </p:childTnLst>
                          </p:cTn>
                        </p:par>
                        <p:par>
                          <p:cTn id="61" fill="hold">
                            <p:stCondLst>
                              <p:cond delay="7000"/>
                            </p:stCondLst>
                            <p:childTnLst>
                              <p:par>
                                <p:cTn id="62" presetID="53" presetClass="entr" presetSubtype="16" fill="hold" grpId="0" nodeType="afterEffect">
                                  <p:stCondLst>
                                    <p:cond delay="0"/>
                                  </p:stCondLst>
                                  <p:childTnLst>
                                    <p:set>
                                      <p:cBhvr>
                                        <p:cTn id="63" dur="1" fill="hold">
                                          <p:stCondLst>
                                            <p:cond delay="0"/>
                                          </p:stCondLst>
                                        </p:cTn>
                                        <p:tgtEl>
                                          <p:spTgt spid="61"/>
                                        </p:tgtEl>
                                        <p:attrNameLst>
                                          <p:attrName>style.visibility</p:attrName>
                                        </p:attrNameLst>
                                      </p:cBhvr>
                                      <p:to>
                                        <p:strVal val="visible"/>
                                      </p:to>
                                    </p:set>
                                    <p:anim calcmode="lin" valueType="num">
                                      <p:cBhvr>
                                        <p:cTn id="64" dur="500" fill="hold"/>
                                        <p:tgtEl>
                                          <p:spTgt spid="61"/>
                                        </p:tgtEl>
                                        <p:attrNameLst>
                                          <p:attrName>ppt_w</p:attrName>
                                        </p:attrNameLst>
                                      </p:cBhvr>
                                      <p:tavLst>
                                        <p:tav tm="0">
                                          <p:val>
                                            <p:fltVal val="0"/>
                                          </p:val>
                                        </p:tav>
                                        <p:tav tm="100000">
                                          <p:val>
                                            <p:strVal val="#ppt_w"/>
                                          </p:val>
                                        </p:tav>
                                      </p:tavLst>
                                    </p:anim>
                                    <p:anim calcmode="lin" valueType="num">
                                      <p:cBhvr>
                                        <p:cTn id="65" dur="500" fill="hold"/>
                                        <p:tgtEl>
                                          <p:spTgt spid="61"/>
                                        </p:tgtEl>
                                        <p:attrNameLst>
                                          <p:attrName>ppt_h</p:attrName>
                                        </p:attrNameLst>
                                      </p:cBhvr>
                                      <p:tavLst>
                                        <p:tav tm="0">
                                          <p:val>
                                            <p:fltVal val="0"/>
                                          </p:val>
                                        </p:tav>
                                        <p:tav tm="100000">
                                          <p:val>
                                            <p:strVal val="#ppt_h"/>
                                          </p:val>
                                        </p:tav>
                                      </p:tavLst>
                                    </p:anim>
                                    <p:animEffect transition="in" filter="fade">
                                      <p:cBhvr>
                                        <p:cTn id="66" dur="500"/>
                                        <p:tgtEl>
                                          <p:spTgt spid="61"/>
                                        </p:tgtEl>
                                      </p:cBhvr>
                                    </p:animEffect>
                                  </p:childTnLst>
                                </p:cTn>
                              </p:par>
                            </p:childTnLst>
                          </p:cTn>
                        </p:par>
                        <p:par>
                          <p:cTn id="67" fill="hold">
                            <p:stCondLst>
                              <p:cond delay="7500"/>
                            </p:stCondLst>
                            <p:childTnLst>
                              <p:par>
                                <p:cTn id="68" presetID="2" presetClass="entr" presetSubtype="2" fill="hold" grpId="0" nodeType="afterEffect">
                                  <p:stCondLst>
                                    <p:cond delay="0"/>
                                  </p:stCondLst>
                                  <p:childTnLst>
                                    <p:set>
                                      <p:cBhvr>
                                        <p:cTn id="69" dur="1" fill="hold">
                                          <p:stCondLst>
                                            <p:cond delay="0"/>
                                          </p:stCondLst>
                                        </p:cTn>
                                        <p:tgtEl>
                                          <p:spTgt spid="63"/>
                                        </p:tgtEl>
                                        <p:attrNameLst>
                                          <p:attrName>style.visibility</p:attrName>
                                        </p:attrNameLst>
                                      </p:cBhvr>
                                      <p:to>
                                        <p:strVal val="visible"/>
                                      </p:to>
                                    </p:set>
                                    <p:anim calcmode="lin" valueType="num">
                                      <p:cBhvr additive="base">
                                        <p:cTn id="70" dur="300" fill="hold"/>
                                        <p:tgtEl>
                                          <p:spTgt spid="63"/>
                                        </p:tgtEl>
                                        <p:attrNameLst>
                                          <p:attrName>ppt_x</p:attrName>
                                        </p:attrNameLst>
                                      </p:cBhvr>
                                      <p:tavLst>
                                        <p:tav tm="0">
                                          <p:val>
                                            <p:strVal val="1+#ppt_w/2"/>
                                          </p:val>
                                        </p:tav>
                                        <p:tav tm="100000">
                                          <p:val>
                                            <p:strVal val="#ppt_x"/>
                                          </p:val>
                                        </p:tav>
                                      </p:tavLst>
                                    </p:anim>
                                    <p:anim calcmode="lin" valueType="num">
                                      <p:cBhvr additive="base">
                                        <p:cTn id="71" dur="300" fill="hold"/>
                                        <p:tgtEl>
                                          <p:spTgt spid="63"/>
                                        </p:tgtEl>
                                        <p:attrNameLst>
                                          <p:attrName>ppt_y</p:attrName>
                                        </p:attrNameLst>
                                      </p:cBhvr>
                                      <p:tavLst>
                                        <p:tav tm="0">
                                          <p:val>
                                            <p:strVal val="#ppt_y"/>
                                          </p:val>
                                        </p:tav>
                                        <p:tav tm="100000">
                                          <p:val>
                                            <p:strVal val="#ppt_y"/>
                                          </p:val>
                                        </p:tav>
                                      </p:tavLst>
                                    </p:anim>
                                  </p:childTnLst>
                                </p:cTn>
                              </p:par>
                            </p:childTnLst>
                          </p:cTn>
                        </p:par>
                        <p:par>
                          <p:cTn id="72" fill="hold">
                            <p:stCondLst>
                              <p:cond delay="7800"/>
                            </p:stCondLst>
                            <p:childTnLst>
                              <p:par>
                                <p:cTn id="73" presetID="2" presetClass="entr" presetSubtype="2" fill="hold" grpId="0" nodeType="afterEffect">
                                  <p:stCondLst>
                                    <p:cond delay="0"/>
                                  </p:stCondLst>
                                  <p:childTnLst>
                                    <p:set>
                                      <p:cBhvr>
                                        <p:cTn id="74" dur="1" fill="hold">
                                          <p:stCondLst>
                                            <p:cond delay="0"/>
                                          </p:stCondLst>
                                        </p:cTn>
                                        <p:tgtEl>
                                          <p:spTgt spid="62"/>
                                        </p:tgtEl>
                                        <p:attrNameLst>
                                          <p:attrName>style.visibility</p:attrName>
                                        </p:attrNameLst>
                                      </p:cBhvr>
                                      <p:to>
                                        <p:strVal val="visible"/>
                                      </p:to>
                                    </p:set>
                                    <p:anim calcmode="lin" valueType="num">
                                      <p:cBhvr additive="base">
                                        <p:cTn id="75" dur="300" fill="hold"/>
                                        <p:tgtEl>
                                          <p:spTgt spid="62"/>
                                        </p:tgtEl>
                                        <p:attrNameLst>
                                          <p:attrName>ppt_x</p:attrName>
                                        </p:attrNameLst>
                                      </p:cBhvr>
                                      <p:tavLst>
                                        <p:tav tm="0">
                                          <p:val>
                                            <p:strVal val="1+#ppt_w/2"/>
                                          </p:val>
                                        </p:tav>
                                        <p:tav tm="100000">
                                          <p:val>
                                            <p:strVal val="#ppt_x"/>
                                          </p:val>
                                        </p:tav>
                                      </p:tavLst>
                                    </p:anim>
                                    <p:anim calcmode="lin" valueType="num">
                                      <p:cBhvr additive="base">
                                        <p:cTn id="76" dur="3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9" grpId="0" animBg="1"/>
      <p:bldP spid="50" grpId="0" animBg="1"/>
      <p:bldP spid="56" grpId="0" animBg="1"/>
      <p:bldP spid="57" grpId="0" animBg="1"/>
      <p:bldP spid="58" grpId="0" animBg="1"/>
      <p:bldP spid="59" grpId="0"/>
      <p:bldP spid="60" grpId="0"/>
      <p:bldP spid="61" grpId="0"/>
      <p:bldP spid="62" grpId="0"/>
      <p:bldP spid="6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5345201" y="1742766"/>
            <a:ext cx="3222203" cy="3918482"/>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矩形 4"/>
          <p:cNvSpPr>
            <a:spLocks noChangeArrowheads="1"/>
          </p:cNvSpPr>
          <p:nvPr/>
        </p:nvSpPr>
        <p:spPr bwMode="auto">
          <a:xfrm>
            <a:off x="5705831" y="2576691"/>
            <a:ext cx="2429637"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399" b="1" i="0" u="none" strike="noStrike" kern="0" cap="none" spc="0" normalizeH="0" baseline="0" noProof="0" dirty="0">
                <a:ln>
                  <a:noFill/>
                </a:ln>
                <a:solidFill>
                  <a:sysClr val="window" lastClr="FFFFFF"/>
                </a:solidFill>
                <a:effectLst/>
                <a:uLnTx/>
                <a:uFillTx/>
                <a:latin typeface="Impact MT Std" pitchFamily="34" charset="0"/>
              </a:rPr>
              <a:t>Risk mechanism</a:t>
            </a:r>
            <a:endParaRPr kumimoji="0" lang="zh-CN" altLang="en-US" sz="2399"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endParaRPr>
          </a:p>
        </p:txBody>
      </p:sp>
      <p:sp>
        <p:nvSpPr>
          <p:cNvPr id="57" name="矩形 4"/>
          <p:cNvSpPr>
            <a:spLocks noChangeArrowheads="1"/>
          </p:cNvSpPr>
          <p:nvPr/>
        </p:nvSpPr>
        <p:spPr bwMode="auto">
          <a:xfrm>
            <a:off x="5705831" y="2869728"/>
            <a:ext cx="2483629" cy="784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4499"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rPr>
              <a:t>风险机制</a:t>
            </a:r>
          </a:p>
        </p:txBody>
      </p:sp>
      <p:sp>
        <p:nvSpPr>
          <p:cNvPr id="58" name="矩形 4"/>
          <p:cNvSpPr>
            <a:spLocks noChangeArrowheads="1"/>
          </p:cNvSpPr>
          <p:nvPr/>
        </p:nvSpPr>
        <p:spPr bwMode="auto">
          <a:xfrm>
            <a:off x="6191758" y="3548546"/>
            <a:ext cx="19437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rPr>
              <a:t>把控范围内</a:t>
            </a:r>
          </a:p>
        </p:txBody>
      </p:sp>
      <p:sp>
        <p:nvSpPr>
          <p:cNvPr id="59" name="椭圆 58"/>
          <p:cNvSpPr/>
          <p:nvPr/>
        </p:nvSpPr>
        <p:spPr>
          <a:xfrm>
            <a:off x="7442260" y="1989311"/>
            <a:ext cx="593911" cy="593911"/>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cxnSp>
        <p:nvCxnSpPr>
          <p:cNvPr id="60" name="直接箭头连接符 59"/>
          <p:cNvCxnSpPr/>
          <p:nvPr/>
        </p:nvCxnSpPr>
        <p:spPr>
          <a:xfrm>
            <a:off x="7550244" y="2065510"/>
            <a:ext cx="0" cy="418156"/>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61" name="矩形 4"/>
          <p:cNvSpPr>
            <a:spLocks noChangeArrowheads="1"/>
          </p:cNvSpPr>
          <p:nvPr/>
        </p:nvSpPr>
        <p:spPr bwMode="auto">
          <a:xfrm>
            <a:off x="7496252" y="2090764"/>
            <a:ext cx="539919" cy="738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99" b="1"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itchFamily="34" charset="-122"/>
                <a:sym typeface="微软雅黑" pitchFamily="34" charset="-122"/>
              </a:rPr>
              <a:t>2%</a:t>
            </a:r>
            <a:endParaRPr kumimoji="0" lang="zh-CN" altLang="en-US" sz="2099" b="1"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itchFamily="34" charset="-122"/>
              <a:sym typeface="微软雅黑" pitchFamily="34" charset="-122"/>
            </a:endParaRPr>
          </a:p>
        </p:txBody>
      </p:sp>
      <p:sp>
        <p:nvSpPr>
          <p:cNvPr id="62" name="矩形 4"/>
          <p:cNvSpPr>
            <a:spLocks noChangeArrowheads="1"/>
          </p:cNvSpPr>
          <p:nvPr/>
        </p:nvSpPr>
        <p:spPr bwMode="auto">
          <a:xfrm>
            <a:off x="5813815" y="3825037"/>
            <a:ext cx="23216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rPr>
              <a:t>相比较去年同期下降</a:t>
            </a:r>
          </a:p>
        </p:txBody>
      </p:sp>
      <p:grpSp>
        <p:nvGrpSpPr>
          <p:cNvPr id="63" name="Group 15"/>
          <p:cNvGrpSpPr/>
          <p:nvPr/>
        </p:nvGrpSpPr>
        <p:grpSpPr>
          <a:xfrm>
            <a:off x="1361878" y="2293772"/>
            <a:ext cx="3680276" cy="1254471"/>
            <a:chOff x="2857168" y="956496"/>
            <a:chExt cx="4619957" cy="1574773"/>
          </a:xfrm>
        </p:grpSpPr>
        <p:sp>
          <p:nvSpPr>
            <p:cNvPr id="64" name="Oval 44"/>
            <p:cNvSpPr>
              <a:spLocks/>
            </p:cNvSpPr>
            <p:nvPr/>
          </p:nvSpPr>
          <p:spPr bwMode="auto">
            <a:xfrm>
              <a:off x="2857168" y="956496"/>
              <a:ext cx="523875" cy="523875"/>
            </a:xfrm>
            <a:prstGeom prst="ellipse">
              <a:avLst/>
            </a:prstGeom>
            <a:solidFill>
              <a:srgbClr val="E62A2A">
                <a:alpha val="84999"/>
              </a:srgbClr>
            </a:solidFill>
            <a:ln>
              <a:noFill/>
            </a:ln>
            <a:extLst>
              <a:ext uri="{91240B29-F687-4F45-9708-019B960494DF}">
                <a14:hiddenLine xmlns:a14="http://schemas.microsoft.com/office/drawing/2010/main" w="25400" cap="flat">
                  <a:solidFill>
                    <a:schemeClr val="tx1">
                      <a:alpha val="84999"/>
                    </a:schemeClr>
                  </a:solidFill>
                  <a:miter lim="800000"/>
                  <a:headEnd type="none" w="med" len="med"/>
                  <a:tailEnd type="none" w="med" len="med"/>
                </a14:hiddenLine>
              </a:ext>
            </a:extLst>
          </p:spPr>
          <p:txBody>
            <a:bodyPr lIns="0" tIns="0" rIns="0" bIns="0"/>
            <a:lstStyle/>
            <a:p>
              <a:endParaRPr lang="en-US" sz="1500">
                <a:latin typeface="微软雅黑" panose="020B0503020204020204" pitchFamily="34" charset="-122"/>
                <a:ea typeface="微软雅黑" panose="020B0503020204020204" pitchFamily="34" charset="-122"/>
              </a:endParaRPr>
            </a:p>
          </p:txBody>
        </p:sp>
        <p:sp>
          <p:nvSpPr>
            <p:cNvPr id="65" name="Oval 45"/>
            <p:cNvSpPr>
              <a:spLocks/>
            </p:cNvSpPr>
            <p:nvPr/>
          </p:nvSpPr>
          <p:spPr bwMode="auto">
            <a:xfrm>
              <a:off x="7015530" y="1425637"/>
              <a:ext cx="442913" cy="442913"/>
            </a:xfrm>
            <a:prstGeom prst="ellipse">
              <a:avLst/>
            </a:prstGeom>
            <a:noFill/>
            <a:ln w="63500" cap="flat">
              <a:solidFill>
                <a:srgbClr val="C00000">
                  <a:alpha val="85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500">
                <a:latin typeface="微软雅黑" panose="020B0503020204020204" pitchFamily="34" charset="-122"/>
                <a:ea typeface="微软雅黑" panose="020B0503020204020204" pitchFamily="34" charset="-122"/>
              </a:endParaRPr>
            </a:p>
          </p:txBody>
        </p:sp>
        <p:sp>
          <p:nvSpPr>
            <p:cNvPr id="66" name="Oval 46"/>
            <p:cNvSpPr>
              <a:spLocks/>
            </p:cNvSpPr>
            <p:nvPr/>
          </p:nvSpPr>
          <p:spPr bwMode="auto">
            <a:xfrm>
              <a:off x="7339012" y="2393156"/>
              <a:ext cx="138113" cy="138113"/>
            </a:xfrm>
            <a:prstGeom prst="ellipse">
              <a:avLst/>
            </a:prstGeom>
            <a:solidFill>
              <a:srgbClr val="E62A2A"/>
            </a:solidFill>
            <a:ln>
              <a:noFill/>
            </a:ln>
            <a:extLst/>
          </p:spPr>
          <p:txBody>
            <a:bodyPr lIns="0" tIns="0" rIns="0" bIns="0"/>
            <a:lstStyle/>
            <a:p>
              <a:endParaRPr lang="en-US" sz="1500">
                <a:latin typeface="微软雅黑" panose="020B0503020204020204" pitchFamily="34" charset="-122"/>
                <a:ea typeface="微软雅黑" panose="020B0503020204020204" pitchFamily="34" charset="-122"/>
              </a:endParaRPr>
            </a:p>
          </p:txBody>
        </p:sp>
      </p:grpSp>
      <p:grpSp>
        <p:nvGrpSpPr>
          <p:cNvPr id="67" name="Group 19"/>
          <p:cNvGrpSpPr/>
          <p:nvPr/>
        </p:nvGrpSpPr>
        <p:grpSpPr>
          <a:xfrm>
            <a:off x="1492324" y="1973814"/>
            <a:ext cx="894912" cy="1569578"/>
            <a:chOff x="2980029" y="2084252"/>
            <a:chExt cx="1592209" cy="2795993"/>
          </a:xfrm>
        </p:grpSpPr>
        <p:grpSp>
          <p:nvGrpSpPr>
            <p:cNvPr id="68" name="Group 17"/>
            <p:cNvGrpSpPr>
              <a:grpSpLocks/>
            </p:cNvGrpSpPr>
            <p:nvPr/>
          </p:nvGrpSpPr>
          <p:grpSpPr bwMode="auto">
            <a:xfrm>
              <a:off x="2980029" y="2084252"/>
              <a:ext cx="1592209" cy="2795993"/>
              <a:chOff x="0" y="-2027"/>
              <a:chExt cx="1894" cy="3650"/>
            </a:xfrm>
          </p:grpSpPr>
          <p:sp>
            <p:nvSpPr>
              <p:cNvPr id="70" name="Freeform 18"/>
              <p:cNvSpPr>
                <a:spLocks/>
              </p:cNvSpPr>
              <p:nvPr/>
            </p:nvSpPr>
            <p:spPr bwMode="auto">
              <a:xfrm>
                <a:off x="0" y="0"/>
                <a:ext cx="1894" cy="1623"/>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1" name="Rectangle 19"/>
              <p:cNvSpPr>
                <a:spLocks/>
              </p:cNvSpPr>
              <p:nvPr/>
            </p:nvSpPr>
            <p:spPr bwMode="auto">
              <a:xfrm>
                <a:off x="567" y="-2027"/>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40%</a:t>
                </a:r>
              </a:p>
            </p:txBody>
          </p:sp>
        </p:grpSp>
        <p:cxnSp>
          <p:nvCxnSpPr>
            <p:cNvPr id="69" name="Straight Connector 21"/>
            <p:cNvCxnSpPr>
              <a:endCxn id="70" idx="2"/>
            </p:cNvCxnSpPr>
            <p:nvPr/>
          </p:nvCxnSpPr>
          <p:spPr>
            <a:xfrm>
              <a:off x="3757600" y="2406455"/>
              <a:ext cx="22145" cy="1170000"/>
            </a:xfrm>
            <a:prstGeom prst="line">
              <a:avLst/>
            </a:prstGeom>
            <a:noFill/>
            <a:ln w="19050" cap="flat" cmpd="sng" algn="ctr">
              <a:solidFill>
                <a:srgbClr val="C00000"/>
              </a:solidFill>
              <a:prstDash val="sysDot"/>
              <a:headEnd type="oval" w="lg" len="lg"/>
              <a:tailEnd type="none" w="lg" len="lg"/>
            </a:ln>
            <a:effectLst/>
          </p:spPr>
        </p:cxnSp>
      </p:grpSp>
      <p:grpSp>
        <p:nvGrpSpPr>
          <p:cNvPr id="72" name="Group 24"/>
          <p:cNvGrpSpPr/>
          <p:nvPr/>
        </p:nvGrpSpPr>
        <p:grpSpPr>
          <a:xfrm>
            <a:off x="2084768" y="1968323"/>
            <a:ext cx="894912" cy="1574488"/>
            <a:chOff x="4103989" y="2062474"/>
            <a:chExt cx="1592209" cy="2804737"/>
          </a:xfrm>
        </p:grpSpPr>
        <p:grpSp>
          <p:nvGrpSpPr>
            <p:cNvPr id="73" name="Group 20"/>
            <p:cNvGrpSpPr>
              <a:grpSpLocks/>
            </p:cNvGrpSpPr>
            <p:nvPr/>
          </p:nvGrpSpPr>
          <p:grpSpPr bwMode="auto">
            <a:xfrm>
              <a:off x="4103989" y="2062474"/>
              <a:ext cx="1592209" cy="2804737"/>
              <a:chOff x="0" y="-2601"/>
              <a:chExt cx="1894" cy="3658"/>
            </a:xfrm>
          </p:grpSpPr>
          <p:sp>
            <p:nvSpPr>
              <p:cNvPr id="75" name="Freeform 21"/>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6" name="Rectangle 22"/>
              <p:cNvSpPr>
                <a:spLocks/>
              </p:cNvSpPr>
              <p:nvPr/>
            </p:nvSpPr>
            <p:spPr bwMode="auto">
              <a:xfrm>
                <a:off x="556" y="-2601"/>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30%</a:t>
                </a:r>
              </a:p>
            </p:txBody>
          </p:sp>
        </p:grpSp>
        <p:cxnSp>
          <p:nvCxnSpPr>
            <p:cNvPr id="74" name="Straight Connector 26"/>
            <p:cNvCxnSpPr/>
            <p:nvPr/>
          </p:nvCxnSpPr>
          <p:spPr>
            <a:xfrm>
              <a:off x="4881901" y="2406454"/>
              <a:ext cx="21804" cy="1594037"/>
            </a:xfrm>
            <a:prstGeom prst="line">
              <a:avLst/>
            </a:prstGeom>
            <a:noFill/>
            <a:ln w="19050" cap="flat" cmpd="sng" algn="ctr">
              <a:solidFill>
                <a:srgbClr val="C00000"/>
              </a:solidFill>
              <a:prstDash val="sysDot"/>
              <a:headEnd type="oval" w="lg" len="lg"/>
              <a:tailEnd type="none" w="lg" len="lg"/>
            </a:ln>
            <a:effectLst/>
          </p:spPr>
        </p:cxnSp>
      </p:grpSp>
      <p:grpSp>
        <p:nvGrpSpPr>
          <p:cNvPr id="77" name="Group 30"/>
          <p:cNvGrpSpPr/>
          <p:nvPr/>
        </p:nvGrpSpPr>
        <p:grpSpPr>
          <a:xfrm>
            <a:off x="3368698" y="1976110"/>
            <a:ext cx="894912" cy="1567860"/>
            <a:chOff x="6367886" y="2087314"/>
            <a:chExt cx="1592209" cy="2792932"/>
          </a:xfrm>
        </p:grpSpPr>
        <p:grpSp>
          <p:nvGrpSpPr>
            <p:cNvPr id="78" name="Group 23"/>
            <p:cNvGrpSpPr>
              <a:grpSpLocks/>
            </p:cNvGrpSpPr>
            <p:nvPr/>
          </p:nvGrpSpPr>
          <p:grpSpPr bwMode="auto">
            <a:xfrm>
              <a:off x="6367886" y="2087314"/>
              <a:ext cx="1592209" cy="2792932"/>
              <a:chOff x="0" y="-1789"/>
              <a:chExt cx="1894" cy="3646"/>
            </a:xfrm>
          </p:grpSpPr>
          <p:sp>
            <p:nvSpPr>
              <p:cNvPr id="80" name="Freeform 24"/>
              <p:cNvSpPr>
                <a:spLocks/>
              </p:cNvSpPr>
              <p:nvPr/>
            </p:nvSpPr>
            <p:spPr bwMode="auto">
              <a:xfrm>
                <a:off x="0" y="0"/>
                <a:ext cx="1894" cy="1857"/>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1" name="Rectangle 25"/>
              <p:cNvSpPr>
                <a:spLocks/>
              </p:cNvSpPr>
              <p:nvPr/>
            </p:nvSpPr>
            <p:spPr bwMode="auto">
              <a:xfrm>
                <a:off x="578" y="-1789"/>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65%</a:t>
                </a:r>
              </a:p>
            </p:txBody>
          </p:sp>
        </p:grpSp>
        <p:cxnSp>
          <p:nvCxnSpPr>
            <p:cNvPr id="79" name="Straight Connector 32"/>
            <p:cNvCxnSpPr/>
            <p:nvPr/>
          </p:nvCxnSpPr>
          <p:spPr>
            <a:xfrm rot="5400000" flipV="1">
              <a:off x="6659990" y="2908313"/>
              <a:ext cx="1008000" cy="4283"/>
            </a:xfrm>
            <a:prstGeom prst="line">
              <a:avLst/>
            </a:prstGeom>
            <a:noFill/>
            <a:ln w="19050" cap="flat" cmpd="sng" algn="ctr">
              <a:solidFill>
                <a:srgbClr val="C00000"/>
              </a:solidFill>
              <a:prstDash val="sysDot"/>
              <a:headEnd type="oval" w="lg" len="lg"/>
              <a:tailEnd type="none" w="lg" len="lg"/>
            </a:ln>
            <a:effectLst/>
          </p:spPr>
        </p:cxnSp>
      </p:grpSp>
      <p:grpSp>
        <p:nvGrpSpPr>
          <p:cNvPr id="82" name="Group 35"/>
          <p:cNvGrpSpPr/>
          <p:nvPr/>
        </p:nvGrpSpPr>
        <p:grpSpPr>
          <a:xfrm>
            <a:off x="2703095" y="1972431"/>
            <a:ext cx="895385" cy="1570615"/>
            <a:chOff x="5204412" y="2082406"/>
            <a:chExt cx="1593049" cy="2797840"/>
          </a:xfrm>
        </p:grpSpPr>
        <p:grpSp>
          <p:nvGrpSpPr>
            <p:cNvPr id="83" name="Group 14"/>
            <p:cNvGrpSpPr>
              <a:grpSpLocks/>
            </p:cNvGrpSpPr>
            <p:nvPr/>
          </p:nvGrpSpPr>
          <p:grpSpPr bwMode="auto">
            <a:xfrm>
              <a:off x="5204412" y="2082406"/>
              <a:ext cx="1593049" cy="2797840"/>
              <a:chOff x="0" y="-1020"/>
              <a:chExt cx="1894" cy="3651"/>
            </a:xfrm>
          </p:grpSpPr>
          <p:sp>
            <p:nvSpPr>
              <p:cNvPr id="85" name="Freeform 15"/>
              <p:cNvSpPr>
                <a:spLocks/>
              </p:cNvSpPr>
              <p:nvPr/>
            </p:nvSpPr>
            <p:spPr bwMode="auto">
              <a:xfrm>
                <a:off x="0" y="0"/>
                <a:ext cx="1894" cy="263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6" name="Rectangle 16"/>
              <p:cNvSpPr>
                <a:spLocks/>
              </p:cNvSpPr>
              <p:nvPr/>
            </p:nvSpPr>
            <p:spPr bwMode="auto">
              <a:xfrm>
                <a:off x="570" y="-1020"/>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85%</a:t>
                </a:r>
              </a:p>
            </p:txBody>
          </p:sp>
        </p:grpSp>
        <p:cxnSp>
          <p:nvCxnSpPr>
            <p:cNvPr id="84" name="Straight Connector 37"/>
            <p:cNvCxnSpPr/>
            <p:nvPr/>
          </p:nvCxnSpPr>
          <p:spPr>
            <a:xfrm rot="5400000" flipV="1">
              <a:off x="5788028" y="2633036"/>
              <a:ext cx="432000" cy="4284"/>
            </a:xfrm>
            <a:prstGeom prst="line">
              <a:avLst/>
            </a:prstGeom>
            <a:noFill/>
            <a:ln w="19050" cap="flat" cmpd="sng" algn="ctr">
              <a:solidFill>
                <a:srgbClr val="C00000"/>
              </a:solidFill>
              <a:prstDash val="sysDot"/>
              <a:headEnd type="oval" w="lg" len="lg"/>
              <a:tailEnd type="none" w="lg" len="lg"/>
            </a:ln>
            <a:effectLst/>
          </p:spPr>
        </p:cxnSp>
      </p:grpSp>
      <p:grpSp>
        <p:nvGrpSpPr>
          <p:cNvPr id="87" name="Group 41"/>
          <p:cNvGrpSpPr/>
          <p:nvPr/>
        </p:nvGrpSpPr>
        <p:grpSpPr>
          <a:xfrm>
            <a:off x="3984002" y="1979908"/>
            <a:ext cx="894912" cy="1557699"/>
            <a:chOff x="7507820" y="2092379"/>
            <a:chExt cx="1592209" cy="2774832"/>
          </a:xfrm>
        </p:grpSpPr>
        <p:grpSp>
          <p:nvGrpSpPr>
            <p:cNvPr id="88" name="Group 26"/>
            <p:cNvGrpSpPr>
              <a:grpSpLocks/>
            </p:cNvGrpSpPr>
            <p:nvPr/>
          </p:nvGrpSpPr>
          <p:grpSpPr bwMode="auto">
            <a:xfrm>
              <a:off x="7507820" y="2092379"/>
              <a:ext cx="1592209" cy="2774832"/>
              <a:chOff x="0" y="-2562"/>
              <a:chExt cx="1894" cy="3619"/>
            </a:xfrm>
          </p:grpSpPr>
          <p:sp>
            <p:nvSpPr>
              <p:cNvPr id="90" name="Freeform 27"/>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1" name="Rectangle 28"/>
              <p:cNvSpPr>
                <a:spLocks/>
              </p:cNvSpPr>
              <p:nvPr/>
            </p:nvSpPr>
            <p:spPr bwMode="auto">
              <a:xfrm>
                <a:off x="590" y="-2562"/>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35%</a:t>
                </a:r>
              </a:p>
            </p:txBody>
          </p:sp>
        </p:grpSp>
        <p:cxnSp>
          <p:nvCxnSpPr>
            <p:cNvPr id="89" name="Straight Connector 43"/>
            <p:cNvCxnSpPr/>
            <p:nvPr/>
          </p:nvCxnSpPr>
          <p:spPr>
            <a:xfrm>
              <a:off x="8320445" y="2406454"/>
              <a:ext cx="0" cy="1594037"/>
            </a:xfrm>
            <a:prstGeom prst="line">
              <a:avLst/>
            </a:prstGeom>
            <a:noFill/>
            <a:ln w="19050" cap="flat" cmpd="sng" algn="ctr">
              <a:solidFill>
                <a:srgbClr val="C00000"/>
              </a:solidFill>
              <a:prstDash val="sysDot"/>
              <a:headEnd type="oval" w="lg" len="lg"/>
              <a:tailEnd type="none" w="lg" len="lg"/>
            </a:ln>
            <a:effectLst/>
          </p:spPr>
        </p:cxnSp>
      </p:grpSp>
      <p:sp>
        <p:nvSpPr>
          <p:cNvPr id="92" name="Content Placeholder 2"/>
          <p:cNvSpPr txBox="1">
            <a:spLocks/>
          </p:cNvSpPr>
          <p:nvPr/>
        </p:nvSpPr>
        <p:spPr>
          <a:xfrm>
            <a:off x="1713476" y="3739260"/>
            <a:ext cx="2854558" cy="811716"/>
          </a:xfrm>
          <a:prstGeom prst="rect">
            <a:avLst/>
          </a:prstGeom>
        </p:spPr>
        <p:txBody>
          <a:bodyPr vert="horz" lIns="68562" tIns="34281" rIns="68562" bIns="34281" rtlCol="0">
            <a:normAutofit fontScale="92500" lnSpcReduction="10000"/>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id-ID" sz="18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201</a:t>
            </a:r>
            <a:r>
              <a:rPr kumimoji="0" lang="en-US" sz="18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4</a:t>
            </a:r>
            <a:r>
              <a:rPr kumimoji="0" lang="id-ID" sz="18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 </a:t>
            </a:r>
            <a:r>
              <a:rPr kumimoji="0" lang="zh-CN" altLang="en-US" sz="18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输入标题</a:t>
            </a:r>
            <a:endParaRPr kumimoji="0" lang="id-ID" sz="18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0"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n-cs"/>
              </a:rPr>
              <a:t>点击输入简要文字解说，解说文字尽量概括精炼，不用多余的文字修饰，简洁精准的 解说所提炼的核心概念。</a:t>
            </a:r>
            <a:endParaRPr kumimoji="0" lang="en-US" sz="1200" b="0" i="0" u="none" strike="noStrike" kern="120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cs"/>
            </a:endParaRPr>
          </a:p>
        </p:txBody>
      </p:sp>
      <p:sp>
        <p:nvSpPr>
          <p:cNvPr id="93" name="TextBox 92"/>
          <p:cNvSpPr txBox="1"/>
          <p:nvPr/>
        </p:nvSpPr>
        <p:spPr>
          <a:xfrm>
            <a:off x="1578006" y="3370955"/>
            <a:ext cx="63421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9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4" name="TextBox 93"/>
          <p:cNvSpPr txBox="1"/>
          <p:nvPr/>
        </p:nvSpPr>
        <p:spPr>
          <a:xfrm>
            <a:off x="2266210" y="3374718"/>
            <a:ext cx="58117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9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5" name="TextBox 94"/>
          <p:cNvSpPr txBox="1"/>
          <p:nvPr/>
        </p:nvSpPr>
        <p:spPr>
          <a:xfrm>
            <a:off x="2824028" y="3366325"/>
            <a:ext cx="63000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9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6" name="TextBox 95"/>
          <p:cNvSpPr txBox="1"/>
          <p:nvPr/>
        </p:nvSpPr>
        <p:spPr>
          <a:xfrm>
            <a:off x="3508024" y="3370955"/>
            <a:ext cx="592017"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9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7" name="TextBox 96"/>
          <p:cNvSpPr txBox="1"/>
          <p:nvPr/>
        </p:nvSpPr>
        <p:spPr>
          <a:xfrm>
            <a:off x="4101936" y="3378477"/>
            <a:ext cx="666432"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9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8" name="圆角矩形 97"/>
          <p:cNvSpPr/>
          <p:nvPr/>
        </p:nvSpPr>
        <p:spPr>
          <a:xfrm>
            <a:off x="-179291" y="2176217"/>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圆角矩形 98"/>
          <p:cNvSpPr/>
          <p:nvPr/>
        </p:nvSpPr>
        <p:spPr>
          <a:xfrm>
            <a:off x="-287273" y="148388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标题 4"/>
          <p:cNvSpPr txBox="1">
            <a:spLocks/>
          </p:cNvSpPr>
          <p:nvPr/>
        </p:nvSpPr>
        <p:spPr>
          <a:xfrm>
            <a:off x="36677" y="2192136"/>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1" name="标题 4"/>
          <p:cNvSpPr txBox="1">
            <a:spLocks/>
          </p:cNvSpPr>
          <p:nvPr/>
        </p:nvSpPr>
        <p:spPr>
          <a:xfrm>
            <a:off x="36678" y="148388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2" name="圆角矩形 101"/>
          <p:cNvSpPr/>
          <p:nvPr/>
        </p:nvSpPr>
        <p:spPr>
          <a:xfrm>
            <a:off x="-287274" y="171861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标题 4"/>
          <p:cNvSpPr txBox="1">
            <a:spLocks/>
          </p:cNvSpPr>
          <p:nvPr/>
        </p:nvSpPr>
        <p:spPr>
          <a:xfrm>
            <a:off x="36678" y="171861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4" name="圆角矩形 103"/>
          <p:cNvSpPr/>
          <p:nvPr/>
        </p:nvSpPr>
        <p:spPr>
          <a:xfrm>
            <a:off x="-287274" y="194705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36678" y="194705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圆角矩形 105"/>
          <p:cNvSpPr/>
          <p:nvPr/>
        </p:nvSpPr>
        <p:spPr>
          <a:xfrm>
            <a:off x="-287274" y="246924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36678" y="246924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1+#ppt_w/2"/>
                                          </p:val>
                                        </p:tav>
                                        <p:tav tm="100000">
                                          <p:val>
                                            <p:strVal val="#ppt_x"/>
                                          </p:val>
                                        </p:tav>
                                      </p:tavLst>
                                    </p:anim>
                                    <p:anim calcmode="lin" valueType="num">
                                      <p:cBhvr additive="base">
                                        <p:cTn id="12" dur="500" fill="hold"/>
                                        <p:tgtEl>
                                          <p:spTgt spid="5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fill="hold"/>
                                        <p:tgtEl>
                                          <p:spTgt spid="57"/>
                                        </p:tgtEl>
                                        <p:attrNameLst>
                                          <p:attrName>ppt_x</p:attrName>
                                        </p:attrNameLst>
                                      </p:cBhvr>
                                      <p:tavLst>
                                        <p:tav tm="0">
                                          <p:val>
                                            <p:strVal val="1+#ppt_w/2"/>
                                          </p:val>
                                        </p:tav>
                                        <p:tav tm="100000">
                                          <p:val>
                                            <p:strVal val="#ppt_x"/>
                                          </p:val>
                                        </p:tav>
                                      </p:tavLst>
                                    </p:anim>
                                    <p:anim calcmode="lin" valueType="num">
                                      <p:cBhvr additive="base">
                                        <p:cTn id="16" dur="500" fill="hold"/>
                                        <p:tgtEl>
                                          <p:spTgt spid="5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1+#ppt_w/2"/>
                                          </p:val>
                                        </p:tav>
                                        <p:tav tm="100000">
                                          <p:val>
                                            <p:strVal val="#ppt_x"/>
                                          </p:val>
                                        </p:tav>
                                      </p:tavLst>
                                    </p:anim>
                                    <p:anim calcmode="lin" valueType="num">
                                      <p:cBhvr additive="base">
                                        <p:cTn id="20" dur="500" fill="hold"/>
                                        <p:tgtEl>
                                          <p:spTgt spid="5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1+#ppt_w/2"/>
                                          </p:val>
                                        </p:tav>
                                        <p:tav tm="100000">
                                          <p:val>
                                            <p:strVal val="#ppt_x"/>
                                          </p:val>
                                        </p:tav>
                                      </p:tavLst>
                                    </p:anim>
                                    <p:anim calcmode="lin" valueType="num">
                                      <p:cBhvr additive="base">
                                        <p:cTn id="24" dur="500" fill="hold"/>
                                        <p:tgtEl>
                                          <p:spTgt spid="5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50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500" fill="hold"/>
                                        <p:tgtEl>
                                          <p:spTgt spid="61"/>
                                        </p:tgtEl>
                                        <p:attrNameLst>
                                          <p:attrName>ppt_x</p:attrName>
                                        </p:attrNameLst>
                                      </p:cBhvr>
                                      <p:tavLst>
                                        <p:tav tm="0">
                                          <p:val>
                                            <p:strVal val="1+#ppt_w/2"/>
                                          </p:val>
                                        </p:tav>
                                        <p:tav tm="100000">
                                          <p:val>
                                            <p:strVal val="#ppt_x"/>
                                          </p:val>
                                        </p:tav>
                                      </p:tavLst>
                                    </p:anim>
                                    <p:anim calcmode="lin" valueType="num">
                                      <p:cBhvr additive="base">
                                        <p:cTn id="32" dur="500" fill="hold"/>
                                        <p:tgtEl>
                                          <p:spTgt spid="6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500" fill="hold"/>
                                        <p:tgtEl>
                                          <p:spTgt spid="62"/>
                                        </p:tgtEl>
                                        <p:attrNameLst>
                                          <p:attrName>ppt_x</p:attrName>
                                        </p:attrNameLst>
                                      </p:cBhvr>
                                      <p:tavLst>
                                        <p:tav tm="0">
                                          <p:val>
                                            <p:strVal val="1+#ppt_w/2"/>
                                          </p:val>
                                        </p:tav>
                                        <p:tav tm="100000">
                                          <p:val>
                                            <p:strVal val="#ppt_x"/>
                                          </p:val>
                                        </p:tav>
                                      </p:tavLst>
                                    </p:anim>
                                    <p:anim calcmode="lin" valueType="num">
                                      <p:cBhvr additive="base">
                                        <p:cTn id="36" dur="500" fill="hold"/>
                                        <p:tgtEl>
                                          <p:spTgt spid="62"/>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100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par>
                                <p:cTn id="42" presetID="53" presetClass="entr" presetSubtype="16" fill="hold" nodeType="withEffect">
                                  <p:stCondLst>
                                    <p:cond delay="1000"/>
                                  </p:stCondLst>
                                  <p:childTnLst>
                                    <p:set>
                                      <p:cBhvr>
                                        <p:cTn id="43" dur="1" fill="hold">
                                          <p:stCondLst>
                                            <p:cond delay="0"/>
                                          </p:stCondLst>
                                        </p:cTn>
                                        <p:tgtEl>
                                          <p:spTgt spid="67"/>
                                        </p:tgtEl>
                                        <p:attrNameLst>
                                          <p:attrName>style.visibility</p:attrName>
                                        </p:attrNameLst>
                                      </p:cBhvr>
                                      <p:to>
                                        <p:strVal val="visible"/>
                                      </p:to>
                                    </p:set>
                                    <p:anim calcmode="lin" valueType="num">
                                      <p:cBhvr>
                                        <p:cTn id="44" dur="500" fill="hold"/>
                                        <p:tgtEl>
                                          <p:spTgt spid="67"/>
                                        </p:tgtEl>
                                        <p:attrNameLst>
                                          <p:attrName>ppt_w</p:attrName>
                                        </p:attrNameLst>
                                      </p:cBhvr>
                                      <p:tavLst>
                                        <p:tav tm="0">
                                          <p:val>
                                            <p:fltVal val="0"/>
                                          </p:val>
                                        </p:tav>
                                        <p:tav tm="100000">
                                          <p:val>
                                            <p:strVal val="#ppt_w"/>
                                          </p:val>
                                        </p:tav>
                                      </p:tavLst>
                                    </p:anim>
                                    <p:anim calcmode="lin" valueType="num">
                                      <p:cBhvr>
                                        <p:cTn id="45" dur="500" fill="hold"/>
                                        <p:tgtEl>
                                          <p:spTgt spid="67"/>
                                        </p:tgtEl>
                                        <p:attrNameLst>
                                          <p:attrName>ppt_h</p:attrName>
                                        </p:attrNameLst>
                                      </p:cBhvr>
                                      <p:tavLst>
                                        <p:tav tm="0">
                                          <p:val>
                                            <p:fltVal val="0"/>
                                          </p:val>
                                        </p:tav>
                                        <p:tav tm="100000">
                                          <p:val>
                                            <p:strVal val="#ppt_h"/>
                                          </p:val>
                                        </p:tav>
                                      </p:tavLst>
                                    </p:anim>
                                    <p:animEffect transition="in" filter="fade">
                                      <p:cBhvr>
                                        <p:cTn id="46" dur="500"/>
                                        <p:tgtEl>
                                          <p:spTgt spid="67"/>
                                        </p:tgtEl>
                                      </p:cBhvr>
                                    </p:animEffect>
                                  </p:childTnLst>
                                </p:cTn>
                              </p:par>
                              <p:par>
                                <p:cTn id="47" presetID="53" presetClass="entr" presetSubtype="16" fill="hold" nodeType="withEffect">
                                  <p:stCondLst>
                                    <p:cond delay="1000"/>
                                  </p:stCondLst>
                                  <p:childTnLst>
                                    <p:set>
                                      <p:cBhvr>
                                        <p:cTn id="48" dur="1" fill="hold">
                                          <p:stCondLst>
                                            <p:cond delay="0"/>
                                          </p:stCondLst>
                                        </p:cTn>
                                        <p:tgtEl>
                                          <p:spTgt spid="72"/>
                                        </p:tgtEl>
                                        <p:attrNameLst>
                                          <p:attrName>style.visibility</p:attrName>
                                        </p:attrNameLst>
                                      </p:cBhvr>
                                      <p:to>
                                        <p:strVal val="visible"/>
                                      </p:to>
                                    </p:set>
                                    <p:anim calcmode="lin" valueType="num">
                                      <p:cBhvr>
                                        <p:cTn id="49" dur="500" fill="hold"/>
                                        <p:tgtEl>
                                          <p:spTgt spid="72"/>
                                        </p:tgtEl>
                                        <p:attrNameLst>
                                          <p:attrName>ppt_w</p:attrName>
                                        </p:attrNameLst>
                                      </p:cBhvr>
                                      <p:tavLst>
                                        <p:tav tm="0">
                                          <p:val>
                                            <p:fltVal val="0"/>
                                          </p:val>
                                        </p:tav>
                                        <p:tav tm="100000">
                                          <p:val>
                                            <p:strVal val="#ppt_w"/>
                                          </p:val>
                                        </p:tav>
                                      </p:tavLst>
                                    </p:anim>
                                    <p:anim calcmode="lin" valueType="num">
                                      <p:cBhvr>
                                        <p:cTn id="50" dur="500" fill="hold"/>
                                        <p:tgtEl>
                                          <p:spTgt spid="72"/>
                                        </p:tgtEl>
                                        <p:attrNameLst>
                                          <p:attrName>ppt_h</p:attrName>
                                        </p:attrNameLst>
                                      </p:cBhvr>
                                      <p:tavLst>
                                        <p:tav tm="0">
                                          <p:val>
                                            <p:fltVal val="0"/>
                                          </p:val>
                                        </p:tav>
                                        <p:tav tm="100000">
                                          <p:val>
                                            <p:strVal val="#ppt_h"/>
                                          </p:val>
                                        </p:tav>
                                      </p:tavLst>
                                    </p:anim>
                                    <p:animEffect transition="in" filter="fade">
                                      <p:cBhvr>
                                        <p:cTn id="51" dur="500"/>
                                        <p:tgtEl>
                                          <p:spTgt spid="72"/>
                                        </p:tgtEl>
                                      </p:cBhvr>
                                    </p:animEffect>
                                  </p:childTnLst>
                                </p:cTn>
                              </p:par>
                              <p:par>
                                <p:cTn id="52" presetID="53" presetClass="entr" presetSubtype="16" fill="hold" nodeType="withEffect">
                                  <p:stCondLst>
                                    <p:cond delay="1000"/>
                                  </p:stCondLst>
                                  <p:childTnLst>
                                    <p:set>
                                      <p:cBhvr>
                                        <p:cTn id="53" dur="1" fill="hold">
                                          <p:stCondLst>
                                            <p:cond delay="0"/>
                                          </p:stCondLst>
                                        </p:cTn>
                                        <p:tgtEl>
                                          <p:spTgt spid="77"/>
                                        </p:tgtEl>
                                        <p:attrNameLst>
                                          <p:attrName>style.visibility</p:attrName>
                                        </p:attrNameLst>
                                      </p:cBhvr>
                                      <p:to>
                                        <p:strVal val="visible"/>
                                      </p:to>
                                    </p:set>
                                    <p:anim calcmode="lin" valueType="num">
                                      <p:cBhvr>
                                        <p:cTn id="54" dur="500" fill="hold"/>
                                        <p:tgtEl>
                                          <p:spTgt spid="77"/>
                                        </p:tgtEl>
                                        <p:attrNameLst>
                                          <p:attrName>ppt_w</p:attrName>
                                        </p:attrNameLst>
                                      </p:cBhvr>
                                      <p:tavLst>
                                        <p:tav tm="0">
                                          <p:val>
                                            <p:fltVal val="0"/>
                                          </p:val>
                                        </p:tav>
                                        <p:tav tm="100000">
                                          <p:val>
                                            <p:strVal val="#ppt_w"/>
                                          </p:val>
                                        </p:tav>
                                      </p:tavLst>
                                    </p:anim>
                                    <p:anim calcmode="lin" valueType="num">
                                      <p:cBhvr>
                                        <p:cTn id="55" dur="500" fill="hold"/>
                                        <p:tgtEl>
                                          <p:spTgt spid="77"/>
                                        </p:tgtEl>
                                        <p:attrNameLst>
                                          <p:attrName>ppt_h</p:attrName>
                                        </p:attrNameLst>
                                      </p:cBhvr>
                                      <p:tavLst>
                                        <p:tav tm="0">
                                          <p:val>
                                            <p:fltVal val="0"/>
                                          </p:val>
                                        </p:tav>
                                        <p:tav tm="100000">
                                          <p:val>
                                            <p:strVal val="#ppt_h"/>
                                          </p:val>
                                        </p:tav>
                                      </p:tavLst>
                                    </p:anim>
                                    <p:animEffect transition="in" filter="fade">
                                      <p:cBhvr>
                                        <p:cTn id="56" dur="500"/>
                                        <p:tgtEl>
                                          <p:spTgt spid="77"/>
                                        </p:tgtEl>
                                      </p:cBhvr>
                                    </p:animEffect>
                                  </p:childTnLst>
                                </p:cTn>
                              </p:par>
                              <p:par>
                                <p:cTn id="57" presetID="53" presetClass="entr" presetSubtype="16" fill="hold" nodeType="withEffect">
                                  <p:stCondLst>
                                    <p:cond delay="1000"/>
                                  </p:stCondLst>
                                  <p:childTnLst>
                                    <p:set>
                                      <p:cBhvr>
                                        <p:cTn id="58" dur="1" fill="hold">
                                          <p:stCondLst>
                                            <p:cond delay="0"/>
                                          </p:stCondLst>
                                        </p:cTn>
                                        <p:tgtEl>
                                          <p:spTgt spid="82"/>
                                        </p:tgtEl>
                                        <p:attrNameLst>
                                          <p:attrName>style.visibility</p:attrName>
                                        </p:attrNameLst>
                                      </p:cBhvr>
                                      <p:to>
                                        <p:strVal val="visible"/>
                                      </p:to>
                                    </p:set>
                                    <p:anim calcmode="lin" valueType="num">
                                      <p:cBhvr>
                                        <p:cTn id="59" dur="500" fill="hold"/>
                                        <p:tgtEl>
                                          <p:spTgt spid="82"/>
                                        </p:tgtEl>
                                        <p:attrNameLst>
                                          <p:attrName>ppt_w</p:attrName>
                                        </p:attrNameLst>
                                      </p:cBhvr>
                                      <p:tavLst>
                                        <p:tav tm="0">
                                          <p:val>
                                            <p:fltVal val="0"/>
                                          </p:val>
                                        </p:tav>
                                        <p:tav tm="100000">
                                          <p:val>
                                            <p:strVal val="#ppt_w"/>
                                          </p:val>
                                        </p:tav>
                                      </p:tavLst>
                                    </p:anim>
                                    <p:anim calcmode="lin" valueType="num">
                                      <p:cBhvr>
                                        <p:cTn id="60" dur="500" fill="hold"/>
                                        <p:tgtEl>
                                          <p:spTgt spid="82"/>
                                        </p:tgtEl>
                                        <p:attrNameLst>
                                          <p:attrName>ppt_h</p:attrName>
                                        </p:attrNameLst>
                                      </p:cBhvr>
                                      <p:tavLst>
                                        <p:tav tm="0">
                                          <p:val>
                                            <p:fltVal val="0"/>
                                          </p:val>
                                        </p:tav>
                                        <p:tav tm="100000">
                                          <p:val>
                                            <p:strVal val="#ppt_h"/>
                                          </p:val>
                                        </p:tav>
                                      </p:tavLst>
                                    </p:anim>
                                    <p:animEffect transition="in" filter="fade">
                                      <p:cBhvr>
                                        <p:cTn id="61" dur="500"/>
                                        <p:tgtEl>
                                          <p:spTgt spid="82"/>
                                        </p:tgtEl>
                                      </p:cBhvr>
                                    </p:animEffect>
                                  </p:childTnLst>
                                </p:cTn>
                              </p:par>
                              <p:par>
                                <p:cTn id="62" presetID="53" presetClass="entr" presetSubtype="16" fill="hold" nodeType="withEffect">
                                  <p:stCondLst>
                                    <p:cond delay="1000"/>
                                  </p:stCondLst>
                                  <p:childTnLst>
                                    <p:set>
                                      <p:cBhvr>
                                        <p:cTn id="63" dur="1" fill="hold">
                                          <p:stCondLst>
                                            <p:cond delay="0"/>
                                          </p:stCondLst>
                                        </p:cTn>
                                        <p:tgtEl>
                                          <p:spTgt spid="87"/>
                                        </p:tgtEl>
                                        <p:attrNameLst>
                                          <p:attrName>style.visibility</p:attrName>
                                        </p:attrNameLst>
                                      </p:cBhvr>
                                      <p:to>
                                        <p:strVal val="visible"/>
                                      </p:to>
                                    </p:set>
                                    <p:anim calcmode="lin" valueType="num">
                                      <p:cBhvr>
                                        <p:cTn id="64" dur="500" fill="hold"/>
                                        <p:tgtEl>
                                          <p:spTgt spid="87"/>
                                        </p:tgtEl>
                                        <p:attrNameLst>
                                          <p:attrName>ppt_w</p:attrName>
                                        </p:attrNameLst>
                                      </p:cBhvr>
                                      <p:tavLst>
                                        <p:tav tm="0">
                                          <p:val>
                                            <p:fltVal val="0"/>
                                          </p:val>
                                        </p:tav>
                                        <p:tav tm="100000">
                                          <p:val>
                                            <p:strVal val="#ppt_w"/>
                                          </p:val>
                                        </p:tav>
                                      </p:tavLst>
                                    </p:anim>
                                    <p:anim calcmode="lin" valueType="num">
                                      <p:cBhvr>
                                        <p:cTn id="65" dur="500" fill="hold"/>
                                        <p:tgtEl>
                                          <p:spTgt spid="87"/>
                                        </p:tgtEl>
                                        <p:attrNameLst>
                                          <p:attrName>ppt_h</p:attrName>
                                        </p:attrNameLst>
                                      </p:cBhvr>
                                      <p:tavLst>
                                        <p:tav tm="0">
                                          <p:val>
                                            <p:fltVal val="0"/>
                                          </p:val>
                                        </p:tav>
                                        <p:tav tm="100000">
                                          <p:val>
                                            <p:strVal val="#ppt_h"/>
                                          </p:val>
                                        </p:tav>
                                      </p:tavLst>
                                    </p:anim>
                                    <p:animEffect transition="in" filter="fade">
                                      <p:cBhvr>
                                        <p:cTn id="66" dur="500"/>
                                        <p:tgtEl>
                                          <p:spTgt spid="87"/>
                                        </p:tgtEl>
                                      </p:cBhvr>
                                    </p:animEffect>
                                  </p:childTnLst>
                                </p:cTn>
                              </p:par>
                              <p:par>
                                <p:cTn id="67" presetID="53" presetClass="entr" presetSubtype="16" fill="hold" grpId="0" nodeType="withEffect">
                                  <p:stCondLst>
                                    <p:cond delay="1000"/>
                                  </p:stCondLst>
                                  <p:childTnLst>
                                    <p:set>
                                      <p:cBhvr>
                                        <p:cTn id="68" dur="1" fill="hold">
                                          <p:stCondLst>
                                            <p:cond delay="0"/>
                                          </p:stCondLst>
                                        </p:cTn>
                                        <p:tgtEl>
                                          <p:spTgt spid="93"/>
                                        </p:tgtEl>
                                        <p:attrNameLst>
                                          <p:attrName>style.visibility</p:attrName>
                                        </p:attrNameLst>
                                      </p:cBhvr>
                                      <p:to>
                                        <p:strVal val="visible"/>
                                      </p:to>
                                    </p:set>
                                    <p:anim calcmode="lin" valueType="num">
                                      <p:cBhvr>
                                        <p:cTn id="69" dur="500" fill="hold"/>
                                        <p:tgtEl>
                                          <p:spTgt spid="93"/>
                                        </p:tgtEl>
                                        <p:attrNameLst>
                                          <p:attrName>ppt_w</p:attrName>
                                        </p:attrNameLst>
                                      </p:cBhvr>
                                      <p:tavLst>
                                        <p:tav tm="0">
                                          <p:val>
                                            <p:fltVal val="0"/>
                                          </p:val>
                                        </p:tav>
                                        <p:tav tm="100000">
                                          <p:val>
                                            <p:strVal val="#ppt_w"/>
                                          </p:val>
                                        </p:tav>
                                      </p:tavLst>
                                    </p:anim>
                                    <p:anim calcmode="lin" valueType="num">
                                      <p:cBhvr>
                                        <p:cTn id="70" dur="500" fill="hold"/>
                                        <p:tgtEl>
                                          <p:spTgt spid="93"/>
                                        </p:tgtEl>
                                        <p:attrNameLst>
                                          <p:attrName>ppt_h</p:attrName>
                                        </p:attrNameLst>
                                      </p:cBhvr>
                                      <p:tavLst>
                                        <p:tav tm="0">
                                          <p:val>
                                            <p:fltVal val="0"/>
                                          </p:val>
                                        </p:tav>
                                        <p:tav tm="100000">
                                          <p:val>
                                            <p:strVal val="#ppt_h"/>
                                          </p:val>
                                        </p:tav>
                                      </p:tavLst>
                                    </p:anim>
                                    <p:animEffect transition="in" filter="fade">
                                      <p:cBhvr>
                                        <p:cTn id="71" dur="500"/>
                                        <p:tgtEl>
                                          <p:spTgt spid="93"/>
                                        </p:tgtEl>
                                      </p:cBhvr>
                                    </p:animEffect>
                                  </p:childTnLst>
                                </p:cTn>
                              </p:par>
                              <p:par>
                                <p:cTn id="72" presetID="53" presetClass="entr" presetSubtype="16" fill="hold" grpId="0" nodeType="withEffect">
                                  <p:stCondLst>
                                    <p:cond delay="1000"/>
                                  </p:stCondLst>
                                  <p:childTnLst>
                                    <p:set>
                                      <p:cBhvr>
                                        <p:cTn id="73" dur="1" fill="hold">
                                          <p:stCondLst>
                                            <p:cond delay="0"/>
                                          </p:stCondLst>
                                        </p:cTn>
                                        <p:tgtEl>
                                          <p:spTgt spid="94"/>
                                        </p:tgtEl>
                                        <p:attrNameLst>
                                          <p:attrName>style.visibility</p:attrName>
                                        </p:attrNameLst>
                                      </p:cBhvr>
                                      <p:to>
                                        <p:strVal val="visible"/>
                                      </p:to>
                                    </p:set>
                                    <p:anim calcmode="lin" valueType="num">
                                      <p:cBhvr>
                                        <p:cTn id="74" dur="500" fill="hold"/>
                                        <p:tgtEl>
                                          <p:spTgt spid="94"/>
                                        </p:tgtEl>
                                        <p:attrNameLst>
                                          <p:attrName>ppt_w</p:attrName>
                                        </p:attrNameLst>
                                      </p:cBhvr>
                                      <p:tavLst>
                                        <p:tav tm="0">
                                          <p:val>
                                            <p:fltVal val="0"/>
                                          </p:val>
                                        </p:tav>
                                        <p:tav tm="100000">
                                          <p:val>
                                            <p:strVal val="#ppt_w"/>
                                          </p:val>
                                        </p:tav>
                                      </p:tavLst>
                                    </p:anim>
                                    <p:anim calcmode="lin" valueType="num">
                                      <p:cBhvr>
                                        <p:cTn id="75" dur="500" fill="hold"/>
                                        <p:tgtEl>
                                          <p:spTgt spid="94"/>
                                        </p:tgtEl>
                                        <p:attrNameLst>
                                          <p:attrName>ppt_h</p:attrName>
                                        </p:attrNameLst>
                                      </p:cBhvr>
                                      <p:tavLst>
                                        <p:tav tm="0">
                                          <p:val>
                                            <p:fltVal val="0"/>
                                          </p:val>
                                        </p:tav>
                                        <p:tav tm="100000">
                                          <p:val>
                                            <p:strVal val="#ppt_h"/>
                                          </p:val>
                                        </p:tav>
                                      </p:tavLst>
                                    </p:anim>
                                    <p:animEffect transition="in" filter="fade">
                                      <p:cBhvr>
                                        <p:cTn id="76" dur="500"/>
                                        <p:tgtEl>
                                          <p:spTgt spid="94"/>
                                        </p:tgtEl>
                                      </p:cBhvr>
                                    </p:animEffect>
                                  </p:childTnLst>
                                </p:cTn>
                              </p:par>
                              <p:par>
                                <p:cTn id="77" presetID="53" presetClass="entr" presetSubtype="16" fill="hold" grpId="0" nodeType="withEffect">
                                  <p:stCondLst>
                                    <p:cond delay="100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Effect transition="in" filter="fade">
                                      <p:cBhvr>
                                        <p:cTn id="81" dur="500"/>
                                        <p:tgtEl>
                                          <p:spTgt spid="95"/>
                                        </p:tgtEl>
                                      </p:cBhvr>
                                    </p:animEffect>
                                  </p:childTnLst>
                                </p:cTn>
                              </p:par>
                              <p:par>
                                <p:cTn id="82" presetID="53" presetClass="entr" presetSubtype="16" fill="hold" grpId="0" nodeType="withEffect">
                                  <p:stCondLst>
                                    <p:cond delay="1000"/>
                                  </p:stCondLst>
                                  <p:childTnLst>
                                    <p:set>
                                      <p:cBhvr>
                                        <p:cTn id="83" dur="1" fill="hold">
                                          <p:stCondLst>
                                            <p:cond delay="0"/>
                                          </p:stCondLst>
                                        </p:cTn>
                                        <p:tgtEl>
                                          <p:spTgt spid="96"/>
                                        </p:tgtEl>
                                        <p:attrNameLst>
                                          <p:attrName>style.visibility</p:attrName>
                                        </p:attrNameLst>
                                      </p:cBhvr>
                                      <p:to>
                                        <p:strVal val="visible"/>
                                      </p:to>
                                    </p:set>
                                    <p:anim calcmode="lin" valueType="num">
                                      <p:cBhvr>
                                        <p:cTn id="84" dur="500" fill="hold"/>
                                        <p:tgtEl>
                                          <p:spTgt spid="96"/>
                                        </p:tgtEl>
                                        <p:attrNameLst>
                                          <p:attrName>ppt_w</p:attrName>
                                        </p:attrNameLst>
                                      </p:cBhvr>
                                      <p:tavLst>
                                        <p:tav tm="0">
                                          <p:val>
                                            <p:fltVal val="0"/>
                                          </p:val>
                                        </p:tav>
                                        <p:tav tm="100000">
                                          <p:val>
                                            <p:strVal val="#ppt_w"/>
                                          </p:val>
                                        </p:tav>
                                      </p:tavLst>
                                    </p:anim>
                                    <p:anim calcmode="lin" valueType="num">
                                      <p:cBhvr>
                                        <p:cTn id="85" dur="500" fill="hold"/>
                                        <p:tgtEl>
                                          <p:spTgt spid="96"/>
                                        </p:tgtEl>
                                        <p:attrNameLst>
                                          <p:attrName>ppt_h</p:attrName>
                                        </p:attrNameLst>
                                      </p:cBhvr>
                                      <p:tavLst>
                                        <p:tav tm="0">
                                          <p:val>
                                            <p:fltVal val="0"/>
                                          </p:val>
                                        </p:tav>
                                        <p:tav tm="100000">
                                          <p:val>
                                            <p:strVal val="#ppt_h"/>
                                          </p:val>
                                        </p:tav>
                                      </p:tavLst>
                                    </p:anim>
                                    <p:animEffect transition="in" filter="fade">
                                      <p:cBhvr>
                                        <p:cTn id="86" dur="500"/>
                                        <p:tgtEl>
                                          <p:spTgt spid="96"/>
                                        </p:tgtEl>
                                      </p:cBhvr>
                                    </p:animEffect>
                                  </p:childTnLst>
                                </p:cTn>
                              </p:par>
                              <p:par>
                                <p:cTn id="87" presetID="53" presetClass="entr" presetSubtype="16" fill="hold" grpId="0" nodeType="withEffect">
                                  <p:stCondLst>
                                    <p:cond delay="1000"/>
                                  </p:stCondLst>
                                  <p:childTnLst>
                                    <p:set>
                                      <p:cBhvr>
                                        <p:cTn id="88" dur="1" fill="hold">
                                          <p:stCondLst>
                                            <p:cond delay="0"/>
                                          </p:stCondLst>
                                        </p:cTn>
                                        <p:tgtEl>
                                          <p:spTgt spid="97"/>
                                        </p:tgtEl>
                                        <p:attrNameLst>
                                          <p:attrName>style.visibility</p:attrName>
                                        </p:attrNameLst>
                                      </p:cBhvr>
                                      <p:to>
                                        <p:strVal val="visible"/>
                                      </p:to>
                                    </p:set>
                                    <p:anim calcmode="lin" valueType="num">
                                      <p:cBhvr>
                                        <p:cTn id="89" dur="500" fill="hold"/>
                                        <p:tgtEl>
                                          <p:spTgt spid="97"/>
                                        </p:tgtEl>
                                        <p:attrNameLst>
                                          <p:attrName>ppt_w</p:attrName>
                                        </p:attrNameLst>
                                      </p:cBhvr>
                                      <p:tavLst>
                                        <p:tav tm="0">
                                          <p:val>
                                            <p:fltVal val="0"/>
                                          </p:val>
                                        </p:tav>
                                        <p:tav tm="100000">
                                          <p:val>
                                            <p:strVal val="#ppt_w"/>
                                          </p:val>
                                        </p:tav>
                                      </p:tavLst>
                                    </p:anim>
                                    <p:anim calcmode="lin" valueType="num">
                                      <p:cBhvr>
                                        <p:cTn id="90" dur="500" fill="hold"/>
                                        <p:tgtEl>
                                          <p:spTgt spid="97"/>
                                        </p:tgtEl>
                                        <p:attrNameLst>
                                          <p:attrName>ppt_h</p:attrName>
                                        </p:attrNameLst>
                                      </p:cBhvr>
                                      <p:tavLst>
                                        <p:tav tm="0">
                                          <p:val>
                                            <p:fltVal val="0"/>
                                          </p:val>
                                        </p:tav>
                                        <p:tav tm="100000">
                                          <p:val>
                                            <p:strVal val="#ppt_h"/>
                                          </p:val>
                                        </p:tav>
                                      </p:tavLst>
                                    </p:anim>
                                    <p:animEffect transition="in" filter="fade">
                                      <p:cBhvr>
                                        <p:cTn id="91" dur="500"/>
                                        <p:tgtEl>
                                          <p:spTgt spid="97"/>
                                        </p:tgtEl>
                                      </p:cBhvr>
                                    </p:animEffect>
                                  </p:childTnLst>
                                </p:cTn>
                              </p:par>
                            </p:childTnLst>
                          </p:cTn>
                        </p:par>
                        <p:par>
                          <p:cTn id="92" fill="hold">
                            <p:stCondLst>
                              <p:cond delay="1500"/>
                            </p:stCondLst>
                            <p:childTnLst>
                              <p:par>
                                <p:cTn id="93" presetID="42" presetClass="entr" presetSubtype="0" fill="hold" grpId="0" nodeType="afterEffect">
                                  <p:stCondLst>
                                    <p:cond delay="0"/>
                                  </p:stCondLst>
                                  <p:childTnLst>
                                    <p:set>
                                      <p:cBhvr>
                                        <p:cTn id="94" dur="1" fill="hold">
                                          <p:stCondLst>
                                            <p:cond delay="0"/>
                                          </p:stCondLst>
                                        </p:cTn>
                                        <p:tgtEl>
                                          <p:spTgt spid="92"/>
                                        </p:tgtEl>
                                        <p:attrNameLst>
                                          <p:attrName>style.visibility</p:attrName>
                                        </p:attrNameLst>
                                      </p:cBhvr>
                                      <p:to>
                                        <p:strVal val="visible"/>
                                      </p:to>
                                    </p:set>
                                    <p:animEffect transition="in" filter="fade">
                                      <p:cBhvr>
                                        <p:cTn id="95" dur="1000"/>
                                        <p:tgtEl>
                                          <p:spTgt spid="92"/>
                                        </p:tgtEl>
                                      </p:cBhvr>
                                    </p:animEffect>
                                    <p:anim calcmode="lin" valueType="num">
                                      <p:cBhvr>
                                        <p:cTn id="96" dur="1000" fill="hold"/>
                                        <p:tgtEl>
                                          <p:spTgt spid="92"/>
                                        </p:tgtEl>
                                        <p:attrNameLst>
                                          <p:attrName>ppt_x</p:attrName>
                                        </p:attrNameLst>
                                      </p:cBhvr>
                                      <p:tavLst>
                                        <p:tav tm="0">
                                          <p:val>
                                            <p:strVal val="#ppt_x"/>
                                          </p:val>
                                        </p:tav>
                                        <p:tav tm="100000">
                                          <p:val>
                                            <p:strVal val="#ppt_x"/>
                                          </p:val>
                                        </p:tav>
                                      </p:tavLst>
                                    </p:anim>
                                    <p:anim calcmode="lin" valueType="num">
                                      <p:cBhvr>
                                        <p:cTn id="97"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p:bldP spid="57" grpId="0"/>
      <p:bldP spid="58" grpId="0"/>
      <p:bldP spid="59" grpId="0" animBg="1"/>
      <p:bldP spid="61" grpId="0"/>
      <p:bldP spid="62" grpId="0"/>
      <p:bldP spid="92" grpId="0"/>
      <p:bldP spid="93" grpId="0"/>
      <p:bldP spid="94" grpId="0"/>
      <p:bldP spid="95" grpId="0"/>
      <p:bldP spid="96" grpId="0"/>
      <p:bldP spid="9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44661" y="3161636"/>
            <a:ext cx="8908670"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116516" y="3077793"/>
            <a:ext cx="161976" cy="161976"/>
            <a:chOff x="3793331" y="2276872"/>
            <a:chExt cx="216024" cy="216024"/>
          </a:xfrm>
          <a:solidFill>
            <a:srgbClr val="2C3637"/>
          </a:solidFill>
        </p:grpSpPr>
        <p:sp>
          <p:nvSpPr>
            <p:cNvPr id="4" name="椭圆 3"/>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 name="椭圆 4"/>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6" name="组合 5"/>
          <p:cNvGrpSpPr/>
          <p:nvPr/>
        </p:nvGrpSpPr>
        <p:grpSpPr>
          <a:xfrm>
            <a:off x="2196355" y="3077793"/>
            <a:ext cx="161976" cy="161976"/>
            <a:chOff x="3793331" y="2276872"/>
            <a:chExt cx="216024" cy="216024"/>
          </a:xfrm>
          <a:solidFill>
            <a:srgbClr val="2C3637"/>
          </a:solidFill>
        </p:grpSpPr>
        <p:sp>
          <p:nvSpPr>
            <p:cNvPr id="7" name="椭圆 6"/>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8" name="椭圆 7"/>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9" name="组合 8"/>
          <p:cNvGrpSpPr/>
          <p:nvPr/>
        </p:nvGrpSpPr>
        <p:grpSpPr>
          <a:xfrm>
            <a:off x="3330185" y="3077793"/>
            <a:ext cx="161976" cy="161976"/>
            <a:chOff x="3793331" y="2276872"/>
            <a:chExt cx="216024" cy="216024"/>
          </a:xfrm>
          <a:solidFill>
            <a:srgbClr val="2C3637"/>
          </a:solidFill>
        </p:grpSpPr>
        <p:sp>
          <p:nvSpPr>
            <p:cNvPr id="10" name="椭圆 9"/>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1" name="椭圆 10"/>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2" name="组合 11"/>
          <p:cNvGrpSpPr/>
          <p:nvPr/>
        </p:nvGrpSpPr>
        <p:grpSpPr>
          <a:xfrm>
            <a:off x="4464016" y="3077793"/>
            <a:ext cx="161976" cy="161976"/>
            <a:chOff x="3793331" y="2276872"/>
            <a:chExt cx="216024" cy="216024"/>
          </a:xfrm>
          <a:solidFill>
            <a:srgbClr val="2C3637"/>
          </a:solidFill>
        </p:grpSpPr>
        <p:sp>
          <p:nvSpPr>
            <p:cNvPr id="13" name="椭圆 12"/>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4" name="椭圆 13"/>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5" name="组合 14"/>
          <p:cNvGrpSpPr/>
          <p:nvPr/>
        </p:nvGrpSpPr>
        <p:grpSpPr>
          <a:xfrm>
            <a:off x="5597846" y="3050797"/>
            <a:ext cx="215968" cy="215968"/>
            <a:chOff x="3793331" y="2276872"/>
            <a:chExt cx="216024" cy="216024"/>
          </a:xfrm>
          <a:solidFill>
            <a:srgbClr val="2C3637"/>
          </a:solidFill>
        </p:grpSpPr>
        <p:sp>
          <p:nvSpPr>
            <p:cNvPr id="16" name="椭圆 15"/>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7" name="椭圆 16"/>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8" name="组合 17"/>
          <p:cNvGrpSpPr/>
          <p:nvPr/>
        </p:nvGrpSpPr>
        <p:grpSpPr>
          <a:xfrm>
            <a:off x="6731677" y="3077793"/>
            <a:ext cx="161976" cy="161976"/>
            <a:chOff x="3793331" y="2276872"/>
            <a:chExt cx="216024" cy="216024"/>
          </a:xfrm>
          <a:solidFill>
            <a:srgbClr val="2C3637"/>
          </a:solidFill>
        </p:grpSpPr>
        <p:sp>
          <p:nvSpPr>
            <p:cNvPr id="19" name="椭圆 18"/>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椭圆 19"/>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21" name="组合 20"/>
          <p:cNvGrpSpPr/>
          <p:nvPr/>
        </p:nvGrpSpPr>
        <p:grpSpPr>
          <a:xfrm>
            <a:off x="7865508" y="3077793"/>
            <a:ext cx="161976" cy="161976"/>
            <a:chOff x="3793331" y="2276872"/>
            <a:chExt cx="216024" cy="216024"/>
          </a:xfrm>
          <a:solidFill>
            <a:srgbClr val="2C3637"/>
          </a:solidFill>
        </p:grpSpPr>
        <p:sp>
          <p:nvSpPr>
            <p:cNvPr id="22" name="椭圆 21"/>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3" name="椭圆 22"/>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24" name="标题 4"/>
          <p:cNvSpPr txBox="1">
            <a:spLocks/>
          </p:cNvSpPr>
          <p:nvPr/>
        </p:nvSpPr>
        <p:spPr>
          <a:xfrm>
            <a:off x="630588" y="3377604"/>
            <a:ext cx="102584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2005.9.10</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公司成立</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标题 4"/>
          <p:cNvSpPr txBox="1">
            <a:spLocks/>
          </p:cNvSpPr>
          <p:nvPr/>
        </p:nvSpPr>
        <p:spPr>
          <a:xfrm>
            <a:off x="1737423" y="3485588"/>
            <a:ext cx="110683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2007.5.19</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公司公开募股成立全资公司</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标题 4"/>
          <p:cNvSpPr txBox="1">
            <a:spLocks/>
          </p:cNvSpPr>
          <p:nvPr/>
        </p:nvSpPr>
        <p:spPr>
          <a:xfrm>
            <a:off x="2952242" y="3485588"/>
            <a:ext cx="97185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2009.8.29</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公司收购七点公司</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标题 4"/>
          <p:cNvSpPr txBox="1">
            <a:spLocks/>
          </p:cNvSpPr>
          <p:nvPr/>
        </p:nvSpPr>
        <p:spPr>
          <a:xfrm>
            <a:off x="4031503" y="3485588"/>
            <a:ext cx="1026424"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2014.3.15</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公司总市值超</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亿</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标题 4"/>
          <p:cNvSpPr txBox="1">
            <a:spLocks/>
          </p:cNvSpPr>
          <p:nvPr/>
        </p:nvSpPr>
        <p:spPr>
          <a:xfrm>
            <a:off x="5057927" y="3485588"/>
            <a:ext cx="129580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rgbClr val="C00000"/>
                </a:solidFill>
                <a:latin typeface="微软雅黑" panose="020B0503020204020204" pitchFamily="34" charset="-122"/>
                <a:ea typeface="微软雅黑" panose="020B0503020204020204" pitchFamily="34" charset="-122"/>
              </a:rPr>
              <a:t>2016.1.15</a:t>
            </a:r>
          </a:p>
          <a:p>
            <a:r>
              <a:rPr lang="zh-CN" altLang="en-US" sz="1350" b="1" dirty="0">
                <a:solidFill>
                  <a:srgbClr val="C00000"/>
                </a:solidFill>
                <a:latin typeface="微软雅黑" panose="020B0503020204020204" pitchFamily="34" charset="-122"/>
                <a:ea typeface="微软雅黑" panose="020B0503020204020204" pitchFamily="34" charset="-122"/>
              </a:rPr>
              <a:t>公司公开融资</a:t>
            </a:r>
            <a:endParaRPr lang="en-US" altLang="zh-CN" sz="1350" b="1" dirty="0">
              <a:solidFill>
                <a:srgbClr val="C00000"/>
              </a:solidFill>
              <a:latin typeface="微软雅黑" panose="020B0503020204020204" pitchFamily="34" charset="-122"/>
              <a:ea typeface="微软雅黑" panose="020B0503020204020204" pitchFamily="34" charset="-122"/>
            </a:endParaRPr>
          </a:p>
          <a:p>
            <a:r>
              <a:rPr lang="zh-CN" altLang="en-US" sz="1350" b="1" dirty="0">
                <a:solidFill>
                  <a:srgbClr val="C00000"/>
                </a:solidFill>
                <a:latin typeface="微软雅黑" panose="020B0503020204020204" pitchFamily="34" charset="-122"/>
                <a:ea typeface="微软雅黑" panose="020B0503020204020204" pitchFamily="34" charset="-122"/>
              </a:rPr>
              <a:t>计划上市</a:t>
            </a:r>
            <a:endParaRPr lang="zh-CN" altLang="en-US" sz="1050" b="1" dirty="0">
              <a:solidFill>
                <a:srgbClr val="C00000"/>
              </a:solidFill>
              <a:latin typeface="微软雅黑" panose="020B0503020204020204" pitchFamily="34" charset="-122"/>
              <a:ea typeface="微软雅黑" panose="020B0503020204020204" pitchFamily="34" charset="-122"/>
            </a:endParaRPr>
          </a:p>
        </p:txBody>
      </p:sp>
      <p:sp>
        <p:nvSpPr>
          <p:cNvPr id="29" name="标题 4"/>
          <p:cNvSpPr txBox="1">
            <a:spLocks/>
          </p:cNvSpPr>
          <p:nvPr/>
        </p:nvSpPr>
        <p:spPr>
          <a:xfrm>
            <a:off x="6245750" y="3485588"/>
            <a:ext cx="1133831"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2016.5.1</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公司将计划进军房地产</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标题 4"/>
          <p:cNvSpPr txBox="1">
            <a:spLocks/>
          </p:cNvSpPr>
          <p:nvPr/>
        </p:nvSpPr>
        <p:spPr>
          <a:xfrm>
            <a:off x="7433573" y="3539580"/>
            <a:ext cx="1079839" cy="24357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2017.1.10</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公司将开发首个工业区</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3674527" y="1503657"/>
            <a:ext cx="4029006" cy="1444997"/>
            <a:chOff x="5130397" y="1052736"/>
            <a:chExt cx="4968552" cy="1927164"/>
          </a:xfrm>
          <a:solidFill>
            <a:srgbClr val="C00000"/>
          </a:solidFill>
        </p:grpSpPr>
        <p:sp>
          <p:nvSpPr>
            <p:cNvPr id="32" name="圆角矩形 31"/>
            <p:cNvSpPr/>
            <p:nvPr/>
          </p:nvSpPr>
          <p:spPr>
            <a:xfrm>
              <a:off x="5130397" y="1052736"/>
              <a:ext cx="4968552" cy="16561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等腰三角形 32"/>
            <p:cNvSpPr/>
            <p:nvPr/>
          </p:nvSpPr>
          <p:spPr>
            <a:xfrm rot="10800000">
              <a:off x="7465738" y="2691868"/>
              <a:ext cx="334117"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34" name="矩形 47"/>
          <p:cNvSpPr>
            <a:spLocks noChangeArrowheads="1"/>
          </p:cNvSpPr>
          <p:nvPr/>
        </p:nvSpPr>
        <p:spPr bwMode="auto">
          <a:xfrm>
            <a:off x="4238973" y="1847576"/>
            <a:ext cx="3140608" cy="68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rPr>
              <a:t>右键点击图片选择设置图片格式可直接替换图片。您的内容打在这里，或者通过复制您的文本后，在此框中选择粘贴，并选择只保留文字。</a:t>
            </a:r>
            <a:endPar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35" name="矩形 3"/>
          <p:cNvSpPr>
            <a:spLocks noChangeArrowheads="1"/>
          </p:cNvSpPr>
          <p:nvPr/>
        </p:nvSpPr>
        <p:spPr bwMode="auto">
          <a:xfrm>
            <a:off x="4251362" y="1595870"/>
            <a:ext cx="623209" cy="20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a:spcBef>
                <a:spcPct val="0"/>
              </a:spcBef>
              <a:buFont typeface="Arial" charset="0"/>
              <a:buNone/>
            </a:pPr>
            <a:r>
              <a:rPr lang="zh-CN" altLang="en-US" sz="1012"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公司简介</a:t>
            </a:r>
          </a:p>
        </p:txBody>
      </p:sp>
      <p:grpSp>
        <p:nvGrpSpPr>
          <p:cNvPr id="36" name="组合 35"/>
          <p:cNvGrpSpPr/>
          <p:nvPr/>
        </p:nvGrpSpPr>
        <p:grpSpPr>
          <a:xfrm>
            <a:off x="1170508" y="4797165"/>
            <a:ext cx="1889718" cy="215968"/>
            <a:chOff x="913011" y="5805264"/>
            <a:chExt cx="2520280" cy="288032"/>
          </a:xfrm>
          <a:solidFill>
            <a:srgbClr val="C00000"/>
          </a:solidFill>
        </p:grpSpPr>
        <p:sp>
          <p:nvSpPr>
            <p:cNvPr id="37" name="圆角矩形 36"/>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cxnSp>
          <p:nvCxnSpPr>
            <p:cNvPr id="38" name="直接连接符 37"/>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9" name="矩形 3"/>
          <p:cNvSpPr>
            <a:spLocks noChangeArrowheads="1"/>
          </p:cNvSpPr>
          <p:nvPr/>
        </p:nvSpPr>
        <p:spPr bwMode="auto">
          <a:xfrm>
            <a:off x="1440468" y="4799673"/>
            <a:ext cx="1296886" cy="213503"/>
          </a:xfrm>
          <a:prstGeom prst="rect">
            <a:avLst/>
          </a:prstGeom>
          <a:noFill/>
          <a:ln w="9525">
            <a:noFill/>
            <a:miter lim="800000"/>
            <a:headEnd/>
            <a:tailEnd/>
          </a:ln>
          <a:extLst/>
        </p:spPr>
        <p:txBody>
          <a:bodyPr wrap="square" lIns="51416" tIns="25709" rIns="51416" bIns="25709">
            <a:spAutoFit/>
          </a:bodyPr>
          <a:lstStyle/>
          <a:p>
            <a:pPr algn="ctr">
              <a:spcBef>
                <a:spcPct val="0"/>
              </a:spcBef>
              <a:buFont typeface="Arial" charset="0"/>
              <a:buNone/>
            </a:pPr>
            <a:r>
              <a:rPr lang="zh-CN" altLang="en-US" sz="105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十年史诗历程</a:t>
            </a:r>
          </a:p>
        </p:txBody>
      </p:sp>
      <p:grpSp>
        <p:nvGrpSpPr>
          <p:cNvPr id="40" name="组合 39"/>
          <p:cNvGrpSpPr/>
          <p:nvPr/>
        </p:nvGrpSpPr>
        <p:grpSpPr>
          <a:xfrm>
            <a:off x="3654137" y="4797165"/>
            <a:ext cx="1889718" cy="215968"/>
            <a:chOff x="913011" y="5805264"/>
            <a:chExt cx="2520280" cy="288032"/>
          </a:xfrm>
          <a:solidFill>
            <a:srgbClr val="C00000"/>
          </a:solidFill>
        </p:grpSpPr>
        <p:sp>
          <p:nvSpPr>
            <p:cNvPr id="41" name="圆角矩形 40"/>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cxnSp>
          <p:nvCxnSpPr>
            <p:cNvPr id="42" name="直接连接符 41"/>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3" name="矩形 3"/>
          <p:cNvSpPr>
            <a:spLocks noChangeArrowheads="1"/>
          </p:cNvSpPr>
          <p:nvPr/>
        </p:nvSpPr>
        <p:spPr bwMode="auto">
          <a:xfrm>
            <a:off x="3924097" y="4799673"/>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gn="ctr">
              <a:spcBef>
                <a:spcPct val="0"/>
              </a:spcBef>
              <a:buFont typeface="Arial" charset="0"/>
              <a:buNone/>
            </a:pPr>
            <a:r>
              <a:rPr lang="zh-CN" altLang="en-US" sz="105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十年风云典范</a:t>
            </a:r>
          </a:p>
        </p:txBody>
      </p:sp>
      <p:grpSp>
        <p:nvGrpSpPr>
          <p:cNvPr id="44" name="组合 43"/>
          <p:cNvGrpSpPr/>
          <p:nvPr/>
        </p:nvGrpSpPr>
        <p:grpSpPr>
          <a:xfrm>
            <a:off x="6191758" y="4797165"/>
            <a:ext cx="1889718" cy="215968"/>
            <a:chOff x="913011" y="5805264"/>
            <a:chExt cx="2520280" cy="288032"/>
          </a:xfrm>
          <a:solidFill>
            <a:srgbClr val="C00000"/>
          </a:solidFill>
        </p:grpSpPr>
        <p:sp>
          <p:nvSpPr>
            <p:cNvPr id="45" name="圆角矩形 44"/>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cxnSp>
          <p:nvCxnSpPr>
            <p:cNvPr id="46" name="直接连接符 45"/>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7" name="矩形 3"/>
          <p:cNvSpPr>
            <a:spLocks noChangeArrowheads="1"/>
          </p:cNvSpPr>
          <p:nvPr/>
        </p:nvSpPr>
        <p:spPr bwMode="auto">
          <a:xfrm>
            <a:off x="6461718" y="4799673"/>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gn="ctr">
              <a:spcBef>
                <a:spcPct val="0"/>
              </a:spcBef>
              <a:buFont typeface="Arial" charset="0"/>
              <a:buNone/>
            </a:pPr>
            <a:r>
              <a:rPr lang="zh-CN" altLang="en-US" sz="105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十年见证实力</a:t>
            </a:r>
          </a:p>
        </p:txBody>
      </p:sp>
      <p:sp>
        <p:nvSpPr>
          <p:cNvPr id="48" name="圆角矩形 47"/>
          <p:cNvSpPr/>
          <p:nvPr/>
        </p:nvSpPr>
        <p:spPr>
          <a:xfrm>
            <a:off x="-179291" y="1406145"/>
            <a:ext cx="1295807" cy="2760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圆角矩形 48"/>
          <p:cNvSpPr/>
          <p:nvPr/>
        </p:nvSpPr>
        <p:spPr>
          <a:xfrm>
            <a:off x="-287273" y="1693509"/>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0" name="标题 4"/>
          <p:cNvSpPr txBox="1">
            <a:spLocks/>
          </p:cNvSpPr>
          <p:nvPr/>
        </p:nvSpPr>
        <p:spPr>
          <a:xfrm>
            <a:off x="36678" y="1422063"/>
            <a:ext cx="917862"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solidFill>
                <a:latin typeface="微软雅黑" panose="020B0503020204020204" pitchFamily="34" charset="-122"/>
                <a:ea typeface="微软雅黑" panose="020B0503020204020204" pitchFamily="34" charset="-122"/>
              </a:rPr>
              <a:t>我们是谁</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36678" y="169350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我们要做什么</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287274" y="1926348"/>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3" name="标题 4"/>
          <p:cNvSpPr txBox="1">
            <a:spLocks/>
          </p:cNvSpPr>
          <p:nvPr/>
        </p:nvSpPr>
        <p:spPr>
          <a:xfrm>
            <a:off x="36678" y="192634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我们怎么做</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287274" y="2158181"/>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5" name="标题 4"/>
          <p:cNvSpPr txBox="1">
            <a:spLocks/>
          </p:cNvSpPr>
          <p:nvPr/>
        </p:nvSpPr>
        <p:spPr>
          <a:xfrm>
            <a:off x="36678" y="215818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未来计划</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287274" y="2387725"/>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7" name="标题 4"/>
          <p:cNvSpPr txBox="1">
            <a:spLocks/>
          </p:cNvSpPr>
          <p:nvPr/>
        </p:nvSpPr>
        <p:spPr>
          <a:xfrm>
            <a:off x="36678" y="238772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财务与融资</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53" presetClass="entr" presetSubtype="16"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par>
                                <p:cTn id="13" presetID="53" presetClass="entr" presetSubtype="16"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par>
                                <p:cTn id="18" presetID="53" presetClass="entr" presetSubtype="16" fill="hold"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par>
                                <p:cTn id="23" presetID="53" presetClass="entr" presetSubtype="16" fill="hold" nodeType="withEffect">
                                  <p:stCondLst>
                                    <p:cond delay="5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par>
                                <p:cTn id="28" presetID="53" presetClass="entr" presetSubtype="16"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par>
                                <p:cTn id="33" presetID="53" presetClass="entr" presetSubtype="16" fill="hold" nodeType="withEffect">
                                  <p:stCondLst>
                                    <p:cond delay="5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53" presetClass="entr" presetSubtype="16" fill="hold" nodeType="withEffect">
                                  <p:stCondLst>
                                    <p:cond delay="5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4"/>
                                        </p:tgtEl>
                                        <p:attrNameLst>
                                          <p:attrName>ppt_y</p:attrName>
                                        </p:attrNameLst>
                                      </p:cBhvr>
                                      <p:tavLst>
                                        <p:tav tm="0">
                                          <p:val>
                                            <p:strVal val="#ppt_y"/>
                                          </p:val>
                                        </p:tav>
                                        <p:tav tm="100000">
                                          <p:val>
                                            <p:strVal val="#ppt_y"/>
                                          </p:val>
                                        </p:tav>
                                      </p:tavLst>
                                    </p:anim>
                                    <p:anim calcmode="lin" valueType="num">
                                      <p:cBhvr>
                                        <p:cTn id="48"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4"/>
                                        </p:tgtEl>
                                      </p:cBhvr>
                                    </p:animEffect>
                                  </p:childTnLst>
                                </p:cTn>
                              </p:par>
                            </p:childTnLst>
                          </p:cTn>
                        </p:par>
                        <p:par>
                          <p:cTn id="51" fill="hold">
                            <p:stCondLst>
                              <p:cond delay="21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25"/>
                                        </p:tgtEl>
                                        <p:attrNameLst>
                                          <p:attrName>ppt_y</p:attrName>
                                        </p:attrNameLst>
                                      </p:cBhvr>
                                      <p:tavLst>
                                        <p:tav tm="0">
                                          <p:val>
                                            <p:strVal val="#ppt_y"/>
                                          </p:val>
                                        </p:tav>
                                        <p:tav tm="100000">
                                          <p:val>
                                            <p:strVal val="#ppt_y"/>
                                          </p:val>
                                        </p:tav>
                                      </p:tavLst>
                                    </p:anim>
                                    <p:anim calcmode="lin" valueType="num">
                                      <p:cBhvr>
                                        <p:cTn id="5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25"/>
                                        </p:tgtEl>
                                      </p:cBhvr>
                                    </p:animEffect>
                                  </p:childTnLst>
                                </p:cTn>
                              </p:par>
                            </p:childTnLst>
                          </p:cTn>
                        </p:par>
                        <p:par>
                          <p:cTn id="59" fill="hold">
                            <p:stCondLst>
                              <p:cond delay="360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26"/>
                                        </p:tgtEl>
                                        <p:attrNameLst>
                                          <p:attrName>style.visibility</p:attrName>
                                        </p:attrNameLst>
                                      </p:cBhvr>
                                      <p:to>
                                        <p:strVal val="visible"/>
                                      </p:to>
                                    </p:set>
                                    <p:anim calcmode="lin" valueType="num">
                                      <p:cBhvr>
                                        <p:cTn id="62"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26"/>
                                        </p:tgtEl>
                                        <p:attrNameLst>
                                          <p:attrName>ppt_y</p:attrName>
                                        </p:attrNameLst>
                                      </p:cBhvr>
                                      <p:tavLst>
                                        <p:tav tm="0">
                                          <p:val>
                                            <p:strVal val="#ppt_y"/>
                                          </p:val>
                                        </p:tav>
                                        <p:tav tm="100000">
                                          <p:val>
                                            <p:strVal val="#ppt_y"/>
                                          </p:val>
                                        </p:tav>
                                      </p:tavLst>
                                    </p:anim>
                                    <p:anim calcmode="lin" valueType="num">
                                      <p:cBhvr>
                                        <p:cTn id="64"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26"/>
                                        </p:tgtEl>
                                      </p:cBhvr>
                                    </p:animEffect>
                                  </p:childTnLst>
                                </p:cTn>
                              </p:par>
                            </p:childTnLst>
                          </p:cTn>
                        </p:par>
                        <p:par>
                          <p:cTn id="67" fill="hold">
                            <p:stCondLst>
                              <p:cond delay="49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27"/>
                                        </p:tgtEl>
                                        <p:attrNameLst>
                                          <p:attrName>ppt_y</p:attrName>
                                        </p:attrNameLst>
                                      </p:cBhvr>
                                      <p:tavLst>
                                        <p:tav tm="0">
                                          <p:val>
                                            <p:strVal val="#ppt_y"/>
                                          </p:val>
                                        </p:tav>
                                        <p:tav tm="100000">
                                          <p:val>
                                            <p:strVal val="#ppt_y"/>
                                          </p:val>
                                        </p:tav>
                                      </p:tavLst>
                                    </p:anim>
                                    <p:anim calcmode="lin" valueType="num">
                                      <p:cBhvr>
                                        <p:cTn id="72"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27"/>
                                        </p:tgtEl>
                                      </p:cBhvr>
                                    </p:animEffect>
                                  </p:childTnLst>
                                </p:cTn>
                              </p:par>
                            </p:childTnLst>
                          </p:cTn>
                        </p:par>
                        <p:par>
                          <p:cTn id="75" fill="hold">
                            <p:stCondLst>
                              <p:cond delay="62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28"/>
                                        </p:tgtEl>
                                        <p:attrNameLst>
                                          <p:attrName>ppt_y</p:attrName>
                                        </p:attrNameLst>
                                      </p:cBhvr>
                                      <p:tavLst>
                                        <p:tav tm="0">
                                          <p:val>
                                            <p:strVal val="#ppt_y"/>
                                          </p:val>
                                        </p:tav>
                                        <p:tav tm="100000">
                                          <p:val>
                                            <p:strVal val="#ppt_y"/>
                                          </p:val>
                                        </p:tav>
                                      </p:tavLst>
                                    </p:anim>
                                    <p:anim calcmode="lin" valueType="num">
                                      <p:cBhvr>
                                        <p:cTn id="80"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28"/>
                                        </p:tgtEl>
                                      </p:cBhvr>
                                    </p:animEffect>
                                  </p:childTnLst>
                                </p:cTn>
                              </p:par>
                            </p:childTnLst>
                          </p:cTn>
                        </p:par>
                        <p:par>
                          <p:cTn id="83" fill="hold">
                            <p:stCondLst>
                              <p:cond delay="76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29"/>
                                        </p:tgtEl>
                                        <p:attrNameLst>
                                          <p:attrName>style.visibility</p:attrName>
                                        </p:attrNameLst>
                                      </p:cBhvr>
                                      <p:to>
                                        <p:strVal val="visible"/>
                                      </p:to>
                                    </p:set>
                                    <p:anim calcmode="lin" valueType="num">
                                      <p:cBhvr>
                                        <p:cTn id="86"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29"/>
                                        </p:tgtEl>
                                        <p:attrNameLst>
                                          <p:attrName>ppt_y</p:attrName>
                                        </p:attrNameLst>
                                      </p:cBhvr>
                                      <p:tavLst>
                                        <p:tav tm="0">
                                          <p:val>
                                            <p:strVal val="#ppt_y"/>
                                          </p:val>
                                        </p:tav>
                                        <p:tav tm="100000">
                                          <p:val>
                                            <p:strVal val="#ppt_y"/>
                                          </p:val>
                                        </p:tav>
                                      </p:tavLst>
                                    </p:anim>
                                    <p:anim calcmode="lin" valueType="num">
                                      <p:cBhvr>
                                        <p:cTn id="88"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29"/>
                                        </p:tgtEl>
                                      </p:cBhvr>
                                    </p:animEffect>
                                  </p:childTnLst>
                                </p:cTn>
                              </p:par>
                            </p:childTnLst>
                          </p:cTn>
                        </p:par>
                        <p:par>
                          <p:cTn id="91" fill="hold">
                            <p:stCondLst>
                              <p:cond delay="900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30"/>
                                        </p:tgtEl>
                                        <p:attrNameLst>
                                          <p:attrName>style.visibility</p:attrName>
                                        </p:attrNameLst>
                                      </p:cBhvr>
                                      <p:to>
                                        <p:strVal val="visible"/>
                                      </p:to>
                                    </p:set>
                                    <p:anim calcmode="lin" valueType="num">
                                      <p:cBhvr>
                                        <p:cTn id="94"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30"/>
                                        </p:tgtEl>
                                        <p:attrNameLst>
                                          <p:attrName>ppt_y</p:attrName>
                                        </p:attrNameLst>
                                      </p:cBhvr>
                                      <p:tavLst>
                                        <p:tav tm="0">
                                          <p:val>
                                            <p:strVal val="#ppt_y"/>
                                          </p:val>
                                        </p:tav>
                                        <p:tav tm="100000">
                                          <p:val>
                                            <p:strVal val="#ppt_y"/>
                                          </p:val>
                                        </p:tav>
                                      </p:tavLst>
                                    </p:anim>
                                    <p:anim calcmode="lin" valueType="num">
                                      <p:cBhvr>
                                        <p:cTn id="96"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30"/>
                                        </p:tgtEl>
                                      </p:cBhvr>
                                    </p:animEffect>
                                  </p:childTnLst>
                                </p:cTn>
                              </p:par>
                            </p:childTnLst>
                          </p:cTn>
                        </p:par>
                        <p:par>
                          <p:cTn id="99" fill="hold">
                            <p:stCondLst>
                              <p:cond delay="10400"/>
                            </p:stCondLst>
                            <p:childTnLst>
                              <p:par>
                                <p:cTn id="100" presetID="42" presetClass="entr" presetSubtype="0" fill="hold" nodeType="after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1000"/>
                                        <p:tgtEl>
                                          <p:spTgt spid="31"/>
                                        </p:tgtEl>
                                      </p:cBhvr>
                                    </p:animEffect>
                                    <p:anim calcmode="lin" valueType="num">
                                      <p:cBhvr>
                                        <p:cTn id="103" dur="1000" fill="hold"/>
                                        <p:tgtEl>
                                          <p:spTgt spid="31"/>
                                        </p:tgtEl>
                                        <p:attrNameLst>
                                          <p:attrName>ppt_x</p:attrName>
                                        </p:attrNameLst>
                                      </p:cBhvr>
                                      <p:tavLst>
                                        <p:tav tm="0">
                                          <p:val>
                                            <p:strVal val="#ppt_x"/>
                                          </p:val>
                                        </p:tav>
                                        <p:tav tm="100000">
                                          <p:val>
                                            <p:strVal val="#ppt_x"/>
                                          </p:val>
                                        </p:tav>
                                      </p:tavLst>
                                    </p:anim>
                                    <p:anim calcmode="lin" valueType="num">
                                      <p:cBhvr>
                                        <p:cTn id="104" dur="1000" fill="hold"/>
                                        <p:tgtEl>
                                          <p:spTgt spid="31"/>
                                        </p:tgtEl>
                                        <p:attrNameLst>
                                          <p:attrName>ppt_y</p:attrName>
                                        </p:attrNameLst>
                                      </p:cBhvr>
                                      <p:tavLst>
                                        <p:tav tm="0">
                                          <p:val>
                                            <p:strVal val="#ppt_y+.1"/>
                                          </p:val>
                                        </p:tav>
                                        <p:tav tm="100000">
                                          <p:val>
                                            <p:strVal val="#ppt_y"/>
                                          </p:val>
                                        </p:tav>
                                      </p:tavLst>
                                    </p:anim>
                                  </p:childTnLst>
                                </p:cTn>
                              </p:par>
                            </p:childTnLst>
                          </p:cTn>
                        </p:par>
                        <p:par>
                          <p:cTn id="105" fill="hold">
                            <p:stCondLst>
                              <p:cond delay="11400"/>
                            </p:stCondLst>
                            <p:childTnLst>
                              <p:par>
                                <p:cTn id="106" presetID="22" presetClass="entr" presetSubtype="8" fill="hold" grpId="0" nodeType="after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wipe(left)">
                                      <p:cBhvr>
                                        <p:cTn id="108" dur="500"/>
                                        <p:tgtEl>
                                          <p:spTgt spid="35"/>
                                        </p:tgtEl>
                                      </p:cBhvr>
                                    </p:animEffect>
                                  </p:childTnLst>
                                </p:cTn>
                              </p:par>
                            </p:childTnLst>
                          </p:cTn>
                        </p:par>
                        <p:par>
                          <p:cTn id="109" fill="hold">
                            <p:stCondLst>
                              <p:cond delay="11900"/>
                            </p:stCondLst>
                            <p:childTnLst>
                              <p:par>
                                <p:cTn id="110" presetID="14" presetClass="entr" presetSubtype="10" fill="hold" grpId="0" nodeType="after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randombar(horizontal)">
                                      <p:cBhvr>
                                        <p:cTn id="112" dur="750"/>
                                        <p:tgtEl>
                                          <p:spTgt spid="34"/>
                                        </p:tgtEl>
                                      </p:cBhvr>
                                    </p:animEffect>
                                  </p:childTnLst>
                                </p:cTn>
                              </p:par>
                            </p:childTnLst>
                          </p:cTn>
                        </p:par>
                        <p:par>
                          <p:cTn id="113" fill="hold">
                            <p:stCondLst>
                              <p:cond delay="12650"/>
                            </p:stCondLst>
                            <p:childTnLst>
                              <p:par>
                                <p:cTn id="114" presetID="53" presetClass="entr" presetSubtype="16" fill="hold" nodeType="afterEffect">
                                  <p:stCondLst>
                                    <p:cond delay="0"/>
                                  </p:stCondLst>
                                  <p:childTnLst>
                                    <p:set>
                                      <p:cBhvr>
                                        <p:cTn id="115" dur="1" fill="hold">
                                          <p:stCondLst>
                                            <p:cond delay="0"/>
                                          </p:stCondLst>
                                        </p:cTn>
                                        <p:tgtEl>
                                          <p:spTgt spid="36"/>
                                        </p:tgtEl>
                                        <p:attrNameLst>
                                          <p:attrName>style.visibility</p:attrName>
                                        </p:attrNameLst>
                                      </p:cBhvr>
                                      <p:to>
                                        <p:strVal val="visible"/>
                                      </p:to>
                                    </p:set>
                                    <p:anim calcmode="lin" valueType="num">
                                      <p:cBhvr>
                                        <p:cTn id="116" dur="500" fill="hold"/>
                                        <p:tgtEl>
                                          <p:spTgt spid="36"/>
                                        </p:tgtEl>
                                        <p:attrNameLst>
                                          <p:attrName>ppt_w</p:attrName>
                                        </p:attrNameLst>
                                      </p:cBhvr>
                                      <p:tavLst>
                                        <p:tav tm="0">
                                          <p:val>
                                            <p:fltVal val="0"/>
                                          </p:val>
                                        </p:tav>
                                        <p:tav tm="100000">
                                          <p:val>
                                            <p:strVal val="#ppt_w"/>
                                          </p:val>
                                        </p:tav>
                                      </p:tavLst>
                                    </p:anim>
                                    <p:anim calcmode="lin" valueType="num">
                                      <p:cBhvr>
                                        <p:cTn id="117" dur="500" fill="hold"/>
                                        <p:tgtEl>
                                          <p:spTgt spid="36"/>
                                        </p:tgtEl>
                                        <p:attrNameLst>
                                          <p:attrName>ppt_h</p:attrName>
                                        </p:attrNameLst>
                                      </p:cBhvr>
                                      <p:tavLst>
                                        <p:tav tm="0">
                                          <p:val>
                                            <p:fltVal val="0"/>
                                          </p:val>
                                        </p:tav>
                                        <p:tav tm="100000">
                                          <p:val>
                                            <p:strVal val="#ppt_h"/>
                                          </p:val>
                                        </p:tav>
                                      </p:tavLst>
                                    </p:anim>
                                    <p:animEffect transition="in" filter="fade">
                                      <p:cBhvr>
                                        <p:cTn id="118" dur="500"/>
                                        <p:tgtEl>
                                          <p:spTgt spid="36"/>
                                        </p:tgtEl>
                                      </p:cBhvr>
                                    </p:animEffect>
                                  </p:childTnLst>
                                </p:cTn>
                              </p:par>
                            </p:childTnLst>
                          </p:cTn>
                        </p:par>
                        <p:par>
                          <p:cTn id="119" fill="hold">
                            <p:stCondLst>
                              <p:cond delay="13150"/>
                            </p:stCondLst>
                            <p:childTnLst>
                              <p:par>
                                <p:cTn id="120" presetID="22" presetClass="entr" presetSubtype="8" fill="hold" grpId="0" nodeType="afterEffect">
                                  <p:stCondLst>
                                    <p:cond delay="0"/>
                                  </p:stCondLst>
                                  <p:childTnLst>
                                    <p:set>
                                      <p:cBhvr>
                                        <p:cTn id="121" dur="1" fill="hold">
                                          <p:stCondLst>
                                            <p:cond delay="0"/>
                                          </p:stCondLst>
                                        </p:cTn>
                                        <p:tgtEl>
                                          <p:spTgt spid="39"/>
                                        </p:tgtEl>
                                        <p:attrNameLst>
                                          <p:attrName>style.visibility</p:attrName>
                                        </p:attrNameLst>
                                      </p:cBhvr>
                                      <p:to>
                                        <p:strVal val="visible"/>
                                      </p:to>
                                    </p:set>
                                    <p:animEffect transition="in" filter="wipe(left)">
                                      <p:cBhvr>
                                        <p:cTn id="122" dur="500"/>
                                        <p:tgtEl>
                                          <p:spTgt spid="39"/>
                                        </p:tgtEl>
                                      </p:cBhvr>
                                    </p:animEffect>
                                  </p:childTnLst>
                                </p:cTn>
                              </p:par>
                            </p:childTnLst>
                          </p:cTn>
                        </p:par>
                        <p:par>
                          <p:cTn id="123" fill="hold">
                            <p:stCondLst>
                              <p:cond delay="13650"/>
                            </p:stCondLst>
                            <p:childTnLst>
                              <p:par>
                                <p:cTn id="124" presetID="53" presetClass="entr" presetSubtype="16" fill="hold" nodeType="afterEffect">
                                  <p:stCondLst>
                                    <p:cond delay="0"/>
                                  </p:stCondLst>
                                  <p:childTnLst>
                                    <p:set>
                                      <p:cBhvr>
                                        <p:cTn id="125" dur="1" fill="hold">
                                          <p:stCondLst>
                                            <p:cond delay="0"/>
                                          </p:stCondLst>
                                        </p:cTn>
                                        <p:tgtEl>
                                          <p:spTgt spid="40"/>
                                        </p:tgtEl>
                                        <p:attrNameLst>
                                          <p:attrName>style.visibility</p:attrName>
                                        </p:attrNameLst>
                                      </p:cBhvr>
                                      <p:to>
                                        <p:strVal val="visible"/>
                                      </p:to>
                                    </p:set>
                                    <p:anim calcmode="lin" valueType="num">
                                      <p:cBhvr>
                                        <p:cTn id="126" dur="500" fill="hold"/>
                                        <p:tgtEl>
                                          <p:spTgt spid="40"/>
                                        </p:tgtEl>
                                        <p:attrNameLst>
                                          <p:attrName>ppt_w</p:attrName>
                                        </p:attrNameLst>
                                      </p:cBhvr>
                                      <p:tavLst>
                                        <p:tav tm="0">
                                          <p:val>
                                            <p:fltVal val="0"/>
                                          </p:val>
                                        </p:tav>
                                        <p:tav tm="100000">
                                          <p:val>
                                            <p:strVal val="#ppt_w"/>
                                          </p:val>
                                        </p:tav>
                                      </p:tavLst>
                                    </p:anim>
                                    <p:anim calcmode="lin" valueType="num">
                                      <p:cBhvr>
                                        <p:cTn id="127" dur="500" fill="hold"/>
                                        <p:tgtEl>
                                          <p:spTgt spid="40"/>
                                        </p:tgtEl>
                                        <p:attrNameLst>
                                          <p:attrName>ppt_h</p:attrName>
                                        </p:attrNameLst>
                                      </p:cBhvr>
                                      <p:tavLst>
                                        <p:tav tm="0">
                                          <p:val>
                                            <p:fltVal val="0"/>
                                          </p:val>
                                        </p:tav>
                                        <p:tav tm="100000">
                                          <p:val>
                                            <p:strVal val="#ppt_h"/>
                                          </p:val>
                                        </p:tav>
                                      </p:tavLst>
                                    </p:anim>
                                    <p:animEffect transition="in" filter="fade">
                                      <p:cBhvr>
                                        <p:cTn id="128" dur="500"/>
                                        <p:tgtEl>
                                          <p:spTgt spid="40"/>
                                        </p:tgtEl>
                                      </p:cBhvr>
                                    </p:animEffect>
                                  </p:childTnLst>
                                </p:cTn>
                              </p:par>
                            </p:childTnLst>
                          </p:cTn>
                        </p:par>
                        <p:par>
                          <p:cTn id="129" fill="hold">
                            <p:stCondLst>
                              <p:cond delay="14150"/>
                            </p:stCondLst>
                            <p:childTnLst>
                              <p:par>
                                <p:cTn id="130" presetID="22" presetClass="entr" presetSubtype="8" fill="hold" grpId="0" nodeType="afterEffect">
                                  <p:stCondLst>
                                    <p:cond delay="0"/>
                                  </p:stCondLst>
                                  <p:childTnLst>
                                    <p:set>
                                      <p:cBhvr>
                                        <p:cTn id="131" dur="1" fill="hold">
                                          <p:stCondLst>
                                            <p:cond delay="0"/>
                                          </p:stCondLst>
                                        </p:cTn>
                                        <p:tgtEl>
                                          <p:spTgt spid="43"/>
                                        </p:tgtEl>
                                        <p:attrNameLst>
                                          <p:attrName>style.visibility</p:attrName>
                                        </p:attrNameLst>
                                      </p:cBhvr>
                                      <p:to>
                                        <p:strVal val="visible"/>
                                      </p:to>
                                    </p:set>
                                    <p:animEffect transition="in" filter="wipe(left)">
                                      <p:cBhvr>
                                        <p:cTn id="132" dur="500"/>
                                        <p:tgtEl>
                                          <p:spTgt spid="43"/>
                                        </p:tgtEl>
                                      </p:cBhvr>
                                    </p:animEffect>
                                  </p:childTnLst>
                                </p:cTn>
                              </p:par>
                            </p:childTnLst>
                          </p:cTn>
                        </p:par>
                        <p:par>
                          <p:cTn id="133" fill="hold">
                            <p:stCondLst>
                              <p:cond delay="14650"/>
                            </p:stCondLst>
                            <p:childTnLst>
                              <p:par>
                                <p:cTn id="134" presetID="53" presetClass="entr" presetSubtype="16" fill="hold" nodeType="afterEffect">
                                  <p:stCondLst>
                                    <p:cond delay="0"/>
                                  </p:stCondLst>
                                  <p:childTnLst>
                                    <p:set>
                                      <p:cBhvr>
                                        <p:cTn id="135" dur="1" fill="hold">
                                          <p:stCondLst>
                                            <p:cond delay="0"/>
                                          </p:stCondLst>
                                        </p:cTn>
                                        <p:tgtEl>
                                          <p:spTgt spid="44"/>
                                        </p:tgtEl>
                                        <p:attrNameLst>
                                          <p:attrName>style.visibility</p:attrName>
                                        </p:attrNameLst>
                                      </p:cBhvr>
                                      <p:to>
                                        <p:strVal val="visible"/>
                                      </p:to>
                                    </p:set>
                                    <p:anim calcmode="lin" valueType="num">
                                      <p:cBhvr>
                                        <p:cTn id="136" dur="500" fill="hold"/>
                                        <p:tgtEl>
                                          <p:spTgt spid="44"/>
                                        </p:tgtEl>
                                        <p:attrNameLst>
                                          <p:attrName>ppt_w</p:attrName>
                                        </p:attrNameLst>
                                      </p:cBhvr>
                                      <p:tavLst>
                                        <p:tav tm="0">
                                          <p:val>
                                            <p:fltVal val="0"/>
                                          </p:val>
                                        </p:tav>
                                        <p:tav tm="100000">
                                          <p:val>
                                            <p:strVal val="#ppt_w"/>
                                          </p:val>
                                        </p:tav>
                                      </p:tavLst>
                                    </p:anim>
                                    <p:anim calcmode="lin" valueType="num">
                                      <p:cBhvr>
                                        <p:cTn id="137" dur="500" fill="hold"/>
                                        <p:tgtEl>
                                          <p:spTgt spid="44"/>
                                        </p:tgtEl>
                                        <p:attrNameLst>
                                          <p:attrName>ppt_h</p:attrName>
                                        </p:attrNameLst>
                                      </p:cBhvr>
                                      <p:tavLst>
                                        <p:tav tm="0">
                                          <p:val>
                                            <p:fltVal val="0"/>
                                          </p:val>
                                        </p:tav>
                                        <p:tav tm="100000">
                                          <p:val>
                                            <p:strVal val="#ppt_h"/>
                                          </p:val>
                                        </p:tav>
                                      </p:tavLst>
                                    </p:anim>
                                    <p:animEffect transition="in" filter="fade">
                                      <p:cBhvr>
                                        <p:cTn id="138" dur="500"/>
                                        <p:tgtEl>
                                          <p:spTgt spid="44"/>
                                        </p:tgtEl>
                                      </p:cBhvr>
                                    </p:animEffect>
                                  </p:childTnLst>
                                </p:cTn>
                              </p:par>
                            </p:childTnLst>
                          </p:cTn>
                        </p:par>
                        <p:par>
                          <p:cTn id="139" fill="hold">
                            <p:stCondLst>
                              <p:cond delay="15150"/>
                            </p:stCondLst>
                            <p:childTnLst>
                              <p:par>
                                <p:cTn id="140" presetID="22" presetClass="entr" presetSubtype="8" fill="hold" grpId="0" nodeType="afterEffect">
                                  <p:stCondLst>
                                    <p:cond delay="0"/>
                                  </p:stCondLst>
                                  <p:childTnLst>
                                    <p:set>
                                      <p:cBhvr>
                                        <p:cTn id="141" dur="1" fill="hold">
                                          <p:stCondLst>
                                            <p:cond delay="0"/>
                                          </p:stCondLst>
                                        </p:cTn>
                                        <p:tgtEl>
                                          <p:spTgt spid="47"/>
                                        </p:tgtEl>
                                        <p:attrNameLst>
                                          <p:attrName>style.visibility</p:attrName>
                                        </p:attrNameLst>
                                      </p:cBhvr>
                                      <p:to>
                                        <p:strVal val="visible"/>
                                      </p:to>
                                    </p:set>
                                    <p:animEffect transition="in" filter="wipe(left)">
                                      <p:cBhvr>
                                        <p:cTn id="14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4" grpId="0"/>
      <p:bldP spid="35" grpId="0"/>
      <p:bldP spid="39" grpId="0"/>
      <p:bldP spid="43" grpId="0"/>
      <p:bldP spid="4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椭圆 57"/>
          <p:cNvSpPr/>
          <p:nvPr/>
        </p:nvSpPr>
        <p:spPr>
          <a:xfrm>
            <a:off x="3668464" y="1641529"/>
            <a:ext cx="1835726" cy="183572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9" name="组合 58"/>
          <p:cNvGrpSpPr/>
          <p:nvPr/>
        </p:nvGrpSpPr>
        <p:grpSpPr>
          <a:xfrm>
            <a:off x="3605371" y="4216308"/>
            <a:ext cx="1077226" cy="161583"/>
            <a:chOff x="4369395" y="3284984"/>
            <a:chExt cx="1436675" cy="215500"/>
          </a:xfrm>
        </p:grpSpPr>
        <p:sp>
          <p:nvSpPr>
            <p:cNvPr id="6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成本预算</a:t>
              </a: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3" name="等腰三角形 6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4" name="组合 63"/>
          <p:cNvGrpSpPr/>
          <p:nvPr/>
        </p:nvGrpSpPr>
        <p:grpSpPr>
          <a:xfrm>
            <a:off x="4844573" y="4216308"/>
            <a:ext cx="1077226" cy="161583"/>
            <a:chOff x="4369395" y="3284984"/>
            <a:chExt cx="1436675" cy="215500"/>
          </a:xfrm>
        </p:grpSpPr>
        <p:sp>
          <p:nvSpPr>
            <p:cNvPr id="6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资金缺口</a:t>
              </a:r>
            </a:p>
          </p:txBody>
        </p:sp>
        <p:grpSp>
          <p:nvGrpSpPr>
            <p:cNvPr id="66" name="组合 65"/>
            <p:cNvGrpSpPr/>
            <p:nvPr/>
          </p:nvGrpSpPr>
          <p:grpSpPr>
            <a:xfrm>
              <a:off x="4369395" y="3316401"/>
              <a:ext cx="168551" cy="168551"/>
              <a:chOff x="5005199" y="3717032"/>
              <a:chExt cx="168551" cy="168551"/>
            </a:xfrm>
          </p:grpSpPr>
          <p:sp>
            <p:nvSpPr>
              <p:cNvPr id="67" name="椭圆 6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8" name="等腰三角形 6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9" name="组合 68"/>
          <p:cNvGrpSpPr/>
          <p:nvPr/>
        </p:nvGrpSpPr>
        <p:grpSpPr>
          <a:xfrm>
            <a:off x="3605371" y="4509626"/>
            <a:ext cx="1077226" cy="161583"/>
            <a:chOff x="4369395" y="3284984"/>
            <a:chExt cx="1436675" cy="215500"/>
          </a:xfrm>
        </p:grpSpPr>
        <p:sp>
          <p:nvSpPr>
            <p:cNvPr id="7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融资计划</a:t>
              </a:r>
            </a:p>
          </p:txBody>
        </p:sp>
        <p:grpSp>
          <p:nvGrpSpPr>
            <p:cNvPr id="71" name="组合 70"/>
            <p:cNvGrpSpPr/>
            <p:nvPr/>
          </p:nvGrpSpPr>
          <p:grpSpPr>
            <a:xfrm>
              <a:off x="4369395" y="3316401"/>
              <a:ext cx="168551" cy="168551"/>
              <a:chOff x="5005199" y="3717032"/>
              <a:chExt cx="168551" cy="168551"/>
            </a:xfrm>
          </p:grpSpPr>
          <p:sp>
            <p:nvSpPr>
              <p:cNvPr id="72" name="椭圆 7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73" name="等腰三角形 7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4" name="组合 73"/>
          <p:cNvGrpSpPr/>
          <p:nvPr/>
        </p:nvGrpSpPr>
        <p:grpSpPr>
          <a:xfrm>
            <a:off x="4844573" y="4509191"/>
            <a:ext cx="1077226" cy="161583"/>
            <a:chOff x="4369395" y="3284984"/>
            <a:chExt cx="1436675" cy="215500"/>
          </a:xfrm>
        </p:grpSpPr>
        <p:sp>
          <p:nvSpPr>
            <p:cNvPr id="7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融资用途</a:t>
              </a:r>
            </a:p>
          </p:txBody>
        </p:sp>
        <p:grpSp>
          <p:nvGrpSpPr>
            <p:cNvPr id="76" name="组合 75"/>
            <p:cNvGrpSpPr/>
            <p:nvPr/>
          </p:nvGrpSpPr>
          <p:grpSpPr>
            <a:xfrm>
              <a:off x="4369395" y="3316401"/>
              <a:ext cx="168551" cy="168551"/>
              <a:chOff x="5005199" y="3717032"/>
              <a:chExt cx="168551" cy="168551"/>
            </a:xfrm>
          </p:grpSpPr>
          <p:sp>
            <p:nvSpPr>
              <p:cNvPr id="77" name="椭圆 7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78" name="等腰三角形 7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79" name="标题 4"/>
          <p:cNvSpPr txBox="1">
            <a:spLocks/>
          </p:cNvSpPr>
          <p:nvPr/>
        </p:nvSpPr>
        <p:spPr>
          <a:xfrm>
            <a:off x="3708129" y="3776227"/>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rgbClr val="2C3637"/>
                </a:solidFill>
                <a:latin typeface="微软雅黑" panose="020B0503020204020204" pitchFamily="34" charset="-122"/>
                <a:ea typeface="微软雅黑" panose="020B0503020204020204" pitchFamily="34" charset="-122"/>
              </a:rPr>
              <a:t>财务与融资</a:t>
            </a:r>
          </a:p>
        </p:txBody>
      </p:sp>
      <p:sp>
        <p:nvSpPr>
          <p:cNvPr id="80" name="椭圆 79"/>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椭圆 81"/>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椭圆 86"/>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a:spLocks noChangeAspect="1"/>
          </p:cNvSpPr>
          <p:nvPr/>
        </p:nvSpPr>
        <p:spPr>
          <a:xfrm>
            <a:off x="4572006" y="1539634"/>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标题 4"/>
          <p:cNvSpPr txBox="1">
            <a:spLocks/>
          </p:cNvSpPr>
          <p:nvPr/>
        </p:nvSpPr>
        <p:spPr>
          <a:xfrm>
            <a:off x="3708129" y="2997416"/>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第五章</a:t>
            </a:r>
          </a:p>
        </p:txBody>
      </p:sp>
      <p:sp>
        <p:nvSpPr>
          <p:cNvPr id="91" name="椭圆 90"/>
          <p:cNvSpPr/>
          <p:nvPr/>
        </p:nvSpPr>
        <p:spPr>
          <a:xfrm>
            <a:off x="3746261" y="1719326"/>
            <a:ext cx="1680133" cy="1680133"/>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2" name="直接连接符 91"/>
          <p:cNvCxnSpPr/>
          <p:nvPr/>
        </p:nvCxnSpPr>
        <p:spPr>
          <a:xfrm>
            <a:off x="3605371" y="4131247"/>
            <a:ext cx="1857496" cy="0"/>
          </a:xfrm>
          <a:prstGeom prst="line">
            <a:avLst/>
          </a:prstGeom>
          <a:noFill/>
          <a:ln w="9525" cap="flat" cmpd="sng" algn="ctr">
            <a:solidFill>
              <a:srgbClr val="2C3637"/>
            </a:solidFill>
            <a:prstDash val="solid"/>
            <a:headEnd type="oval" w="med" len="med"/>
            <a:tailEnd type="oval" w="med" len="med"/>
          </a:ln>
          <a:effectLst/>
        </p:spPr>
      </p:cxnSp>
      <p:grpSp>
        <p:nvGrpSpPr>
          <p:cNvPr id="93" name="组合 92"/>
          <p:cNvGrpSpPr/>
          <p:nvPr/>
        </p:nvGrpSpPr>
        <p:grpSpPr>
          <a:xfrm>
            <a:off x="3600145" y="4779585"/>
            <a:ext cx="1077226" cy="161583"/>
            <a:chOff x="4369395" y="3284984"/>
            <a:chExt cx="1436675" cy="215500"/>
          </a:xfrm>
        </p:grpSpPr>
        <p:sp>
          <p:nvSpPr>
            <p:cNvPr id="94"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目标预测</a:t>
              </a:r>
            </a:p>
          </p:txBody>
        </p:sp>
        <p:grpSp>
          <p:nvGrpSpPr>
            <p:cNvPr id="95" name="组合 94"/>
            <p:cNvGrpSpPr/>
            <p:nvPr/>
          </p:nvGrpSpPr>
          <p:grpSpPr>
            <a:xfrm>
              <a:off x="4369395" y="3316401"/>
              <a:ext cx="168551" cy="168551"/>
              <a:chOff x="5005199" y="3717032"/>
              <a:chExt cx="168551" cy="168551"/>
            </a:xfrm>
          </p:grpSpPr>
          <p:sp>
            <p:nvSpPr>
              <p:cNvPr id="96" name="椭圆 95"/>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97" name="等腰三角形 96"/>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98" name="组合 97"/>
          <p:cNvGrpSpPr/>
          <p:nvPr/>
        </p:nvGrpSpPr>
        <p:grpSpPr>
          <a:xfrm>
            <a:off x="4849856" y="4779151"/>
            <a:ext cx="1077226" cy="161583"/>
            <a:chOff x="4369395" y="3284984"/>
            <a:chExt cx="1436675" cy="215500"/>
          </a:xfrm>
        </p:grpSpPr>
        <p:sp>
          <p:nvSpPr>
            <p:cNvPr id="99"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保障措施</a:t>
              </a:r>
            </a:p>
          </p:txBody>
        </p:sp>
        <p:grpSp>
          <p:nvGrpSpPr>
            <p:cNvPr id="100" name="组合 99"/>
            <p:cNvGrpSpPr/>
            <p:nvPr/>
          </p:nvGrpSpPr>
          <p:grpSpPr>
            <a:xfrm>
              <a:off x="4369395" y="3316401"/>
              <a:ext cx="168551" cy="168551"/>
              <a:chOff x="5005199" y="3717032"/>
              <a:chExt cx="168551" cy="168551"/>
            </a:xfrm>
          </p:grpSpPr>
          <p:sp>
            <p:nvSpPr>
              <p:cNvPr id="101" name="椭圆 100"/>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102" name="等腰三角形 101"/>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103" name="KSO_Shape"/>
          <p:cNvSpPr>
            <a:spLocks/>
          </p:cNvSpPr>
          <p:nvPr/>
        </p:nvSpPr>
        <p:spPr bwMode="auto">
          <a:xfrm>
            <a:off x="4048414" y="1971570"/>
            <a:ext cx="995699" cy="955873"/>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104" name="圆角矩形 103"/>
          <p:cNvSpPr/>
          <p:nvPr/>
        </p:nvSpPr>
        <p:spPr>
          <a:xfrm>
            <a:off x="-287273" y="216142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36678" y="216142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圆角矩形 105"/>
          <p:cNvSpPr/>
          <p:nvPr/>
        </p:nvSpPr>
        <p:spPr>
          <a:xfrm>
            <a:off x="-287274" y="239426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36678" y="239426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287274" y="262609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36678" y="262609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287274" y="285563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36678" y="285563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287274" y="192897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36678" y="192897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p:cTn id="13" dur="500" fill="hold"/>
                                        <p:tgtEl>
                                          <p:spTgt spid="91"/>
                                        </p:tgtEl>
                                        <p:attrNameLst>
                                          <p:attrName>ppt_w</p:attrName>
                                        </p:attrNameLst>
                                      </p:cBhvr>
                                      <p:tavLst>
                                        <p:tav tm="0">
                                          <p:val>
                                            <p:fltVal val="0"/>
                                          </p:val>
                                        </p:tav>
                                        <p:tav tm="100000">
                                          <p:val>
                                            <p:strVal val="#ppt_w"/>
                                          </p:val>
                                        </p:tav>
                                      </p:tavLst>
                                    </p:anim>
                                    <p:anim calcmode="lin" valueType="num">
                                      <p:cBhvr>
                                        <p:cTn id="14" dur="500" fill="hold"/>
                                        <p:tgtEl>
                                          <p:spTgt spid="91"/>
                                        </p:tgtEl>
                                        <p:attrNameLst>
                                          <p:attrName>ppt_h</p:attrName>
                                        </p:attrNameLst>
                                      </p:cBhvr>
                                      <p:tavLst>
                                        <p:tav tm="0">
                                          <p:val>
                                            <p:fltVal val="0"/>
                                          </p:val>
                                        </p:tav>
                                        <p:tav tm="100000">
                                          <p:val>
                                            <p:strVal val="#ppt_h"/>
                                          </p:val>
                                        </p:tav>
                                      </p:tavLst>
                                    </p:anim>
                                    <p:animEffect transition="in" filter="fade">
                                      <p:cBhvr>
                                        <p:cTn id="15" dur="500"/>
                                        <p:tgtEl>
                                          <p:spTgt spid="91"/>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90"/>
                                        </p:tgtEl>
                                        <p:attrNameLst>
                                          <p:attrName>style.visibility</p:attrName>
                                        </p:attrNameLst>
                                      </p:cBhvr>
                                      <p:to>
                                        <p:strVal val="visible"/>
                                      </p:to>
                                    </p:set>
                                    <p:anim calcmode="lin" valueType="num">
                                      <p:cBhvr>
                                        <p:cTn id="18" dur="500" fill="hold"/>
                                        <p:tgtEl>
                                          <p:spTgt spid="90"/>
                                        </p:tgtEl>
                                        <p:attrNameLst>
                                          <p:attrName>ppt_w</p:attrName>
                                        </p:attrNameLst>
                                      </p:cBhvr>
                                      <p:tavLst>
                                        <p:tav tm="0">
                                          <p:val>
                                            <p:fltVal val="0"/>
                                          </p:val>
                                        </p:tav>
                                        <p:tav tm="100000">
                                          <p:val>
                                            <p:strVal val="#ppt_w"/>
                                          </p:val>
                                        </p:tav>
                                      </p:tavLst>
                                    </p:anim>
                                    <p:anim calcmode="lin" valueType="num">
                                      <p:cBhvr>
                                        <p:cTn id="19" dur="500" fill="hold"/>
                                        <p:tgtEl>
                                          <p:spTgt spid="90"/>
                                        </p:tgtEl>
                                        <p:attrNameLst>
                                          <p:attrName>ppt_h</p:attrName>
                                        </p:attrNameLst>
                                      </p:cBhvr>
                                      <p:tavLst>
                                        <p:tav tm="0">
                                          <p:val>
                                            <p:fltVal val="0"/>
                                          </p:val>
                                        </p:tav>
                                        <p:tav tm="100000">
                                          <p:val>
                                            <p:strVal val="#ppt_h"/>
                                          </p:val>
                                        </p:tav>
                                      </p:tavLst>
                                    </p:anim>
                                    <p:animEffect transition="in" filter="fade">
                                      <p:cBhvr>
                                        <p:cTn id="20" dur="500"/>
                                        <p:tgtEl>
                                          <p:spTgt spid="90"/>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103"/>
                                        </p:tgtEl>
                                        <p:attrNameLst>
                                          <p:attrName>style.visibility</p:attrName>
                                        </p:attrNameLst>
                                      </p:cBhvr>
                                      <p:to>
                                        <p:strVal val="visible"/>
                                      </p:to>
                                    </p:set>
                                    <p:anim calcmode="lin" valueType="num">
                                      <p:cBhvr>
                                        <p:cTn id="23" dur="500" fill="hold"/>
                                        <p:tgtEl>
                                          <p:spTgt spid="103"/>
                                        </p:tgtEl>
                                        <p:attrNameLst>
                                          <p:attrName>ppt_w</p:attrName>
                                        </p:attrNameLst>
                                      </p:cBhvr>
                                      <p:tavLst>
                                        <p:tav tm="0">
                                          <p:val>
                                            <p:fltVal val="0"/>
                                          </p:val>
                                        </p:tav>
                                        <p:tav tm="100000">
                                          <p:val>
                                            <p:strVal val="#ppt_w"/>
                                          </p:val>
                                        </p:tav>
                                      </p:tavLst>
                                    </p:anim>
                                    <p:anim calcmode="lin" valueType="num">
                                      <p:cBhvr>
                                        <p:cTn id="24" dur="500" fill="hold"/>
                                        <p:tgtEl>
                                          <p:spTgt spid="103"/>
                                        </p:tgtEl>
                                        <p:attrNameLst>
                                          <p:attrName>ppt_h</p:attrName>
                                        </p:attrNameLst>
                                      </p:cBhvr>
                                      <p:tavLst>
                                        <p:tav tm="0">
                                          <p:val>
                                            <p:fltVal val="0"/>
                                          </p:val>
                                        </p:tav>
                                        <p:tav tm="100000">
                                          <p:val>
                                            <p:strVal val="#ppt_h"/>
                                          </p:val>
                                        </p:tav>
                                      </p:tavLst>
                                    </p:anim>
                                    <p:animEffect transition="in" filter="fade">
                                      <p:cBhvr>
                                        <p:cTn id="25" dur="500"/>
                                        <p:tgtEl>
                                          <p:spTgt spid="103"/>
                                        </p:tgtEl>
                                      </p:cBhvr>
                                    </p:animEffect>
                                    <p:anim calcmode="lin" valueType="num">
                                      <p:cBhvr>
                                        <p:cTn id="26" dur="500" fill="hold"/>
                                        <p:tgtEl>
                                          <p:spTgt spid="103"/>
                                        </p:tgtEl>
                                        <p:attrNameLst>
                                          <p:attrName>ppt_x</p:attrName>
                                        </p:attrNameLst>
                                      </p:cBhvr>
                                      <p:tavLst>
                                        <p:tav tm="0">
                                          <p:val>
                                            <p:fltVal val="0.5"/>
                                          </p:val>
                                        </p:tav>
                                        <p:tav tm="100000">
                                          <p:val>
                                            <p:strVal val="#ppt_x"/>
                                          </p:val>
                                        </p:tav>
                                      </p:tavLst>
                                    </p:anim>
                                    <p:anim calcmode="lin" valueType="num">
                                      <p:cBhvr>
                                        <p:cTn id="27" dur="500" fill="hold"/>
                                        <p:tgtEl>
                                          <p:spTgt spid="103"/>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par>
                                <p:cTn id="33" presetID="16" presetClass="entr" presetSubtype="21" fill="hold" nodeType="withEffect">
                                  <p:stCondLst>
                                    <p:cond delay="2000"/>
                                  </p:stCondLst>
                                  <p:childTnLst>
                                    <p:set>
                                      <p:cBhvr>
                                        <p:cTn id="34" dur="1" fill="hold">
                                          <p:stCondLst>
                                            <p:cond delay="0"/>
                                          </p:stCondLst>
                                        </p:cTn>
                                        <p:tgtEl>
                                          <p:spTgt spid="92"/>
                                        </p:tgtEl>
                                        <p:attrNameLst>
                                          <p:attrName>style.visibility</p:attrName>
                                        </p:attrNameLst>
                                      </p:cBhvr>
                                      <p:to>
                                        <p:strVal val="visible"/>
                                      </p:to>
                                    </p:set>
                                    <p:animEffect transition="in" filter="barn(inVertical)">
                                      <p:cBhvr>
                                        <p:cTn id="35" dur="500"/>
                                        <p:tgtEl>
                                          <p:spTgt spid="92"/>
                                        </p:tgtEl>
                                      </p:cBhvr>
                                    </p:animEffect>
                                  </p:childTnLst>
                                </p:cTn>
                              </p:par>
                              <p:par>
                                <p:cTn id="36" presetID="53" presetClass="entr" presetSubtype="16" fill="hold" nodeType="withEffect">
                                  <p:stCondLst>
                                    <p:cond delay="2500"/>
                                  </p:stCondLst>
                                  <p:childTnLst>
                                    <p:set>
                                      <p:cBhvr>
                                        <p:cTn id="37" dur="1" fill="hold">
                                          <p:stCondLst>
                                            <p:cond delay="0"/>
                                          </p:stCondLst>
                                        </p:cTn>
                                        <p:tgtEl>
                                          <p:spTgt spid="59"/>
                                        </p:tgtEl>
                                        <p:attrNameLst>
                                          <p:attrName>style.visibility</p:attrName>
                                        </p:attrNameLst>
                                      </p:cBhvr>
                                      <p:to>
                                        <p:strVal val="visible"/>
                                      </p:to>
                                    </p:set>
                                    <p:anim calcmode="lin" valueType="num">
                                      <p:cBhvr>
                                        <p:cTn id="38" dur="500" fill="hold"/>
                                        <p:tgtEl>
                                          <p:spTgt spid="59"/>
                                        </p:tgtEl>
                                        <p:attrNameLst>
                                          <p:attrName>ppt_w</p:attrName>
                                        </p:attrNameLst>
                                      </p:cBhvr>
                                      <p:tavLst>
                                        <p:tav tm="0">
                                          <p:val>
                                            <p:fltVal val="0"/>
                                          </p:val>
                                        </p:tav>
                                        <p:tav tm="100000">
                                          <p:val>
                                            <p:strVal val="#ppt_w"/>
                                          </p:val>
                                        </p:tav>
                                      </p:tavLst>
                                    </p:anim>
                                    <p:anim calcmode="lin" valueType="num">
                                      <p:cBhvr>
                                        <p:cTn id="39" dur="500" fill="hold"/>
                                        <p:tgtEl>
                                          <p:spTgt spid="59"/>
                                        </p:tgtEl>
                                        <p:attrNameLst>
                                          <p:attrName>ppt_h</p:attrName>
                                        </p:attrNameLst>
                                      </p:cBhvr>
                                      <p:tavLst>
                                        <p:tav tm="0">
                                          <p:val>
                                            <p:fltVal val="0"/>
                                          </p:val>
                                        </p:tav>
                                        <p:tav tm="100000">
                                          <p:val>
                                            <p:strVal val="#ppt_h"/>
                                          </p:val>
                                        </p:tav>
                                      </p:tavLst>
                                    </p:anim>
                                    <p:animEffect transition="in" filter="fade">
                                      <p:cBhvr>
                                        <p:cTn id="40" dur="500"/>
                                        <p:tgtEl>
                                          <p:spTgt spid="59"/>
                                        </p:tgtEl>
                                      </p:cBhvr>
                                    </p:animEffect>
                                  </p:childTnLst>
                                </p:cTn>
                              </p:par>
                              <p:par>
                                <p:cTn id="41" presetID="53" presetClass="entr" presetSubtype="16" fill="hold" nodeType="withEffect">
                                  <p:stCondLst>
                                    <p:cond delay="250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par>
                                <p:cTn id="46" presetID="53" presetClass="entr" presetSubtype="16" fill="hold" nodeType="withEffect">
                                  <p:stCondLst>
                                    <p:cond delay="2500"/>
                                  </p:stCondLst>
                                  <p:childTnLst>
                                    <p:set>
                                      <p:cBhvr>
                                        <p:cTn id="47" dur="1" fill="hold">
                                          <p:stCondLst>
                                            <p:cond delay="0"/>
                                          </p:stCondLst>
                                        </p:cTn>
                                        <p:tgtEl>
                                          <p:spTgt spid="69"/>
                                        </p:tgtEl>
                                        <p:attrNameLst>
                                          <p:attrName>style.visibility</p:attrName>
                                        </p:attrNameLst>
                                      </p:cBhvr>
                                      <p:to>
                                        <p:strVal val="visible"/>
                                      </p:to>
                                    </p:set>
                                    <p:anim calcmode="lin" valueType="num">
                                      <p:cBhvr>
                                        <p:cTn id="48" dur="500" fill="hold"/>
                                        <p:tgtEl>
                                          <p:spTgt spid="69"/>
                                        </p:tgtEl>
                                        <p:attrNameLst>
                                          <p:attrName>ppt_w</p:attrName>
                                        </p:attrNameLst>
                                      </p:cBhvr>
                                      <p:tavLst>
                                        <p:tav tm="0">
                                          <p:val>
                                            <p:fltVal val="0"/>
                                          </p:val>
                                        </p:tav>
                                        <p:tav tm="100000">
                                          <p:val>
                                            <p:strVal val="#ppt_w"/>
                                          </p:val>
                                        </p:tav>
                                      </p:tavLst>
                                    </p:anim>
                                    <p:anim calcmode="lin" valueType="num">
                                      <p:cBhvr>
                                        <p:cTn id="49" dur="500" fill="hold"/>
                                        <p:tgtEl>
                                          <p:spTgt spid="69"/>
                                        </p:tgtEl>
                                        <p:attrNameLst>
                                          <p:attrName>ppt_h</p:attrName>
                                        </p:attrNameLst>
                                      </p:cBhvr>
                                      <p:tavLst>
                                        <p:tav tm="0">
                                          <p:val>
                                            <p:fltVal val="0"/>
                                          </p:val>
                                        </p:tav>
                                        <p:tav tm="100000">
                                          <p:val>
                                            <p:strVal val="#ppt_h"/>
                                          </p:val>
                                        </p:tav>
                                      </p:tavLst>
                                    </p:anim>
                                    <p:animEffect transition="in" filter="fade">
                                      <p:cBhvr>
                                        <p:cTn id="50" dur="500"/>
                                        <p:tgtEl>
                                          <p:spTgt spid="69"/>
                                        </p:tgtEl>
                                      </p:cBhvr>
                                    </p:animEffect>
                                  </p:childTnLst>
                                </p:cTn>
                              </p:par>
                              <p:par>
                                <p:cTn id="51" presetID="53" presetClass="entr" presetSubtype="16" fill="hold" nodeType="withEffect">
                                  <p:stCondLst>
                                    <p:cond delay="2500"/>
                                  </p:stCondLst>
                                  <p:childTnLst>
                                    <p:set>
                                      <p:cBhvr>
                                        <p:cTn id="52" dur="1" fill="hold">
                                          <p:stCondLst>
                                            <p:cond delay="0"/>
                                          </p:stCondLst>
                                        </p:cTn>
                                        <p:tgtEl>
                                          <p:spTgt spid="74"/>
                                        </p:tgtEl>
                                        <p:attrNameLst>
                                          <p:attrName>style.visibility</p:attrName>
                                        </p:attrNameLst>
                                      </p:cBhvr>
                                      <p:to>
                                        <p:strVal val="visible"/>
                                      </p:to>
                                    </p:set>
                                    <p:anim calcmode="lin" valueType="num">
                                      <p:cBhvr>
                                        <p:cTn id="53" dur="500" fill="hold"/>
                                        <p:tgtEl>
                                          <p:spTgt spid="74"/>
                                        </p:tgtEl>
                                        <p:attrNameLst>
                                          <p:attrName>ppt_w</p:attrName>
                                        </p:attrNameLst>
                                      </p:cBhvr>
                                      <p:tavLst>
                                        <p:tav tm="0">
                                          <p:val>
                                            <p:fltVal val="0"/>
                                          </p:val>
                                        </p:tav>
                                        <p:tav tm="100000">
                                          <p:val>
                                            <p:strVal val="#ppt_w"/>
                                          </p:val>
                                        </p:tav>
                                      </p:tavLst>
                                    </p:anim>
                                    <p:anim calcmode="lin" valueType="num">
                                      <p:cBhvr>
                                        <p:cTn id="54" dur="500" fill="hold"/>
                                        <p:tgtEl>
                                          <p:spTgt spid="74"/>
                                        </p:tgtEl>
                                        <p:attrNameLst>
                                          <p:attrName>ppt_h</p:attrName>
                                        </p:attrNameLst>
                                      </p:cBhvr>
                                      <p:tavLst>
                                        <p:tav tm="0">
                                          <p:val>
                                            <p:fltVal val="0"/>
                                          </p:val>
                                        </p:tav>
                                        <p:tav tm="100000">
                                          <p:val>
                                            <p:strVal val="#ppt_h"/>
                                          </p:val>
                                        </p:tav>
                                      </p:tavLst>
                                    </p:anim>
                                    <p:animEffect transition="in" filter="fade">
                                      <p:cBhvr>
                                        <p:cTn id="55" dur="500"/>
                                        <p:tgtEl>
                                          <p:spTgt spid="74"/>
                                        </p:tgtEl>
                                      </p:cBhvr>
                                    </p:animEffect>
                                  </p:childTnLst>
                                </p:cTn>
                              </p:par>
                              <p:par>
                                <p:cTn id="56" presetID="53" presetClass="entr" presetSubtype="16" fill="hold" nodeType="withEffect">
                                  <p:stCondLst>
                                    <p:cond delay="2500"/>
                                  </p:stCondLst>
                                  <p:childTnLst>
                                    <p:set>
                                      <p:cBhvr>
                                        <p:cTn id="57" dur="1" fill="hold">
                                          <p:stCondLst>
                                            <p:cond delay="0"/>
                                          </p:stCondLst>
                                        </p:cTn>
                                        <p:tgtEl>
                                          <p:spTgt spid="93"/>
                                        </p:tgtEl>
                                        <p:attrNameLst>
                                          <p:attrName>style.visibility</p:attrName>
                                        </p:attrNameLst>
                                      </p:cBhvr>
                                      <p:to>
                                        <p:strVal val="visible"/>
                                      </p:to>
                                    </p:set>
                                    <p:anim calcmode="lin" valueType="num">
                                      <p:cBhvr>
                                        <p:cTn id="58" dur="500" fill="hold"/>
                                        <p:tgtEl>
                                          <p:spTgt spid="93"/>
                                        </p:tgtEl>
                                        <p:attrNameLst>
                                          <p:attrName>ppt_w</p:attrName>
                                        </p:attrNameLst>
                                      </p:cBhvr>
                                      <p:tavLst>
                                        <p:tav tm="0">
                                          <p:val>
                                            <p:fltVal val="0"/>
                                          </p:val>
                                        </p:tav>
                                        <p:tav tm="100000">
                                          <p:val>
                                            <p:strVal val="#ppt_w"/>
                                          </p:val>
                                        </p:tav>
                                      </p:tavLst>
                                    </p:anim>
                                    <p:anim calcmode="lin" valueType="num">
                                      <p:cBhvr>
                                        <p:cTn id="59" dur="500" fill="hold"/>
                                        <p:tgtEl>
                                          <p:spTgt spid="93"/>
                                        </p:tgtEl>
                                        <p:attrNameLst>
                                          <p:attrName>ppt_h</p:attrName>
                                        </p:attrNameLst>
                                      </p:cBhvr>
                                      <p:tavLst>
                                        <p:tav tm="0">
                                          <p:val>
                                            <p:fltVal val="0"/>
                                          </p:val>
                                        </p:tav>
                                        <p:tav tm="100000">
                                          <p:val>
                                            <p:strVal val="#ppt_h"/>
                                          </p:val>
                                        </p:tav>
                                      </p:tavLst>
                                    </p:anim>
                                    <p:animEffect transition="in" filter="fade">
                                      <p:cBhvr>
                                        <p:cTn id="60" dur="500"/>
                                        <p:tgtEl>
                                          <p:spTgt spid="93"/>
                                        </p:tgtEl>
                                      </p:cBhvr>
                                    </p:animEffect>
                                  </p:childTnLst>
                                </p:cTn>
                              </p:par>
                              <p:par>
                                <p:cTn id="61" presetID="53" presetClass="entr" presetSubtype="16" fill="hold" nodeType="withEffect">
                                  <p:stCondLst>
                                    <p:cond delay="2500"/>
                                  </p:stCondLst>
                                  <p:childTnLst>
                                    <p:set>
                                      <p:cBhvr>
                                        <p:cTn id="62" dur="1" fill="hold">
                                          <p:stCondLst>
                                            <p:cond delay="0"/>
                                          </p:stCondLst>
                                        </p:cTn>
                                        <p:tgtEl>
                                          <p:spTgt spid="98"/>
                                        </p:tgtEl>
                                        <p:attrNameLst>
                                          <p:attrName>style.visibility</p:attrName>
                                        </p:attrNameLst>
                                      </p:cBhvr>
                                      <p:to>
                                        <p:strVal val="visible"/>
                                      </p:to>
                                    </p:set>
                                    <p:anim calcmode="lin" valueType="num">
                                      <p:cBhvr>
                                        <p:cTn id="63" dur="500" fill="hold"/>
                                        <p:tgtEl>
                                          <p:spTgt spid="98"/>
                                        </p:tgtEl>
                                        <p:attrNameLst>
                                          <p:attrName>ppt_w</p:attrName>
                                        </p:attrNameLst>
                                      </p:cBhvr>
                                      <p:tavLst>
                                        <p:tav tm="0">
                                          <p:val>
                                            <p:fltVal val="0"/>
                                          </p:val>
                                        </p:tav>
                                        <p:tav tm="100000">
                                          <p:val>
                                            <p:strVal val="#ppt_w"/>
                                          </p:val>
                                        </p:tav>
                                      </p:tavLst>
                                    </p:anim>
                                    <p:anim calcmode="lin" valueType="num">
                                      <p:cBhvr>
                                        <p:cTn id="64" dur="500" fill="hold"/>
                                        <p:tgtEl>
                                          <p:spTgt spid="98"/>
                                        </p:tgtEl>
                                        <p:attrNameLst>
                                          <p:attrName>ppt_h</p:attrName>
                                        </p:attrNameLst>
                                      </p:cBhvr>
                                      <p:tavLst>
                                        <p:tav tm="0">
                                          <p:val>
                                            <p:fltVal val="0"/>
                                          </p:val>
                                        </p:tav>
                                        <p:tav tm="100000">
                                          <p:val>
                                            <p:strVal val="#ppt_h"/>
                                          </p:val>
                                        </p:tav>
                                      </p:tavLst>
                                    </p:anim>
                                    <p:animEffect transition="in" filter="fade">
                                      <p:cBhvr>
                                        <p:cTn id="65" dur="500"/>
                                        <p:tgtEl>
                                          <p:spTgt spid="98"/>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59"/>
                                        </p:tgtEl>
                                        <p:attrNameLst>
                                          <p:attrName>r</p:attrName>
                                        </p:attrNameLst>
                                      </p:cBhvr>
                                    </p:animRot>
                                    <p:animRot by="-240000">
                                      <p:cBhvr>
                                        <p:cTn id="68" dur="200" fill="hold">
                                          <p:stCondLst>
                                            <p:cond delay="200"/>
                                          </p:stCondLst>
                                        </p:cTn>
                                        <p:tgtEl>
                                          <p:spTgt spid="59"/>
                                        </p:tgtEl>
                                        <p:attrNameLst>
                                          <p:attrName>r</p:attrName>
                                        </p:attrNameLst>
                                      </p:cBhvr>
                                    </p:animRot>
                                    <p:animRot by="240000">
                                      <p:cBhvr>
                                        <p:cTn id="69" dur="200" fill="hold">
                                          <p:stCondLst>
                                            <p:cond delay="400"/>
                                          </p:stCondLst>
                                        </p:cTn>
                                        <p:tgtEl>
                                          <p:spTgt spid="59"/>
                                        </p:tgtEl>
                                        <p:attrNameLst>
                                          <p:attrName>r</p:attrName>
                                        </p:attrNameLst>
                                      </p:cBhvr>
                                    </p:animRot>
                                    <p:animRot by="-240000">
                                      <p:cBhvr>
                                        <p:cTn id="70" dur="200" fill="hold">
                                          <p:stCondLst>
                                            <p:cond delay="600"/>
                                          </p:stCondLst>
                                        </p:cTn>
                                        <p:tgtEl>
                                          <p:spTgt spid="59"/>
                                        </p:tgtEl>
                                        <p:attrNameLst>
                                          <p:attrName>r</p:attrName>
                                        </p:attrNameLst>
                                      </p:cBhvr>
                                    </p:animRot>
                                    <p:animRot by="120000">
                                      <p:cBhvr>
                                        <p:cTn id="71" dur="200" fill="hold">
                                          <p:stCondLst>
                                            <p:cond delay="800"/>
                                          </p:stCondLst>
                                        </p:cTn>
                                        <p:tgtEl>
                                          <p:spTgt spid="59"/>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64"/>
                                        </p:tgtEl>
                                        <p:attrNameLst>
                                          <p:attrName>r</p:attrName>
                                        </p:attrNameLst>
                                      </p:cBhvr>
                                    </p:animRot>
                                    <p:animRot by="-240000">
                                      <p:cBhvr>
                                        <p:cTn id="74" dur="200" fill="hold">
                                          <p:stCondLst>
                                            <p:cond delay="200"/>
                                          </p:stCondLst>
                                        </p:cTn>
                                        <p:tgtEl>
                                          <p:spTgt spid="64"/>
                                        </p:tgtEl>
                                        <p:attrNameLst>
                                          <p:attrName>r</p:attrName>
                                        </p:attrNameLst>
                                      </p:cBhvr>
                                    </p:animRot>
                                    <p:animRot by="240000">
                                      <p:cBhvr>
                                        <p:cTn id="75" dur="200" fill="hold">
                                          <p:stCondLst>
                                            <p:cond delay="400"/>
                                          </p:stCondLst>
                                        </p:cTn>
                                        <p:tgtEl>
                                          <p:spTgt spid="64"/>
                                        </p:tgtEl>
                                        <p:attrNameLst>
                                          <p:attrName>r</p:attrName>
                                        </p:attrNameLst>
                                      </p:cBhvr>
                                    </p:animRot>
                                    <p:animRot by="-240000">
                                      <p:cBhvr>
                                        <p:cTn id="76" dur="200" fill="hold">
                                          <p:stCondLst>
                                            <p:cond delay="600"/>
                                          </p:stCondLst>
                                        </p:cTn>
                                        <p:tgtEl>
                                          <p:spTgt spid="64"/>
                                        </p:tgtEl>
                                        <p:attrNameLst>
                                          <p:attrName>r</p:attrName>
                                        </p:attrNameLst>
                                      </p:cBhvr>
                                    </p:animRot>
                                    <p:animRot by="120000">
                                      <p:cBhvr>
                                        <p:cTn id="77" dur="200" fill="hold">
                                          <p:stCondLst>
                                            <p:cond delay="800"/>
                                          </p:stCondLst>
                                        </p:cTn>
                                        <p:tgtEl>
                                          <p:spTgt spid="64"/>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69"/>
                                        </p:tgtEl>
                                        <p:attrNameLst>
                                          <p:attrName>r</p:attrName>
                                        </p:attrNameLst>
                                      </p:cBhvr>
                                    </p:animRot>
                                    <p:animRot by="-240000">
                                      <p:cBhvr>
                                        <p:cTn id="80" dur="200" fill="hold">
                                          <p:stCondLst>
                                            <p:cond delay="200"/>
                                          </p:stCondLst>
                                        </p:cTn>
                                        <p:tgtEl>
                                          <p:spTgt spid="69"/>
                                        </p:tgtEl>
                                        <p:attrNameLst>
                                          <p:attrName>r</p:attrName>
                                        </p:attrNameLst>
                                      </p:cBhvr>
                                    </p:animRot>
                                    <p:animRot by="240000">
                                      <p:cBhvr>
                                        <p:cTn id="81" dur="200" fill="hold">
                                          <p:stCondLst>
                                            <p:cond delay="400"/>
                                          </p:stCondLst>
                                        </p:cTn>
                                        <p:tgtEl>
                                          <p:spTgt spid="69"/>
                                        </p:tgtEl>
                                        <p:attrNameLst>
                                          <p:attrName>r</p:attrName>
                                        </p:attrNameLst>
                                      </p:cBhvr>
                                    </p:animRot>
                                    <p:animRot by="-240000">
                                      <p:cBhvr>
                                        <p:cTn id="82" dur="200" fill="hold">
                                          <p:stCondLst>
                                            <p:cond delay="600"/>
                                          </p:stCondLst>
                                        </p:cTn>
                                        <p:tgtEl>
                                          <p:spTgt spid="69"/>
                                        </p:tgtEl>
                                        <p:attrNameLst>
                                          <p:attrName>r</p:attrName>
                                        </p:attrNameLst>
                                      </p:cBhvr>
                                    </p:animRot>
                                    <p:animRot by="120000">
                                      <p:cBhvr>
                                        <p:cTn id="83" dur="200" fill="hold">
                                          <p:stCondLst>
                                            <p:cond delay="800"/>
                                          </p:stCondLst>
                                        </p:cTn>
                                        <p:tgtEl>
                                          <p:spTgt spid="69"/>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74"/>
                                        </p:tgtEl>
                                        <p:attrNameLst>
                                          <p:attrName>r</p:attrName>
                                        </p:attrNameLst>
                                      </p:cBhvr>
                                    </p:animRot>
                                    <p:animRot by="-240000">
                                      <p:cBhvr>
                                        <p:cTn id="86" dur="200" fill="hold">
                                          <p:stCondLst>
                                            <p:cond delay="200"/>
                                          </p:stCondLst>
                                        </p:cTn>
                                        <p:tgtEl>
                                          <p:spTgt spid="74"/>
                                        </p:tgtEl>
                                        <p:attrNameLst>
                                          <p:attrName>r</p:attrName>
                                        </p:attrNameLst>
                                      </p:cBhvr>
                                    </p:animRot>
                                    <p:animRot by="240000">
                                      <p:cBhvr>
                                        <p:cTn id="87" dur="200" fill="hold">
                                          <p:stCondLst>
                                            <p:cond delay="400"/>
                                          </p:stCondLst>
                                        </p:cTn>
                                        <p:tgtEl>
                                          <p:spTgt spid="74"/>
                                        </p:tgtEl>
                                        <p:attrNameLst>
                                          <p:attrName>r</p:attrName>
                                        </p:attrNameLst>
                                      </p:cBhvr>
                                    </p:animRot>
                                    <p:animRot by="-240000">
                                      <p:cBhvr>
                                        <p:cTn id="88" dur="200" fill="hold">
                                          <p:stCondLst>
                                            <p:cond delay="600"/>
                                          </p:stCondLst>
                                        </p:cTn>
                                        <p:tgtEl>
                                          <p:spTgt spid="74"/>
                                        </p:tgtEl>
                                        <p:attrNameLst>
                                          <p:attrName>r</p:attrName>
                                        </p:attrNameLst>
                                      </p:cBhvr>
                                    </p:animRot>
                                    <p:animRot by="120000">
                                      <p:cBhvr>
                                        <p:cTn id="89" dur="200" fill="hold">
                                          <p:stCondLst>
                                            <p:cond delay="800"/>
                                          </p:stCondLst>
                                        </p:cTn>
                                        <p:tgtEl>
                                          <p:spTgt spid="74"/>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93"/>
                                        </p:tgtEl>
                                        <p:attrNameLst>
                                          <p:attrName>r</p:attrName>
                                        </p:attrNameLst>
                                      </p:cBhvr>
                                    </p:animRot>
                                    <p:animRot by="-240000">
                                      <p:cBhvr>
                                        <p:cTn id="92" dur="200" fill="hold">
                                          <p:stCondLst>
                                            <p:cond delay="200"/>
                                          </p:stCondLst>
                                        </p:cTn>
                                        <p:tgtEl>
                                          <p:spTgt spid="93"/>
                                        </p:tgtEl>
                                        <p:attrNameLst>
                                          <p:attrName>r</p:attrName>
                                        </p:attrNameLst>
                                      </p:cBhvr>
                                    </p:animRot>
                                    <p:animRot by="240000">
                                      <p:cBhvr>
                                        <p:cTn id="93" dur="200" fill="hold">
                                          <p:stCondLst>
                                            <p:cond delay="400"/>
                                          </p:stCondLst>
                                        </p:cTn>
                                        <p:tgtEl>
                                          <p:spTgt spid="93"/>
                                        </p:tgtEl>
                                        <p:attrNameLst>
                                          <p:attrName>r</p:attrName>
                                        </p:attrNameLst>
                                      </p:cBhvr>
                                    </p:animRot>
                                    <p:animRot by="-240000">
                                      <p:cBhvr>
                                        <p:cTn id="94" dur="200" fill="hold">
                                          <p:stCondLst>
                                            <p:cond delay="600"/>
                                          </p:stCondLst>
                                        </p:cTn>
                                        <p:tgtEl>
                                          <p:spTgt spid="93"/>
                                        </p:tgtEl>
                                        <p:attrNameLst>
                                          <p:attrName>r</p:attrName>
                                        </p:attrNameLst>
                                      </p:cBhvr>
                                    </p:animRot>
                                    <p:animRot by="120000">
                                      <p:cBhvr>
                                        <p:cTn id="95" dur="200" fill="hold">
                                          <p:stCondLst>
                                            <p:cond delay="800"/>
                                          </p:stCondLst>
                                        </p:cTn>
                                        <p:tgtEl>
                                          <p:spTgt spid="93"/>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98"/>
                                        </p:tgtEl>
                                        <p:attrNameLst>
                                          <p:attrName>r</p:attrName>
                                        </p:attrNameLst>
                                      </p:cBhvr>
                                    </p:animRot>
                                    <p:animRot by="-240000">
                                      <p:cBhvr>
                                        <p:cTn id="98" dur="200" fill="hold">
                                          <p:stCondLst>
                                            <p:cond delay="200"/>
                                          </p:stCondLst>
                                        </p:cTn>
                                        <p:tgtEl>
                                          <p:spTgt spid="98"/>
                                        </p:tgtEl>
                                        <p:attrNameLst>
                                          <p:attrName>r</p:attrName>
                                        </p:attrNameLst>
                                      </p:cBhvr>
                                    </p:animRot>
                                    <p:animRot by="240000">
                                      <p:cBhvr>
                                        <p:cTn id="99" dur="200" fill="hold">
                                          <p:stCondLst>
                                            <p:cond delay="400"/>
                                          </p:stCondLst>
                                        </p:cTn>
                                        <p:tgtEl>
                                          <p:spTgt spid="98"/>
                                        </p:tgtEl>
                                        <p:attrNameLst>
                                          <p:attrName>r</p:attrName>
                                        </p:attrNameLst>
                                      </p:cBhvr>
                                    </p:animRot>
                                    <p:animRot by="-240000">
                                      <p:cBhvr>
                                        <p:cTn id="100" dur="200" fill="hold">
                                          <p:stCondLst>
                                            <p:cond delay="600"/>
                                          </p:stCondLst>
                                        </p:cTn>
                                        <p:tgtEl>
                                          <p:spTgt spid="98"/>
                                        </p:tgtEl>
                                        <p:attrNameLst>
                                          <p:attrName>r</p:attrName>
                                        </p:attrNameLst>
                                      </p:cBhvr>
                                    </p:animRot>
                                    <p:animRot by="120000">
                                      <p:cBhvr>
                                        <p:cTn id="101" dur="200" fill="hold">
                                          <p:stCondLst>
                                            <p:cond delay="800"/>
                                          </p:stCondLst>
                                        </p:cTn>
                                        <p:tgtEl>
                                          <p:spTgt spid="98"/>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81"/>
                                        </p:tgtEl>
                                        <p:attrNameLst>
                                          <p:attrName>style.visibility</p:attrName>
                                        </p:attrNameLst>
                                      </p:cBhvr>
                                      <p:to>
                                        <p:strVal val="visible"/>
                                      </p:to>
                                    </p:set>
                                    <p:animEffect transition="in" filter="fade">
                                      <p:cBhvr>
                                        <p:cTn id="108" dur="500"/>
                                        <p:tgtEl>
                                          <p:spTgt spid="81"/>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82"/>
                                        </p:tgtEl>
                                        <p:attrNameLst>
                                          <p:attrName>style.visibility</p:attrName>
                                        </p:attrNameLst>
                                      </p:cBhvr>
                                      <p:to>
                                        <p:strVal val="visible"/>
                                      </p:to>
                                    </p:set>
                                    <p:animEffect transition="in" filter="fade">
                                      <p:cBhvr>
                                        <p:cTn id="111" dur="500"/>
                                        <p:tgtEl>
                                          <p:spTgt spid="82"/>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83"/>
                                        </p:tgtEl>
                                        <p:attrNameLst>
                                          <p:attrName>style.visibility</p:attrName>
                                        </p:attrNameLst>
                                      </p:cBhvr>
                                      <p:to>
                                        <p:strVal val="visible"/>
                                      </p:to>
                                    </p:set>
                                    <p:animEffect transition="in" filter="fade">
                                      <p:cBhvr>
                                        <p:cTn id="114" dur="500"/>
                                        <p:tgtEl>
                                          <p:spTgt spid="83"/>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84"/>
                                        </p:tgtEl>
                                        <p:attrNameLst>
                                          <p:attrName>style.visibility</p:attrName>
                                        </p:attrNameLst>
                                      </p:cBhvr>
                                      <p:to>
                                        <p:strVal val="visible"/>
                                      </p:to>
                                    </p:set>
                                    <p:animEffect transition="in" filter="fade">
                                      <p:cBhvr>
                                        <p:cTn id="117" dur="500"/>
                                        <p:tgtEl>
                                          <p:spTgt spid="84"/>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85"/>
                                        </p:tgtEl>
                                        <p:attrNameLst>
                                          <p:attrName>style.visibility</p:attrName>
                                        </p:attrNameLst>
                                      </p:cBhvr>
                                      <p:to>
                                        <p:strVal val="visible"/>
                                      </p:to>
                                    </p:set>
                                    <p:animEffect transition="in" filter="fade">
                                      <p:cBhvr>
                                        <p:cTn id="120" dur="500"/>
                                        <p:tgtEl>
                                          <p:spTgt spid="85"/>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86"/>
                                        </p:tgtEl>
                                        <p:attrNameLst>
                                          <p:attrName>style.visibility</p:attrName>
                                        </p:attrNameLst>
                                      </p:cBhvr>
                                      <p:to>
                                        <p:strVal val="visible"/>
                                      </p:to>
                                    </p:set>
                                    <p:animEffect transition="in" filter="fade">
                                      <p:cBhvr>
                                        <p:cTn id="123" dur="500"/>
                                        <p:tgtEl>
                                          <p:spTgt spid="86"/>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87"/>
                                        </p:tgtEl>
                                        <p:attrNameLst>
                                          <p:attrName>style.visibility</p:attrName>
                                        </p:attrNameLst>
                                      </p:cBhvr>
                                      <p:to>
                                        <p:strVal val="visible"/>
                                      </p:to>
                                    </p:set>
                                    <p:animEffect transition="in" filter="fade">
                                      <p:cBhvr>
                                        <p:cTn id="126" dur="500"/>
                                        <p:tgtEl>
                                          <p:spTgt spid="87"/>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88"/>
                                        </p:tgtEl>
                                        <p:attrNameLst>
                                          <p:attrName>style.visibility</p:attrName>
                                        </p:attrNameLst>
                                      </p:cBhvr>
                                      <p:to>
                                        <p:strVal val="visible"/>
                                      </p:to>
                                    </p:set>
                                    <p:animEffect transition="in" filter="fade">
                                      <p:cBhvr>
                                        <p:cTn id="129" dur="500"/>
                                        <p:tgtEl>
                                          <p:spTgt spid="88"/>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89"/>
                                        </p:tgtEl>
                                        <p:attrNameLst>
                                          <p:attrName>style.visibility</p:attrName>
                                        </p:attrNameLst>
                                      </p:cBhvr>
                                      <p:to>
                                        <p:strVal val="visible"/>
                                      </p:to>
                                    </p:set>
                                    <p:animEffect transition="in" filter="fade">
                                      <p:cBhvr>
                                        <p:cTn id="132" dur="500"/>
                                        <p:tgtEl>
                                          <p:spTgt spid="89"/>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80"/>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81"/>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82"/>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83"/>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84"/>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85"/>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86"/>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87"/>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88"/>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89"/>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9" grpId="0"/>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p:bldP spid="91" grpId="0" animBg="1"/>
      <p:bldP spid="10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Oval 120"/>
          <p:cNvSpPr>
            <a:spLocks noChangeAspect="1"/>
          </p:cNvSpPr>
          <p:nvPr/>
        </p:nvSpPr>
        <p:spPr>
          <a:xfrm>
            <a:off x="2618944" y="2644012"/>
            <a:ext cx="729493" cy="729493"/>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9" name="Oval 105"/>
          <p:cNvSpPr>
            <a:spLocks noChangeAspect="1"/>
          </p:cNvSpPr>
          <p:nvPr/>
        </p:nvSpPr>
        <p:spPr>
          <a:xfrm>
            <a:off x="5261022" y="2725118"/>
            <a:ext cx="567384" cy="567384"/>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0" name="Oval 106"/>
          <p:cNvSpPr>
            <a:spLocks noChangeAspect="1"/>
          </p:cNvSpPr>
          <p:nvPr/>
        </p:nvSpPr>
        <p:spPr>
          <a:xfrm>
            <a:off x="1910509" y="2603484"/>
            <a:ext cx="810548" cy="810548"/>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1" name="Oval 109"/>
          <p:cNvSpPr>
            <a:spLocks noChangeAspect="1"/>
          </p:cNvSpPr>
          <p:nvPr/>
        </p:nvSpPr>
        <p:spPr>
          <a:xfrm>
            <a:off x="3659574" y="2515066"/>
            <a:ext cx="972657" cy="9726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2" name="Oval 111"/>
          <p:cNvSpPr>
            <a:spLocks noChangeAspect="1"/>
          </p:cNvSpPr>
          <p:nvPr/>
        </p:nvSpPr>
        <p:spPr>
          <a:xfrm>
            <a:off x="3236021" y="2712939"/>
            <a:ext cx="567384" cy="567384"/>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3" name="Oval 112"/>
          <p:cNvSpPr>
            <a:spLocks noChangeAspect="1"/>
          </p:cNvSpPr>
          <p:nvPr/>
        </p:nvSpPr>
        <p:spPr>
          <a:xfrm>
            <a:off x="4517376" y="2603484"/>
            <a:ext cx="810548" cy="810548"/>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4" name="Oval 113"/>
          <p:cNvSpPr>
            <a:spLocks noChangeAspect="1"/>
          </p:cNvSpPr>
          <p:nvPr/>
        </p:nvSpPr>
        <p:spPr>
          <a:xfrm>
            <a:off x="5732549" y="2753466"/>
            <a:ext cx="486329" cy="486329"/>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5" name="Oval 114"/>
          <p:cNvSpPr>
            <a:spLocks noChangeAspect="1"/>
          </p:cNvSpPr>
          <p:nvPr/>
        </p:nvSpPr>
        <p:spPr>
          <a:xfrm>
            <a:off x="6131313" y="2434011"/>
            <a:ext cx="1134766" cy="113476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6" name="Oval 115"/>
          <p:cNvSpPr>
            <a:spLocks noChangeAspect="1"/>
          </p:cNvSpPr>
          <p:nvPr/>
        </p:nvSpPr>
        <p:spPr>
          <a:xfrm>
            <a:off x="7136016" y="2631883"/>
            <a:ext cx="729493" cy="729493"/>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7" name="Oval 119"/>
          <p:cNvSpPr>
            <a:spLocks noChangeAspect="1"/>
          </p:cNvSpPr>
          <p:nvPr/>
        </p:nvSpPr>
        <p:spPr>
          <a:xfrm>
            <a:off x="1534762" y="2758231"/>
            <a:ext cx="486329" cy="486329"/>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68" name="Group 121"/>
          <p:cNvGrpSpPr/>
          <p:nvPr/>
        </p:nvGrpSpPr>
        <p:grpSpPr>
          <a:xfrm>
            <a:off x="1515882" y="3359512"/>
            <a:ext cx="538610" cy="619285"/>
            <a:chOff x="1088633" y="2876550"/>
            <a:chExt cx="718333" cy="825928"/>
          </a:xfrm>
        </p:grpSpPr>
        <p:cxnSp>
          <p:nvCxnSpPr>
            <p:cNvPr id="69" name="Straight Connector 122"/>
            <p:cNvCxnSpPr/>
            <p:nvPr/>
          </p:nvCxnSpPr>
          <p:spPr>
            <a:xfrm>
              <a:off x="1447800" y="2876550"/>
              <a:ext cx="0" cy="609600"/>
            </a:xfrm>
            <a:prstGeom prst="line">
              <a:avLst/>
            </a:prstGeom>
            <a:noFill/>
            <a:ln w="9525" cap="flat" cmpd="sng" algn="ctr">
              <a:solidFill>
                <a:sysClr val="windowText" lastClr="000000">
                  <a:lumMod val="40000"/>
                  <a:lumOff val="60000"/>
                </a:sysClr>
              </a:solidFill>
              <a:prstDash val="solid"/>
            </a:ln>
            <a:effectLst/>
          </p:spPr>
        </p:cxnSp>
        <p:sp>
          <p:nvSpPr>
            <p:cNvPr id="70" name="Rectangle 1436"/>
            <p:cNvSpPr>
              <a:spLocks noChangeArrowheads="1"/>
            </p:cNvSpPr>
            <p:nvPr/>
          </p:nvSpPr>
          <p:spPr bwMode="auto">
            <a:xfrm>
              <a:off x="1088633"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grpSp>
        <p:nvGrpSpPr>
          <p:cNvPr id="71" name="Group 124"/>
          <p:cNvGrpSpPr/>
          <p:nvPr/>
        </p:nvGrpSpPr>
        <p:grpSpPr>
          <a:xfrm>
            <a:off x="2054693" y="1935566"/>
            <a:ext cx="538610" cy="575082"/>
            <a:chOff x="1560490" y="1499974"/>
            <a:chExt cx="718333" cy="766976"/>
          </a:xfrm>
        </p:grpSpPr>
        <p:cxnSp>
          <p:nvCxnSpPr>
            <p:cNvPr id="72" name="Straight Connector 125"/>
            <p:cNvCxnSpPr/>
            <p:nvPr/>
          </p:nvCxnSpPr>
          <p:spPr>
            <a:xfrm flipV="1">
              <a:off x="1919654" y="1757797"/>
              <a:ext cx="0" cy="509153"/>
            </a:xfrm>
            <a:prstGeom prst="line">
              <a:avLst/>
            </a:prstGeom>
            <a:noFill/>
            <a:ln w="9525" cap="flat" cmpd="sng" algn="ctr">
              <a:solidFill>
                <a:sysClr val="windowText" lastClr="000000">
                  <a:lumMod val="40000"/>
                  <a:lumOff val="60000"/>
                </a:sysClr>
              </a:solidFill>
              <a:prstDash val="solid"/>
            </a:ln>
            <a:effectLst/>
          </p:spPr>
        </p:cxnSp>
        <p:sp>
          <p:nvSpPr>
            <p:cNvPr id="73" name="Rectangle 1436"/>
            <p:cNvSpPr>
              <a:spLocks noChangeArrowheads="1"/>
            </p:cNvSpPr>
            <p:nvPr/>
          </p:nvSpPr>
          <p:spPr bwMode="auto">
            <a:xfrm>
              <a:off x="1560490"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grpSp>
        <p:nvGrpSpPr>
          <p:cNvPr id="74" name="Group 127"/>
          <p:cNvGrpSpPr/>
          <p:nvPr/>
        </p:nvGrpSpPr>
        <p:grpSpPr>
          <a:xfrm>
            <a:off x="3250657" y="1935566"/>
            <a:ext cx="538610" cy="660785"/>
            <a:chOff x="2618496" y="1499974"/>
            <a:chExt cx="718333" cy="881276"/>
          </a:xfrm>
        </p:grpSpPr>
        <p:cxnSp>
          <p:nvCxnSpPr>
            <p:cNvPr id="75" name="Straight Connector 128"/>
            <p:cNvCxnSpPr/>
            <p:nvPr/>
          </p:nvCxnSpPr>
          <p:spPr>
            <a:xfrm flipV="1">
              <a:off x="2977662" y="1762991"/>
              <a:ext cx="0" cy="618259"/>
            </a:xfrm>
            <a:prstGeom prst="line">
              <a:avLst/>
            </a:prstGeom>
            <a:noFill/>
            <a:ln w="9525" cap="flat" cmpd="sng" algn="ctr">
              <a:solidFill>
                <a:sysClr val="windowText" lastClr="000000">
                  <a:lumMod val="40000"/>
                  <a:lumOff val="60000"/>
                </a:sysClr>
              </a:solidFill>
              <a:prstDash val="solid"/>
            </a:ln>
            <a:effectLst/>
          </p:spPr>
        </p:cxnSp>
        <p:sp>
          <p:nvSpPr>
            <p:cNvPr id="76" name="Rectangle 1436"/>
            <p:cNvSpPr>
              <a:spLocks noChangeArrowheads="1"/>
            </p:cNvSpPr>
            <p:nvPr/>
          </p:nvSpPr>
          <p:spPr bwMode="auto">
            <a:xfrm>
              <a:off x="261849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grpSp>
        <p:nvGrpSpPr>
          <p:cNvPr id="77" name="Group 130"/>
          <p:cNvGrpSpPr/>
          <p:nvPr/>
        </p:nvGrpSpPr>
        <p:grpSpPr>
          <a:xfrm>
            <a:off x="4650678" y="1935566"/>
            <a:ext cx="538610" cy="575082"/>
            <a:chOff x="3905106" y="1499974"/>
            <a:chExt cx="718333" cy="766976"/>
          </a:xfrm>
        </p:grpSpPr>
        <p:cxnSp>
          <p:nvCxnSpPr>
            <p:cNvPr id="78" name="Straight Connector 131"/>
            <p:cNvCxnSpPr/>
            <p:nvPr/>
          </p:nvCxnSpPr>
          <p:spPr>
            <a:xfrm flipV="1">
              <a:off x="4264270" y="1757797"/>
              <a:ext cx="0" cy="509153"/>
            </a:xfrm>
            <a:prstGeom prst="line">
              <a:avLst/>
            </a:prstGeom>
            <a:noFill/>
            <a:ln w="9525" cap="flat" cmpd="sng" algn="ctr">
              <a:solidFill>
                <a:sysClr val="windowText" lastClr="000000">
                  <a:lumMod val="40000"/>
                  <a:lumOff val="60000"/>
                </a:sysClr>
              </a:solidFill>
              <a:prstDash val="solid"/>
            </a:ln>
            <a:effectLst/>
          </p:spPr>
        </p:cxnSp>
        <p:sp>
          <p:nvSpPr>
            <p:cNvPr id="79" name="Rectangle 1436"/>
            <p:cNvSpPr>
              <a:spLocks noChangeArrowheads="1"/>
            </p:cNvSpPr>
            <p:nvPr/>
          </p:nvSpPr>
          <p:spPr bwMode="auto">
            <a:xfrm>
              <a:off x="390510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grpSp>
        <p:nvGrpSpPr>
          <p:cNvPr id="80" name="Group 133"/>
          <p:cNvGrpSpPr/>
          <p:nvPr/>
        </p:nvGrpSpPr>
        <p:grpSpPr>
          <a:xfrm>
            <a:off x="5695746" y="1935566"/>
            <a:ext cx="538610" cy="689352"/>
            <a:chOff x="4863467" y="1499974"/>
            <a:chExt cx="718333" cy="919376"/>
          </a:xfrm>
        </p:grpSpPr>
        <p:cxnSp>
          <p:nvCxnSpPr>
            <p:cNvPr id="81" name="Straight Connector 134"/>
            <p:cNvCxnSpPr/>
            <p:nvPr/>
          </p:nvCxnSpPr>
          <p:spPr>
            <a:xfrm flipV="1">
              <a:off x="5222632" y="1761259"/>
              <a:ext cx="0" cy="658091"/>
            </a:xfrm>
            <a:prstGeom prst="line">
              <a:avLst/>
            </a:prstGeom>
            <a:noFill/>
            <a:ln w="9525" cap="flat" cmpd="sng" algn="ctr">
              <a:solidFill>
                <a:sysClr val="windowText" lastClr="000000">
                  <a:lumMod val="40000"/>
                  <a:lumOff val="60000"/>
                </a:sysClr>
              </a:solidFill>
              <a:prstDash val="solid"/>
            </a:ln>
            <a:effectLst/>
          </p:spPr>
        </p:cxnSp>
        <p:sp>
          <p:nvSpPr>
            <p:cNvPr id="82" name="Rectangle 1436"/>
            <p:cNvSpPr>
              <a:spLocks noChangeArrowheads="1"/>
            </p:cNvSpPr>
            <p:nvPr/>
          </p:nvSpPr>
          <p:spPr bwMode="auto">
            <a:xfrm>
              <a:off x="4863467"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grpSp>
        <p:nvGrpSpPr>
          <p:cNvPr id="83" name="Group 136"/>
          <p:cNvGrpSpPr/>
          <p:nvPr/>
        </p:nvGrpSpPr>
        <p:grpSpPr>
          <a:xfrm>
            <a:off x="7218195" y="1935566"/>
            <a:ext cx="538610" cy="603650"/>
            <a:chOff x="6226273" y="1499974"/>
            <a:chExt cx="718333" cy="805076"/>
          </a:xfrm>
        </p:grpSpPr>
        <p:cxnSp>
          <p:nvCxnSpPr>
            <p:cNvPr id="84" name="Straight Connector 137"/>
            <p:cNvCxnSpPr/>
            <p:nvPr/>
          </p:nvCxnSpPr>
          <p:spPr>
            <a:xfrm flipV="1">
              <a:off x="6585440" y="1759529"/>
              <a:ext cx="0" cy="545521"/>
            </a:xfrm>
            <a:prstGeom prst="line">
              <a:avLst/>
            </a:prstGeom>
            <a:noFill/>
            <a:ln w="9525" cap="flat" cmpd="sng" algn="ctr">
              <a:solidFill>
                <a:sysClr val="windowText" lastClr="000000">
                  <a:lumMod val="40000"/>
                  <a:lumOff val="60000"/>
                </a:sysClr>
              </a:solidFill>
              <a:prstDash val="solid"/>
            </a:ln>
            <a:effectLst/>
          </p:spPr>
        </p:cxnSp>
        <p:sp>
          <p:nvSpPr>
            <p:cNvPr id="85" name="Rectangle 1436"/>
            <p:cNvSpPr>
              <a:spLocks noChangeArrowheads="1"/>
            </p:cNvSpPr>
            <p:nvPr/>
          </p:nvSpPr>
          <p:spPr bwMode="auto">
            <a:xfrm>
              <a:off x="6226273"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grpSp>
        <p:nvGrpSpPr>
          <p:cNvPr id="86" name="Group 142"/>
          <p:cNvGrpSpPr/>
          <p:nvPr/>
        </p:nvGrpSpPr>
        <p:grpSpPr>
          <a:xfrm>
            <a:off x="2700964" y="3445215"/>
            <a:ext cx="538610" cy="533582"/>
            <a:chOff x="2146641" y="2990850"/>
            <a:chExt cx="718333" cy="711628"/>
          </a:xfrm>
        </p:grpSpPr>
        <p:cxnSp>
          <p:nvCxnSpPr>
            <p:cNvPr id="87" name="Straight Connector 143"/>
            <p:cNvCxnSpPr/>
            <p:nvPr/>
          </p:nvCxnSpPr>
          <p:spPr>
            <a:xfrm>
              <a:off x="2505808" y="2990850"/>
              <a:ext cx="0" cy="495300"/>
            </a:xfrm>
            <a:prstGeom prst="line">
              <a:avLst/>
            </a:prstGeom>
            <a:noFill/>
            <a:ln w="9525" cap="flat" cmpd="sng" algn="ctr">
              <a:solidFill>
                <a:sysClr val="windowText" lastClr="000000">
                  <a:lumMod val="40000"/>
                  <a:lumOff val="60000"/>
                </a:sysClr>
              </a:solidFill>
              <a:prstDash val="solid"/>
            </a:ln>
            <a:effectLst/>
          </p:spPr>
        </p:cxnSp>
        <p:sp>
          <p:nvSpPr>
            <p:cNvPr id="88" name="Rectangle 1436"/>
            <p:cNvSpPr>
              <a:spLocks noChangeArrowheads="1"/>
            </p:cNvSpPr>
            <p:nvPr/>
          </p:nvSpPr>
          <p:spPr bwMode="auto">
            <a:xfrm>
              <a:off x="214664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grpSp>
        <p:nvGrpSpPr>
          <p:cNvPr id="89" name="Group 145"/>
          <p:cNvGrpSpPr/>
          <p:nvPr/>
        </p:nvGrpSpPr>
        <p:grpSpPr>
          <a:xfrm>
            <a:off x="3864282" y="3530918"/>
            <a:ext cx="538610" cy="447879"/>
            <a:chOff x="3204651" y="3105150"/>
            <a:chExt cx="718333" cy="597328"/>
          </a:xfrm>
        </p:grpSpPr>
        <p:cxnSp>
          <p:nvCxnSpPr>
            <p:cNvPr id="90" name="Straight Connector 146"/>
            <p:cNvCxnSpPr/>
            <p:nvPr/>
          </p:nvCxnSpPr>
          <p:spPr>
            <a:xfrm>
              <a:off x="3563816" y="3105150"/>
              <a:ext cx="0" cy="381000"/>
            </a:xfrm>
            <a:prstGeom prst="line">
              <a:avLst/>
            </a:prstGeom>
            <a:noFill/>
            <a:ln w="9525" cap="flat" cmpd="sng" algn="ctr">
              <a:solidFill>
                <a:sysClr val="windowText" lastClr="000000">
                  <a:lumMod val="40000"/>
                  <a:lumOff val="60000"/>
                </a:sysClr>
              </a:solidFill>
              <a:prstDash val="solid"/>
            </a:ln>
            <a:effectLst/>
          </p:spPr>
        </p:cxnSp>
        <p:sp>
          <p:nvSpPr>
            <p:cNvPr id="91" name="Rectangle 1436"/>
            <p:cNvSpPr>
              <a:spLocks noChangeArrowheads="1"/>
            </p:cNvSpPr>
            <p:nvPr/>
          </p:nvSpPr>
          <p:spPr bwMode="auto">
            <a:xfrm>
              <a:off x="320465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grpSp>
        <p:nvGrpSpPr>
          <p:cNvPr id="92" name="Group 148"/>
          <p:cNvGrpSpPr/>
          <p:nvPr/>
        </p:nvGrpSpPr>
        <p:grpSpPr>
          <a:xfrm>
            <a:off x="5264405" y="3388080"/>
            <a:ext cx="538610" cy="590717"/>
            <a:chOff x="4505912" y="2914650"/>
            <a:chExt cx="718333" cy="787828"/>
          </a:xfrm>
        </p:grpSpPr>
        <p:cxnSp>
          <p:nvCxnSpPr>
            <p:cNvPr id="93" name="Straight Connector 149"/>
            <p:cNvCxnSpPr/>
            <p:nvPr/>
          </p:nvCxnSpPr>
          <p:spPr>
            <a:xfrm>
              <a:off x="4865078" y="2914650"/>
              <a:ext cx="0" cy="571500"/>
            </a:xfrm>
            <a:prstGeom prst="line">
              <a:avLst/>
            </a:prstGeom>
            <a:noFill/>
            <a:ln w="9525" cap="flat" cmpd="sng" algn="ctr">
              <a:solidFill>
                <a:sysClr val="windowText" lastClr="000000">
                  <a:lumMod val="40000"/>
                  <a:lumOff val="60000"/>
                </a:sysClr>
              </a:solidFill>
              <a:prstDash val="solid"/>
            </a:ln>
            <a:effectLst/>
          </p:spPr>
        </p:cxnSp>
        <p:sp>
          <p:nvSpPr>
            <p:cNvPr id="94" name="Rectangle 1436"/>
            <p:cNvSpPr>
              <a:spLocks noChangeArrowheads="1"/>
            </p:cNvSpPr>
            <p:nvPr/>
          </p:nvSpPr>
          <p:spPr bwMode="auto">
            <a:xfrm>
              <a:off x="4505912"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grpSp>
        <p:nvGrpSpPr>
          <p:cNvPr id="95" name="Group 151"/>
          <p:cNvGrpSpPr/>
          <p:nvPr/>
        </p:nvGrpSpPr>
        <p:grpSpPr>
          <a:xfrm>
            <a:off x="6446768" y="3588053"/>
            <a:ext cx="538610" cy="390744"/>
            <a:chOff x="5487721" y="3181350"/>
            <a:chExt cx="718333" cy="521128"/>
          </a:xfrm>
        </p:grpSpPr>
        <p:cxnSp>
          <p:nvCxnSpPr>
            <p:cNvPr id="96" name="Straight Connector 152"/>
            <p:cNvCxnSpPr/>
            <p:nvPr/>
          </p:nvCxnSpPr>
          <p:spPr>
            <a:xfrm>
              <a:off x="5846886" y="3181350"/>
              <a:ext cx="0" cy="304800"/>
            </a:xfrm>
            <a:prstGeom prst="line">
              <a:avLst/>
            </a:prstGeom>
            <a:noFill/>
            <a:ln w="9525" cap="flat" cmpd="sng" algn="ctr">
              <a:solidFill>
                <a:sysClr val="windowText" lastClr="000000">
                  <a:lumMod val="40000"/>
                  <a:lumOff val="60000"/>
                </a:sysClr>
              </a:solidFill>
              <a:prstDash val="solid"/>
            </a:ln>
            <a:effectLst/>
          </p:spPr>
        </p:cxnSp>
        <p:sp>
          <p:nvSpPr>
            <p:cNvPr id="97" name="Rectangle 1436"/>
            <p:cNvSpPr>
              <a:spLocks noChangeArrowheads="1"/>
            </p:cNvSpPr>
            <p:nvPr/>
          </p:nvSpPr>
          <p:spPr bwMode="auto">
            <a:xfrm>
              <a:off x="548772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699" b="0" i="0" u="none" strike="noStrike" kern="0" cap="none" spc="0" normalizeH="0" baseline="0" noProof="0" dirty="0">
                <a:ln>
                  <a:noFill/>
                </a:ln>
                <a:solidFill>
                  <a:sysClr val="window" lastClr="FFFFFF">
                    <a:lumMod val="50000"/>
                  </a:sysClr>
                </a:solidFill>
                <a:effectLst/>
                <a:uLnTx/>
                <a:uFillTx/>
                <a:cs typeface="Arial" pitchFamily="34" charset="0"/>
              </a:endParaRPr>
            </a:p>
          </p:txBody>
        </p:sp>
      </p:grpSp>
      <p:sp>
        <p:nvSpPr>
          <p:cNvPr id="98" name="Freeform 36"/>
          <p:cNvSpPr>
            <a:spLocks noChangeAspect="1" noEditPoints="1"/>
          </p:cNvSpPr>
          <p:nvPr/>
        </p:nvSpPr>
        <p:spPr bwMode="auto">
          <a:xfrm>
            <a:off x="5375806" y="2903208"/>
            <a:ext cx="308860" cy="17308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ysClr val="window" lastClr="FFFFFF"/>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Text" lastClr="000000"/>
              </a:solidFill>
              <a:effectLst/>
              <a:uLnTx/>
              <a:uFillTx/>
            </a:endParaRPr>
          </a:p>
        </p:txBody>
      </p:sp>
      <p:sp>
        <p:nvSpPr>
          <p:cNvPr id="99" name="Freeform 6"/>
          <p:cNvSpPr>
            <a:spLocks noChangeAspect="1" noEditPoints="1"/>
          </p:cNvSpPr>
          <p:nvPr/>
        </p:nvSpPr>
        <p:spPr bwMode="auto">
          <a:xfrm>
            <a:off x="2183319" y="2871024"/>
            <a:ext cx="256801" cy="22558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Text" lastClr="000000"/>
              </a:solidFill>
              <a:effectLst/>
              <a:uLnTx/>
              <a:uFillTx/>
            </a:endParaRPr>
          </a:p>
        </p:txBody>
      </p:sp>
      <p:sp>
        <p:nvSpPr>
          <p:cNvPr id="100" name="Freeform 26"/>
          <p:cNvSpPr>
            <a:spLocks noEditPoints="1"/>
          </p:cNvSpPr>
          <p:nvPr/>
        </p:nvSpPr>
        <p:spPr bwMode="auto">
          <a:xfrm>
            <a:off x="4020981" y="2875309"/>
            <a:ext cx="257472" cy="2291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Text" lastClr="000000"/>
              </a:solidFill>
              <a:effectLst/>
              <a:uLnTx/>
              <a:uFillTx/>
            </a:endParaRPr>
          </a:p>
        </p:txBody>
      </p:sp>
      <p:sp>
        <p:nvSpPr>
          <p:cNvPr id="101" name="Freeform 16"/>
          <p:cNvSpPr>
            <a:spLocks noEditPoints="1"/>
          </p:cNvSpPr>
          <p:nvPr/>
        </p:nvSpPr>
        <p:spPr bwMode="auto">
          <a:xfrm>
            <a:off x="6592996" y="2887557"/>
            <a:ext cx="244218" cy="244793"/>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Text" lastClr="000000"/>
              </a:solidFill>
              <a:effectLst/>
              <a:uLnTx/>
              <a:uFillTx/>
            </a:endParaRPr>
          </a:p>
        </p:txBody>
      </p:sp>
      <p:sp>
        <p:nvSpPr>
          <p:cNvPr id="102" name="TextBox 101"/>
          <p:cNvSpPr txBox="1"/>
          <p:nvPr/>
        </p:nvSpPr>
        <p:spPr>
          <a:xfrm>
            <a:off x="1679328" y="4744452"/>
            <a:ext cx="6128085"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03" name="TextBox 102"/>
          <p:cNvSpPr txBox="1"/>
          <p:nvPr/>
        </p:nvSpPr>
        <p:spPr>
          <a:xfrm>
            <a:off x="3995647" y="4418324"/>
            <a:ext cx="1544105" cy="230832"/>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p>
        </p:txBody>
      </p:sp>
      <p:sp>
        <p:nvSpPr>
          <p:cNvPr id="104" name="圆角矩形 103"/>
          <p:cNvSpPr/>
          <p:nvPr/>
        </p:nvSpPr>
        <p:spPr>
          <a:xfrm>
            <a:off x="-179291" y="2763562"/>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圆角矩形 104"/>
          <p:cNvSpPr/>
          <p:nvPr/>
        </p:nvSpPr>
        <p:spPr>
          <a:xfrm>
            <a:off x="-287273" y="183986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6" name="标题 4"/>
          <p:cNvSpPr txBox="1">
            <a:spLocks/>
          </p:cNvSpPr>
          <p:nvPr/>
        </p:nvSpPr>
        <p:spPr>
          <a:xfrm>
            <a:off x="36677" y="277948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7" name="标题 4"/>
          <p:cNvSpPr txBox="1">
            <a:spLocks/>
          </p:cNvSpPr>
          <p:nvPr/>
        </p:nvSpPr>
        <p:spPr>
          <a:xfrm>
            <a:off x="36678" y="183986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287274" y="207459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36678" y="207459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287274" y="230304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36678" y="230304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287275" y="253401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36677" y="253401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ppt_w</p:attrName>
                                        </p:attrNameLst>
                                      </p:cBhvr>
                                      <p:tavLst>
                                        <p:tav tm="0">
                                          <p:val>
                                            <p:fltVal val="0"/>
                                          </p:val>
                                        </p:tav>
                                        <p:tav tm="100000">
                                          <p:val>
                                            <p:strVal val="#ppt_w"/>
                                          </p:val>
                                        </p:tav>
                                      </p:tavLst>
                                    </p:anim>
                                    <p:anim calcmode="lin" valueType="num">
                                      <p:cBhvr>
                                        <p:cTn id="14" dur="500" fill="hold"/>
                                        <p:tgtEl>
                                          <p:spTgt spid="60"/>
                                        </p:tgtEl>
                                        <p:attrNameLst>
                                          <p:attrName>ppt_h</p:attrName>
                                        </p:attrNameLst>
                                      </p:cBhvr>
                                      <p:tavLst>
                                        <p:tav tm="0">
                                          <p:val>
                                            <p:fltVal val="0"/>
                                          </p:val>
                                        </p:tav>
                                        <p:tav tm="100000">
                                          <p:val>
                                            <p:strVal val="#ppt_h"/>
                                          </p:val>
                                        </p:tav>
                                      </p:tavLst>
                                    </p:anim>
                                    <p:animEffect transition="in" filter="fade">
                                      <p:cBhvr>
                                        <p:cTn id="15" dur="500"/>
                                        <p:tgtEl>
                                          <p:spTgt spid="6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p:cTn id="19" dur="500" fill="hold"/>
                                        <p:tgtEl>
                                          <p:spTgt spid="58"/>
                                        </p:tgtEl>
                                        <p:attrNameLst>
                                          <p:attrName>ppt_w</p:attrName>
                                        </p:attrNameLst>
                                      </p:cBhvr>
                                      <p:tavLst>
                                        <p:tav tm="0">
                                          <p:val>
                                            <p:fltVal val="0"/>
                                          </p:val>
                                        </p:tav>
                                        <p:tav tm="100000">
                                          <p:val>
                                            <p:strVal val="#ppt_w"/>
                                          </p:val>
                                        </p:tav>
                                      </p:tavLst>
                                    </p:anim>
                                    <p:anim calcmode="lin" valueType="num">
                                      <p:cBhvr>
                                        <p:cTn id="20" dur="500" fill="hold"/>
                                        <p:tgtEl>
                                          <p:spTgt spid="58"/>
                                        </p:tgtEl>
                                        <p:attrNameLst>
                                          <p:attrName>ppt_h</p:attrName>
                                        </p:attrNameLst>
                                      </p:cBhvr>
                                      <p:tavLst>
                                        <p:tav tm="0">
                                          <p:val>
                                            <p:fltVal val="0"/>
                                          </p:val>
                                        </p:tav>
                                        <p:tav tm="100000">
                                          <p:val>
                                            <p:strVal val="#ppt_h"/>
                                          </p:val>
                                        </p:tav>
                                      </p:tavLst>
                                    </p:anim>
                                    <p:animEffect transition="in" filter="fade">
                                      <p:cBhvr>
                                        <p:cTn id="21" dur="500"/>
                                        <p:tgtEl>
                                          <p:spTgt spid="5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ppt_w</p:attrName>
                                        </p:attrNameLst>
                                      </p:cBhvr>
                                      <p:tavLst>
                                        <p:tav tm="0">
                                          <p:val>
                                            <p:fltVal val="0"/>
                                          </p:val>
                                        </p:tav>
                                        <p:tav tm="100000">
                                          <p:val>
                                            <p:strVal val="#ppt_w"/>
                                          </p:val>
                                        </p:tav>
                                      </p:tavLst>
                                    </p:anim>
                                    <p:anim calcmode="lin" valueType="num">
                                      <p:cBhvr>
                                        <p:cTn id="26" dur="500" fill="hold"/>
                                        <p:tgtEl>
                                          <p:spTgt spid="62"/>
                                        </p:tgtEl>
                                        <p:attrNameLst>
                                          <p:attrName>ppt_h</p:attrName>
                                        </p:attrNameLst>
                                      </p:cBhvr>
                                      <p:tavLst>
                                        <p:tav tm="0">
                                          <p:val>
                                            <p:fltVal val="0"/>
                                          </p:val>
                                        </p:tav>
                                        <p:tav tm="100000">
                                          <p:val>
                                            <p:strVal val="#ppt_h"/>
                                          </p:val>
                                        </p:tav>
                                      </p:tavLst>
                                    </p:anim>
                                    <p:animEffect transition="in" filter="fade">
                                      <p:cBhvr>
                                        <p:cTn id="27" dur="500"/>
                                        <p:tgtEl>
                                          <p:spTgt spid="6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1"/>
                                        </p:tgtEl>
                                        <p:attrNameLst>
                                          <p:attrName>style.visibility</p:attrName>
                                        </p:attrNameLst>
                                      </p:cBhvr>
                                      <p:to>
                                        <p:strVal val="visible"/>
                                      </p:to>
                                    </p:set>
                                    <p:anim calcmode="lin" valueType="num">
                                      <p:cBhvr>
                                        <p:cTn id="31" dur="500" fill="hold"/>
                                        <p:tgtEl>
                                          <p:spTgt spid="61"/>
                                        </p:tgtEl>
                                        <p:attrNameLst>
                                          <p:attrName>ppt_w</p:attrName>
                                        </p:attrNameLst>
                                      </p:cBhvr>
                                      <p:tavLst>
                                        <p:tav tm="0">
                                          <p:val>
                                            <p:fltVal val="0"/>
                                          </p:val>
                                        </p:tav>
                                        <p:tav tm="100000">
                                          <p:val>
                                            <p:strVal val="#ppt_w"/>
                                          </p:val>
                                        </p:tav>
                                      </p:tavLst>
                                    </p:anim>
                                    <p:anim calcmode="lin" valueType="num">
                                      <p:cBhvr>
                                        <p:cTn id="32" dur="500" fill="hold"/>
                                        <p:tgtEl>
                                          <p:spTgt spid="61"/>
                                        </p:tgtEl>
                                        <p:attrNameLst>
                                          <p:attrName>ppt_h</p:attrName>
                                        </p:attrNameLst>
                                      </p:cBhvr>
                                      <p:tavLst>
                                        <p:tav tm="0">
                                          <p:val>
                                            <p:fltVal val="0"/>
                                          </p:val>
                                        </p:tav>
                                        <p:tav tm="100000">
                                          <p:val>
                                            <p:strVal val="#ppt_h"/>
                                          </p:val>
                                        </p:tav>
                                      </p:tavLst>
                                    </p:anim>
                                    <p:animEffect transition="in" filter="fade">
                                      <p:cBhvr>
                                        <p:cTn id="33" dur="500"/>
                                        <p:tgtEl>
                                          <p:spTgt spid="6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500" fill="hold"/>
                                        <p:tgtEl>
                                          <p:spTgt spid="63"/>
                                        </p:tgtEl>
                                        <p:attrNameLst>
                                          <p:attrName>ppt_w</p:attrName>
                                        </p:attrNameLst>
                                      </p:cBhvr>
                                      <p:tavLst>
                                        <p:tav tm="0">
                                          <p:val>
                                            <p:fltVal val="0"/>
                                          </p:val>
                                        </p:tav>
                                        <p:tav tm="100000">
                                          <p:val>
                                            <p:strVal val="#ppt_w"/>
                                          </p:val>
                                        </p:tav>
                                      </p:tavLst>
                                    </p:anim>
                                    <p:anim calcmode="lin" valueType="num">
                                      <p:cBhvr>
                                        <p:cTn id="38" dur="500" fill="hold"/>
                                        <p:tgtEl>
                                          <p:spTgt spid="63"/>
                                        </p:tgtEl>
                                        <p:attrNameLst>
                                          <p:attrName>ppt_h</p:attrName>
                                        </p:attrNameLst>
                                      </p:cBhvr>
                                      <p:tavLst>
                                        <p:tav tm="0">
                                          <p:val>
                                            <p:fltVal val="0"/>
                                          </p:val>
                                        </p:tav>
                                        <p:tav tm="100000">
                                          <p:val>
                                            <p:strVal val="#ppt_h"/>
                                          </p:val>
                                        </p:tav>
                                      </p:tavLst>
                                    </p:anim>
                                    <p:animEffect transition="in" filter="fade">
                                      <p:cBhvr>
                                        <p:cTn id="39" dur="500"/>
                                        <p:tgtEl>
                                          <p:spTgt spid="63"/>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ppt_w</p:attrName>
                                        </p:attrNameLst>
                                      </p:cBhvr>
                                      <p:tavLst>
                                        <p:tav tm="0">
                                          <p:val>
                                            <p:fltVal val="0"/>
                                          </p:val>
                                        </p:tav>
                                        <p:tav tm="100000">
                                          <p:val>
                                            <p:strVal val="#ppt_w"/>
                                          </p:val>
                                        </p:tav>
                                      </p:tavLst>
                                    </p:anim>
                                    <p:anim calcmode="lin" valueType="num">
                                      <p:cBhvr>
                                        <p:cTn id="44" dur="500" fill="hold"/>
                                        <p:tgtEl>
                                          <p:spTgt spid="59"/>
                                        </p:tgtEl>
                                        <p:attrNameLst>
                                          <p:attrName>ppt_h</p:attrName>
                                        </p:attrNameLst>
                                      </p:cBhvr>
                                      <p:tavLst>
                                        <p:tav tm="0">
                                          <p:val>
                                            <p:fltVal val="0"/>
                                          </p:val>
                                        </p:tav>
                                        <p:tav tm="100000">
                                          <p:val>
                                            <p:strVal val="#ppt_h"/>
                                          </p:val>
                                        </p:tav>
                                      </p:tavLst>
                                    </p:anim>
                                    <p:animEffect transition="in" filter="fade">
                                      <p:cBhvr>
                                        <p:cTn id="45" dur="500"/>
                                        <p:tgtEl>
                                          <p:spTgt spid="5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 calcmode="lin" valueType="num">
                                      <p:cBhvr>
                                        <p:cTn id="55" dur="500" fill="hold"/>
                                        <p:tgtEl>
                                          <p:spTgt spid="65"/>
                                        </p:tgtEl>
                                        <p:attrNameLst>
                                          <p:attrName>ppt_w</p:attrName>
                                        </p:attrNameLst>
                                      </p:cBhvr>
                                      <p:tavLst>
                                        <p:tav tm="0">
                                          <p:val>
                                            <p:fltVal val="0"/>
                                          </p:val>
                                        </p:tav>
                                        <p:tav tm="100000">
                                          <p:val>
                                            <p:strVal val="#ppt_w"/>
                                          </p:val>
                                        </p:tav>
                                      </p:tavLst>
                                    </p:anim>
                                    <p:anim calcmode="lin" valueType="num">
                                      <p:cBhvr>
                                        <p:cTn id="56" dur="500" fill="hold"/>
                                        <p:tgtEl>
                                          <p:spTgt spid="65"/>
                                        </p:tgtEl>
                                        <p:attrNameLst>
                                          <p:attrName>ppt_h</p:attrName>
                                        </p:attrNameLst>
                                      </p:cBhvr>
                                      <p:tavLst>
                                        <p:tav tm="0">
                                          <p:val>
                                            <p:fltVal val="0"/>
                                          </p:val>
                                        </p:tav>
                                        <p:tav tm="100000">
                                          <p:val>
                                            <p:strVal val="#ppt_h"/>
                                          </p:val>
                                        </p:tav>
                                      </p:tavLst>
                                    </p:anim>
                                    <p:animEffect transition="in" filter="fade">
                                      <p:cBhvr>
                                        <p:cTn id="57" dur="500"/>
                                        <p:tgtEl>
                                          <p:spTgt spid="65"/>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 calcmode="lin" valueType="num">
                                      <p:cBhvr>
                                        <p:cTn id="61" dur="500" fill="hold"/>
                                        <p:tgtEl>
                                          <p:spTgt spid="66"/>
                                        </p:tgtEl>
                                        <p:attrNameLst>
                                          <p:attrName>ppt_w</p:attrName>
                                        </p:attrNameLst>
                                      </p:cBhvr>
                                      <p:tavLst>
                                        <p:tav tm="0">
                                          <p:val>
                                            <p:fltVal val="0"/>
                                          </p:val>
                                        </p:tav>
                                        <p:tav tm="100000">
                                          <p:val>
                                            <p:strVal val="#ppt_w"/>
                                          </p:val>
                                        </p:tav>
                                      </p:tavLst>
                                    </p:anim>
                                    <p:anim calcmode="lin" valueType="num">
                                      <p:cBhvr>
                                        <p:cTn id="62" dur="500" fill="hold"/>
                                        <p:tgtEl>
                                          <p:spTgt spid="66"/>
                                        </p:tgtEl>
                                        <p:attrNameLst>
                                          <p:attrName>ppt_h</p:attrName>
                                        </p:attrNameLst>
                                      </p:cBhvr>
                                      <p:tavLst>
                                        <p:tav tm="0">
                                          <p:val>
                                            <p:fltVal val="0"/>
                                          </p:val>
                                        </p:tav>
                                        <p:tav tm="100000">
                                          <p:val>
                                            <p:strVal val="#ppt_h"/>
                                          </p:val>
                                        </p:tav>
                                      </p:tavLst>
                                    </p:anim>
                                    <p:animEffect transition="in" filter="fade">
                                      <p:cBhvr>
                                        <p:cTn id="63" dur="500"/>
                                        <p:tgtEl>
                                          <p:spTgt spid="66"/>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99"/>
                                        </p:tgtEl>
                                        <p:attrNameLst>
                                          <p:attrName>style.visibility</p:attrName>
                                        </p:attrNameLst>
                                      </p:cBhvr>
                                      <p:to>
                                        <p:strVal val="visible"/>
                                      </p:to>
                                    </p:set>
                                    <p:anim calcmode="lin" valueType="num">
                                      <p:cBhvr>
                                        <p:cTn id="66" dur="1000" fill="hold"/>
                                        <p:tgtEl>
                                          <p:spTgt spid="99"/>
                                        </p:tgtEl>
                                        <p:attrNameLst>
                                          <p:attrName>ppt_w</p:attrName>
                                        </p:attrNameLst>
                                      </p:cBhvr>
                                      <p:tavLst>
                                        <p:tav tm="0">
                                          <p:val>
                                            <p:fltVal val="0"/>
                                          </p:val>
                                        </p:tav>
                                        <p:tav tm="100000">
                                          <p:val>
                                            <p:strVal val="#ppt_w"/>
                                          </p:val>
                                        </p:tav>
                                      </p:tavLst>
                                    </p:anim>
                                    <p:anim calcmode="lin" valueType="num">
                                      <p:cBhvr>
                                        <p:cTn id="67" dur="1000" fill="hold"/>
                                        <p:tgtEl>
                                          <p:spTgt spid="99"/>
                                        </p:tgtEl>
                                        <p:attrNameLst>
                                          <p:attrName>ppt_h</p:attrName>
                                        </p:attrNameLst>
                                      </p:cBhvr>
                                      <p:tavLst>
                                        <p:tav tm="0">
                                          <p:val>
                                            <p:fltVal val="0"/>
                                          </p:val>
                                        </p:tav>
                                        <p:tav tm="100000">
                                          <p:val>
                                            <p:strVal val="#ppt_h"/>
                                          </p:val>
                                        </p:tav>
                                      </p:tavLst>
                                    </p:anim>
                                    <p:animEffect transition="in" filter="fade">
                                      <p:cBhvr>
                                        <p:cTn id="68" dur="1000"/>
                                        <p:tgtEl>
                                          <p:spTgt spid="99"/>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00"/>
                                        </p:tgtEl>
                                        <p:attrNameLst>
                                          <p:attrName>style.visibility</p:attrName>
                                        </p:attrNameLst>
                                      </p:cBhvr>
                                      <p:to>
                                        <p:strVal val="visible"/>
                                      </p:to>
                                    </p:set>
                                    <p:anim calcmode="lin" valueType="num">
                                      <p:cBhvr>
                                        <p:cTn id="71" dur="1000" fill="hold"/>
                                        <p:tgtEl>
                                          <p:spTgt spid="100"/>
                                        </p:tgtEl>
                                        <p:attrNameLst>
                                          <p:attrName>ppt_w</p:attrName>
                                        </p:attrNameLst>
                                      </p:cBhvr>
                                      <p:tavLst>
                                        <p:tav tm="0">
                                          <p:val>
                                            <p:fltVal val="0"/>
                                          </p:val>
                                        </p:tav>
                                        <p:tav tm="100000">
                                          <p:val>
                                            <p:strVal val="#ppt_w"/>
                                          </p:val>
                                        </p:tav>
                                      </p:tavLst>
                                    </p:anim>
                                    <p:anim calcmode="lin" valueType="num">
                                      <p:cBhvr>
                                        <p:cTn id="72" dur="1000" fill="hold"/>
                                        <p:tgtEl>
                                          <p:spTgt spid="100"/>
                                        </p:tgtEl>
                                        <p:attrNameLst>
                                          <p:attrName>ppt_h</p:attrName>
                                        </p:attrNameLst>
                                      </p:cBhvr>
                                      <p:tavLst>
                                        <p:tav tm="0">
                                          <p:val>
                                            <p:fltVal val="0"/>
                                          </p:val>
                                        </p:tav>
                                        <p:tav tm="100000">
                                          <p:val>
                                            <p:strVal val="#ppt_h"/>
                                          </p:val>
                                        </p:tav>
                                      </p:tavLst>
                                    </p:anim>
                                    <p:animEffect transition="in" filter="fade">
                                      <p:cBhvr>
                                        <p:cTn id="73" dur="1000"/>
                                        <p:tgtEl>
                                          <p:spTgt spid="100"/>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98"/>
                                        </p:tgtEl>
                                        <p:attrNameLst>
                                          <p:attrName>style.visibility</p:attrName>
                                        </p:attrNameLst>
                                      </p:cBhvr>
                                      <p:to>
                                        <p:strVal val="visible"/>
                                      </p:to>
                                    </p:set>
                                    <p:anim calcmode="lin" valueType="num">
                                      <p:cBhvr>
                                        <p:cTn id="76" dur="1000" fill="hold"/>
                                        <p:tgtEl>
                                          <p:spTgt spid="98"/>
                                        </p:tgtEl>
                                        <p:attrNameLst>
                                          <p:attrName>ppt_w</p:attrName>
                                        </p:attrNameLst>
                                      </p:cBhvr>
                                      <p:tavLst>
                                        <p:tav tm="0">
                                          <p:val>
                                            <p:fltVal val="0"/>
                                          </p:val>
                                        </p:tav>
                                        <p:tav tm="100000">
                                          <p:val>
                                            <p:strVal val="#ppt_w"/>
                                          </p:val>
                                        </p:tav>
                                      </p:tavLst>
                                    </p:anim>
                                    <p:anim calcmode="lin" valueType="num">
                                      <p:cBhvr>
                                        <p:cTn id="77" dur="1000" fill="hold"/>
                                        <p:tgtEl>
                                          <p:spTgt spid="98"/>
                                        </p:tgtEl>
                                        <p:attrNameLst>
                                          <p:attrName>ppt_h</p:attrName>
                                        </p:attrNameLst>
                                      </p:cBhvr>
                                      <p:tavLst>
                                        <p:tav tm="0">
                                          <p:val>
                                            <p:fltVal val="0"/>
                                          </p:val>
                                        </p:tav>
                                        <p:tav tm="100000">
                                          <p:val>
                                            <p:strVal val="#ppt_h"/>
                                          </p:val>
                                        </p:tav>
                                      </p:tavLst>
                                    </p:anim>
                                    <p:animEffect transition="in" filter="fade">
                                      <p:cBhvr>
                                        <p:cTn id="78" dur="1000"/>
                                        <p:tgtEl>
                                          <p:spTgt spid="98"/>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01"/>
                                        </p:tgtEl>
                                        <p:attrNameLst>
                                          <p:attrName>style.visibility</p:attrName>
                                        </p:attrNameLst>
                                      </p:cBhvr>
                                      <p:to>
                                        <p:strVal val="visible"/>
                                      </p:to>
                                    </p:set>
                                    <p:anim calcmode="lin" valueType="num">
                                      <p:cBhvr>
                                        <p:cTn id="81" dur="1000" fill="hold"/>
                                        <p:tgtEl>
                                          <p:spTgt spid="101"/>
                                        </p:tgtEl>
                                        <p:attrNameLst>
                                          <p:attrName>ppt_w</p:attrName>
                                        </p:attrNameLst>
                                      </p:cBhvr>
                                      <p:tavLst>
                                        <p:tav tm="0">
                                          <p:val>
                                            <p:fltVal val="0"/>
                                          </p:val>
                                        </p:tav>
                                        <p:tav tm="100000">
                                          <p:val>
                                            <p:strVal val="#ppt_w"/>
                                          </p:val>
                                        </p:tav>
                                      </p:tavLst>
                                    </p:anim>
                                    <p:anim calcmode="lin" valueType="num">
                                      <p:cBhvr>
                                        <p:cTn id="82" dur="1000" fill="hold"/>
                                        <p:tgtEl>
                                          <p:spTgt spid="101"/>
                                        </p:tgtEl>
                                        <p:attrNameLst>
                                          <p:attrName>ppt_h</p:attrName>
                                        </p:attrNameLst>
                                      </p:cBhvr>
                                      <p:tavLst>
                                        <p:tav tm="0">
                                          <p:val>
                                            <p:fltVal val="0"/>
                                          </p:val>
                                        </p:tav>
                                        <p:tav tm="100000">
                                          <p:val>
                                            <p:strVal val="#ppt_h"/>
                                          </p:val>
                                        </p:tav>
                                      </p:tavLst>
                                    </p:anim>
                                    <p:animEffect transition="in" filter="fade">
                                      <p:cBhvr>
                                        <p:cTn id="83" dur="1000"/>
                                        <p:tgtEl>
                                          <p:spTgt spid="101"/>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up)">
                                      <p:cBhvr>
                                        <p:cTn id="87" dur="500"/>
                                        <p:tgtEl>
                                          <p:spTgt spid="68"/>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71"/>
                                        </p:tgtEl>
                                        <p:attrNameLst>
                                          <p:attrName>style.visibility</p:attrName>
                                        </p:attrNameLst>
                                      </p:cBhvr>
                                      <p:to>
                                        <p:strVal val="visible"/>
                                      </p:to>
                                    </p:set>
                                    <p:animEffect transition="in" filter="wipe(down)">
                                      <p:cBhvr>
                                        <p:cTn id="91" dur="500"/>
                                        <p:tgtEl>
                                          <p:spTgt spid="71"/>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86"/>
                                        </p:tgtEl>
                                        <p:attrNameLst>
                                          <p:attrName>style.visibility</p:attrName>
                                        </p:attrNameLst>
                                      </p:cBhvr>
                                      <p:to>
                                        <p:strVal val="visible"/>
                                      </p:to>
                                    </p:set>
                                    <p:animEffect transition="in" filter="wipe(up)">
                                      <p:cBhvr>
                                        <p:cTn id="95" dur="500"/>
                                        <p:tgtEl>
                                          <p:spTgt spid="86"/>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74"/>
                                        </p:tgtEl>
                                        <p:attrNameLst>
                                          <p:attrName>style.visibility</p:attrName>
                                        </p:attrNameLst>
                                      </p:cBhvr>
                                      <p:to>
                                        <p:strVal val="visible"/>
                                      </p:to>
                                    </p:set>
                                    <p:animEffect transition="in" filter="wipe(down)">
                                      <p:cBhvr>
                                        <p:cTn id="99" dur="500"/>
                                        <p:tgtEl>
                                          <p:spTgt spid="74"/>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9"/>
                                        </p:tgtEl>
                                        <p:attrNameLst>
                                          <p:attrName>style.visibility</p:attrName>
                                        </p:attrNameLst>
                                      </p:cBhvr>
                                      <p:to>
                                        <p:strVal val="visible"/>
                                      </p:to>
                                    </p:set>
                                    <p:animEffect transition="in" filter="wipe(up)">
                                      <p:cBhvr>
                                        <p:cTn id="103" dur="500"/>
                                        <p:tgtEl>
                                          <p:spTgt spid="89"/>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77"/>
                                        </p:tgtEl>
                                        <p:attrNameLst>
                                          <p:attrName>style.visibility</p:attrName>
                                        </p:attrNameLst>
                                      </p:cBhvr>
                                      <p:to>
                                        <p:strVal val="visible"/>
                                      </p:to>
                                    </p:set>
                                    <p:animEffect transition="in" filter="wipe(down)">
                                      <p:cBhvr>
                                        <p:cTn id="107" dur="500"/>
                                        <p:tgtEl>
                                          <p:spTgt spid="77"/>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92"/>
                                        </p:tgtEl>
                                        <p:attrNameLst>
                                          <p:attrName>style.visibility</p:attrName>
                                        </p:attrNameLst>
                                      </p:cBhvr>
                                      <p:to>
                                        <p:strVal val="visible"/>
                                      </p:to>
                                    </p:set>
                                    <p:animEffect transition="in" filter="wipe(up)">
                                      <p:cBhvr>
                                        <p:cTn id="111" dur="500"/>
                                        <p:tgtEl>
                                          <p:spTgt spid="92"/>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wipe(down)">
                                      <p:cBhvr>
                                        <p:cTn id="115" dur="500"/>
                                        <p:tgtEl>
                                          <p:spTgt spid="80"/>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5"/>
                                        </p:tgtEl>
                                        <p:attrNameLst>
                                          <p:attrName>style.visibility</p:attrName>
                                        </p:attrNameLst>
                                      </p:cBhvr>
                                      <p:to>
                                        <p:strVal val="visible"/>
                                      </p:to>
                                    </p:set>
                                    <p:animEffect transition="in" filter="wipe(up)">
                                      <p:cBhvr>
                                        <p:cTn id="119" dur="500"/>
                                        <p:tgtEl>
                                          <p:spTgt spid="95"/>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83"/>
                                        </p:tgtEl>
                                        <p:attrNameLst>
                                          <p:attrName>style.visibility</p:attrName>
                                        </p:attrNameLst>
                                      </p:cBhvr>
                                      <p:to>
                                        <p:strVal val="visible"/>
                                      </p:to>
                                    </p:set>
                                    <p:animEffect transition="in" filter="wipe(down)">
                                      <p:cBhvr>
                                        <p:cTn id="123" dur="500"/>
                                        <p:tgtEl>
                                          <p:spTgt spid="83"/>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03"/>
                                        </p:tgtEl>
                                        <p:attrNameLst>
                                          <p:attrName>style.visibility</p:attrName>
                                        </p:attrNameLst>
                                      </p:cBhvr>
                                      <p:to>
                                        <p:strVal val="visible"/>
                                      </p:to>
                                    </p:set>
                                    <p:anim calcmode="lin" valueType="num">
                                      <p:cBhvr additive="base">
                                        <p:cTn id="127" dur="300" fill="hold"/>
                                        <p:tgtEl>
                                          <p:spTgt spid="103"/>
                                        </p:tgtEl>
                                        <p:attrNameLst>
                                          <p:attrName>ppt_x</p:attrName>
                                        </p:attrNameLst>
                                      </p:cBhvr>
                                      <p:tavLst>
                                        <p:tav tm="0">
                                          <p:val>
                                            <p:strVal val="1+#ppt_w/2"/>
                                          </p:val>
                                        </p:tav>
                                        <p:tav tm="100000">
                                          <p:val>
                                            <p:strVal val="#ppt_x"/>
                                          </p:val>
                                        </p:tav>
                                      </p:tavLst>
                                    </p:anim>
                                    <p:anim calcmode="lin" valueType="num">
                                      <p:cBhvr additive="base">
                                        <p:cTn id="128" dur="300" fill="hold"/>
                                        <p:tgtEl>
                                          <p:spTgt spid="103"/>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02"/>
                                        </p:tgtEl>
                                        <p:attrNameLst>
                                          <p:attrName>style.visibility</p:attrName>
                                        </p:attrNameLst>
                                      </p:cBhvr>
                                      <p:to>
                                        <p:strVal val="visible"/>
                                      </p:to>
                                    </p:set>
                                    <p:anim calcmode="lin" valueType="num">
                                      <p:cBhvr additive="base">
                                        <p:cTn id="132" dur="300" fill="hold"/>
                                        <p:tgtEl>
                                          <p:spTgt spid="102"/>
                                        </p:tgtEl>
                                        <p:attrNameLst>
                                          <p:attrName>ppt_x</p:attrName>
                                        </p:attrNameLst>
                                      </p:cBhvr>
                                      <p:tavLst>
                                        <p:tav tm="0">
                                          <p:val>
                                            <p:strVal val="1+#ppt_w/2"/>
                                          </p:val>
                                        </p:tav>
                                        <p:tav tm="100000">
                                          <p:val>
                                            <p:strVal val="#ppt_x"/>
                                          </p:val>
                                        </p:tav>
                                      </p:tavLst>
                                    </p:anim>
                                    <p:anim calcmode="lin" valueType="num">
                                      <p:cBhvr additive="base">
                                        <p:cTn id="133" dur="30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98" grpId="0" animBg="1"/>
      <p:bldP spid="99" grpId="0" animBg="1"/>
      <p:bldP spid="100" grpId="0" animBg="1"/>
      <p:bldP spid="101" grpId="0" animBg="1"/>
      <p:bldP spid="102" grpId="0"/>
      <p:bldP spid="10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509234" y="4672444"/>
            <a:ext cx="6128085"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1" name="TextBox 30"/>
          <p:cNvSpPr txBox="1"/>
          <p:nvPr/>
        </p:nvSpPr>
        <p:spPr>
          <a:xfrm>
            <a:off x="3852549" y="4346316"/>
            <a:ext cx="1544105" cy="230832"/>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p>
        </p:txBody>
      </p:sp>
      <p:sp>
        <p:nvSpPr>
          <p:cNvPr id="32" name="Oval 12"/>
          <p:cNvSpPr/>
          <p:nvPr/>
        </p:nvSpPr>
        <p:spPr>
          <a:xfrm>
            <a:off x="1487725" y="1793906"/>
            <a:ext cx="1179602"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33" name="Oval 13"/>
          <p:cNvSpPr/>
          <p:nvPr/>
        </p:nvSpPr>
        <p:spPr>
          <a:xfrm>
            <a:off x="1636514" y="1942695"/>
            <a:ext cx="882024" cy="882024"/>
          </a:xfrm>
          <a:prstGeom prst="ellipse">
            <a:avLst/>
          </a:prstGeom>
          <a:solidFill>
            <a:srgbClr val="C0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80%</a:t>
            </a:r>
          </a:p>
        </p:txBody>
      </p:sp>
      <p:sp>
        <p:nvSpPr>
          <p:cNvPr id="34" name="Arc 14"/>
          <p:cNvSpPr/>
          <p:nvPr/>
        </p:nvSpPr>
        <p:spPr>
          <a:xfrm>
            <a:off x="1487725" y="1793906"/>
            <a:ext cx="1179602" cy="1179602"/>
          </a:xfrm>
          <a:prstGeom prst="arc">
            <a:avLst>
              <a:gd name="adj1" fmla="val 16018236"/>
              <a:gd name="adj2" fmla="val 9832525"/>
            </a:avLst>
          </a:prstGeom>
          <a:noFill/>
          <a:ln w="101600" cap="rnd" cmpd="sng" algn="ctr">
            <a:solidFill>
              <a:srgbClr val="C0000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 name="Oval 18"/>
          <p:cNvSpPr/>
          <p:nvPr/>
        </p:nvSpPr>
        <p:spPr>
          <a:xfrm>
            <a:off x="3193205" y="1793906"/>
            <a:ext cx="1179602"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36" name="Oval 19"/>
          <p:cNvSpPr/>
          <p:nvPr/>
        </p:nvSpPr>
        <p:spPr>
          <a:xfrm>
            <a:off x="3341994" y="1942695"/>
            <a:ext cx="882024" cy="882024"/>
          </a:xfrm>
          <a:prstGeom prst="ellipse">
            <a:avLst/>
          </a:prstGeom>
          <a:solidFill>
            <a:srgbClr val="E62A2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50%</a:t>
            </a:r>
          </a:p>
        </p:txBody>
      </p:sp>
      <p:sp>
        <p:nvSpPr>
          <p:cNvPr id="37" name="Arc 20"/>
          <p:cNvSpPr/>
          <p:nvPr/>
        </p:nvSpPr>
        <p:spPr>
          <a:xfrm>
            <a:off x="3193205" y="1793906"/>
            <a:ext cx="1179602" cy="1179602"/>
          </a:xfrm>
          <a:prstGeom prst="arc">
            <a:avLst>
              <a:gd name="adj1" fmla="val 16018236"/>
              <a:gd name="adj2" fmla="val 5788795"/>
            </a:avLst>
          </a:prstGeom>
          <a:noFill/>
          <a:ln w="101600" cap="rnd" cmpd="sng" algn="ctr">
            <a:solidFill>
              <a:srgbClr val="E62A2A"/>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 name="Oval 22"/>
          <p:cNvSpPr/>
          <p:nvPr/>
        </p:nvSpPr>
        <p:spPr>
          <a:xfrm>
            <a:off x="4874616" y="1793906"/>
            <a:ext cx="1179603"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39" name="Oval 23"/>
          <p:cNvSpPr/>
          <p:nvPr/>
        </p:nvSpPr>
        <p:spPr>
          <a:xfrm>
            <a:off x="5023406" y="1942695"/>
            <a:ext cx="882023" cy="882024"/>
          </a:xfrm>
          <a:prstGeom prst="ellipse">
            <a:avLst/>
          </a:prstGeom>
          <a:solidFill>
            <a:srgbClr val="C0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45%</a:t>
            </a:r>
          </a:p>
        </p:txBody>
      </p:sp>
      <p:sp>
        <p:nvSpPr>
          <p:cNvPr id="40" name="Arc 24"/>
          <p:cNvSpPr/>
          <p:nvPr/>
        </p:nvSpPr>
        <p:spPr>
          <a:xfrm>
            <a:off x="4874616" y="1793906"/>
            <a:ext cx="1179603" cy="1179602"/>
          </a:xfrm>
          <a:prstGeom prst="arc">
            <a:avLst>
              <a:gd name="adj1" fmla="val 16018236"/>
              <a:gd name="adj2" fmla="val 3132458"/>
            </a:avLst>
          </a:prstGeom>
          <a:noFill/>
          <a:ln w="101600" cap="rnd" cmpd="sng" algn="ctr">
            <a:solidFill>
              <a:srgbClr val="C0000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1" name="Oval 26"/>
          <p:cNvSpPr/>
          <p:nvPr/>
        </p:nvSpPr>
        <p:spPr>
          <a:xfrm>
            <a:off x="6533134" y="1793906"/>
            <a:ext cx="1179603"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012"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2" name="Oval 27"/>
          <p:cNvSpPr/>
          <p:nvPr/>
        </p:nvSpPr>
        <p:spPr>
          <a:xfrm>
            <a:off x="6681924" y="1942695"/>
            <a:ext cx="882023" cy="882024"/>
          </a:xfrm>
          <a:prstGeom prst="ellipse">
            <a:avLst/>
          </a:prstGeom>
          <a:solidFill>
            <a:srgbClr val="E62A2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90%</a:t>
            </a:r>
          </a:p>
        </p:txBody>
      </p:sp>
      <p:sp>
        <p:nvSpPr>
          <p:cNvPr id="43" name="Arc 28"/>
          <p:cNvSpPr/>
          <p:nvPr/>
        </p:nvSpPr>
        <p:spPr>
          <a:xfrm>
            <a:off x="6533134" y="1793906"/>
            <a:ext cx="1179603" cy="1179602"/>
          </a:xfrm>
          <a:prstGeom prst="arc">
            <a:avLst>
              <a:gd name="adj1" fmla="val 16018236"/>
              <a:gd name="adj2" fmla="val 13285852"/>
            </a:avLst>
          </a:prstGeom>
          <a:noFill/>
          <a:ln w="101600" cap="rnd" cmpd="sng" algn="ctr">
            <a:solidFill>
              <a:srgbClr val="E62A2A"/>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TextBox 43"/>
          <p:cNvSpPr txBox="1"/>
          <p:nvPr/>
        </p:nvSpPr>
        <p:spPr>
          <a:xfrm>
            <a:off x="1278492" y="3197697"/>
            <a:ext cx="1646205" cy="802079"/>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项目一</a:t>
            </a:r>
            <a:endParaRPr kumimoji="0" lang="en-US" altLang="zh-CN" sz="1012"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5" name="TextBox 44"/>
          <p:cNvSpPr txBox="1"/>
          <p:nvPr/>
        </p:nvSpPr>
        <p:spPr>
          <a:xfrm>
            <a:off x="2959903" y="3197697"/>
            <a:ext cx="1646205" cy="802079"/>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项目二</a:t>
            </a:r>
            <a:endParaRPr kumimoji="0" lang="en-US" altLang="zh-CN" sz="1012"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6" name="TextBox 45"/>
          <p:cNvSpPr txBox="1"/>
          <p:nvPr/>
        </p:nvSpPr>
        <p:spPr>
          <a:xfrm>
            <a:off x="4641315" y="3197697"/>
            <a:ext cx="1646206" cy="802079"/>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项目三</a:t>
            </a:r>
            <a:endParaRPr kumimoji="0" lang="en-US" altLang="zh-CN" sz="1012"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7" name="TextBox 46"/>
          <p:cNvSpPr txBox="1"/>
          <p:nvPr/>
        </p:nvSpPr>
        <p:spPr>
          <a:xfrm>
            <a:off x="6299832" y="3197697"/>
            <a:ext cx="1646206" cy="802079"/>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2"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项目四</a:t>
            </a:r>
            <a:endParaRPr kumimoji="0" lang="en-US" altLang="zh-CN" sz="1012"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8" name="圆角矩形 47"/>
          <p:cNvSpPr/>
          <p:nvPr/>
        </p:nvSpPr>
        <p:spPr>
          <a:xfrm>
            <a:off x="-179291" y="2691554"/>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圆角矩形 48"/>
          <p:cNvSpPr/>
          <p:nvPr/>
        </p:nvSpPr>
        <p:spPr>
          <a:xfrm>
            <a:off x="-287273" y="176785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标题 4"/>
          <p:cNvSpPr txBox="1">
            <a:spLocks/>
          </p:cNvSpPr>
          <p:nvPr/>
        </p:nvSpPr>
        <p:spPr>
          <a:xfrm>
            <a:off x="36677" y="2707473"/>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1" name="标题 4"/>
          <p:cNvSpPr txBox="1">
            <a:spLocks/>
          </p:cNvSpPr>
          <p:nvPr/>
        </p:nvSpPr>
        <p:spPr>
          <a:xfrm>
            <a:off x="36678" y="176785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2" name="圆角矩形 51"/>
          <p:cNvSpPr/>
          <p:nvPr/>
        </p:nvSpPr>
        <p:spPr>
          <a:xfrm>
            <a:off x="-287274" y="200258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标题 4"/>
          <p:cNvSpPr txBox="1">
            <a:spLocks/>
          </p:cNvSpPr>
          <p:nvPr/>
        </p:nvSpPr>
        <p:spPr>
          <a:xfrm>
            <a:off x="36678" y="200258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4" name="圆角矩形 53"/>
          <p:cNvSpPr/>
          <p:nvPr/>
        </p:nvSpPr>
        <p:spPr>
          <a:xfrm>
            <a:off x="-287274" y="223103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标题 4"/>
          <p:cNvSpPr txBox="1">
            <a:spLocks/>
          </p:cNvSpPr>
          <p:nvPr/>
        </p:nvSpPr>
        <p:spPr>
          <a:xfrm>
            <a:off x="36678" y="223103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6" name="圆角矩形 55"/>
          <p:cNvSpPr/>
          <p:nvPr/>
        </p:nvSpPr>
        <p:spPr>
          <a:xfrm>
            <a:off x="-287275" y="246201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标题 4"/>
          <p:cNvSpPr txBox="1">
            <a:spLocks/>
          </p:cNvSpPr>
          <p:nvPr/>
        </p:nvSpPr>
        <p:spPr>
          <a:xfrm>
            <a:off x="36677" y="246201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1000" fill="hold"/>
                                        <p:tgtEl>
                                          <p:spTgt spid="33"/>
                                        </p:tgtEl>
                                        <p:attrNameLst>
                                          <p:attrName>ppt_w</p:attrName>
                                        </p:attrNameLst>
                                      </p:cBhvr>
                                      <p:tavLst>
                                        <p:tav tm="0">
                                          <p:val>
                                            <p:fltVal val="0"/>
                                          </p:val>
                                        </p:tav>
                                        <p:tav tm="100000">
                                          <p:val>
                                            <p:strVal val="#ppt_w"/>
                                          </p:val>
                                        </p:tav>
                                      </p:tavLst>
                                    </p:anim>
                                    <p:anim calcmode="lin" valueType="num">
                                      <p:cBhvr>
                                        <p:cTn id="14" dur="1000" fill="hold"/>
                                        <p:tgtEl>
                                          <p:spTgt spid="33"/>
                                        </p:tgtEl>
                                        <p:attrNameLst>
                                          <p:attrName>ppt_h</p:attrName>
                                        </p:attrNameLst>
                                      </p:cBhvr>
                                      <p:tavLst>
                                        <p:tav tm="0">
                                          <p:val>
                                            <p:fltVal val="0"/>
                                          </p:val>
                                        </p:tav>
                                        <p:tav tm="100000">
                                          <p:val>
                                            <p:strVal val="#ppt_h"/>
                                          </p:val>
                                        </p:tav>
                                      </p:tavLst>
                                    </p:anim>
                                    <p:anim calcmode="lin" valueType="num">
                                      <p:cBhvr>
                                        <p:cTn id="15" dur="1000" fill="hold"/>
                                        <p:tgtEl>
                                          <p:spTgt spid="33"/>
                                        </p:tgtEl>
                                        <p:attrNameLst>
                                          <p:attrName>style.rotation</p:attrName>
                                        </p:attrNameLst>
                                      </p:cBhvr>
                                      <p:tavLst>
                                        <p:tav tm="0">
                                          <p:val>
                                            <p:fltVal val="90"/>
                                          </p:val>
                                        </p:tav>
                                        <p:tav tm="100000">
                                          <p:val>
                                            <p:fltVal val="0"/>
                                          </p:val>
                                        </p:tav>
                                      </p:tavLst>
                                    </p:anim>
                                    <p:animEffect transition="in" filter="fade">
                                      <p:cBhvr>
                                        <p:cTn id="16" dur="100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1000" fill="hold"/>
                                        <p:tgtEl>
                                          <p:spTgt spid="34"/>
                                        </p:tgtEl>
                                        <p:attrNameLst>
                                          <p:attrName>ppt_w</p:attrName>
                                        </p:attrNameLst>
                                      </p:cBhvr>
                                      <p:tavLst>
                                        <p:tav tm="0">
                                          <p:val>
                                            <p:fltVal val="0"/>
                                          </p:val>
                                        </p:tav>
                                        <p:tav tm="100000">
                                          <p:val>
                                            <p:strVal val="#ppt_w"/>
                                          </p:val>
                                        </p:tav>
                                      </p:tavLst>
                                    </p:anim>
                                    <p:anim calcmode="lin" valueType="num">
                                      <p:cBhvr>
                                        <p:cTn id="20" dur="1000" fill="hold"/>
                                        <p:tgtEl>
                                          <p:spTgt spid="34"/>
                                        </p:tgtEl>
                                        <p:attrNameLst>
                                          <p:attrName>ppt_h</p:attrName>
                                        </p:attrNameLst>
                                      </p:cBhvr>
                                      <p:tavLst>
                                        <p:tav tm="0">
                                          <p:val>
                                            <p:fltVal val="0"/>
                                          </p:val>
                                        </p:tav>
                                        <p:tav tm="100000">
                                          <p:val>
                                            <p:strVal val="#ppt_h"/>
                                          </p:val>
                                        </p:tav>
                                      </p:tavLst>
                                    </p:anim>
                                    <p:anim calcmode="lin" valueType="num">
                                      <p:cBhvr>
                                        <p:cTn id="21" dur="1000" fill="hold"/>
                                        <p:tgtEl>
                                          <p:spTgt spid="34"/>
                                        </p:tgtEl>
                                        <p:attrNameLst>
                                          <p:attrName>style.rotation</p:attrName>
                                        </p:attrNameLst>
                                      </p:cBhvr>
                                      <p:tavLst>
                                        <p:tav tm="0">
                                          <p:val>
                                            <p:fltVal val="90"/>
                                          </p:val>
                                        </p:tav>
                                        <p:tav tm="100000">
                                          <p:val>
                                            <p:fltVal val="0"/>
                                          </p:val>
                                        </p:tav>
                                      </p:tavLst>
                                    </p:anim>
                                    <p:animEffect transition="in" filter="fade">
                                      <p:cBhvr>
                                        <p:cTn id="22" dur="1000"/>
                                        <p:tgtEl>
                                          <p:spTgt spid="34"/>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35"/>
                                        </p:tgtEl>
                                        <p:attrNameLst>
                                          <p:attrName>style.visibility</p:attrName>
                                        </p:attrNameLst>
                                      </p:cBhvr>
                                      <p:to>
                                        <p:strVal val="visible"/>
                                      </p:to>
                                    </p:set>
                                    <p:anim calcmode="lin" valueType="num">
                                      <p:cBhvr>
                                        <p:cTn id="25" dur="1000" fill="hold"/>
                                        <p:tgtEl>
                                          <p:spTgt spid="35"/>
                                        </p:tgtEl>
                                        <p:attrNameLst>
                                          <p:attrName>ppt_w</p:attrName>
                                        </p:attrNameLst>
                                      </p:cBhvr>
                                      <p:tavLst>
                                        <p:tav tm="0">
                                          <p:val>
                                            <p:fltVal val="0"/>
                                          </p:val>
                                        </p:tav>
                                        <p:tav tm="100000">
                                          <p:val>
                                            <p:strVal val="#ppt_w"/>
                                          </p:val>
                                        </p:tav>
                                      </p:tavLst>
                                    </p:anim>
                                    <p:anim calcmode="lin" valueType="num">
                                      <p:cBhvr>
                                        <p:cTn id="26" dur="1000" fill="hold"/>
                                        <p:tgtEl>
                                          <p:spTgt spid="35"/>
                                        </p:tgtEl>
                                        <p:attrNameLst>
                                          <p:attrName>ppt_h</p:attrName>
                                        </p:attrNameLst>
                                      </p:cBhvr>
                                      <p:tavLst>
                                        <p:tav tm="0">
                                          <p:val>
                                            <p:fltVal val="0"/>
                                          </p:val>
                                        </p:tav>
                                        <p:tav tm="100000">
                                          <p:val>
                                            <p:strVal val="#ppt_h"/>
                                          </p:val>
                                        </p:tav>
                                      </p:tavLst>
                                    </p:anim>
                                    <p:anim calcmode="lin" valueType="num">
                                      <p:cBhvr>
                                        <p:cTn id="27" dur="1000" fill="hold"/>
                                        <p:tgtEl>
                                          <p:spTgt spid="35"/>
                                        </p:tgtEl>
                                        <p:attrNameLst>
                                          <p:attrName>style.rotation</p:attrName>
                                        </p:attrNameLst>
                                      </p:cBhvr>
                                      <p:tavLst>
                                        <p:tav tm="0">
                                          <p:val>
                                            <p:fltVal val="90"/>
                                          </p:val>
                                        </p:tav>
                                        <p:tav tm="100000">
                                          <p:val>
                                            <p:fltVal val="0"/>
                                          </p:val>
                                        </p:tav>
                                      </p:tavLst>
                                    </p:anim>
                                    <p:animEffect transition="in" filter="fade">
                                      <p:cBhvr>
                                        <p:cTn id="28" dur="1000"/>
                                        <p:tgtEl>
                                          <p:spTgt spid="35"/>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p:cTn id="31" dur="1000" fill="hold"/>
                                        <p:tgtEl>
                                          <p:spTgt spid="36"/>
                                        </p:tgtEl>
                                        <p:attrNameLst>
                                          <p:attrName>ppt_w</p:attrName>
                                        </p:attrNameLst>
                                      </p:cBhvr>
                                      <p:tavLst>
                                        <p:tav tm="0">
                                          <p:val>
                                            <p:fltVal val="0"/>
                                          </p:val>
                                        </p:tav>
                                        <p:tav tm="100000">
                                          <p:val>
                                            <p:strVal val="#ppt_w"/>
                                          </p:val>
                                        </p:tav>
                                      </p:tavLst>
                                    </p:anim>
                                    <p:anim calcmode="lin" valueType="num">
                                      <p:cBhvr>
                                        <p:cTn id="32" dur="1000" fill="hold"/>
                                        <p:tgtEl>
                                          <p:spTgt spid="36"/>
                                        </p:tgtEl>
                                        <p:attrNameLst>
                                          <p:attrName>ppt_h</p:attrName>
                                        </p:attrNameLst>
                                      </p:cBhvr>
                                      <p:tavLst>
                                        <p:tav tm="0">
                                          <p:val>
                                            <p:fltVal val="0"/>
                                          </p:val>
                                        </p:tav>
                                        <p:tav tm="100000">
                                          <p:val>
                                            <p:strVal val="#ppt_h"/>
                                          </p:val>
                                        </p:tav>
                                      </p:tavLst>
                                    </p:anim>
                                    <p:anim calcmode="lin" valueType="num">
                                      <p:cBhvr>
                                        <p:cTn id="33" dur="1000" fill="hold"/>
                                        <p:tgtEl>
                                          <p:spTgt spid="36"/>
                                        </p:tgtEl>
                                        <p:attrNameLst>
                                          <p:attrName>style.rotation</p:attrName>
                                        </p:attrNameLst>
                                      </p:cBhvr>
                                      <p:tavLst>
                                        <p:tav tm="0">
                                          <p:val>
                                            <p:fltVal val="90"/>
                                          </p:val>
                                        </p:tav>
                                        <p:tav tm="100000">
                                          <p:val>
                                            <p:fltVal val="0"/>
                                          </p:val>
                                        </p:tav>
                                      </p:tavLst>
                                    </p:anim>
                                    <p:animEffect transition="in" filter="fade">
                                      <p:cBhvr>
                                        <p:cTn id="34" dur="1000"/>
                                        <p:tgtEl>
                                          <p:spTgt spid="36"/>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37"/>
                                        </p:tgtEl>
                                        <p:attrNameLst>
                                          <p:attrName>style.visibility</p:attrName>
                                        </p:attrNameLst>
                                      </p:cBhvr>
                                      <p:to>
                                        <p:strVal val="visible"/>
                                      </p:to>
                                    </p:set>
                                    <p:anim calcmode="lin" valueType="num">
                                      <p:cBhvr>
                                        <p:cTn id="37" dur="1000" fill="hold"/>
                                        <p:tgtEl>
                                          <p:spTgt spid="37"/>
                                        </p:tgtEl>
                                        <p:attrNameLst>
                                          <p:attrName>ppt_w</p:attrName>
                                        </p:attrNameLst>
                                      </p:cBhvr>
                                      <p:tavLst>
                                        <p:tav tm="0">
                                          <p:val>
                                            <p:fltVal val="0"/>
                                          </p:val>
                                        </p:tav>
                                        <p:tav tm="100000">
                                          <p:val>
                                            <p:strVal val="#ppt_w"/>
                                          </p:val>
                                        </p:tav>
                                      </p:tavLst>
                                    </p:anim>
                                    <p:anim calcmode="lin" valueType="num">
                                      <p:cBhvr>
                                        <p:cTn id="38" dur="1000" fill="hold"/>
                                        <p:tgtEl>
                                          <p:spTgt spid="37"/>
                                        </p:tgtEl>
                                        <p:attrNameLst>
                                          <p:attrName>ppt_h</p:attrName>
                                        </p:attrNameLst>
                                      </p:cBhvr>
                                      <p:tavLst>
                                        <p:tav tm="0">
                                          <p:val>
                                            <p:fltVal val="0"/>
                                          </p:val>
                                        </p:tav>
                                        <p:tav tm="100000">
                                          <p:val>
                                            <p:strVal val="#ppt_h"/>
                                          </p:val>
                                        </p:tav>
                                      </p:tavLst>
                                    </p:anim>
                                    <p:anim calcmode="lin" valueType="num">
                                      <p:cBhvr>
                                        <p:cTn id="39" dur="1000" fill="hold"/>
                                        <p:tgtEl>
                                          <p:spTgt spid="37"/>
                                        </p:tgtEl>
                                        <p:attrNameLst>
                                          <p:attrName>style.rotation</p:attrName>
                                        </p:attrNameLst>
                                      </p:cBhvr>
                                      <p:tavLst>
                                        <p:tav tm="0">
                                          <p:val>
                                            <p:fltVal val="90"/>
                                          </p:val>
                                        </p:tav>
                                        <p:tav tm="100000">
                                          <p:val>
                                            <p:fltVal val="0"/>
                                          </p:val>
                                        </p:tav>
                                      </p:tavLst>
                                    </p:anim>
                                    <p:animEffect transition="in" filter="fade">
                                      <p:cBhvr>
                                        <p:cTn id="40" dur="1000"/>
                                        <p:tgtEl>
                                          <p:spTgt spid="37"/>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1000" fill="hold"/>
                                        <p:tgtEl>
                                          <p:spTgt spid="38"/>
                                        </p:tgtEl>
                                        <p:attrNameLst>
                                          <p:attrName>ppt_w</p:attrName>
                                        </p:attrNameLst>
                                      </p:cBhvr>
                                      <p:tavLst>
                                        <p:tav tm="0">
                                          <p:val>
                                            <p:fltVal val="0"/>
                                          </p:val>
                                        </p:tav>
                                        <p:tav tm="100000">
                                          <p:val>
                                            <p:strVal val="#ppt_w"/>
                                          </p:val>
                                        </p:tav>
                                      </p:tavLst>
                                    </p:anim>
                                    <p:anim calcmode="lin" valueType="num">
                                      <p:cBhvr>
                                        <p:cTn id="44" dur="1000" fill="hold"/>
                                        <p:tgtEl>
                                          <p:spTgt spid="38"/>
                                        </p:tgtEl>
                                        <p:attrNameLst>
                                          <p:attrName>ppt_h</p:attrName>
                                        </p:attrNameLst>
                                      </p:cBhvr>
                                      <p:tavLst>
                                        <p:tav tm="0">
                                          <p:val>
                                            <p:fltVal val="0"/>
                                          </p:val>
                                        </p:tav>
                                        <p:tav tm="100000">
                                          <p:val>
                                            <p:strVal val="#ppt_h"/>
                                          </p:val>
                                        </p:tav>
                                      </p:tavLst>
                                    </p:anim>
                                    <p:anim calcmode="lin" valueType="num">
                                      <p:cBhvr>
                                        <p:cTn id="45" dur="1000" fill="hold"/>
                                        <p:tgtEl>
                                          <p:spTgt spid="38"/>
                                        </p:tgtEl>
                                        <p:attrNameLst>
                                          <p:attrName>style.rotation</p:attrName>
                                        </p:attrNameLst>
                                      </p:cBhvr>
                                      <p:tavLst>
                                        <p:tav tm="0">
                                          <p:val>
                                            <p:fltVal val="90"/>
                                          </p:val>
                                        </p:tav>
                                        <p:tav tm="100000">
                                          <p:val>
                                            <p:fltVal val="0"/>
                                          </p:val>
                                        </p:tav>
                                      </p:tavLst>
                                    </p:anim>
                                    <p:animEffect transition="in" filter="fade">
                                      <p:cBhvr>
                                        <p:cTn id="46" dur="1000"/>
                                        <p:tgtEl>
                                          <p:spTgt spid="38"/>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39"/>
                                        </p:tgtEl>
                                        <p:attrNameLst>
                                          <p:attrName>style.visibility</p:attrName>
                                        </p:attrNameLst>
                                      </p:cBhvr>
                                      <p:to>
                                        <p:strVal val="visible"/>
                                      </p:to>
                                    </p:set>
                                    <p:anim calcmode="lin" valueType="num">
                                      <p:cBhvr>
                                        <p:cTn id="49" dur="1000" fill="hold"/>
                                        <p:tgtEl>
                                          <p:spTgt spid="39"/>
                                        </p:tgtEl>
                                        <p:attrNameLst>
                                          <p:attrName>ppt_w</p:attrName>
                                        </p:attrNameLst>
                                      </p:cBhvr>
                                      <p:tavLst>
                                        <p:tav tm="0">
                                          <p:val>
                                            <p:fltVal val="0"/>
                                          </p:val>
                                        </p:tav>
                                        <p:tav tm="100000">
                                          <p:val>
                                            <p:strVal val="#ppt_w"/>
                                          </p:val>
                                        </p:tav>
                                      </p:tavLst>
                                    </p:anim>
                                    <p:anim calcmode="lin" valueType="num">
                                      <p:cBhvr>
                                        <p:cTn id="50" dur="1000" fill="hold"/>
                                        <p:tgtEl>
                                          <p:spTgt spid="39"/>
                                        </p:tgtEl>
                                        <p:attrNameLst>
                                          <p:attrName>ppt_h</p:attrName>
                                        </p:attrNameLst>
                                      </p:cBhvr>
                                      <p:tavLst>
                                        <p:tav tm="0">
                                          <p:val>
                                            <p:fltVal val="0"/>
                                          </p:val>
                                        </p:tav>
                                        <p:tav tm="100000">
                                          <p:val>
                                            <p:strVal val="#ppt_h"/>
                                          </p:val>
                                        </p:tav>
                                      </p:tavLst>
                                    </p:anim>
                                    <p:anim calcmode="lin" valueType="num">
                                      <p:cBhvr>
                                        <p:cTn id="51" dur="1000" fill="hold"/>
                                        <p:tgtEl>
                                          <p:spTgt spid="39"/>
                                        </p:tgtEl>
                                        <p:attrNameLst>
                                          <p:attrName>style.rotation</p:attrName>
                                        </p:attrNameLst>
                                      </p:cBhvr>
                                      <p:tavLst>
                                        <p:tav tm="0">
                                          <p:val>
                                            <p:fltVal val="90"/>
                                          </p:val>
                                        </p:tav>
                                        <p:tav tm="100000">
                                          <p:val>
                                            <p:fltVal val="0"/>
                                          </p:val>
                                        </p:tav>
                                      </p:tavLst>
                                    </p:anim>
                                    <p:animEffect transition="in" filter="fade">
                                      <p:cBhvr>
                                        <p:cTn id="52" dur="1000"/>
                                        <p:tgtEl>
                                          <p:spTgt spid="39"/>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40"/>
                                        </p:tgtEl>
                                        <p:attrNameLst>
                                          <p:attrName>style.visibility</p:attrName>
                                        </p:attrNameLst>
                                      </p:cBhvr>
                                      <p:to>
                                        <p:strVal val="visible"/>
                                      </p:to>
                                    </p:set>
                                    <p:anim calcmode="lin" valueType="num">
                                      <p:cBhvr>
                                        <p:cTn id="55" dur="1000" fill="hold"/>
                                        <p:tgtEl>
                                          <p:spTgt spid="40"/>
                                        </p:tgtEl>
                                        <p:attrNameLst>
                                          <p:attrName>ppt_w</p:attrName>
                                        </p:attrNameLst>
                                      </p:cBhvr>
                                      <p:tavLst>
                                        <p:tav tm="0">
                                          <p:val>
                                            <p:fltVal val="0"/>
                                          </p:val>
                                        </p:tav>
                                        <p:tav tm="100000">
                                          <p:val>
                                            <p:strVal val="#ppt_w"/>
                                          </p:val>
                                        </p:tav>
                                      </p:tavLst>
                                    </p:anim>
                                    <p:anim calcmode="lin" valueType="num">
                                      <p:cBhvr>
                                        <p:cTn id="56" dur="1000" fill="hold"/>
                                        <p:tgtEl>
                                          <p:spTgt spid="40"/>
                                        </p:tgtEl>
                                        <p:attrNameLst>
                                          <p:attrName>ppt_h</p:attrName>
                                        </p:attrNameLst>
                                      </p:cBhvr>
                                      <p:tavLst>
                                        <p:tav tm="0">
                                          <p:val>
                                            <p:fltVal val="0"/>
                                          </p:val>
                                        </p:tav>
                                        <p:tav tm="100000">
                                          <p:val>
                                            <p:strVal val="#ppt_h"/>
                                          </p:val>
                                        </p:tav>
                                      </p:tavLst>
                                    </p:anim>
                                    <p:anim calcmode="lin" valueType="num">
                                      <p:cBhvr>
                                        <p:cTn id="57" dur="1000" fill="hold"/>
                                        <p:tgtEl>
                                          <p:spTgt spid="40"/>
                                        </p:tgtEl>
                                        <p:attrNameLst>
                                          <p:attrName>style.rotation</p:attrName>
                                        </p:attrNameLst>
                                      </p:cBhvr>
                                      <p:tavLst>
                                        <p:tav tm="0">
                                          <p:val>
                                            <p:fltVal val="90"/>
                                          </p:val>
                                        </p:tav>
                                        <p:tav tm="100000">
                                          <p:val>
                                            <p:fltVal val="0"/>
                                          </p:val>
                                        </p:tav>
                                      </p:tavLst>
                                    </p:anim>
                                    <p:animEffect transition="in" filter="fade">
                                      <p:cBhvr>
                                        <p:cTn id="58" dur="1000"/>
                                        <p:tgtEl>
                                          <p:spTgt spid="40"/>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1000" fill="hold"/>
                                        <p:tgtEl>
                                          <p:spTgt spid="41"/>
                                        </p:tgtEl>
                                        <p:attrNameLst>
                                          <p:attrName>ppt_w</p:attrName>
                                        </p:attrNameLst>
                                      </p:cBhvr>
                                      <p:tavLst>
                                        <p:tav tm="0">
                                          <p:val>
                                            <p:fltVal val="0"/>
                                          </p:val>
                                        </p:tav>
                                        <p:tav tm="100000">
                                          <p:val>
                                            <p:strVal val="#ppt_w"/>
                                          </p:val>
                                        </p:tav>
                                      </p:tavLst>
                                    </p:anim>
                                    <p:anim calcmode="lin" valueType="num">
                                      <p:cBhvr>
                                        <p:cTn id="62" dur="1000" fill="hold"/>
                                        <p:tgtEl>
                                          <p:spTgt spid="41"/>
                                        </p:tgtEl>
                                        <p:attrNameLst>
                                          <p:attrName>ppt_h</p:attrName>
                                        </p:attrNameLst>
                                      </p:cBhvr>
                                      <p:tavLst>
                                        <p:tav tm="0">
                                          <p:val>
                                            <p:fltVal val="0"/>
                                          </p:val>
                                        </p:tav>
                                        <p:tav tm="100000">
                                          <p:val>
                                            <p:strVal val="#ppt_h"/>
                                          </p:val>
                                        </p:tav>
                                      </p:tavLst>
                                    </p:anim>
                                    <p:anim calcmode="lin" valueType="num">
                                      <p:cBhvr>
                                        <p:cTn id="63" dur="1000" fill="hold"/>
                                        <p:tgtEl>
                                          <p:spTgt spid="41"/>
                                        </p:tgtEl>
                                        <p:attrNameLst>
                                          <p:attrName>style.rotation</p:attrName>
                                        </p:attrNameLst>
                                      </p:cBhvr>
                                      <p:tavLst>
                                        <p:tav tm="0">
                                          <p:val>
                                            <p:fltVal val="90"/>
                                          </p:val>
                                        </p:tav>
                                        <p:tav tm="100000">
                                          <p:val>
                                            <p:fltVal val="0"/>
                                          </p:val>
                                        </p:tav>
                                      </p:tavLst>
                                    </p:anim>
                                    <p:animEffect transition="in" filter="fade">
                                      <p:cBhvr>
                                        <p:cTn id="64" dur="1000"/>
                                        <p:tgtEl>
                                          <p:spTgt spid="41"/>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42"/>
                                        </p:tgtEl>
                                        <p:attrNameLst>
                                          <p:attrName>style.visibility</p:attrName>
                                        </p:attrNameLst>
                                      </p:cBhvr>
                                      <p:to>
                                        <p:strVal val="visible"/>
                                      </p:to>
                                    </p:set>
                                    <p:anim calcmode="lin" valueType="num">
                                      <p:cBhvr>
                                        <p:cTn id="67" dur="1000" fill="hold"/>
                                        <p:tgtEl>
                                          <p:spTgt spid="42"/>
                                        </p:tgtEl>
                                        <p:attrNameLst>
                                          <p:attrName>ppt_w</p:attrName>
                                        </p:attrNameLst>
                                      </p:cBhvr>
                                      <p:tavLst>
                                        <p:tav tm="0">
                                          <p:val>
                                            <p:fltVal val="0"/>
                                          </p:val>
                                        </p:tav>
                                        <p:tav tm="100000">
                                          <p:val>
                                            <p:strVal val="#ppt_w"/>
                                          </p:val>
                                        </p:tav>
                                      </p:tavLst>
                                    </p:anim>
                                    <p:anim calcmode="lin" valueType="num">
                                      <p:cBhvr>
                                        <p:cTn id="68" dur="1000" fill="hold"/>
                                        <p:tgtEl>
                                          <p:spTgt spid="42"/>
                                        </p:tgtEl>
                                        <p:attrNameLst>
                                          <p:attrName>ppt_h</p:attrName>
                                        </p:attrNameLst>
                                      </p:cBhvr>
                                      <p:tavLst>
                                        <p:tav tm="0">
                                          <p:val>
                                            <p:fltVal val="0"/>
                                          </p:val>
                                        </p:tav>
                                        <p:tav tm="100000">
                                          <p:val>
                                            <p:strVal val="#ppt_h"/>
                                          </p:val>
                                        </p:tav>
                                      </p:tavLst>
                                    </p:anim>
                                    <p:anim calcmode="lin" valueType="num">
                                      <p:cBhvr>
                                        <p:cTn id="69" dur="1000" fill="hold"/>
                                        <p:tgtEl>
                                          <p:spTgt spid="42"/>
                                        </p:tgtEl>
                                        <p:attrNameLst>
                                          <p:attrName>style.rotation</p:attrName>
                                        </p:attrNameLst>
                                      </p:cBhvr>
                                      <p:tavLst>
                                        <p:tav tm="0">
                                          <p:val>
                                            <p:fltVal val="90"/>
                                          </p:val>
                                        </p:tav>
                                        <p:tav tm="100000">
                                          <p:val>
                                            <p:fltVal val="0"/>
                                          </p:val>
                                        </p:tav>
                                      </p:tavLst>
                                    </p:anim>
                                    <p:animEffect transition="in" filter="fade">
                                      <p:cBhvr>
                                        <p:cTn id="70" dur="1000"/>
                                        <p:tgtEl>
                                          <p:spTgt spid="42"/>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43"/>
                                        </p:tgtEl>
                                        <p:attrNameLst>
                                          <p:attrName>style.visibility</p:attrName>
                                        </p:attrNameLst>
                                      </p:cBhvr>
                                      <p:to>
                                        <p:strVal val="visible"/>
                                      </p:to>
                                    </p:set>
                                    <p:anim calcmode="lin" valueType="num">
                                      <p:cBhvr>
                                        <p:cTn id="73" dur="1000" fill="hold"/>
                                        <p:tgtEl>
                                          <p:spTgt spid="43"/>
                                        </p:tgtEl>
                                        <p:attrNameLst>
                                          <p:attrName>ppt_w</p:attrName>
                                        </p:attrNameLst>
                                      </p:cBhvr>
                                      <p:tavLst>
                                        <p:tav tm="0">
                                          <p:val>
                                            <p:fltVal val="0"/>
                                          </p:val>
                                        </p:tav>
                                        <p:tav tm="100000">
                                          <p:val>
                                            <p:strVal val="#ppt_w"/>
                                          </p:val>
                                        </p:tav>
                                      </p:tavLst>
                                    </p:anim>
                                    <p:anim calcmode="lin" valueType="num">
                                      <p:cBhvr>
                                        <p:cTn id="74" dur="1000" fill="hold"/>
                                        <p:tgtEl>
                                          <p:spTgt spid="43"/>
                                        </p:tgtEl>
                                        <p:attrNameLst>
                                          <p:attrName>ppt_h</p:attrName>
                                        </p:attrNameLst>
                                      </p:cBhvr>
                                      <p:tavLst>
                                        <p:tav tm="0">
                                          <p:val>
                                            <p:fltVal val="0"/>
                                          </p:val>
                                        </p:tav>
                                        <p:tav tm="100000">
                                          <p:val>
                                            <p:strVal val="#ppt_h"/>
                                          </p:val>
                                        </p:tav>
                                      </p:tavLst>
                                    </p:anim>
                                    <p:anim calcmode="lin" valueType="num">
                                      <p:cBhvr>
                                        <p:cTn id="75" dur="1000" fill="hold"/>
                                        <p:tgtEl>
                                          <p:spTgt spid="43"/>
                                        </p:tgtEl>
                                        <p:attrNameLst>
                                          <p:attrName>style.rotation</p:attrName>
                                        </p:attrNameLst>
                                      </p:cBhvr>
                                      <p:tavLst>
                                        <p:tav tm="0">
                                          <p:val>
                                            <p:fltVal val="90"/>
                                          </p:val>
                                        </p:tav>
                                        <p:tav tm="100000">
                                          <p:val>
                                            <p:fltVal val="0"/>
                                          </p:val>
                                        </p:tav>
                                      </p:tavLst>
                                    </p:anim>
                                    <p:animEffect transition="in" filter="fade">
                                      <p:cBhvr>
                                        <p:cTn id="76" dur="1000"/>
                                        <p:tgtEl>
                                          <p:spTgt spid="43"/>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000"/>
                                        <p:tgtEl>
                                          <p:spTgt spid="44"/>
                                        </p:tgtEl>
                                      </p:cBhvr>
                                    </p:animEffect>
                                    <p:anim calcmode="lin" valueType="num">
                                      <p:cBhvr>
                                        <p:cTn id="80" dur="1000" fill="hold"/>
                                        <p:tgtEl>
                                          <p:spTgt spid="44"/>
                                        </p:tgtEl>
                                        <p:attrNameLst>
                                          <p:attrName>ppt_x</p:attrName>
                                        </p:attrNameLst>
                                      </p:cBhvr>
                                      <p:tavLst>
                                        <p:tav tm="0">
                                          <p:val>
                                            <p:strVal val="#ppt_x"/>
                                          </p:val>
                                        </p:tav>
                                        <p:tav tm="100000">
                                          <p:val>
                                            <p:strVal val="#ppt_x"/>
                                          </p:val>
                                        </p:tav>
                                      </p:tavLst>
                                    </p:anim>
                                    <p:anim calcmode="lin" valueType="num">
                                      <p:cBhvr>
                                        <p:cTn id="81" dur="1000" fill="hold"/>
                                        <p:tgtEl>
                                          <p:spTgt spid="4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45"/>
                                        </p:tgtEl>
                                        <p:attrNameLst>
                                          <p:attrName>style.visibility</p:attrName>
                                        </p:attrNameLst>
                                      </p:cBhvr>
                                      <p:to>
                                        <p:strVal val="visible"/>
                                      </p:to>
                                    </p:set>
                                    <p:animEffect transition="in" filter="fade">
                                      <p:cBhvr>
                                        <p:cTn id="84" dur="1000"/>
                                        <p:tgtEl>
                                          <p:spTgt spid="45"/>
                                        </p:tgtEl>
                                      </p:cBhvr>
                                    </p:animEffect>
                                    <p:anim calcmode="lin" valueType="num">
                                      <p:cBhvr>
                                        <p:cTn id="85" dur="1000" fill="hold"/>
                                        <p:tgtEl>
                                          <p:spTgt spid="45"/>
                                        </p:tgtEl>
                                        <p:attrNameLst>
                                          <p:attrName>ppt_x</p:attrName>
                                        </p:attrNameLst>
                                      </p:cBhvr>
                                      <p:tavLst>
                                        <p:tav tm="0">
                                          <p:val>
                                            <p:strVal val="#ppt_x"/>
                                          </p:val>
                                        </p:tav>
                                        <p:tav tm="100000">
                                          <p:val>
                                            <p:strVal val="#ppt_x"/>
                                          </p:val>
                                        </p:tav>
                                      </p:tavLst>
                                    </p:anim>
                                    <p:anim calcmode="lin" valueType="num">
                                      <p:cBhvr>
                                        <p:cTn id="86" dur="1000" fill="hold"/>
                                        <p:tgtEl>
                                          <p:spTgt spid="4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46"/>
                                        </p:tgtEl>
                                        <p:attrNameLst>
                                          <p:attrName>style.visibility</p:attrName>
                                        </p:attrNameLst>
                                      </p:cBhvr>
                                      <p:to>
                                        <p:strVal val="visible"/>
                                      </p:to>
                                    </p:set>
                                    <p:animEffect transition="in" filter="fade">
                                      <p:cBhvr>
                                        <p:cTn id="89" dur="1000"/>
                                        <p:tgtEl>
                                          <p:spTgt spid="46"/>
                                        </p:tgtEl>
                                      </p:cBhvr>
                                    </p:animEffect>
                                    <p:anim calcmode="lin" valueType="num">
                                      <p:cBhvr>
                                        <p:cTn id="90" dur="1000" fill="hold"/>
                                        <p:tgtEl>
                                          <p:spTgt spid="46"/>
                                        </p:tgtEl>
                                        <p:attrNameLst>
                                          <p:attrName>ppt_x</p:attrName>
                                        </p:attrNameLst>
                                      </p:cBhvr>
                                      <p:tavLst>
                                        <p:tav tm="0">
                                          <p:val>
                                            <p:strVal val="#ppt_x"/>
                                          </p:val>
                                        </p:tav>
                                        <p:tav tm="100000">
                                          <p:val>
                                            <p:strVal val="#ppt_x"/>
                                          </p:val>
                                        </p:tav>
                                      </p:tavLst>
                                    </p:anim>
                                    <p:anim calcmode="lin" valueType="num">
                                      <p:cBhvr>
                                        <p:cTn id="91" dur="1000" fill="hold"/>
                                        <p:tgtEl>
                                          <p:spTgt spid="4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47"/>
                                        </p:tgtEl>
                                        <p:attrNameLst>
                                          <p:attrName>style.visibility</p:attrName>
                                        </p:attrNameLst>
                                      </p:cBhvr>
                                      <p:to>
                                        <p:strVal val="visible"/>
                                      </p:to>
                                    </p:set>
                                    <p:animEffect transition="in" filter="fade">
                                      <p:cBhvr>
                                        <p:cTn id="94" dur="1000"/>
                                        <p:tgtEl>
                                          <p:spTgt spid="47"/>
                                        </p:tgtEl>
                                      </p:cBhvr>
                                    </p:animEffect>
                                    <p:anim calcmode="lin" valueType="num">
                                      <p:cBhvr>
                                        <p:cTn id="95" dur="1000" fill="hold"/>
                                        <p:tgtEl>
                                          <p:spTgt spid="47"/>
                                        </p:tgtEl>
                                        <p:attrNameLst>
                                          <p:attrName>ppt_x</p:attrName>
                                        </p:attrNameLst>
                                      </p:cBhvr>
                                      <p:tavLst>
                                        <p:tav tm="0">
                                          <p:val>
                                            <p:strVal val="#ppt_x"/>
                                          </p:val>
                                        </p:tav>
                                        <p:tav tm="100000">
                                          <p:val>
                                            <p:strVal val="#ppt_x"/>
                                          </p:val>
                                        </p:tav>
                                      </p:tavLst>
                                    </p:anim>
                                    <p:anim calcmode="lin" valueType="num">
                                      <p:cBhvr>
                                        <p:cTn id="96" dur="1000" fill="hold"/>
                                        <p:tgtEl>
                                          <p:spTgt spid="47"/>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31"/>
                                        </p:tgtEl>
                                        <p:attrNameLst>
                                          <p:attrName>style.visibility</p:attrName>
                                        </p:attrNameLst>
                                      </p:cBhvr>
                                      <p:to>
                                        <p:strVal val="visible"/>
                                      </p:to>
                                    </p:set>
                                    <p:anim calcmode="lin" valueType="num">
                                      <p:cBhvr additive="base">
                                        <p:cTn id="100" dur="300" fill="hold"/>
                                        <p:tgtEl>
                                          <p:spTgt spid="31"/>
                                        </p:tgtEl>
                                        <p:attrNameLst>
                                          <p:attrName>ppt_x</p:attrName>
                                        </p:attrNameLst>
                                      </p:cBhvr>
                                      <p:tavLst>
                                        <p:tav tm="0">
                                          <p:val>
                                            <p:strVal val="1+#ppt_w/2"/>
                                          </p:val>
                                        </p:tav>
                                        <p:tav tm="100000">
                                          <p:val>
                                            <p:strVal val="#ppt_x"/>
                                          </p:val>
                                        </p:tav>
                                      </p:tavLst>
                                    </p:anim>
                                    <p:anim calcmode="lin" valueType="num">
                                      <p:cBhvr additive="base">
                                        <p:cTn id="101" dur="300" fill="hold"/>
                                        <p:tgtEl>
                                          <p:spTgt spid="31"/>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30"/>
                                        </p:tgtEl>
                                        <p:attrNameLst>
                                          <p:attrName>style.visibility</p:attrName>
                                        </p:attrNameLst>
                                      </p:cBhvr>
                                      <p:to>
                                        <p:strVal val="visible"/>
                                      </p:to>
                                    </p:set>
                                    <p:anim calcmode="lin" valueType="num">
                                      <p:cBhvr additive="base">
                                        <p:cTn id="105" dur="300" fill="hold"/>
                                        <p:tgtEl>
                                          <p:spTgt spid="30"/>
                                        </p:tgtEl>
                                        <p:attrNameLst>
                                          <p:attrName>ppt_x</p:attrName>
                                        </p:attrNameLst>
                                      </p:cBhvr>
                                      <p:tavLst>
                                        <p:tav tm="0">
                                          <p:val>
                                            <p:strVal val="1+#ppt_w/2"/>
                                          </p:val>
                                        </p:tav>
                                        <p:tav tm="100000">
                                          <p:val>
                                            <p:strVal val="#ppt_x"/>
                                          </p:val>
                                        </p:tav>
                                      </p:tavLst>
                                    </p:anim>
                                    <p:anim calcmode="lin" valueType="num">
                                      <p:cBhvr additive="base">
                                        <p:cTn id="106"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6"/>
          <p:cNvSpPr/>
          <p:nvPr/>
        </p:nvSpPr>
        <p:spPr>
          <a:xfrm>
            <a:off x="2908771" y="1930760"/>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defTabSz="666572" eaLnBrk="1" fontAlgn="auto" latinLnBrk="0" hangingPunct="1">
              <a:lnSpc>
                <a:spcPct val="90000"/>
              </a:lnSpc>
              <a:spcBef>
                <a:spcPct val="0"/>
              </a:spcBef>
              <a:spcAft>
                <a:spcPct val="35000"/>
              </a:spcAft>
              <a:buClrTx/>
              <a:buSzTx/>
              <a:buFontTx/>
              <a:buNone/>
              <a:tabLst/>
              <a:defRPr/>
            </a:pPr>
            <a:endParaRPr kumimoji="0" lang="id-ID" sz="1500" b="0" i="0" u="none" strike="noStrike" kern="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48" name="Straight Connector 10"/>
          <p:cNvSpPr/>
          <p:nvPr/>
        </p:nvSpPr>
        <p:spPr>
          <a:xfrm>
            <a:off x="1332195" y="2209270"/>
            <a:ext cx="6695289" cy="0"/>
          </a:xfrm>
          <a:prstGeom prst="line">
            <a:avLst/>
          </a:prstGeom>
          <a:noFill/>
          <a:ln w="12700" cap="flat" cmpd="sng" algn="ctr">
            <a:solidFill>
              <a:sysClr val="windowText" lastClr="000000">
                <a:lumMod val="50000"/>
                <a:lumOff val="50000"/>
              </a:sysClr>
            </a:solidFill>
            <a:prstDash val="solid"/>
          </a:ln>
          <a:effectLst/>
        </p:spPr>
      </p:sp>
      <p:grpSp>
        <p:nvGrpSpPr>
          <p:cNvPr id="49" name="Group 3"/>
          <p:cNvGrpSpPr/>
          <p:nvPr/>
        </p:nvGrpSpPr>
        <p:grpSpPr>
          <a:xfrm>
            <a:off x="1474188" y="1862744"/>
            <a:ext cx="685621" cy="685621"/>
            <a:chOff x="1071014" y="2141084"/>
            <a:chExt cx="914400" cy="914400"/>
          </a:xfrm>
        </p:grpSpPr>
        <p:sp>
          <p:nvSpPr>
            <p:cNvPr id="50" name="Teardrop 1"/>
            <p:cNvSpPr/>
            <p:nvPr/>
          </p:nvSpPr>
          <p:spPr>
            <a:xfrm rot="2714409">
              <a:off x="1071014" y="2141084"/>
              <a:ext cx="914400" cy="914400"/>
            </a:xfrm>
            <a:prstGeom prst="teardrop">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51" name="Group 26"/>
            <p:cNvGrpSpPr>
              <a:grpSpLocks noChangeAspect="1"/>
            </p:cNvGrpSpPr>
            <p:nvPr/>
          </p:nvGrpSpPr>
          <p:grpSpPr>
            <a:xfrm>
              <a:off x="1352010" y="2413086"/>
              <a:ext cx="352407" cy="359364"/>
              <a:chOff x="7160655" y="2178006"/>
              <a:chExt cx="379359" cy="386846"/>
            </a:xfrm>
            <a:solidFill>
              <a:sysClr val="window" lastClr="FFFFFF">
                <a:lumMod val="95000"/>
              </a:sysClr>
            </a:solidFill>
          </p:grpSpPr>
          <p:sp>
            <p:nvSpPr>
              <p:cNvPr id="52"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sp>
            <p:nvSpPr>
              <p:cNvPr id="53"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sp>
            <p:nvSpPr>
              <p:cNvPr id="54"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grpSp>
      </p:grpSp>
      <p:sp>
        <p:nvSpPr>
          <p:cNvPr id="55" name="Content Placeholder 2"/>
          <p:cNvSpPr txBox="1">
            <a:spLocks/>
          </p:cNvSpPr>
          <p:nvPr/>
        </p:nvSpPr>
        <p:spPr>
          <a:xfrm>
            <a:off x="2423266" y="1981009"/>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6" name="Freeform 47"/>
          <p:cNvSpPr/>
          <p:nvPr/>
        </p:nvSpPr>
        <p:spPr>
          <a:xfrm>
            <a:off x="3393575" y="2495920"/>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defTabSz="666572" eaLnBrk="1" fontAlgn="auto" latinLnBrk="0" hangingPunct="1">
              <a:lnSpc>
                <a:spcPct val="90000"/>
              </a:lnSpc>
              <a:spcBef>
                <a:spcPct val="0"/>
              </a:spcBef>
              <a:spcAft>
                <a:spcPct val="35000"/>
              </a:spcAft>
              <a:buClrTx/>
              <a:buSzTx/>
              <a:buFontTx/>
              <a:buNone/>
              <a:tabLst/>
              <a:defRPr/>
            </a:pPr>
            <a:endParaRPr kumimoji="0" lang="id-ID" sz="1500" b="0" i="0" u="none" strike="noStrike" kern="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57" name="Straight Connector 48"/>
          <p:cNvSpPr/>
          <p:nvPr/>
        </p:nvSpPr>
        <p:spPr>
          <a:xfrm flipV="1">
            <a:off x="1830235" y="2772092"/>
            <a:ext cx="6197249" cy="0"/>
          </a:xfrm>
          <a:prstGeom prst="line">
            <a:avLst/>
          </a:prstGeom>
          <a:noFill/>
          <a:ln w="12700" cap="flat" cmpd="sng" algn="ctr">
            <a:solidFill>
              <a:sysClr val="windowText" lastClr="000000">
                <a:lumMod val="50000"/>
                <a:lumOff val="50000"/>
              </a:sysClr>
            </a:solidFill>
            <a:prstDash val="solid"/>
          </a:ln>
          <a:effectLst/>
        </p:spPr>
      </p:sp>
      <p:sp>
        <p:nvSpPr>
          <p:cNvPr id="58" name="Content Placeholder 2"/>
          <p:cNvSpPr txBox="1">
            <a:spLocks/>
          </p:cNvSpPr>
          <p:nvPr/>
        </p:nvSpPr>
        <p:spPr>
          <a:xfrm>
            <a:off x="2908070" y="2520929"/>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9" name="Freeform 57"/>
          <p:cNvSpPr/>
          <p:nvPr/>
        </p:nvSpPr>
        <p:spPr>
          <a:xfrm>
            <a:off x="2908771" y="305875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defTabSz="666572" eaLnBrk="1" fontAlgn="auto" latinLnBrk="0" hangingPunct="1">
              <a:lnSpc>
                <a:spcPct val="90000"/>
              </a:lnSpc>
              <a:spcBef>
                <a:spcPct val="0"/>
              </a:spcBef>
              <a:spcAft>
                <a:spcPct val="35000"/>
              </a:spcAft>
              <a:buClrTx/>
              <a:buSzTx/>
              <a:buFontTx/>
              <a:buNone/>
              <a:tabLst/>
              <a:defRPr/>
            </a:pPr>
            <a:endParaRPr kumimoji="0" lang="id-ID" sz="1500" b="0" i="0" u="none" strike="noStrike" kern="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60" name="Straight Connector 58"/>
          <p:cNvSpPr/>
          <p:nvPr/>
        </p:nvSpPr>
        <p:spPr>
          <a:xfrm>
            <a:off x="1332195" y="3337262"/>
            <a:ext cx="6695289" cy="0"/>
          </a:xfrm>
          <a:prstGeom prst="line">
            <a:avLst/>
          </a:prstGeom>
          <a:noFill/>
          <a:ln w="12700" cap="flat" cmpd="sng" algn="ctr">
            <a:solidFill>
              <a:sysClr val="windowText" lastClr="000000">
                <a:lumMod val="50000"/>
                <a:lumOff val="50000"/>
              </a:sysClr>
            </a:solidFill>
            <a:prstDash val="solid"/>
          </a:ln>
          <a:effectLst/>
        </p:spPr>
      </p:sp>
      <p:sp>
        <p:nvSpPr>
          <p:cNvPr id="61" name="Content Placeholder 2"/>
          <p:cNvSpPr txBox="1">
            <a:spLocks/>
          </p:cNvSpPr>
          <p:nvPr/>
        </p:nvSpPr>
        <p:spPr>
          <a:xfrm>
            <a:off x="2423266" y="3060848"/>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2" name="Freeform 67"/>
          <p:cNvSpPr/>
          <p:nvPr/>
        </p:nvSpPr>
        <p:spPr>
          <a:xfrm>
            <a:off x="3393575" y="362391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defTabSz="666572" eaLnBrk="1" fontAlgn="auto" latinLnBrk="0" hangingPunct="1">
              <a:lnSpc>
                <a:spcPct val="90000"/>
              </a:lnSpc>
              <a:spcBef>
                <a:spcPct val="0"/>
              </a:spcBef>
              <a:spcAft>
                <a:spcPct val="35000"/>
              </a:spcAft>
              <a:buClrTx/>
              <a:buSzTx/>
              <a:buFontTx/>
              <a:buNone/>
              <a:tabLst/>
              <a:defRPr/>
            </a:pPr>
            <a:endParaRPr kumimoji="0" lang="id-ID" sz="1500" b="0" i="0" u="none" strike="noStrike" kern="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63" name="Straight Connector 68"/>
          <p:cNvSpPr/>
          <p:nvPr/>
        </p:nvSpPr>
        <p:spPr>
          <a:xfrm flipV="1">
            <a:off x="1853412" y="3900084"/>
            <a:ext cx="6174072" cy="0"/>
          </a:xfrm>
          <a:prstGeom prst="line">
            <a:avLst/>
          </a:prstGeom>
          <a:noFill/>
          <a:ln w="12700" cap="flat" cmpd="sng" algn="ctr">
            <a:solidFill>
              <a:sysClr val="windowText" lastClr="000000">
                <a:lumMod val="50000"/>
                <a:lumOff val="50000"/>
              </a:sysClr>
            </a:solidFill>
            <a:prstDash val="solid"/>
          </a:ln>
          <a:effectLst/>
        </p:spPr>
      </p:sp>
      <p:sp>
        <p:nvSpPr>
          <p:cNvPr id="64" name="Freeform 69"/>
          <p:cNvSpPr/>
          <p:nvPr/>
        </p:nvSpPr>
        <p:spPr>
          <a:xfrm>
            <a:off x="3447988" y="3889039"/>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defTabSz="666572" eaLnBrk="1" fontAlgn="auto" latinLnBrk="0" hangingPunct="1">
              <a:lnSpc>
                <a:spcPct val="90000"/>
              </a:lnSpc>
              <a:spcBef>
                <a:spcPct val="0"/>
              </a:spcBef>
              <a:spcAft>
                <a:spcPct val="35000"/>
              </a:spcAft>
              <a:buClrTx/>
              <a:buSzTx/>
              <a:buFontTx/>
              <a:buNone/>
              <a:tabLst/>
              <a:defRPr/>
            </a:pPr>
            <a:endParaRPr kumimoji="0" lang="id-ID" sz="1500" b="0" i="0" u="none" strike="noStrike" kern="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65" name="Content Placeholder 2"/>
          <p:cNvSpPr txBox="1">
            <a:spLocks/>
          </p:cNvSpPr>
          <p:nvPr/>
        </p:nvSpPr>
        <p:spPr>
          <a:xfrm>
            <a:off x="2908070" y="3654759"/>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66" name="Group 85"/>
          <p:cNvGrpSpPr/>
          <p:nvPr/>
        </p:nvGrpSpPr>
        <p:grpSpPr>
          <a:xfrm>
            <a:off x="1474188" y="2990736"/>
            <a:ext cx="685621" cy="685621"/>
            <a:chOff x="1071014" y="3645465"/>
            <a:chExt cx="914400" cy="914400"/>
          </a:xfrm>
        </p:grpSpPr>
        <p:sp>
          <p:nvSpPr>
            <p:cNvPr id="67" name="Teardrop 56"/>
            <p:cNvSpPr/>
            <p:nvPr/>
          </p:nvSpPr>
          <p:spPr>
            <a:xfrm rot="2714409">
              <a:off x="1071014" y="3645465"/>
              <a:ext cx="914400" cy="914400"/>
            </a:xfrm>
            <a:prstGeom prst="teardrop">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68" name="Group 76"/>
            <p:cNvGrpSpPr>
              <a:grpSpLocks noChangeAspect="1"/>
            </p:cNvGrpSpPr>
            <p:nvPr/>
          </p:nvGrpSpPr>
          <p:grpSpPr>
            <a:xfrm>
              <a:off x="1357162" y="3948046"/>
              <a:ext cx="339996" cy="299327"/>
              <a:chOff x="6040049" y="4182118"/>
              <a:chExt cx="521619" cy="459224"/>
            </a:xfrm>
            <a:solidFill>
              <a:sysClr val="window" lastClr="FFFFFF">
                <a:lumMod val="95000"/>
              </a:sysClr>
            </a:solidFill>
          </p:grpSpPr>
          <p:sp>
            <p:nvSpPr>
              <p:cNvPr id="6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sp>
            <p:nvSpPr>
              <p:cNvPr id="7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sp>
            <p:nvSpPr>
              <p:cNvPr id="7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sp>
            <p:nvSpPr>
              <p:cNvPr id="7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sp>
            <p:nvSpPr>
              <p:cNvPr id="7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grpSp>
      </p:grpSp>
      <p:grpSp>
        <p:nvGrpSpPr>
          <p:cNvPr id="74" name="Group 86"/>
          <p:cNvGrpSpPr/>
          <p:nvPr/>
        </p:nvGrpSpPr>
        <p:grpSpPr>
          <a:xfrm>
            <a:off x="1958991" y="3555895"/>
            <a:ext cx="685621" cy="685621"/>
            <a:chOff x="1717587" y="4399207"/>
            <a:chExt cx="914400" cy="914400"/>
          </a:xfrm>
        </p:grpSpPr>
        <p:sp>
          <p:nvSpPr>
            <p:cNvPr id="75" name="Teardrop 66"/>
            <p:cNvSpPr/>
            <p:nvPr/>
          </p:nvSpPr>
          <p:spPr>
            <a:xfrm rot="2714409">
              <a:off x="1717587" y="4399207"/>
              <a:ext cx="914400" cy="914400"/>
            </a:xfrm>
            <a:prstGeom prst="teardrop">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Text" lastClr="000000"/>
                </a:solidFill>
                <a:effectLst/>
                <a:uLnTx/>
                <a:uFillTx/>
              </a:endParaRPr>
            </a:p>
          </p:txBody>
        </p:sp>
      </p:grpSp>
      <p:grpSp>
        <p:nvGrpSpPr>
          <p:cNvPr id="77" name="Group 84"/>
          <p:cNvGrpSpPr/>
          <p:nvPr/>
        </p:nvGrpSpPr>
        <p:grpSpPr>
          <a:xfrm>
            <a:off x="1958991" y="2427903"/>
            <a:ext cx="685621" cy="685621"/>
            <a:chOff x="1717587" y="2894826"/>
            <a:chExt cx="914400" cy="914400"/>
          </a:xfrm>
        </p:grpSpPr>
        <p:sp>
          <p:nvSpPr>
            <p:cNvPr id="78" name="Teardrop 46"/>
            <p:cNvSpPr/>
            <p:nvPr/>
          </p:nvSpPr>
          <p:spPr>
            <a:xfrm rot="2714409">
              <a:off x="1717587" y="2894826"/>
              <a:ext cx="914400" cy="914400"/>
            </a:xfrm>
            <a:prstGeom prst="teardrop">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dirty="0">
                <a:ln>
                  <a:noFill/>
                </a:ln>
                <a:solidFill>
                  <a:sysClr val="windowText" lastClr="000000"/>
                </a:solidFill>
                <a:effectLst/>
                <a:uLnTx/>
                <a:uFillTx/>
              </a:endParaRPr>
            </a:p>
          </p:txBody>
        </p:sp>
      </p:grpSp>
      <p:sp>
        <p:nvSpPr>
          <p:cNvPr id="80" name="TextBox 79"/>
          <p:cNvSpPr txBox="1"/>
          <p:nvPr/>
        </p:nvSpPr>
        <p:spPr>
          <a:xfrm>
            <a:off x="1575447" y="4888468"/>
            <a:ext cx="6128085"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81" name="TextBox 80"/>
          <p:cNvSpPr txBox="1"/>
          <p:nvPr/>
        </p:nvSpPr>
        <p:spPr>
          <a:xfrm>
            <a:off x="3891766" y="4562341"/>
            <a:ext cx="1544105" cy="230832"/>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p>
        </p:txBody>
      </p:sp>
      <p:sp>
        <p:nvSpPr>
          <p:cNvPr id="82" name="圆角矩形 81"/>
          <p:cNvSpPr/>
          <p:nvPr/>
        </p:nvSpPr>
        <p:spPr>
          <a:xfrm>
            <a:off x="-179291" y="2690740"/>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圆角矩形 82"/>
          <p:cNvSpPr/>
          <p:nvPr/>
        </p:nvSpPr>
        <p:spPr>
          <a:xfrm>
            <a:off x="-287273" y="176704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标题 4"/>
          <p:cNvSpPr txBox="1">
            <a:spLocks/>
          </p:cNvSpPr>
          <p:nvPr/>
        </p:nvSpPr>
        <p:spPr>
          <a:xfrm>
            <a:off x="36677" y="2706659"/>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5" name="标题 4"/>
          <p:cNvSpPr txBox="1">
            <a:spLocks/>
          </p:cNvSpPr>
          <p:nvPr/>
        </p:nvSpPr>
        <p:spPr>
          <a:xfrm>
            <a:off x="36678" y="176704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6" name="圆角矩形 85"/>
          <p:cNvSpPr/>
          <p:nvPr/>
        </p:nvSpPr>
        <p:spPr>
          <a:xfrm>
            <a:off x="-287274" y="200177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标题 4"/>
          <p:cNvSpPr txBox="1">
            <a:spLocks/>
          </p:cNvSpPr>
          <p:nvPr/>
        </p:nvSpPr>
        <p:spPr>
          <a:xfrm>
            <a:off x="36678" y="200177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8" name="圆角矩形 87"/>
          <p:cNvSpPr/>
          <p:nvPr/>
        </p:nvSpPr>
        <p:spPr>
          <a:xfrm>
            <a:off x="-287274" y="223021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标题 4"/>
          <p:cNvSpPr txBox="1">
            <a:spLocks/>
          </p:cNvSpPr>
          <p:nvPr/>
        </p:nvSpPr>
        <p:spPr>
          <a:xfrm>
            <a:off x="36678" y="223021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0" name="圆角矩形 89"/>
          <p:cNvSpPr/>
          <p:nvPr/>
        </p:nvSpPr>
        <p:spPr>
          <a:xfrm>
            <a:off x="-287275" y="246119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标题 4"/>
          <p:cNvSpPr txBox="1">
            <a:spLocks/>
          </p:cNvSpPr>
          <p:nvPr/>
        </p:nvSpPr>
        <p:spPr>
          <a:xfrm>
            <a:off x="36677" y="246119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0-#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fill="hold"/>
                                        <p:tgtEl>
                                          <p:spTgt spid="55"/>
                                        </p:tgtEl>
                                        <p:attrNameLst>
                                          <p:attrName>ppt_x</p:attrName>
                                        </p:attrNameLst>
                                      </p:cBhvr>
                                      <p:tavLst>
                                        <p:tav tm="0">
                                          <p:val>
                                            <p:strVal val="0-#ppt_w/2"/>
                                          </p:val>
                                        </p:tav>
                                        <p:tav tm="100000">
                                          <p:val>
                                            <p:strVal val="#ppt_x"/>
                                          </p:val>
                                        </p:tav>
                                      </p:tavLst>
                                    </p:anim>
                                    <p:anim calcmode="lin" valueType="num">
                                      <p:cBhvr additive="base">
                                        <p:cTn id="20" dur="500" fill="hold"/>
                                        <p:tgtEl>
                                          <p:spTgt spid="5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nodePh="1">
                                  <p:stCondLst>
                                    <p:cond delay="500"/>
                                  </p:stCondLst>
                                  <p:endCondLst>
                                    <p:cond evt="begin" delay="0">
                                      <p:tn val="21"/>
                                    </p:cond>
                                  </p:end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1+#ppt_w/2"/>
                                          </p:val>
                                        </p:tav>
                                        <p:tav tm="100000">
                                          <p:val>
                                            <p:strVal val="#ppt_x"/>
                                          </p:val>
                                        </p:tav>
                                      </p:tavLst>
                                    </p:anim>
                                    <p:anim calcmode="lin" valueType="num">
                                      <p:cBhvr additive="base">
                                        <p:cTn id="24" dur="500" fill="hold"/>
                                        <p:tgtEl>
                                          <p:spTgt spid="56"/>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500" fill="hold"/>
                                        <p:tgtEl>
                                          <p:spTgt spid="57"/>
                                        </p:tgtEl>
                                        <p:attrNameLst>
                                          <p:attrName>ppt_x</p:attrName>
                                        </p:attrNameLst>
                                      </p:cBhvr>
                                      <p:tavLst>
                                        <p:tav tm="0">
                                          <p:val>
                                            <p:strVal val="1+#ppt_w/2"/>
                                          </p:val>
                                        </p:tav>
                                        <p:tav tm="100000">
                                          <p:val>
                                            <p:strVal val="#ppt_x"/>
                                          </p:val>
                                        </p:tav>
                                      </p:tavLst>
                                    </p:anim>
                                    <p:anim calcmode="lin" valueType="num">
                                      <p:cBhvr additive="base">
                                        <p:cTn id="28" dur="500" fill="hold"/>
                                        <p:tgtEl>
                                          <p:spTgt spid="5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50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500" fill="hold"/>
                                        <p:tgtEl>
                                          <p:spTgt spid="58"/>
                                        </p:tgtEl>
                                        <p:attrNameLst>
                                          <p:attrName>ppt_x</p:attrName>
                                        </p:attrNameLst>
                                      </p:cBhvr>
                                      <p:tavLst>
                                        <p:tav tm="0">
                                          <p:val>
                                            <p:strVal val="1+#ppt_w/2"/>
                                          </p:val>
                                        </p:tav>
                                        <p:tav tm="100000">
                                          <p:val>
                                            <p:strVal val="#ppt_x"/>
                                          </p:val>
                                        </p:tav>
                                      </p:tavLst>
                                    </p:anim>
                                    <p:anim calcmode="lin" valueType="num">
                                      <p:cBhvr additive="base">
                                        <p:cTn id="32" dur="500" fill="hold"/>
                                        <p:tgtEl>
                                          <p:spTgt spid="5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500"/>
                                  </p:stCondLst>
                                  <p:childTnLst>
                                    <p:set>
                                      <p:cBhvr>
                                        <p:cTn id="34" dur="1" fill="hold">
                                          <p:stCondLst>
                                            <p:cond delay="0"/>
                                          </p:stCondLst>
                                        </p:cTn>
                                        <p:tgtEl>
                                          <p:spTgt spid="77"/>
                                        </p:tgtEl>
                                        <p:attrNameLst>
                                          <p:attrName>style.visibility</p:attrName>
                                        </p:attrNameLst>
                                      </p:cBhvr>
                                      <p:to>
                                        <p:strVal val="visible"/>
                                      </p:to>
                                    </p:set>
                                    <p:anim calcmode="lin" valueType="num">
                                      <p:cBhvr additive="base">
                                        <p:cTn id="35" dur="500" fill="hold"/>
                                        <p:tgtEl>
                                          <p:spTgt spid="77"/>
                                        </p:tgtEl>
                                        <p:attrNameLst>
                                          <p:attrName>ppt_x</p:attrName>
                                        </p:attrNameLst>
                                      </p:cBhvr>
                                      <p:tavLst>
                                        <p:tav tm="0">
                                          <p:val>
                                            <p:strVal val="1+#ppt_w/2"/>
                                          </p:val>
                                        </p:tav>
                                        <p:tav tm="100000">
                                          <p:val>
                                            <p:strVal val="#ppt_x"/>
                                          </p:val>
                                        </p:tav>
                                      </p:tavLst>
                                    </p:anim>
                                    <p:anim calcmode="lin" valueType="num">
                                      <p:cBhvr additive="base">
                                        <p:cTn id="36" dur="500" fill="hold"/>
                                        <p:tgtEl>
                                          <p:spTgt spid="77"/>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1000"/>
                                  </p:stCondLst>
                                  <p:childTnLst>
                                    <p:set>
                                      <p:cBhvr>
                                        <p:cTn id="38" dur="1" fill="hold">
                                          <p:stCondLst>
                                            <p:cond delay="0"/>
                                          </p:stCondLst>
                                        </p:cTn>
                                        <p:tgtEl>
                                          <p:spTgt spid="60"/>
                                        </p:tgtEl>
                                        <p:attrNameLst>
                                          <p:attrName>style.visibility</p:attrName>
                                        </p:attrNameLst>
                                      </p:cBhvr>
                                      <p:to>
                                        <p:strVal val="visible"/>
                                      </p:to>
                                    </p:set>
                                    <p:anim calcmode="lin" valueType="num">
                                      <p:cBhvr additive="base">
                                        <p:cTn id="39" dur="500" fill="hold"/>
                                        <p:tgtEl>
                                          <p:spTgt spid="60"/>
                                        </p:tgtEl>
                                        <p:attrNameLst>
                                          <p:attrName>ppt_x</p:attrName>
                                        </p:attrNameLst>
                                      </p:cBhvr>
                                      <p:tavLst>
                                        <p:tav tm="0">
                                          <p:val>
                                            <p:strVal val="0-#ppt_w/2"/>
                                          </p:val>
                                        </p:tav>
                                        <p:tav tm="100000">
                                          <p:val>
                                            <p:strVal val="#ppt_x"/>
                                          </p:val>
                                        </p:tav>
                                      </p:tavLst>
                                    </p:anim>
                                    <p:anim calcmode="lin" valueType="num">
                                      <p:cBhvr additive="base">
                                        <p:cTn id="40" dur="500" fill="hold"/>
                                        <p:tgtEl>
                                          <p:spTgt spid="60"/>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100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fill="hold"/>
                                        <p:tgtEl>
                                          <p:spTgt spid="66"/>
                                        </p:tgtEl>
                                        <p:attrNameLst>
                                          <p:attrName>ppt_x</p:attrName>
                                        </p:attrNameLst>
                                      </p:cBhvr>
                                      <p:tavLst>
                                        <p:tav tm="0">
                                          <p:val>
                                            <p:strVal val="0-#ppt_w/2"/>
                                          </p:val>
                                        </p:tav>
                                        <p:tav tm="100000">
                                          <p:val>
                                            <p:strVal val="#ppt_x"/>
                                          </p:val>
                                        </p:tav>
                                      </p:tavLst>
                                    </p:anim>
                                    <p:anim calcmode="lin" valueType="num">
                                      <p:cBhvr additive="base">
                                        <p:cTn id="44" dur="500" fill="hold"/>
                                        <p:tgtEl>
                                          <p:spTgt spid="6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500" fill="hold"/>
                                        <p:tgtEl>
                                          <p:spTgt spid="61"/>
                                        </p:tgtEl>
                                        <p:attrNameLst>
                                          <p:attrName>ppt_x</p:attrName>
                                        </p:attrNameLst>
                                      </p:cBhvr>
                                      <p:tavLst>
                                        <p:tav tm="0">
                                          <p:val>
                                            <p:strVal val="0-#ppt_w/2"/>
                                          </p:val>
                                        </p:tav>
                                        <p:tav tm="100000">
                                          <p:val>
                                            <p:strVal val="#ppt_x"/>
                                          </p:val>
                                        </p:tav>
                                      </p:tavLst>
                                    </p:anim>
                                    <p:anim calcmode="lin" valueType="num">
                                      <p:cBhvr additive="base">
                                        <p:cTn id="48" dur="5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nodePh="1">
                                  <p:stCondLst>
                                    <p:cond delay="1500"/>
                                  </p:stCondLst>
                                  <p:endCondLst>
                                    <p:cond evt="begin" delay="0">
                                      <p:tn val="49"/>
                                    </p:cond>
                                  </p:end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500" fill="hold"/>
                                        <p:tgtEl>
                                          <p:spTgt spid="62"/>
                                        </p:tgtEl>
                                        <p:attrNameLst>
                                          <p:attrName>ppt_x</p:attrName>
                                        </p:attrNameLst>
                                      </p:cBhvr>
                                      <p:tavLst>
                                        <p:tav tm="0">
                                          <p:val>
                                            <p:strVal val="1+#ppt_w/2"/>
                                          </p:val>
                                        </p:tav>
                                        <p:tav tm="100000">
                                          <p:val>
                                            <p:strVal val="#ppt_x"/>
                                          </p:val>
                                        </p:tav>
                                      </p:tavLst>
                                    </p:anim>
                                    <p:anim calcmode="lin" valueType="num">
                                      <p:cBhvr additive="base">
                                        <p:cTn id="52" dur="500" fill="hold"/>
                                        <p:tgtEl>
                                          <p:spTgt spid="62"/>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150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500" fill="hold"/>
                                        <p:tgtEl>
                                          <p:spTgt spid="63"/>
                                        </p:tgtEl>
                                        <p:attrNameLst>
                                          <p:attrName>ppt_x</p:attrName>
                                        </p:attrNameLst>
                                      </p:cBhvr>
                                      <p:tavLst>
                                        <p:tav tm="0">
                                          <p:val>
                                            <p:strVal val="1+#ppt_w/2"/>
                                          </p:val>
                                        </p:tav>
                                        <p:tav tm="100000">
                                          <p:val>
                                            <p:strVal val="#ppt_x"/>
                                          </p:val>
                                        </p:tav>
                                      </p:tavLst>
                                    </p:anim>
                                    <p:anim calcmode="lin" valueType="num">
                                      <p:cBhvr additive="base">
                                        <p:cTn id="56" dur="500" fill="hold"/>
                                        <p:tgtEl>
                                          <p:spTgt spid="63"/>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nodePh="1">
                                  <p:stCondLst>
                                    <p:cond delay="1500"/>
                                  </p:stCondLst>
                                  <p:endCondLst>
                                    <p:cond evt="begin" delay="0">
                                      <p:tn val="57"/>
                                    </p:cond>
                                  </p:end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500" fill="hold"/>
                                        <p:tgtEl>
                                          <p:spTgt spid="64"/>
                                        </p:tgtEl>
                                        <p:attrNameLst>
                                          <p:attrName>ppt_x</p:attrName>
                                        </p:attrNameLst>
                                      </p:cBhvr>
                                      <p:tavLst>
                                        <p:tav tm="0">
                                          <p:val>
                                            <p:strVal val="1+#ppt_w/2"/>
                                          </p:val>
                                        </p:tav>
                                        <p:tav tm="100000">
                                          <p:val>
                                            <p:strVal val="#ppt_x"/>
                                          </p:val>
                                        </p:tav>
                                      </p:tavLst>
                                    </p:anim>
                                    <p:anim calcmode="lin" valueType="num">
                                      <p:cBhvr additive="base">
                                        <p:cTn id="60" dur="500" fill="hold"/>
                                        <p:tgtEl>
                                          <p:spTgt spid="64"/>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500"/>
                                  </p:stCondLst>
                                  <p:childTnLst>
                                    <p:set>
                                      <p:cBhvr>
                                        <p:cTn id="62" dur="1" fill="hold">
                                          <p:stCondLst>
                                            <p:cond delay="0"/>
                                          </p:stCondLst>
                                        </p:cTn>
                                        <p:tgtEl>
                                          <p:spTgt spid="65"/>
                                        </p:tgtEl>
                                        <p:attrNameLst>
                                          <p:attrName>style.visibility</p:attrName>
                                        </p:attrNameLst>
                                      </p:cBhvr>
                                      <p:to>
                                        <p:strVal val="visible"/>
                                      </p:to>
                                    </p:set>
                                    <p:anim calcmode="lin" valueType="num">
                                      <p:cBhvr additive="base">
                                        <p:cTn id="63" dur="500" fill="hold"/>
                                        <p:tgtEl>
                                          <p:spTgt spid="65"/>
                                        </p:tgtEl>
                                        <p:attrNameLst>
                                          <p:attrName>ppt_x</p:attrName>
                                        </p:attrNameLst>
                                      </p:cBhvr>
                                      <p:tavLst>
                                        <p:tav tm="0">
                                          <p:val>
                                            <p:strVal val="1+#ppt_w/2"/>
                                          </p:val>
                                        </p:tav>
                                        <p:tav tm="100000">
                                          <p:val>
                                            <p:strVal val="#ppt_x"/>
                                          </p:val>
                                        </p:tav>
                                      </p:tavLst>
                                    </p:anim>
                                    <p:anim calcmode="lin" valueType="num">
                                      <p:cBhvr additive="base">
                                        <p:cTn id="64" dur="500" fill="hold"/>
                                        <p:tgtEl>
                                          <p:spTgt spid="65"/>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74"/>
                                        </p:tgtEl>
                                        <p:attrNameLst>
                                          <p:attrName>style.visibility</p:attrName>
                                        </p:attrNameLst>
                                      </p:cBhvr>
                                      <p:to>
                                        <p:strVal val="visible"/>
                                      </p:to>
                                    </p:set>
                                    <p:anim calcmode="lin" valueType="num">
                                      <p:cBhvr additive="base">
                                        <p:cTn id="67" dur="500" fill="hold"/>
                                        <p:tgtEl>
                                          <p:spTgt spid="74"/>
                                        </p:tgtEl>
                                        <p:attrNameLst>
                                          <p:attrName>ppt_x</p:attrName>
                                        </p:attrNameLst>
                                      </p:cBhvr>
                                      <p:tavLst>
                                        <p:tav tm="0">
                                          <p:val>
                                            <p:strVal val="1+#ppt_w/2"/>
                                          </p:val>
                                        </p:tav>
                                        <p:tav tm="100000">
                                          <p:val>
                                            <p:strVal val="#ppt_x"/>
                                          </p:val>
                                        </p:tav>
                                      </p:tavLst>
                                    </p:anim>
                                    <p:anim calcmode="lin" valueType="num">
                                      <p:cBhvr additive="base">
                                        <p:cTn id="68" dur="500" fill="hold"/>
                                        <p:tgtEl>
                                          <p:spTgt spid="74"/>
                                        </p:tgtEl>
                                        <p:attrNameLst>
                                          <p:attrName>ppt_y</p:attrName>
                                        </p:attrNameLst>
                                      </p:cBhvr>
                                      <p:tavLst>
                                        <p:tav tm="0">
                                          <p:val>
                                            <p:strVal val="#ppt_y"/>
                                          </p:val>
                                        </p:tav>
                                        <p:tav tm="100000">
                                          <p:val>
                                            <p:strVal val="#ppt_y"/>
                                          </p:val>
                                        </p:tav>
                                      </p:tavLst>
                                    </p:anim>
                                  </p:childTnLst>
                                </p:cTn>
                              </p:par>
                            </p:childTnLst>
                          </p:cTn>
                        </p:par>
                        <p:par>
                          <p:cTn id="69" fill="hold">
                            <p:stCondLst>
                              <p:cond delay="2000"/>
                            </p:stCondLst>
                            <p:childTnLst>
                              <p:par>
                                <p:cTn id="70" presetID="2" presetClass="entr" presetSubtype="2" fill="hold" grpId="0" nodeType="afterEffect">
                                  <p:stCondLst>
                                    <p:cond delay="0"/>
                                  </p:stCondLst>
                                  <p:childTnLst>
                                    <p:set>
                                      <p:cBhvr>
                                        <p:cTn id="71" dur="1" fill="hold">
                                          <p:stCondLst>
                                            <p:cond delay="0"/>
                                          </p:stCondLst>
                                        </p:cTn>
                                        <p:tgtEl>
                                          <p:spTgt spid="81"/>
                                        </p:tgtEl>
                                        <p:attrNameLst>
                                          <p:attrName>style.visibility</p:attrName>
                                        </p:attrNameLst>
                                      </p:cBhvr>
                                      <p:to>
                                        <p:strVal val="visible"/>
                                      </p:to>
                                    </p:set>
                                    <p:anim calcmode="lin" valueType="num">
                                      <p:cBhvr additive="base">
                                        <p:cTn id="72" dur="300" fill="hold"/>
                                        <p:tgtEl>
                                          <p:spTgt spid="81"/>
                                        </p:tgtEl>
                                        <p:attrNameLst>
                                          <p:attrName>ppt_x</p:attrName>
                                        </p:attrNameLst>
                                      </p:cBhvr>
                                      <p:tavLst>
                                        <p:tav tm="0">
                                          <p:val>
                                            <p:strVal val="1+#ppt_w/2"/>
                                          </p:val>
                                        </p:tav>
                                        <p:tav tm="100000">
                                          <p:val>
                                            <p:strVal val="#ppt_x"/>
                                          </p:val>
                                        </p:tav>
                                      </p:tavLst>
                                    </p:anim>
                                    <p:anim calcmode="lin" valueType="num">
                                      <p:cBhvr additive="base">
                                        <p:cTn id="73" dur="300" fill="hold"/>
                                        <p:tgtEl>
                                          <p:spTgt spid="81"/>
                                        </p:tgtEl>
                                        <p:attrNameLst>
                                          <p:attrName>ppt_y</p:attrName>
                                        </p:attrNameLst>
                                      </p:cBhvr>
                                      <p:tavLst>
                                        <p:tav tm="0">
                                          <p:val>
                                            <p:strVal val="#ppt_y"/>
                                          </p:val>
                                        </p:tav>
                                        <p:tav tm="100000">
                                          <p:val>
                                            <p:strVal val="#ppt_y"/>
                                          </p:val>
                                        </p:tav>
                                      </p:tavLst>
                                    </p:anim>
                                  </p:childTnLst>
                                </p:cTn>
                              </p:par>
                            </p:childTnLst>
                          </p:cTn>
                        </p:par>
                        <p:par>
                          <p:cTn id="74" fill="hold">
                            <p:stCondLst>
                              <p:cond delay="2300"/>
                            </p:stCondLst>
                            <p:childTnLst>
                              <p:par>
                                <p:cTn id="75" presetID="2" presetClass="entr" presetSubtype="2" fill="hold" grpId="0" nodeType="afterEffect">
                                  <p:stCondLst>
                                    <p:cond delay="0"/>
                                  </p:stCondLst>
                                  <p:childTnLst>
                                    <p:set>
                                      <p:cBhvr>
                                        <p:cTn id="76" dur="1" fill="hold">
                                          <p:stCondLst>
                                            <p:cond delay="0"/>
                                          </p:stCondLst>
                                        </p:cTn>
                                        <p:tgtEl>
                                          <p:spTgt spid="80"/>
                                        </p:tgtEl>
                                        <p:attrNameLst>
                                          <p:attrName>style.visibility</p:attrName>
                                        </p:attrNameLst>
                                      </p:cBhvr>
                                      <p:to>
                                        <p:strVal val="visible"/>
                                      </p:to>
                                    </p:set>
                                    <p:anim calcmode="lin" valueType="num">
                                      <p:cBhvr additive="base">
                                        <p:cTn id="77" dur="300" fill="hold"/>
                                        <p:tgtEl>
                                          <p:spTgt spid="80"/>
                                        </p:tgtEl>
                                        <p:attrNameLst>
                                          <p:attrName>ppt_x</p:attrName>
                                        </p:attrNameLst>
                                      </p:cBhvr>
                                      <p:tavLst>
                                        <p:tav tm="0">
                                          <p:val>
                                            <p:strVal val="1+#ppt_w/2"/>
                                          </p:val>
                                        </p:tav>
                                        <p:tav tm="100000">
                                          <p:val>
                                            <p:strVal val="#ppt_x"/>
                                          </p:val>
                                        </p:tav>
                                      </p:tavLst>
                                    </p:anim>
                                    <p:anim calcmode="lin" valueType="num">
                                      <p:cBhvr additive="base">
                                        <p:cTn id="78" dur="3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55" grpId="0"/>
      <p:bldP spid="56" grpId="0"/>
      <p:bldP spid="58" grpId="0"/>
      <p:bldP spid="61" grpId="0"/>
      <p:bldP spid="62" grpId="0"/>
      <p:bldP spid="64" grpId="0"/>
      <p:bldP spid="65" grpId="0"/>
      <p:bldP spid="80" grpId="0"/>
      <p:bldP spid="8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3940175" y="1941349"/>
            <a:ext cx="1295807" cy="1295807"/>
          </a:xfrm>
          <a:prstGeom prst="ellipse">
            <a:avLst/>
          </a:prstGeom>
          <a:noFill/>
          <a:ln w="6350" cap="flat" cmpd="sng" algn="ctr">
            <a:solidFill>
              <a:sysClr val="windowText" lastClr="000000">
                <a:lumMod val="50000"/>
                <a:lumOff val="50000"/>
              </a:sysClr>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7" name="标题 11"/>
          <p:cNvSpPr txBox="1">
            <a:spLocks/>
          </p:cNvSpPr>
          <p:nvPr/>
        </p:nvSpPr>
        <p:spPr>
          <a:xfrm>
            <a:off x="3940175" y="248298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50" b="1" dirty="0">
                <a:solidFill>
                  <a:srgbClr val="2C3637"/>
                </a:solidFill>
                <a:latin typeface="微软雅黑" panose="020B0503020204020204" pitchFamily="34" charset="-122"/>
                <a:ea typeface="微软雅黑" panose="020B0503020204020204" pitchFamily="34" charset="-122"/>
              </a:rPr>
              <a:t>融资用途</a:t>
            </a:r>
          </a:p>
        </p:txBody>
      </p:sp>
      <p:sp>
        <p:nvSpPr>
          <p:cNvPr id="38" name="椭圆 37"/>
          <p:cNvSpPr/>
          <p:nvPr/>
        </p:nvSpPr>
        <p:spPr>
          <a:xfrm>
            <a:off x="3738267" y="1739441"/>
            <a:ext cx="1699625" cy="1699625"/>
          </a:xfrm>
          <a:prstGeom prst="ellipse">
            <a:avLst/>
          </a:prstGeom>
          <a:noFill/>
          <a:ln w="3175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9" name="弧形 38"/>
          <p:cNvSpPr/>
          <p:nvPr/>
        </p:nvSpPr>
        <p:spPr>
          <a:xfrm rot="1419601">
            <a:off x="3740345" y="1740353"/>
            <a:ext cx="1697799" cy="1697799"/>
          </a:xfrm>
          <a:prstGeom prst="arc">
            <a:avLst>
              <a:gd name="adj1" fmla="val 16200000"/>
              <a:gd name="adj2" fmla="val 74557"/>
            </a:avLst>
          </a:prstGeom>
          <a:noFill/>
          <a:ln w="317500" cap="flat" cmpd="sng" algn="ctr">
            <a:solidFill>
              <a:srgbClr val="E62A2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0" name="弧形 39"/>
          <p:cNvSpPr/>
          <p:nvPr/>
        </p:nvSpPr>
        <p:spPr>
          <a:xfrm rot="6836891">
            <a:off x="3740345" y="1738170"/>
            <a:ext cx="1697799" cy="1697799"/>
          </a:xfrm>
          <a:prstGeom prst="arc">
            <a:avLst>
              <a:gd name="adj1" fmla="val 16200000"/>
              <a:gd name="adj2" fmla="val 19713747"/>
            </a:avLst>
          </a:prstGeom>
          <a:noFill/>
          <a:ln w="317500" cap="flat" cmpd="sng" algn="ctr">
            <a:solidFill>
              <a:srgbClr val="55735B">
                <a:alpha val="50196"/>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1" name="弧形 40"/>
          <p:cNvSpPr/>
          <p:nvPr/>
        </p:nvSpPr>
        <p:spPr>
          <a:xfrm rot="10285779">
            <a:off x="3732955" y="1740354"/>
            <a:ext cx="1697799" cy="1697799"/>
          </a:xfrm>
          <a:prstGeom prst="arc">
            <a:avLst>
              <a:gd name="adj1" fmla="val 16200000"/>
              <a:gd name="adj2" fmla="val 18837964"/>
            </a:avLst>
          </a:prstGeom>
          <a:noFill/>
          <a:ln w="3175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2" name="标题 11"/>
          <p:cNvSpPr txBox="1">
            <a:spLocks/>
          </p:cNvSpPr>
          <p:nvPr/>
        </p:nvSpPr>
        <p:spPr>
          <a:xfrm>
            <a:off x="3600145" y="2174798"/>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50</a:t>
            </a:r>
            <a:endParaRPr kumimoji="0" lang="zh-CN" altLang="en-US"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3" name="标题 11"/>
          <p:cNvSpPr txBox="1">
            <a:spLocks/>
          </p:cNvSpPr>
          <p:nvPr/>
        </p:nvSpPr>
        <p:spPr>
          <a:xfrm>
            <a:off x="5219903" y="2279360"/>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25</a:t>
            </a:r>
            <a:endParaRPr kumimoji="0" lang="zh-CN" altLang="en-US"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4" name="标题 11"/>
          <p:cNvSpPr txBox="1">
            <a:spLocks/>
          </p:cNvSpPr>
          <p:nvPr/>
        </p:nvSpPr>
        <p:spPr>
          <a:xfrm>
            <a:off x="5003935" y="3038669"/>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15</a:t>
            </a:r>
            <a:endParaRPr kumimoji="0" lang="zh-CN" altLang="en-US"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5" name="标题 11"/>
          <p:cNvSpPr txBox="1">
            <a:spLocks/>
          </p:cNvSpPr>
          <p:nvPr/>
        </p:nvSpPr>
        <p:spPr>
          <a:xfrm>
            <a:off x="4194056" y="3254637"/>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10</a:t>
            </a:r>
            <a:endParaRPr kumimoji="0" lang="zh-CN" altLang="en-US"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6" name="标题 11"/>
          <p:cNvSpPr txBox="1">
            <a:spLocks/>
          </p:cNvSpPr>
          <p:nvPr/>
        </p:nvSpPr>
        <p:spPr>
          <a:xfrm>
            <a:off x="1353616" y="1951986"/>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50%</a:t>
            </a:r>
            <a:endParaRPr lang="zh-CN" altLang="en-US" sz="2999" dirty="0">
              <a:solidFill>
                <a:srgbClr val="2C3637"/>
              </a:solidFill>
              <a:latin typeface="Impact MT Std" pitchFamily="34" charset="0"/>
            </a:endParaRPr>
          </a:p>
        </p:txBody>
      </p:sp>
      <p:sp>
        <p:nvSpPr>
          <p:cNvPr id="47" name="标题 11"/>
          <p:cNvSpPr txBox="1">
            <a:spLocks/>
          </p:cNvSpPr>
          <p:nvPr/>
        </p:nvSpPr>
        <p:spPr>
          <a:xfrm>
            <a:off x="1822672" y="2005978"/>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8" name="标题 11"/>
          <p:cNvSpPr txBox="1">
            <a:spLocks/>
          </p:cNvSpPr>
          <p:nvPr/>
        </p:nvSpPr>
        <p:spPr>
          <a:xfrm>
            <a:off x="1822671" y="1682639"/>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人员编制</a:t>
            </a:r>
          </a:p>
        </p:txBody>
      </p:sp>
      <p:sp>
        <p:nvSpPr>
          <p:cNvPr id="49" name="标题 11"/>
          <p:cNvSpPr txBox="1">
            <a:spLocks/>
          </p:cNvSpPr>
          <p:nvPr/>
        </p:nvSpPr>
        <p:spPr>
          <a:xfrm>
            <a:off x="1353616" y="292693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10%</a:t>
            </a:r>
            <a:endParaRPr lang="zh-CN" altLang="en-US" sz="2999" dirty="0">
              <a:solidFill>
                <a:srgbClr val="2C3637"/>
              </a:solidFill>
              <a:latin typeface="Impact MT Std" pitchFamily="34" charset="0"/>
            </a:endParaRPr>
          </a:p>
        </p:txBody>
      </p:sp>
      <p:sp>
        <p:nvSpPr>
          <p:cNvPr id="50" name="标题 11"/>
          <p:cNvSpPr txBox="1">
            <a:spLocks/>
          </p:cNvSpPr>
          <p:nvPr/>
        </p:nvSpPr>
        <p:spPr>
          <a:xfrm>
            <a:off x="1822672" y="2980925"/>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51" name="标题 11"/>
          <p:cNvSpPr txBox="1">
            <a:spLocks/>
          </p:cNvSpPr>
          <p:nvPr/>
        </p:nvSpPr>
        <p:spPr>
          <a:xfrm>
            <a:off x="1822671" y="2657586"/>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硬件设施</a:t>
            </a:r>
          </a:p>
        </p:txBody>
      </p:sp>
      <p:sp>
        <p:nvSpPr>
          <p:cNvPr id="52" name="标题 11"/>
          <p:cNvSpPr txBox="1">
            <a:spLocks/>
          </p:cNvSpPr>
          <p:nvPr/>
        </p:nvSpPr>
        <p:spPr>
          <a:xfrm>
            <a:off x="5597847" y="1951986"/>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25%</a:t>
            </a:r>
            <a:endParaRPr lang="zh-CN" altLang="en-US" sz="2999" dirty="0">
              <a:solidFill>
                <a:srgbClr val="2C3637"/>
              </a:solidFill>
              <a:latin typeface="Impact MT Std" pitchFamily="34" charset="0"/>
            </a:endParaRPr>
          </a:p>
        </p:txBody>
      </p:sp>
      <p:sp>
        <p:nvSpPr>
          <p:cNvPr id="53" name="标题 11"/>
          <p:cNvSpPr txBox="1">
            <a:spLocks/>
          </p:cNvSpPr>
          <p:nvPr/>
        </p:nvSpPr>
        <p:spPr>
          <a:xfrm>
            <a:off x="6066902" y="2005978"/>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54" name="标题 11"/>
          <p:cNvSpPr txBox="1">
            <a:spLocks/>
          </p:cNvSpPr>
          <p:nvPr/>
        </p:nvSpPr>
        <p:spPr>
          <a:xfrm>
            <a:off x="6066902" y="168263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精神文明建设</a:t>
            </a:r>
          </a:p>
        </p:txBody>
      </p:sp>
      <p:sp>
        <p:nvSpPr>
          <p:cNvPr id="55" name="标题 11"/>
          <p:cNvSpPr txBox="1">
            <a:spLocks/>
          </p:cNvSpPr>
          <p:nvPr/>
        </p:nvSpPr>
        <p:spPr>
          <a:xfrm>
            <a:off x="5597847" y="292693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15%</a:t>
            </a:r>
            <a:endParaRPr lang="zh-CN" altLang="en-US" sz="2999" dirty="0">
              <a:solidFill>
                <a:srgbClr val="2C3637"/>
              </a:solidFill>
              <a:latin typeface="Impact MT Std" pitchFamily="34" charset="0"/>
            </a:endParaRPr>
          </a:p>
        </p:txBody>
      </p:sp>
      <p:sp>
        <p:nvSpPr>
          <p:cNvPr id="56" name="标题 11"/>
          <p:cNvSpPr txBox="1">
            <a:spLocks/>
          </p:cNvSpPr>
          <p:nvPr/>
        </p:nvSpPr>
        <p:spPr>
          <a:xfrm>
            <a:off x="6066902" y="2980925"/>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57" name="标题 11"/>
          <p:cNvSpPr txBox="1">
            <a:spLocks/>
          </p:cNvSpPr>
          <p:nvPr/>
        </p:nvSpPr>
        <p:spPr>
          <a:xfrm>
            <a:off x="6066902" y="265758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科研研发</a:t>
            </a:r>
          </a:p>
        </p:txBody>
      </p:sp>
      <p:sp>
        <p:nvSpPr>
          <p:cNvPr id="58" name="TextBox 57"/>
          <p:cNvSpPr txBox="1"/>
          <p:nvPr/>
        </p:nvSpPr>
        <p:spPr>
          <a:xfrm>
            <a:off x="1467464" y="4384412"/>
            <a:ext cx="6128085"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9" name="TextBox 58"/>
          <p:cNvSpPr txBox="1"/>
          <p:nvPr/>
        </p:nvSpPr>
        <p:spPr>
          <a:xfrm>
            <a:off x="3783782" y="4058284"/>
            <a:ext cx="1544105" cy="230832"/>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p>
        </p:txBody>
      </p:sp>
      <p:sp>
        <p:nvSpPr>
          <p:cNvPr id="60" name="圆角矩形 59"/>
          <p:cNvSpPr/>
          <p:nvPr/>
        </p:nvSpPr>
        <p:spPr>
          <a:xfrm>
            <a:off x="-179291" y="2457514"/>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圆角矩形 60"/>
          <p:cNvSpPr/>
          <p:nvPr/>
        </p:nvSpPr>
        <p:spPr>
          <a:xfrm>
            <a:off x="-287273" y="153381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标题 4"/>
          <p:cNvSpPr txBox="1">
            <a:spLocks/>
          </p:cNvSpPr>
          <p:nvPr/>
        </p:nvSpPr>
        <p:spPr>
          <a:xfrm>
            <a:off x="36677" y="2473433"/>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3" name="标题 4"/>
          <p:cNvSpPr txBox="1">
            <a:spLocks/>
          </p:cNvSpPr>
          <p:nvPr/>
        </p:nvSpPr>
        <p:spPr>
          <a:xfrm>
            <a:off x="36678" y="153381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287274" y="176854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36678" y="176854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圆角矩形 65"/>
          <p:cNvSpPr/>
          <p:nvPr/>
        </p:nvSpPr>
        <p:spPr>
          <a:xfrm>
            <a:off x="-287274" y="199699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标题 4"/>
          <p:cNvSpPr txBox="1">
            <a:spLocks/>
          </p:cNvSpPr>
          <p:nvPr/>
        </p:nvSpPr>
        <p:spPr>
          <a:xfrm>
            <a:off x="36678" y="199699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287275" y="222797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36677" y="222797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1)">
                                      <p:cBhvr>
                                        <p:cTn id="7" dur="2000"/>
                                        <p:tgtEl>
                                          <p:spTgt spid="36"/>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37"/>
                                        </p:tgtEl>
                                        <p:attrNameLst>
                                          <p:attrName>style.visibility</p:attrName>
                                        </p:attrNameLst>
                                      </p:cBhvr>
                                      <p:to>
                                        <p:strVal val="visible"/>
                                      </p:to>
                                    </p:set>
                                    <p:anim calcmode="lin" valueType="num">
                                      <p:cBhvr>
                                        <p:cTn id="10" dur="500" fill="hold"/>
                                        <p:tgtEl>
                                          <p:spTgt spid="37"/>
                                        </p:tgtEl>
                                        <p:attrNameLst>
                                          <p:attrName>ppt_w</p:attrName>
                                        </p:attrNameLst>
                                      </p:cBhvr>
                                      <p:tavLst>
                                        <p:tav tm="0">
                                          <p:val>
                                            <p:fltVal val="0"/>
                                          </p:val>
                                        </p:tav>
                                        <p:tav tm="100000">
                                          <p:val>
                                            <p:strVal val="#ppt_w"/>
                                          </p:val>
                                        </p:tav>
                                      </p:tavLst>
                                    </p:anim>
                                    <p:anim calcmode="lin" valueType="num">
                                      <p:cBhvr>
                                        <p:cTn id="11" dur="500" fill="hold"/>
                                        <p:tgtEl>
                                          <p:spTgt spid="37"/>
                                        </p:tgtEl>
                                        <p:attrNameLst>
                                          <p:attrName>ppt_h</p:attrName>
                                        </p:attrNameLst>
                                      </p:cBhvr>
                                      <p:tavLst>
                                        <p:tav tm="0">
                                          <p:val>
                                            <p:fltVal val="0"/>
                                          </p:val>
                                        </p:tav>
                                        <p:tav tm="100000">
                                          <p:val>
                                            <p:strVal val="#ppt_h"/>
                                          </p:val>
                                        </p:tav>
                                      </p:tavLst>
                                    </p:anim>
                                    <p:animEffect transition="in" filter="fade">
                                      <p:cBhvr>
                                        <p:cTn id="12" dur="500"/>
                                        <p:tgtEl>
                                          <p:spTgt spid="37"/>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heel(1)">
                                      <p:cBhvr>
                                        <p:cTn id="16" dur="2000"/>
                                        <p:tgtEl>
                                          <p:spTgt spid="38"/>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animEffect transition="in" filter="fade">
                                      <p:cBhvr>
                                        <p:cTn id="22" dur="500"/>
                                        <p:tgtEl>
                                          <p:spTgt spid="39"/>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Effect transition="in" filter="fade">
                                      <p:cBhvr>
                                        <p:cTn id="28" dur="500"/>
                                        <p:tgtEl>
                                          <p:spTgt spid="40"/>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44"/>
                                        </p:tgtEl>
                                        <p:attrNameLst>
                                          <p:attrName>style.visibility</p:attrName>
                                        </p:attrNameLst>
                                      </p:cBhvr>
                                      <p:to>
                                        <p:strVal val="visible"/>
                                      </p:to>
                                    </p:set>
                                    <p:anim calcmode="lin" valueType="num">
                                      <p:cBhvr>
                                        <p:cTn id="47" dur="500" fill="hold"/>
                                        <p:tgtEl>
                                          <p:spTgt spid="44"/>
                                        </p:tgtEl>
                                        <p:attrNameLst>
                                          <p:attrName>ppt_w</p:attrName>
                                        </p:attrNameLst>
                                      </p:cBhvr>
                                      <p:tavLst>
                                        <p:tav tm="0">
                                          <p:val>
                                            <p:fltVal val="0"/>
                                          </p:val>
                                        </p:tav>
                                        <p:tav tm="100000">
                                          <p:val>
                                            <p:strVal val="#ppt_w"/>
                                          </p:val>
                                        </p:tav>
                                      </p:tavLst>
                                    </p:anim>
                                    <p:anim calcmode="lin" valueType="num">
                                      <p:cBhvr>
                                        <p:cTn id="48" dur="500" fill="hold"/>
                                        <p:tgtEl>
                                          <p:spTgt spid="44"/>
                                        </p:tgtEl>
                                        <p:attrNameLst>
                                          <p:attrName>ppt_h</p:attrName>
                                        </p:attrNameLst>
                                      </p:cBhvr>
                                      <p:tavLst>
                                        <p:tav tm="0">
                                          <p:val>
                                            <p:fltVal val="0"/>
                                          </p:val>
                                        </p:tav>
                                        <p:tav tm="100000">
                                          <p:val>
                                            <p:strVal val="#ppt_h"/>
                                          </p:val>
                                        </p:tav>
                                      </p:tavLst>
                                    </p:anim>
                                    <p:animEffect transition="in" filter="fade">
                                      <p:cBhvr>
                                        <p:cTn id="49" dur="500"/>
                                        <p:tgtEl>
                                          <p:spTgt spid="44"/>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animEffect transition="in" filter="fade">
                                      <p:cBhvr>
                                        <p:cTn id="69" dur="500"/>
                                        <p:tgtEl>
                                          <p:spTgt spid="48"/>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9"/>
                                        </p:tgtEl>
                                        <p:attrNameLst>
                                          <p:attrName>style.visibility</p:attrName>
                                        </p:attrNameLst>
                                      </p:cBhvr>
                                      <p:to>
                                        <p:strVal val="visible"/>
                                      </p:to>
                                    </p:set>
                                    <p:anim calcmode="lin" valueType="num">
                                      <p:cBhvr>
                                        <p:cTn id="72" dur="500" fill="hold"/>
                                        <p:tgtEl>
                                          <p:spTgt spid="49"/>
                                        </p:tgtEl>
                                        <p:attrNameLst>
                                          <p:attrName>ppt_w</p:attrName>
                                        </p:attrNameLst>
                                      </p:cBhvr>
                                      <p:tavLst>
                                        <p:tav tm="0">
                                          <p:val>
                                            <p:fltVal val="0"/>
                                          </p:val>
                                        </p:tav>
                                        <p:tav tm="100000">
                                          <p:val>
                                            <p:strVal val="#ppt_w"/>
                                          </p:val>
                                        </p:tav>
                                      </p:tavLst>
                                    </p:anim>
                                    <p:anim calcmode="lin" valueType="num">
                                      <p:cBhvr>
                                        <p:cTn id="73" dur="500" fill="hold"/>
                                        <p:tgtEl>
                                          <p:spTgt spid="49"/>
                                        </p:tgtEl>
                                        <p:attrNameLst>
                                          <p:attrName>ppt_h</p:attrName>
                                        </p:attrNameLst>
                                      </p:cBhvr>
                                      <p:tavLst>
                                        <p:tav tm="0">
                                          <p:val>
                                            <p:fltVal val="0"/>
                                          </p:val>
                                        </p:tav>
                                        <p:tav tm="100000">
                                          <p:val>
                                            <p:strVal val="#ppt_h"/>
                                          </p:val>
                                        </p:tav>
                                      </p:tavLst>
                                    </p:anim>
                                    <p:animEffect transition="in" filter="fade">
                                      <p:cBhvr>
                                        <p:cTn id="74" dur="500"/>
                                        <p:tgtEl>
                                          <p:spTgt spid="49"/>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50"/>
                                        </p:tgtEl>
                                        <p:attrNameLst>
                                          <p:attrName>style.visibility</p:attrName>
                                        </p:attrNameLst>
                                      </p:cBhvr>
                                      <p:to>
                                        <p:strVal val="visible"/>
                                      </p:to>
                                    </p:set>
                                    <p:anim calcmode="lin" valueType="num">
                                      <p:cBhvr>
                                        <p:cTn id="77" dur="500" fill="hold"/>
                                        <p:tgtEl>
                                          <p:spTgt spid="50"/>
                                        </p:tgtEl>
                                        <p:attrNameLst>
                                          <p:attrName>ppt_w</p:attrName>
                                        </p:attrNameLst>
                                      </p:cBhvr>
                                      <p:tavLst>
                                        <p:tav tm="0">
                                          <p:val>
                                            <p:fltVal val="0"/>
                                          </p:val>
                                        </p:tav>
                                        <p:tav tm="100000">
                                          <p:val>
                                            <p:strVal val="#ppt_w"/>
                                          </p:val>
                                        </p:tav>
                                      </p:tavLst>
                                    </p:anim>
                                    <p:anim calcmode="lin" valueType="num">
                                      <p:cBhvr>
                                        <p:cTn id="78" dur="500" fill="hold"/>
                                        <p:tgtEl>
                                          <p:spTgt spid="50"/>
                                        </p:tgtEl>
                                        <p:attrNameLst>
                                          <p:attrName>ppt_h</p:attrName>
                                        </p:attrNameLst>
                                      </p:cBhvr>
                                      <p:tavLst>
                                        <p:tav tm="0">
                                          <p:val>
                                            <p:fltVal val="0"/>
                                          </p:val>
                                        </p:tav>
                                        <p:tav tm="100000">
                                          <p:val>
                                            <p:strVal val="#ppt_h"/>
                                          </p:val>
                                        </p:tav>
                                      </p:tavLst>
                                    </p:anim>
                                    <p:animEffect transition="in" filter="fade">
                                      <p:cBhvr>
                                        <p:cTn id="79" dur="500"/>
                                        <p:tgtEl>
                                          <p:spTgt spid="50"/>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51"/>
                                        </p:tgtEl>
                                        <p:attrNameLst>
                                          <p:attrName>style.visibility</p:attrName>
                                        </p:attrNameLst>
                                      </p:cBhvr>
                                      <p:to>
                                        <p:strVal val="visible"/>
                                      </p:to>
                                    </p:set>
                                    <p:anim calcmode="lin" valueType="num">
                                      <p:cBhvr>
                                        <p:cTn id="82" dur="500" fill="hold"/>
                                        <p:tgtEl>
                                          <p:spTgt spid="51"/>
                                        </p:tgtEl>
                                        <p:attrNameLst>
                                          <p:attrName>ppt_w</p:attrName>
                                        </p:attrNameLst>
                                      </p:cBhvr>
                                      <p:tavLst>
                                        <p:tav tm="0">
                                          <p:val>
                                            <p:fltVal val="0"/>
                                          </p:val>
                                        </p:tav>
                                        <p:tav tm="100000">
                                          <p:val>
                                            <p:strVal val="#ppt_w"/>
                                          </p:val>
                                        </p:tav>
                                      </p:tavLst>
                                    </p:anim>
                                    <p:anim calcmode="lin" valueType="num">
                                      <p:cBhvr>
                                        <p:cTn id="83" dur="500" fill="hold"/>
                                        <p:tgtEl>
                                          <p:spTgt spid="51"/>
                                        </p:tgtEl>
                                        <p:attrNameLst>
                                          <p:attrName>ppt_h</p:attrName>
                                        </p:attrNameLst>
                                      </p:cBhvr>
                                      <p:tavLst>
                                        <p:tav tm="0">
                                          <p:val>
                                            <p:fltVal val="0"/>
                                          </p:val>
                                        </p:tav>
                                        <p:tav tm="100000">
                                          <p:val>
                                            <p:strVal val="#ppt_h"/>
                                          </p:val>
                                        </p:tav>
                                      </p:tavLst>
                                    </p:anim>
                                    <p:animEffect transition="in" filter="fade">
                                      <p:cBhvr>
                                        <p:cTn id="84" dur="500"/>
                                        <p:tgtEl>
                                          <p:spTgt spid="51"/>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52"/>
                                        </p:tgtEl>
                                        <p:attrNameLst>
                                          <p:attrName>style.visibility</p:attrName>
                                        </p:attrNameLst>
                                      </p:cBhvr>
                                      <p:to>
                                        <p:strVal val="visible"/>
                                      </p:to>
                                    </p:set>
                                    <p:anim calcmode="lin" valueType="num">
                                      <p:cBhvr>
                                        <p:cTn id="87" dur="500" fill="hold"/>
                                        <p:tgtEl>
                                          <p:spTgt spid="52"/>
                                        </p:tgtEl>
                                        <p:attrNameLst>
                                          <p:attrName>ppt_w</p:attrName>
                                        </p:attrNameLst>
                                      </p:cBhvr>
                                      <p:tavLst>
                                        <p:tav tm="0">
                                          <p:val>
                                            <p:fltVal val="0"/>
                                          </p:val>
                                        </p:tav>
                                        <p:tav tm="100000">
                                          <p:val>
                                            <p:strVal val="#ppt_w"/>
                                          </p:val>
                                        </p:tav>
                                      </p:tavLst>
                                    </p:anim>
                                    <p:anim calcmode="lin" valueType="num">
                                      <p:cBhvr>
                                        <p:cTn id="88" dur="500" fill="hold"/>
                                        <p:tgtEl>
                                          <p:spTgt spid="52"/>
                                        </p:tgtEl>
                                        <p:attrNameLst>
                                          <p:attrName>ppt_h</p:attrName>
                                        </p:attrNameLst>
                                      </p:cBhvr>
                                      <p:tavLst>
                                        <p:tav tm="0">
                                          <p:val>
                                            <p:fltVal val="0"/>
                                          </p:val>
                                        </p:tav>
                                        <p:tav tm="100000">
                                          <p:val>
                                            <p:strVal val="#ppt_h"/>
                                          </p:val>
                                        </p:tav>
                                      </p:tavLst>
                                    </p:anim>
                                    <p:animEffect transition="in" filter="fade">
                                      <p:cBhvr>
                                        <p:cTn id="89" dur="500"/>
                                        <p:tgtEl>
                                          <p:spTgt spid="52"/>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53"/>
                                        </p:tgtEl>
                                        <p:attrNameLst>
                                          <p:attrName>style.visibility</p:attrName>
                                        </p:attrNameLst>
                                      </p:cBhvr>
                                      <p:to>
                                        <p:strVal val="visible"/>
                                      </p:to>
                                    </p:set>
                                    <p:anim calcmode="lin" valueType="num">
                                      <p:cBhvr>
                                        <p:cTn id="92" dur="500" fill="hold"/>
                                        <p:tgtEl>
                                          <p:spTgt spid="53"/>
                                        </p:tgtEl>
                                        <p:attrNameLst>
                                          <p:attrName>ppt_w</p:attrName>
                                        </p:attrNameLst>
                                      </p:cBhvr>
                                      <p:tavLst>
                                        <p:tav tm="0">
                                          <p:val>
                                            <p:fltVal val="0"/>
                                          </p:val>
                                        </p:tav>
                                        <p:tav tm="100000">
                                          <p:val>
                                            <p:strVal val="#ppt_w"/>
                                          </p:val>
                                        </p:tav>
                                      </p:tavLst>
                                    </p:anim>
                                    <p:anim calcmode="lin" valueType="num">
                                      <p:cBhvr>
                                        <p:cTn id="93" dur="500" fill="hold"/>
                                        <p:tgtEl>
                                          <p:spTgt spid="53"/>
                                        </p:tgtEl>
                                        <p:attrNameLst>
                                          <p:attrName>ppt_h</p:attrName>
                                        </p:attrNameLst>
                                      </p:cBhvr>
                                      <p:tavLst>
                                        <p:tav tm="0">
                                          <p:val>
                                            <p:fltVal val="0"/>
                                          </p:val>
                                        </p:tav>
                                        <p:tav tm="100000">
                                          <p:val>
                                            <p:strVal val="#ppt_h"/>
                                          </p:val>
                                        </p:tav>
                                      </p:tavLst>
                                    </p:anim>
                                    <p:animEffect transition="in" filter="fade">
                                      <p:cBhvr>
                                        <p:cTn id="94" dur="500"/>
                                        <p:tgtEl>
                                          <p:spTgt spid="53"/>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4"/>
                                        </p:tgtEl>
                                        <p:attrNameLst>
                                          <p:attrName>style.visibility</p:attrName>
                                        </p:attrNameLst>
                                      </p:cBhvr>
                                      <p:to>
                                        <p:strVal val="visible"/>
                                      </p:to>
                                    </p:set>
                                    <p:anim calcmode="lin" valueType="num">
                                      <p:cBhvr>
                                        <p:cTn id="97" dur="500" fill="hold"/>
                                        <p:tgtEl>
                                          <p:spTgt spid="54"/>
                                        </p:tgtEl>
                                        <p:attrNameLst>
                                          <p:attrName>ppt_w</p:attrName>
                                        </p:attrNameLst>
                                      </p:cBhvr>
                                      <p:tavLst>
                                        <p:tav tm="0">
                                          <p:val>
                                            <p:fltVal val="0"/>
                                          </p:val>
                                        </p:tav>
                                        <p:tav tm="100000">
                                          <p:val>
                                            <p:strVal val="#ppt_w"/>
                                          </p:val>
                                        </p:tav>
                                      </p:tavLst>
                                    </p:anim>
                                    <p:anim calcmode="lin" valueType="num">
                                      <p:cBhvr>
                                        <p:cTn id="98" dur="500" fill="hold"/>
                                        <p:tgtEl>
                                          <p:spTgt spid="54"/>
                                        </p:tgtEl>
                                        <p:attrNameLst>
                                          <p:attrName>ppt_h</p:attrName>
                                        </p:attrNameLst>
                                      </p:cBhvr>
                                      <p:tavLst>
                                        <p:tav tm="0">
                                          <p:val>
                                            <p:fltVal val="0"/>
                                          </p:val>
                                        </p:tav>
                                        <p:tav tm="100000">
                                          <p:val>
                                            <p:strVal val="#ppt_h"/>
                                          </p:val>
                                        </p:tav>
                                      </p:tavLst>
                                    </p:anim>
                                    <p:animEffect transition="in" filter="fade">
                                      <p:cBhvr>
                                        <p:cTn id="99" dur="500"/>
                                        <p:tgtEl>
                                          <p:spTgt spid="54"/>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5"/>
                                        </p:tgtEl>
                                        <p:attrNameLst>
                                          <p:attrName>style.visibility</p:attrName>
                                        </p:attrNameLst>
                                      </p:cBhvr>
                                      <p:to>
                                        <p:strVal val="visible"/>
                                      </p:to>
                                    </p:set>
                                    <p:anim calcmode="lin" valueType="num">
                                      <p:cBhvr>
                                        <p:cTn id="102" dur="500" fill="hold"/>
                                        <p:tgtEl>
                                          <p:spTgt spid="55"/>
                                        </p:tgtEl>
                                        <p:attrNameLst>
                                          <p:attrName>ppt_w</p:attrName>
                                        </p:attrNameLst>
                                      </p:cBhvr>
                                      <p:tavLst>
                                        <p:tav tm="0">
                                          <p:val>
                                            <p:fltVal val="0"/>
                                          </p:val>
                                        </p:tav>
                                        <p:tav tm="100000">
                                          <p:val>
                                            <p:strVal val="#ppt_w"/>
                                          </p:val>
                                        </p:tav>
                                      </p:tavLst>
                                    </p:anim>
                                    <p:anim calcmode="lin" valueType="num">
                                      <p:cBhvr>
                                        <p:cTn id="103" dur="500" fill="hold"/>
                                        <p:tgtEl>
                                          <p:spTgt spid="55"/>
                                        </p:tgtEl>
                                        <p:attrNameLst>
                                          <p:attrName>ppt_h</p:attrName>
                                        </p:attrNameLst>
                                      </p:cBhvr>
                                      <p:tavLst>
                                        <p:tav tm="0">
                                          <p:val>
                                            <p:fltVal val="0"/>
                                          </p:val>
                                        </p:tav>
                                        <p:tav tm="100000">
                                          <p:val>
                                            <p:strVal val="#ppt_h"/>
                                          </p:val>
                                        </p:tav>
                                      </p:tavLst>
                                    </p:anim>
                                    <p:animEffect transition="in" filter="fade">
                                      <p:cBhvr>
                                        <p:cTn id="104" dur="500"/>
                                        <p:tgtEl>
                                          <p:spTgt spid="55"/>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6"/>
                                        </p:tgtEl>
                                        <p:attrNameLst>
                                          <p:attrName>style.visibility</p:attrName>
                                        </p:attrNameLst>
                                      </p:cBhvr>
                                      <p:to>
                                        <p:strVal val="visible"/>
                                      </p:to>
                                    </p:set>
                                    <p:anim calcmode="lin" valueType="num">
                                      <p:cBhvr>
                                        <p:cTn id="107" dur="500" fill="hold"/>
                                        <p:tgtEl>
                                          <p:spTgt spid="56"/>
                                        </p:tgtEl>
                                        <p:attrNameLst>
                                          <p:attrName>ppt_w</p:attrName>
                                        </p:attrNameLst>
                                      </p:cBhvr>
                                      <p:tavLst>
                                        <p:tav tm="0">
                                          <p:val>
                                            <p:fltVal val="0"/>
                                          </p:val>
                                        </p:tav>
                                        <p:tav tm="100000">
                                          <p:val>
                                            <p:strVal val="#ppt_w"/>
                                          </p:val>
                                        </p:tav>
                                      </p:tavLst>
                                    </p:anim>
                                    <p:anim calcmode="lin" valueType="num">
                                      <p:cBhvr>
                                        <p:cTn id="108" dur="500" fill="hold"/>
                                        <p:tgtEl>
                                          <p:spTgt spid="56"/>
                                        </p:tgtEl>
                                        <p:attrNameLst>
                                          <p:attrName>ppt_h</p:attrName>
                                        </p:attrNameLst>
                                      </p:cBhvr>
                                      <p:tavLst>
                                        <p:tav tm="0">
                                          <p:val>
                                            <p:fltVal val="0"/>
                                          </p:val>
                                        </p:tav>
                                        <p:tav tm="100000">
                                          <p:val>
                                            <p:strVal val="#ppt_h"/>
                                          </p:val>
                                        </p:tav>
                                      </p:tavLst>
                                    </p:anim>
                                    <p:animEffect transition="in" filter="fade">
                                      <p:cBhvr>
                                        <p:cTn id="109" dur="500"/>
                                        <p:tgtEl>
                                          <p:spTgt spid="56"/>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7"/>
                                        </p:tgtEl>
                                        <p:attrNameLst>
                                          <p:attrName>style.visibility</p:attrName>
                                        </p:attrNameLst>
                                      </p:cBhvr>
                                      <p:to>
                                        <p:strVal val="visible"/>
                                      </p:to>
                                    </p:set>
                                    <p:anim calcmode="lin" valueType="num">
                                      <p:cBhvr>
                                        <p:cTn id="112" dur="500" fill="hold"/>
                                        <p:tgtEl>
                                          <p:spTgt spid="57"/>
                                        </p:tgtEl>
                                        <p:attrNameLst>
                                          <p:attrName>ppt_w</p:attrName>
                                        </p:attrNameLst>
                                      </p:cBhvr>
                                      <p:tavLst>
                                        <p:tav tm="0">
                                          <p:val>
                                            <p:fltVal val="0"/>
                                          </p:val>
                                        </p:tav>
                                        <p:tav tm="100000">
                                          <p:val>
                                            <p:strVal val="#ppt_w"/>
                                          </p:val>
                                        </p:tav>
                                      </p:tavLst>
                                    </p:anim>
                                    <p:anim calcmode="lin" valueType="num">
                                      <p:cBhvr>
                                        <p:cTn id="113" dur="500" fill="hold"/>
                                        <p:tgtEl>
                                          <p:spTgt spid="57"/>
                                        </p:tgtEl>
                                        <p:attrNameLst>
                                          <p:attrName>ppt_h</p:attrName>
                                        </p:attrNameLst>
                                      </p:cBhvr>
                                      <p:tavLst>
                                        <p:tav tm="0">
                                          <p:val>
                                            <p:fltVal val="0"/>
                                          </p:val>
                                        </p:tav>
                                        <p:tav tm="100000">
                                          <p:val>
                                            <p:strVal val="#ppt_h"/>
                                          </p:val>
                                        </p:tav>
                                      </p:tavLst>
                                    </p:anim>
                                    <p:animEffect transition="in" filter="fade">
                                      <p:cBhvr>
                                        <p:cTn id="114" dur="500"/>
                                        <p:tgtEl>
                                          <p:spTgt spid="57"/>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59"/>
                                        </p:tgtEl>
                                        <p:attrNameLst>
                                          <p:attrName>style.visibility</p:attrName>
                                        </p:attrNameLst>
                                      </p:cBhvr>
                                      <p:to>
                                        <p:strVal val="visible"/>
                                      </p:to>
                                    </p:set>
                                    <p:anim calcmode="lin" valueType="num">
                                      <p:cBhvr additive="base">
                                        <p:cTn id="118" dur="300" fill="hold"/>
                                        <p:tgtEl>
                                          <p:spTgt spid="59"/>
                                        </p:tgtEl>
                                        <p:attrNameLst>
                                          <p:attrName>ppt_x</p:attrName>
                                        </p:attrNameLst>
                                      </p:cBhvr>
                                      <p:tavLst>
                                        <p:tav tm="0">
                                          <p:val>
                                            <p:strVal val="1+#ppt_w/2"/>
                                          </p:val>
                                        </p:tav>
                                        <p:tav tm="100000">
                                          <p:val>
                                            <p:strVal val="#ppt_x"/>
                                          </p:val>
                                        </p:tav>
                                      </p:tavLst>
                                    </p:anim>
                                    <p:anim calcmode="lin" valueType="num">
                                      <p:cBhvr additive="base">
                                        <p:cTn id="119" dur="300" fill="hold"/>
                                        <p:tgtEl>
                                          <p:spTgt spid="59"/>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 calcmode="lin" valueType="num">
                                      <p:cBhvr additive="base">
                                        <p:cTn id="123" dur="300" fill="hold"/>
                                        <p:tgtEl>
                                          <p:spTgt spid="58"/>
                                        </p:tgtEl>
                                        <p:attrNameLst>
                                          <p:attrName>ppt_x</p:attrName>
                                        </p:attrNameLst>
                                      </p:cBhvr>
                                      <p:tavLst>
                                        <p:tav tm="0">
                                          <p:val>
                                            <p:strVal val="1+#ppt_w/2"/>
                                          </p:val>
                                        </p:tav>
                                        <p:tav tm="100000">
                                          <p:val>
                                            <p:strVal val="#ppt_x"/>
                                          </p:val>
                                        </p:tav>
                                      </p:tavLst>
                                    </p:anim>
                                    <p:anim calcmode="lin" valueType="num">
                                      <p:cBhvr additive="base">
                                        <p:cTn id="124" dur="3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animBg="1"/>
      <p:bldP spid="39" grpId="0" animBg="1"/>
      <p:bldP spid="40" grpId="0" animBg="1"/>
      <p:bldP spid="41" grpId="0" animBg="1"/>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肘形连接符 50"/>
          <p:cNvCxnSpPr>
            <a:stCxn id="53" idx="6"/>
            <a:endCxn id="78" idx="2"/>
          </p:cNvCxnSpPr>
          <p:nvPr/>
        </p:nvCxnSpPr>
        <p:spPr>
          <a:xfrm>
            <a:off x="3816113" y="2303139"/>
            <a:ext cx="3876571" cy="822513"/>
          </a:xfrm>
          <a:prstGeom prst="bentConnector3">
            <a:avLst>
              <a:gd name="adj1" fmla="val 50000"/>
            </a:avLst>
          </a:prstGeom>
          <a:noFill/>
          <a:ln w="12700" cap="flat" cmpd="sng" algn="ctr">
            <a:solidFill>
              <a:sysClr val="window" lastClr="FFFFFF">
                <a:lumMod val="65000"/>
              </a:sysClr>
            </a:solidFill>
            <a:prstDash val="solid"/>
          </a:ln>
          <a:effectLst/>
        </p:spPr>
      </p:cxnSp>
      <p:grpSp>
        <p:nvGrpSpPr>
          <p:cNvPr id="52" name="组合 51"/>
          <p:cNvGrpSpPr/>
          <p:nvPr/>
        </p:nvGrpSpPr>
        <p:grpSpPr>
          <a:xfrm>
            <a:off x="3249261" y="2019713"/>
            <a:ext cx="566852" cy="566852"/>
            <a:chOff x="4534974" y="2492893"/>
            <a:chExt cx="756000" cy="756000"/>
          </a:xfrm>
        </p:grpSpPr>
        <p:sp>
          <p:nvSpPr>
            <p:cNvPr id="53" name="椭圆 52"/>
            <p:cNvSpPr/>
            <p:nvPr/>
          </p:nvSpPr>
          <p:spPr>
            <a:xfrm>
              <a:off x="4534974" y="2492893"/>
              <a:ext cx="756000" cy="756000"/>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4" name="组合 53"/>
            <p:cNvGrpSpPr/>
            <p:nvPr/>
          </p:nvGrpSpPr>
          <p:grpSpPr>
            <a:xfrm>
              <a:off x="4687974" y="2629656"/>
              <a:ext cx="450000" cy="434596"/>
              <a:chOff x="5512720" y="2152017"/>
              <a:chExt cx="583915" cy="496874"/>
            </a:xfrm>
          </p:grpSpPr>
          <p:sp>
            <p:nvSpPr>
              <p:cNvPr id="55"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Text" lastClr="000000"/>
                  </a:solidFill>
                  <a:effectLst/>
                  <a:uLnTx/>
                  <a:uFillTx/>
                </a:endParaRPr>
              </a:p>
            </p:txBody>
          </p:sp>
          <p:sp>
            <p:nvSpPr>
              <p:cNvPr id="56"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Text" lastClr="000000"/>
                  </a:solidFill>
                  <a:effectLst/>
                  <a:uLnTx/>
                  <a:uFillTx/>
                </a:endParaRPr>
              </a:p>
            </p:txBody>
          </p:sp>
        </p:grpSp>
      </p:grpSp>
      <p:cxnSp>
        <p:nvCxnSpPr>
          <p:cNvPr id="57" name="肘形连接符 56"/>
          <p:cNvCxnSpPr>
            <a:stCxn id="59" idx="6"/>
            <a:endCxn id="80" idx="2"/>
          </p:cNvCxnSpPr>
          <p:nvPr/>
        </p:nvCxnSpPr>
        <p:spPr>
          <a:xfrm>
            <a:off x="3816113" y="3942686"/>
            <a:ext cx="2026027" cy="398694"/>
          </a:xfrm>
          <a:prstGeom prst="bentConnector3">
            <a:avLst>
              <a:gd name="adj1" fmla="val 50000"/>
            </a:avLst>
          </a:prstGeom>
          <a:noFill/>
          <a:ln w="12700" cap="flat" cmpd="sng" algn="ctr">
            <a:solidFill>
              <a:sysClr val="window" lastClr="FFFFFF">
                <a:lumMod val="65000"/>
              </a:sysClr>
            </a:solidFill>
            <a:prstDash val="solid"/>
          </a:ln>
          <a:effectLst/>
        </p:spPr>
      </p:cxnSp>
      <p:grpSp>
        <p:nvGrpSpPr>
          <p:cNvPr id="58" name="组合 57"/>
          <p:cNvGrpSpPr/>
          <p:nvPr/>
        </p:nvGrpSpPr>
        <p:grpSpPr>
          <a:xfrm>
            <a:off x="3249261" y="3659260"/>
            <a:ext cx="566852" cy="566852"/>
            <a:chOff x="4534974" y="4368345"/>
            <a:chExt cx="756000" cy="756000"/>
          </a:xfrm>
        </p:grpSpPr>
        <p:sp>
          <p:nvSpPr>
            <p:cNvPr id="59" name="椭圆 58"/>
            <p:cNvSpPr/>
            <p:nvPr/>
          </p:nvSpPr>
          <p:spPr>
            <a:xfrm>
              <a:off x="4534974" y="4368345"/>
              <a:ext cx="756000" cy="756000"/>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ysClr val="window" lastClr="FFFFFF"/>
            </a:solidFill>
            <a:ln>
              <a:noFill/>
            </a:ln>
            <a:extLst/>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cxnSp>
        <p:nvCxnSpPr>
          <p:cNvPr id="61" name="肘形连接符 60"/>
          <p:cNvCxnSpPr>
            <a:stCxn id="63" idx="6"/>
            <a:endCxn id="79" idx="2"/>
          </p:cNvCxnSpPr>
          <p:nvPr/>
        </p:nvCxnSpPr>
        <p:spPr>
          <a:xfrm>
            <a:off x="3816113" y="3122913"/>
            <a:ext cx="2951300" cy="738612"/>
          </a:xfrm>
          <a:prstGeom prst="bentConnector3">
            <a:avLst>
              <a:gd name="adj1" fmla="val 50000"/>
            </a:avLst>
          </a:prstGeom>
          <a:noFill/>
          <a:ln w="12700" cap="flat" cmpd="sng" algn="ctr">
            <a:solidFill>
              <a:sysClr val="window" lastClr="FFFFFF">
                <a:lumMod val="65000"/>
              </a:sysClr>
            </a:solidFill>
            <a:prstDash val="solid"/>
          </a:ln>
          <a:effectLst/>
        </p:spPr>
      </p:cxnSp>
      <p:grpSp>
        <p:nvGrpSpPr>
          <p:cNvPr id="62" name="组合 61"/>
          <p:cNvGrpSpPr/>
          <p:nvPr/>
        </p:nvGrpSpPr>
        <p:grpSpPr>
          <a:xfrm>
            <a:off x="3249261" y="2839486"/>
            <a:ext cx="566852" cy="566852"/>
            <a:chOff x="4534974" y="3430619"/>
            <a:chExt cx="756000" cy="756000"/>
          </a:xfrm>
        </p:grpSpPr>
        <p:sp>
          <p:nvSpPr>
            <p:cNvPr id="63" name="椭圆 62"/>
            <p:cNvSpPr/>
            <p:nvPr/>
          </p:nvSpPr>
          <p:spPr>
            <a:xfrm>
              <a:off x="4534974" y="3430619"/>
              <a:ext cx="756000" cy="75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64" name="Group 92"/>
            <p:cNvGrpSpPr/>
            <p:nvPr/>
          </p:nvGrpSpPr>
          <p:grpSpPr>
            <a:xfrm>
              <a:off x="4688410" y="3660828"/>
              <a:ext cx="474528" cy="295582"/>
              <a:chOff x="5172076" y="1938338"/>
              <a:chExt cx="471488" cy="293688"/>
            </a:xfrm>
            <a:solidFill>
              <a:sysClr val="window" lastClr="FFFFFF"/>
            </a:solidFill>
          </p:grpSpPr>
          <p:sp>
            <p:nvSpPr>
              <p:cNvPr id="65"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99" b="0" i="0" u="none" strike="noStrike" kern="0" cap="none" spc="0" normalizeH="0" baseline="0" noProof="0">
                  <a:ln>
                    <a:noFill/>
                  </a:ln>
                  <a:solidFill>
                    <a:sysClr val="windowText" lastClr="000000"/>
                  </a:solidFill>
                  <a:effectLst/>
                  <a:uLnTx/>
                  <a:uFillTx/>
                </a:endParaRPr>
              </a:p>
            </p:txBody>
          </p:sp>
          <p:sp>
            <p:nvSpPr>
              <p:cNvPr id="66"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99" b="0" i="0" u="none" strike="noStrike" kern="0" cap="none" spc="0" normalizeH="0" baseline="0" noProof="0">
                  <a:ln>
                    <a:noFill/>
                  </a:ln>
                  <a:solidFill>
                    <a:sysClr val="windowText" lastClr="000000"/>
                  </a:solidFill>
                  <a:effectLst/>
                  <a:uLnTx/>
                  <a:uFillTx/>
                </a:endParaRPr>
              </a:p>
            </p:txBody>
          </p:sp>
          <p:sp>
            <p:nvSpPr>
              <p:cNvPr id="67"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99" b="0" i="0" u="none" strike="noStrike" kern="0" cap="none" spc="0" normalizeH="0" baseline="0" noProof="0">
                  <a:ln>
                    <a:noFill/>
                  </a:ln>
                  <a:solidFill>
                    <a:sysClr val="windowText" lastClr="000000"/>
                  </a:solidFill>
                  <a:effectLst/>
                  <a:uLnTx/>
                  <a:uFillTx/>
                </a:endParaRPr>
              </a:p>
            </p:txBody>
          </p:sp>
        </p:grpSp>
      </p:grpSp>
      <p:cxnSp>
        <p:nvCxnSpPr>
          <p:cNvPr id="68" name="直接连接符 67"/>
          <p:cNvCxnSpPr>
            <a:endCxn id="70" idx="6"/>
          </p:cNvCxnSpPr>
          <p:nvPr/>
        </p:nvCxnSpPr>
        <p:spPr>
          <a:xfrm flipH="1" flipV="1">
            <a:off x="3816113" y="4762459"/>
            <a:ext cx="959815" cy="1"/>
          </a:xfrm>
          <a:prstGeom prst="line">
            <a:avLst/>
          </a:prstGeom>
          <a:noFill/>
          <a:ln w="12700" cap="flat" cmpd="sng" algn="ctr">
            <a:solidFill>
              <a:sysClr val="window" lastClr="FFFFFF">
                <a:lumMod val="65000"/>
              </a:sysClr>
            </a:solidFill>
            <a:prstDash val="solid"/>
          </a:ln>
          <a:effectLst/>
        </p:spPr>
      </p:cxnSp>
      <p:grpSp>
        <p:nvGrpSpPr>
          <p:cNvPr id="69" name="组合 68"/>
          <p:cNvGrpSpPr/>
          <p:nvPr/>
        </p:nvGrpSpPr>
        <p:grpSpPr>
          <a:xfrm>
            <a:off x="3249261" y="4479033"/>
            <a:ext cx="566852" cy="566852"/>
            <a:chOff x="4534974" y="5306072"/>
            <a:chExt cx="756000" cy="756000"/>
          </a:xfrm>
        </p:grpSpPr>
        <p:sp>
          <p:nvSpPr>
            <p:cNvPr id="70" name="椭圆 69"/>
            <p:cNvSpPr/>
            <p:nvPr/>
          </p:nvSpPr>
          <p:spPr>
            <a:xfrm>
              <a:off x="4534974" y="5306072"/>
              <a:ext cx="756000" cy="75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1" name="Group 9"/>
            <p:cNvGrpSpPr/>
            <p:nvPr/>
          </p:nvGrpSpPr>
          <p:grpSpPr>
            <a:xfrm>
              <a:off x="4659950" y="5504420"/>
              <a:ext cx="516045" cy="382660"/>
              <a:chOff x="4572000" y="3414713"/>
              <a:chExt cx="374651" cy="277813"/>
            </a:xfrm>
            <a:solidFill>
              <a:sysClr val="window" lastClr="FFFFFF"/>
            </a:solidFill>
          </p:grpSpPr>
          <p:sp>
            <p:nvSpPr>
              <p:cNvPr id="72"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sp>
            <p:nvSpPr>
              <p:cNvPr id="73"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2" b="0" i="0" u="none" strike="noStrike" kern="0" cap="none" spc="0" normalizeH="0" baseline="0" noProof="0">
                  <a:ln>
                    <a:noFill/>
                  </a:ln>
                  <a:solidFill>
                    <a:sysClr val="windowText" lastClr="000000"/>
                  </a:solidFill>
                  <a:effectLst/>
                  <a:uLnTx/>
                  <a:uFillTx/>
                </a:endParaRPr>
              </a:p>
            </p:txBody>
          </p:sp>
        </p:grpSp>
      </p:grpSp>
      <p:sp>
        <p:nvSpPr>
          <p:cNvPr id="74" name="任意多边形 73"/>
          <p:cNvSpPr/>
          <p:nvPr/>
        </p:nvSpPr>
        <p:spPr>
          <a:xfrm>
            <a:off x="7357858" y="2240252"/>
            <a:ext cx="885594" cy="2773434"/>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任意多边形 74"/>
          <p:cNvSpPr/>
          <p:nvPr/>
        </p:nvSpPr>
        <p:spPr>
          <a:xfrm>
            <a:off x="6432587" y="3572669"/>
            <a:ext cx="885594" cy="1441015"/>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任意多边形 75"/>
          <p:cNvSpPr/>
          <p:nvPr/>
        </p:nvSpPr>
        <p:spPr>
          <a:xfrm>
            <a:off x="5507314" y="4142596"/>
            <a:ext cx="885594" cy="871089"/>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任意多边形 76"/>
          <p:cNvSpPr/>
          <p:nvPr/>
        </p:nvSpPr>
        <p:spPr>
          <a:xfrm>
            <a:off x="4015453" y="4546495"/>
            <a:ext cx="1452183" cy="4671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椭圆 77"/>
          <p:cNvSpPr/>
          <p:nvPr/>
        </p:nvSpPr>
        <p:spPr>
          <a:xfrm>
            <a:off x="7692683" y="3017680"/>
            <a:ext cx="215944" cy="215944"/>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椭圆 78"/>
          <p:cNvSpPr/>
          <p:nvPr/>
        </p:nvSpPr>
        <p:spPr>
          <a:xfrm>
            <a:off x="6767412" y="3753553"/>
            <a:ext cx="215944" cy="215944"/>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椭圆 79"/>
          <p:cNvSpPr/>
          <p:nvPr/>
        </p:nvSpPr>
        <p:spPr>
          <a:xfrm>
            <a:off x="5842140" y="4233408"/>
            <a:ext cx="215944" cy="215944"/>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p:nvPr/>
        </p:nvSpPr>
        <p:spPr>
          <a:xfrm>
            <a:off x="4633573" y="4658561"/>
            <a:ext cx="215944" cy="215944"/>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矩形 81"/>
          <p:cNvSpPr/>
          <p:nvPr/>
        </p:nvSpPr>
        <p:spPr>
          <a:xfrm>
            <a:off x="2231505" y="1960721"/>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83" name="矩形 82"/>
          <p:cNvSpPr/>
          <p:nvPr/>
        </p:nvSpPr>
        <p:spPr>
          <a:xfrm>
            <a:off x="1294571" y="2245629"/>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84" name="矩形 83"/>
          <p:cNvSpPr/>
          <p:nvPr/>
        </p:nvSpPr>
        <p:spPr>
          <a:xfrm>
            <a:off x="2231505" y="2786871"/>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85" name="矩形 84"/>
          <p:cNvSpPr/>
          <p:nvPr/>
        </p:nvSpPr>
        <p:spPr>
          <a:xfrm>
            <a:off x="1294571" y="3071780"/>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86" name="矩形 85"/>
          <p:cNvSpPr/>
          <p:nvPr/>
        </p:nvSpPr>
        <p:spPr>
          <a:xfrm>
            <a:off x="2231505" y="3613022"/>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87" name="矩形 86"/>
          <p:cNvSpPr/>
          <p:nvPr/>
        </p:nvSpPr>
        <p:spPr>
          <a:xfrm>
            <a:off x="1294571" y="3897930"/>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88" name="矩形 87"/>
          <p:cNvSpPr/>
          <p:nvPr/>
        </p:nvSpPr>
        <p:spPr>
          <a:xfrm>
            <a:off x="2231505" y="4439172"/>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89" name="矩形 88"/>
          <p:cNvSpPr/>
          <p:nvPr/>
        </p:nvSpPr>
        <p:spPr>
          <a:xfrm>
            <a:off x="1294571" y="4724081"/>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179291" y="2624504"/>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圆角矩形 90"/>
          <p:cNvSpPr/>
          <p:nvPr/>
        </p:nvSpPr>
        <p:spPr>
          <a:xfrm>
            <a:off x="-287273" y="170080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标题 4"/>
          <p:cNvSpPr txBox="1">
            <a:spLocks/>
          </p:cNvSpPr>
          <p:nvPr/>
        </p:nvSpPr>
        <p:spPr>
          <a:xfrm>
            <a:off x="36677" y="2640423"/>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3" name="标题 4"/>
          <p:cNvSpPr txBox="1">
            <a:spLocks/>
          </p:cNvSpPr>
          <p:nvPr/>
        </p:nvSpPr>
        <p:spPr>
          <a:xfrm>
            <a:off x="36678" y="170080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4" name="圆角矩形 93"/>
          <p:cNvSpPr/>
          <p:nvPr/>
        </p:nvSpPr>
        <p:spPr>
          <a:xfrm>
            <a:off x="-287274" y="193553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标题 4"/>
          <p:cNvSpPr txBox="1">
            <a:spLocks/>
          </p:cNvSpPr>
          <p:nvPr/>
        </p:nvSpPr>
        <p:spPr>
          <a:xfrm>
            <a:off x="36678" y="193553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6" name="圆角矩形 95"/>
          <p:cNvSpPr/>
          <p:nvPr/>
        </p:nvSpPr>
        <p:spPr>
          <a:xfrm>
            <a:off x="-287274" y="216398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标题 4"/>
          <p:cNvSpPr txBox="1">
            <a:spLocks/>
          </p:cNvSpPr>
          <p:nvPr/>
        </p:nvSpPr>
        <p:spPr>
          <a:xfrm>
            <a:off x="36678" y="216398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287275" y="239496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36677" y="239496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526887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200"/>
                                        <p:tgtEl>
                                          <p:spTgt spid="7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6"/>
                                        </p:tgtEl>
                                        <p:attrNameLst>
                                          <p:attrName>style.visibility</p:attrName>
                                        </p:attrNameLst>
                                      </p:cBhvr>
                                      <p:to>
                                        <p:strVal val="visible"/>
                                      </p:to>
                                    </p:set>
                                    <p:animEffect transition="in" filter="wipe(down)">
                                      <p:cBhvr>
                                        <p:cTn id="10" dur="400"/>
                                        <p:tgtEl>
                                          <p:spTgt spid="7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wipe(down)">
                                      <p:cBhvr>
                                        <p:cTn id="13" dur="600"/>
                                        <p:tgtEl>
                                          <p:spTgt spid="7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down)">
                                      <p:cBhvr>
                                        <p:cTn id="16" dur="900"/>
                                        <p:tgtEl>
                                          <p:spTgt spid="7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250"/>
                                        <p:tgtEl>
                                          <p:spTgt spid="81"/>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80"/>
                                        </p:tgtEl>
                                        <p:attrNameLst>
                                          <p:attrName>style.visibility</p:attrName>
                                        </p:attrNameLst>
                                      </p:cBhvr>
                                      <p:to>
                                        <p:strVal val="visible"/>
                                      </p:to>
                                    </p:set>
                                    <p:animEffect transition="in" filter="fade">
                                      <p:cBhvr>
                                        <p:cTn id="22" dur="250"/>
                                        <p:tgtEl>
                                          <p:spTgt spid="80"/>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250"/>
                                        <p:tgtEl>
                                          <p:spTgt spid="79"/>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250"/>
                                        <p:tgtEl>
                                          <p:spTgt spid="78"/>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81"/>
                                        </p:tgtEl>
                                      </p:cBhvr>
                                    </p:animEffect>
                                    <p:animScale>
                                      <p:cBhvr>
                                        <p:cTn id="32" dur="250" autoRev="1" fill="hold"/>
                                        <p:tgtEl>
                                          <p:spTgt spid="81"/>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wipe(right)">
                                      <p:cBhvr>
                                        <p:cTn id="36" dur="250"/>
                                        <p:tgtEl>
                                          <p:spTgt spid="68"/>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88"/>
                                        </p:tgtEl>
                                        <p:attrNameLst>
                                          <p:attrName>style.visibility</p:attrName>
                                        </p:attrNameLst>
                                      </p:cBhvr>
                                      <p:to>
                                        <p:strVal val="visible"/>
                                      </p:to>
                                    </p:set>
                                    <p:animEffect transition="in" filter="randombar(horizontal)">
                                      <p:cBhvr>
                                        <p:cTn id="44" dur="500"/>
                                        <p:tgtEl>
                                          <p:spTgt spid="88"/>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randombar(horizontal)">
                                      <p:cBhvr>
                                        <p:cTn id="47" dur="500"/>
                                        <p:tgtEl>
                                          <p:spTgt spid="89"/>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80"/>
                                        </p:tgtEl>
                                      </p:cBhvr>
                                    </p:animEffect>
                                    <p:animScale>
                                      <p:cBhvr>
                                        <p:cTn id="51" dur="250" autoRev="1" fill="hold"/>
                                        <p:tgtEl>
                                          <p:spTgt spid="80"/>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wipe(right)">
                                      <p:cBhvr>
                                        <p:cTn id="55" dur="500"/>
                                        <p:tgtEl>
                                          <p:spTgt spid="57"/>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500"/>
                                        <p:tgtEl>
                                          <p:spTgt spid="58"/>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87"/>
                                        </p:tgtEl>
                                        <p:attrNameLst>
                                          <p:attrName>style.visibility</p:attrName>
                                        </p:attrNameLst>
                                      </p:cBhvr>
                                      <p:to>
                                        <p:strVal val="visible"/>
                                      </p:to>
                                    </p:set>
                                    <p:animEffect transition="in" filter="randombar(horizontal)">
                                      <p:cBhvr>
                                        <p:cTn id="63" dur="500"/>
                                        <p:tgtEl>
                                          <p:spTgt spid="87"/>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86"/>
                                        </p:tgtEl>
                                        <p:attrNameLst>
                                          <p:attrName>style.visibility</p:attrName>
                                        </p:attrNameLst>
                                      </p:cBhvr>
                                      <p:to>
                                        <p:strVal val="visible"/>
                                      </p:to>
                                    </p:set>
                                    <p:animEffect transition="in" filter="randombar(horizontal)">
                                      <p:cBhvr>
                                        <p:cTn id="66" dur="500"/>
                                        <p:tgtEl>
                                          <p:spTgt spid="86"/>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79"/>
                                        </p:tgtEl>
                                      </p:cBhvr>
                                    </p:animEffect>
                                    <p:animScale>
                                      <p:cBhvr>
                                        <p:cTn id="70" dur="250" autoRev="1" fill="hold"/>
                                        <p:tgtEl>
                                          <p:spTgt spid="79"/>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600"/>
                                        <p:tgtEl>
                                          <p:spTgt spid="61"/>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fade">
                                      <p:cBhvr>
                                        <p:cTn id="78" dur="500"/>
                                        <p:tgtEl>
                                          <p:spTgt spid="62"/>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84"/>
                                        </p:tgtEl>
                                        <p:attrNameLst>
                                          <p:attrName>style.visibility</p:attrName>
                                        </p:attrNameLst>
                                      </p:cBhvr>
                                      <p:to>
                                        <p:strVal val="visible"/>
                                      </p:to>
                                    </p:set>
                                    <p:animEffect transition="in" filter="randombar(horizontal)">
                                      <p:cBhvr>
                                        <p:cTn id="82" dur="500"/>
                                        <p:tgtEl>
                                          <p:spTgt spid="84"/>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85"/>
                                        </p:tgtEl>
                                        <p:attrNameLst>
                                          <p:attrName>style.visibility</p:attrName>
                                        </p:attrNameLst>
                                      </p:cBhvr>
                                      <p:to>
                                        <p:strVal val="visible"/>
                                      </p:to>
                                    </p:set>
                                    <p:animEffect transition="in" filter="randombar(horizontal)">
                                      <p:cBhvr>
                                        <p:cTn id="85" dur="500"/>
                                        <p:tgtEl>
                                          <p:spTgt spid="85"/>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78"/>
                                        </p:tgtEl>
                                      </p:cBhvr>
                                    </p:animEffect>
                                    <p:animScale>
                                      <p:cBhvr>
                                        <p:cTn id="89" dur="250" autoRev="1" fill="hold"/>
                                        <p:tgtEl>
                                          <p:spTgt spid="78"/>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wipe(right)">
                                      <p:cBhvr>
                                        <p:cTn id="93" dur="750"/>
                                        <p:tgtEl>
                                          <p:spTgt spid="51"/>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52"/>
                                        </p:tgtEl>
                                        <p:attrNameLst>
                                          <p:attrName>style.visibility</p:attrName>
                                        </p:attrNameLst>
                                      </p:cBhvr>
                                      <p:to>
                                        <p:strVal val="visible"/>
                                      </p:to>
                                    </p:set>
                                    <p:animEffect transition="in" filter="fade">
                                      <p:cBhvr>
                                        <p:cTn id="97" dur="500"/>
                                        <p:tgtEl>
                                          <p:spTgt spid="52"/>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82"/>
                                        </p:tgtEl>
                                        <p:attrNameLst>
                                          <p:attrName>style.visibility</p:attrName>
                                        </p:attrNameLst>
                                      </p:cBhvr>
                                      <p:to>
                                        <p:strVal val="visible"/>
                                      </p:to>
                                    </p:set>
                                    <p:animEffect transition="in" filter="randombar(horizontal)">
                                      <p:cBhvr>
                                        <p:cTn id="101" dur="500"/>
                                        <p:tgtEl>
                                          <p:spTgt spid="82"/>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83"/>
                                        </p:tgtEl>
                                        <p:attrNameLst>
                                          <p:attrName>style.visibility</p:attrName>
                                        </p:attrNameLst>
                                      </p:cBhvr>
                                      <p:to>
                                        <p:strVal val="visible"/>
                                      </p:to>
                                    </p:set>
                                    <p:animEffect transition="in" filter="randombar(horizontal)">
                                      <p:cBhvr>
                                        <p:cTn id="10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animBg="1"/>
      <p:bldP spid="78" grpId="0" animBg="1"/>
      <p:bldP spid="78" grpId="1" animBg="1"/>
      <p:bldP spid="79" grpId="0" animBg="1"/>
      <p:bldP spid="79" grpId="1" animBg="1"/>
      <p:bldP spid="80" grpId="0" animBg="1"/>
      <p:bldP spid="80" grpId="1" animBg="1"/>
      <p:bldP spid="81" grpId="0" animBg="1"/>
      <p:bldP spid="81" grpId="1" animBg="1"/>
      <p:bldP spid="82" grpId="0"/>
      <p:bldP spid="83" grpId="0"/>
      <p:bldP spid="84" grpId="0"/>
      <p:bldP spid="85" grpId="0"/>
      <p:bldP spid="86" grpId="0"/>
      <p:bldP spid="87" grpId="0"/>
      <p:bldP spid="88" grpId="0"/>
      <p:bldP spid="8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2740154" y="2150484"/>
            <a:ext cx="2157841" cy="295466"/>
            <a:chOff x="3249264" y="1751685"/>
            <a:chExt cx="2994025" cy="394057"/>
          </a:xfrm>
        </p:grpSpPr>
        <p:grpSp>
          <p:nvGrpSpPr>
            <p:cNvPr id="66" name="组合 65"/>
            <p:cNvGrpSpPr/>
            <p:nvPr/>
          </p:nvGrpSpPr>
          <p:grpSpPr>
            <a:xfrm>
              <a:off x="3249264" y="1776444"/>
              <a:ext cx="2994025" cy="314202"/>
              <a:chOff x="2940050" y="2132898"/>
              <a:chExt cx="2994025" cy="314202"/>
            </a:xfrm>
          </p:grpSpPr>
          <p:sp>
            <p:nvSpPr>
              <p:cNvPr id="68" name="圆角矩形 67"/>
              <p:cNvSpPr/>
              <p:nvPr/>
            </p:nvSpPr>
            <p:spPr>
              <a:xfrm>
                <a:off x="2940050" y="2132898"/>
                <a:ext cx="2994025" cy="314202"/>
              </a:xfrm>
              <a:prstGeom prst="roundRect">
                <a:avLst>
                  <a:gd name="adj" fmla="val 50000"/>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9" name="圆角矩形 68"/>
              <p:cNvSpPr/>
              <p:nvPr/>
            </p:nvSpPr>
            <p:spPr>
              <a:xfrm>
                <a:off x="2940050" y="2132898"/>
                <a:ext cx="2108200" cy="314202"/>
              </a:xfrm>
              <a:prstGeom prst="roundRect">
                <a:avLst>
                  <a:gd name="adj" fmla="val 50000"/>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67" name="文本框 4"/>
            <p:cNvSpPr txBox="1"/>
            <p:nvPr/>
          </p:nvSpPr>
          <p:spPr>
            <a:xfrm>
              <a:off x="5335260" y="1751685"/>
              <a:ext cx="673754" cy="394057"/>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11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0" name="组合 69"/>
          <p:cNvGrpSpPr/>
          <p:nvPr/>
        </p:nvGrpSpPr>
        <p:grpSpPr>
          <a:xfrm>
            <a:off x="2736409" y="2458704"/>
            <a:ext cx="2157841" cy="295466"/>
            <a:chOff x="3249264" y="2162753"/>
            <a:chExt cx="2994025" cy="394058"/>
          </a:xfrm>
        </p:grpSpPr>
        <p:grpSp>
          <p:nvGrpSpPr>
            <p:cNvPr id="71" name="组合 70"/>
            <p:cNvGrpSpPr/>
            <p:nvPr/>
          </p:nvGrpSpPr>
          <p:grpSpPr>
            <a:xfrm>
              <a:off x="3249264" y="2178703"/>
              <a:ext cx="2994025" cy="314618"/>
              <a:chOff x="2940050" y="2519659"/>
              <a:chExt cx="2994025" cy="314618"/>
            </a:xfrm>
          </p:grpSpPr>
          <p:sp>
            <p:nvSpPr>
              <p:cNvPr id="73" name="圆角矩形 72"/>
              <p:cNvSpPr/>
              <p:nvPr/>
            </p:nvSpPr>
            <p:spPr>
              <a:xfrm>
                <a:off x="2940050" y="2520075"/>
                <a:ext cx="2994025" cy="314202"/>
              </a:xfrm>
              <a:prstGeom prst="roundRect">
                <a:avLst>
                  <a:gd name="adj" fmla="val 50000"/>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4" name="圆角矩形 73"/>
              <p:cNvSpPr/>
              <p:nvPr/>
            </p:nvSpPr>
            <p:spPr>
              <a:xfrm>
                <a:off x="2940051" y="2519659"/>
                <a:ext cx="889000" cy="314202"/>
              </a:xfrm>
              <a:prstGeom prst="roundRect">
                <a:avLst>
                  <a:gd name="adj" fmla="val 50000"/>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72" name="文本框 9"/>
            <p:cNvSpPr txBox="1"/>
            <p:nvPr/>
          </p:nvSpPr>
          <p:spPr>
            <a:xfrm>
              <a:off x="4118870" y="2162753"/>
              <a:ext cx="673754" cy="394058"/>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30%</a:t>
              </a:r>
              <a:endParaRPr kumimoji="0" lang="zh-CN" altLang="en-US" sz="11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5" name="组合 74"/>
          <p:cNvGrpSpPr/>
          <p:nvPr/>
        </p:nvGrpSpPr>
        <p:grpSpPr>
          <a:xfrm>
            <a:off x="2736408" y="3785996"/>
            <a:ext cx="2170479" cy="295466"/>
            <a:chOff x="3244272" y="3932941"/>
            <a:chExt cx="3011560" cy="394056"/>
          </a:xfrm>
        </p:grpSpPr>
        <p:sp>
          <p:nvSpPr>
            <p:cNvPr id="76" name="圆角矩形 75"/>
            <p:cNvSpPr/>
            <p:nvPr/>
          </p:nvSpPr>
          <p:spPr>
            <a:xfrm>
              <a:off x="3261807" y="3971332"/>
              <a:ext cx="2994025" cy="314202"/>
            </a:xfrm>
            <a:prstGeom prst="roundRect">
              <a:avLst>
                <a:gd name="adj" fmla="val 50000"/>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7" name="圆角矩形 76"/>
            <p:cNvSpPr/>
            <p:nvPr/>
          </p:nvSpPr>
          <p:spPr>
            <a:xfrm>
              <a:off x="3244272" y="3971332"/>
              <a:ext cx="1201953" cy="31420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8" name="文本框 15"/>
            <p:cNvSpPr txBox="1"/>
            <p:nvPr/>
          </p:nvSpPr>
          <p:spPr>
            <a:xfrm>
              <a:off x="4418924" y="3932941"/>
              <a:ext cx="907693" cy="394056"/>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40%</a:t>
              </a:r>
              <a:endParaRPr kumimoji="0" lang="zh-CN" altLang="en-US" sz="11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9" name="组合 78"/>
          <p:cNvGrpSpPr/>
          <p:nvPr/>
        </p:nvGrpSpPr>
        <p:grpSpPr>
          <a:xfrm>
            <a:off x="2736412" y="4079950"/>
            <a:ext cx="2168304" cy="295466"/>
            <a:chOff x="3244272" y="4324968"/>
            <a:chExt cx="3008542" cy="394054"/>
          </a:xfrm>
        </p:grpSpPr>
        <p:sp>
          <p:nvSpPr>
            <p:cNvPr id="80" name="圆角矩形 79"/>
            <p:cNvSpPr/>
            <p:nvPr/>
          </p:nvSpPr>
          <p:spPr>
            <a:xfrm>
              <a:off x="3258789" y="4362615"/>
              <a:ext cx="2994025" cy="314202"/>
            </a:xfrm>
            <a:prstGeom prst="roundRect">
              <a:avLst>
                <a:gd name="adj" fmla="val 50000"/>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81" name="圆角矩形 80"/>
            <p:cNvSpPr/>
            <p:nvPr/>
          </p:nvSpPr>
          <p:spPr>
            <a:xfrm>
              <a:off x="3244272" y="4362651"/>
              <a:ext cx="2108200" cy="31420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82" name="文本框 19"/>
            <p:cNvSpPr txBox="1"/>
            <p:nvPr/>
          </p:nvSpPr>
          <p:spPr>
            <a:xfrm>
              <a:off x="5326614" y="4324968"/>
              <a:ext cx="673754" cy="394054"/>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60%</a:t>
              </a:r>
              <a:endParaRPr kumimoji="0" lang="zh-CN" altLang="en-US" sz="11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3" name="组合 82"/>
          <p:cNvGrpSpPr/>
          <p:nvPr/>
        </p:nvGrpSpPr>
        <p:grpSpPr>
          <a:xfrm>
            <a:off x="1266538" y="1922537"/>
            <a:ext cx="1618420" cy="1646571"/>
            <a:chOff x="471707" y="1675770"/>
            <a:chExt cx="2158455" cy="2196000"/>
          </a:xfrm>
          <a:solidFill>
            <a:srgbClr val="E62A2A"/>
          </a:solidFill>
        </p:grpSpPr>
        <p:grpSp>
          <p:nvGrpSpPr>
            <p:cNvPr id="84" name="组合 83"/>
            <p:cNvGrpSpPr>
              <a:grpSpLocks noChangeAspect="1"/>
            </p:cNvGrpSpPr>
            <p:nvPr/>
          </p:nvGrpSpPr>
          <p:grpSpPr>
            <a:xfrm>
              <a:off x="471707" y="1675770"/>
              <a:ext cx="2158455" cy="2196000"/>
              <a:chOff x="5397500" y="5734050"/>
              <a:chExt cx="365125" cy="371476"/>
            </a:xfrm>
            <a:grpFill/>
          </p:grpSpPr>
          <p:sp>
            <p:nvSpPr>
              <p:cNvPr id="88"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0"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85" name="组合 84"/>
            <p:cNvGrpSpPr>
              <a:grpSpLocks noChangeAspect="1"/>
            </p:cNvGrpSpPr>
            <p:nvPr/>
          </p:nvGrpSpPr>
          <p:grpSpPr>
            <a:xfrm>
              <a:off x="1735995" y="2108076"/>
              <a:ext cx="462003" cy="468000"/>
              <a:chOff x="2665061" y="4979202"/>
              <a:chExt cx="284308" cy="288000"/>
            </a:xfrm>
            <a:grpFill/>
          </p:grpSpPr>
          <p:sp>
            <p:nvSpPr>
              <p:cNvPr id="86"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7"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1" name="组合 90"/>
          <p:cNvGrpSpPr/>
          <p:nvPr/>
        </p:nvGrpSpPr>
        <p:grpSpPr>
          <a:xfrm>
            <a:off x="1274092" y="3582629"/>
            <a:ext cx="1618420" cy="1646571"/>
            <a:chOff x="478903" y="4355475"/>
            <a:chExt cx="2158455" cy="2196000"/>
          </a:xfrm>
          <a:solidFill>
            <a:srgbClr val="C00000"/>
          </a:solidFill>
        </p:grpSpPr>
        <p:grpSp>
          <p:nvGrpSpPr>
            <p:cNvPr id="92" name="组合 91"/>
            <p:cNvGrpSpPr>
              <a:grpSpLocks noChangeAspect="1"/>
            </p:cNvGrpSpPr>
            <p:nvPr/>
          </p:nvGrpSpPr>
          <p:grpSpPr>
            <a:xfrm>
              <a:off x="1795203" y="4733013"/>
              <a:ext cx="366333" cy="576000"/>
              <a:chOff x="2257888" y="5547128"/>
              <a:chExt cx="137373" cy="216000"/>
            </a:xfrm>
            <a:grpFill/>
          </p:grpSpPr>
          <p:sp>
            <p:nvSpPr>
              <p:cNvPr id="97"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98"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nvGrpSpPr>
            <p:cNvPr id="93" name="组合 92"/>
            <p:cNvGrpSpPr>
              <a:grpSpLocks noChangeAspect="1"/>
            </p:cNvGrpSpPr>
            <p:nvPr/>
          </p:nvGrpSpPr>
          <p:grpSpPr>
            <a:xfrm>
              <a:off x="478903" y="4355475"/>
              <a:ext cx="2158455" cy="2196000"/>
              <a:chOff x="5397500" y="5734050"/>
              <a:chExt cx="365125" cy="371476"/>
            </a:xfrm>
            <a:grpFill/>
          </p:grpSpPr>
          <p:sp>
            <p:nvSpPr>
              <p:cNvPr id="94"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9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96"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sp>
        <p:nvSpPr>
          <p:cNvPr id="99" name="矩形 98"/>
          <p:cNvSpPr/>
          <p:nvPr/>
        </p:nvSpPr>
        <p:spPr>
          <a:xfrm>
            <a:off x="2809761" y="1849308"/>
            <a:ext cx="907890" cy="300058"/>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添加标题</a:t>
            </a:r>
            <a:endParaRPr kumimoji="0" lang="en-US" altLang="zh-CN" sz="15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00" name="矩形 47"/>
          <p:cNvSpPr>
            <a:spLocks noChangeArrowheads="1"/>
          </p:cNvSpPr>
          <p:nvPr/>
        </p:nvSpPr>
        <p:spPr bwMode="auto">
          <a:xfrm>
            <a:off x="2797941" y="2735632"/>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1" name="矩形 100"/>
          <p:cNvSpPr/>
          <p:nvPr/>
        </p:nvSpPr>
        <p:spPr>
          <a:xfrm>
            <a:off x="2809761" y="3502914"/>
            <a:ext cx="907890" cy="300058"/>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添加标题</a:t>
            </a:r>
            <a:endParaRPr kumimoji="0" lang="en-US" altLang="zh-CN" sz="15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02" name="矩形 47"/>
          <p:cNvSpPr>
            <a:spLocks noChangeArrowheads="1"/>
          </p:cNvSpPr>
          <p:nvPr/>
        </p:nvSpPr>
        <p:spPr bwMode="auto">
          <a:xfrm>
            <a:off x="2797941" y="4377418"/>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3" name="矩形 102"/>
          <p:cNvSpPr/>
          <p:nvPr/>
        </p:nvSpPr>
        <p:spPr>
          <a:xfrm>
            <a:off x="5315933" y="1864327"/>
            <a:ext cx="161976" cy="161976"/>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04" name="矩形 103"/>
          <p:cNvSpPr/>
          <p:nvPr/>
        </p:nvSpPr>
        <p:spPr>
          <a:xfrm>
            <a:off x="5597848" y="1795316"/>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105" name="矩形 47"/>
          <p:cNvSpPr>
            <a:spLocks noChangeArrowheads="1"/>
          </p:cNvSpPr>
          <p:nvPr/>
        </p:nvSpPr>
        <p:spPr bwMode="auto">
          <a:xfrm>
            <a:off x="5597847" y="2068955"/>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cxnSp>
        <p:nvCxnSpPr>
          <p:cNvPr id="106" name="直接连接符 105"/>
          <p:cNvCxnSpPr/>
          <p:nvPr/>
        </p:nvCxnSpPr>
        <p:spPr>
          <a:xfrm>
            <a:off x="5396921" y="2026302"/>
            <a:ext cx="0" cy="740869"/>
          </a:xfrm>
          <a:prstGeom prst="line">
            <a:avLst/>
          </a:prstGeom>
          <a:noFill/>
          <a:ln w="9525" cap="flat" cmpd="sng" algn="ctr">
            <a:solidFill>
              <a:srgbClr val="C00000"/>
            </a:solidFill>
            <a:prstDash val="solid"/>
          </a:ln>
          <a:effectLst/>
        </p:spPr>
      </p:cxnSp>
      <p:sp>
        <p:nvSpPr>
          <p:cNvPr id="107" name="矩形 106"/>
          <p:cNvSpPr/>
          <p:nvPr/>
        </p:nvSpPr>
        <p:spPr>
          <a:xfrm>
            <a:off x="5315933" y="2767171"/>
            <a:ext cx="161976" cy="161976"/>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08" name="矩形 107"/>
          <p:cNvSpPr/>
          <p:nvPr/>
        </p:nvSpPr>
        <p:spPr>
          <a:xfrm>
            <a:off x="5597848" y="2684513"/>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109" name="矩形 47"/>
          <p:cNvSpPr>
            <a:spLocks noChangeArrowheads="1"/>
          </p:cNvSpPr>
          <p:nvPr/>
        </p:nvSpPr>
        <p:spPr bwMode="auto">
          <a:xfrm>
            <a:off x="5597847" y="2958151"/>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cxnSp>
        <p:nvCxnSpPr>
          <p:cNvPr id="110" name="直接连接符 109"/>
          <p:cNvCxnSpPr/>
          <p:nvPr/>
        </p:nvCxnSpPr>
        <p:spPr>
          <a:xfrm>
            <a:off x="5396921" y="2929147"/>
            <a:ext cx="0" cy="740869"/>
          </a:xfrm>
          <a:prstGeom prst="line">
            <a:avLst/>
          </a:prstGeom>
          <a:noFill/>
          <a:ln w="9525" cap="flat" cmpd="sng" algn="ctr">
            <a:solidFill>
              <a:srgbClr val="C00000"/>
            </a:solidFill>
            <a:prstDash val="solid"/>
          </a:ln>
          <a:effectLst/>
        </p:spPr>
      </p:cxnSp>
      <p:sp>
        <p:nvSpPr>
          <p:cNvPr id="111" name="矩形 110"/>
          <p:cNvSpPr/>
          <p:nvPr/>
        </p:nvSpPr>
        <p:spPr>
          <a:xfrm>
            <a:off x="5315933" y="3670015"/>
            <a:ext cx="161976" cy="161976"/>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12" name="矩形 111"/>
          <p:cNvSpPr/>
          <p:nvPr/>
        </p:nvSpPr>
        <p:spPr>
          <a:xfrm>
            <a:off x="5597848" y="3602376"/>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113" name="矩形 112"/>
          <p:cNvSpPr>
            <a:spLocks noChangeArrowheads="1"/>
          </p:cNvSpPr>
          <p:nvPr/>
        </p:nvSpPr>
        <p:spPr bwMode="auto">
          <a:xfrm>
            <a:off x="5597847" y="3876014"/>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cxnSp>
        <p:nvCxnSpPr>
          <p:cNvPr id="114" name="直接连接符 113"/>
          <p:cNvCxnSpPr/>
          <p:nvPr/>
        </p:nvCxnSpPr>
        <p:spPr>
          <a:xfrm>
            <a:off x="5396921" y="3808036"/>
            <a:ext cx="0" cy="740869"/>
          </a:xfrm>
          <a:prstGeom prst="line">
            <a:avLst/>
          </a:prstGeom>
          <a:noFill/>
          <a:ln w="9525" cap="flat" cmpd="sng" algn="ctr">
            <a:solidFill>
              <a:srgbClr val="C00000"/>
            </a:solidFill>
            <a:prstDash val="solid"/>
          </a:ln>
          <a:effectLst/>
        </p:spPr>
      </p:cxnSp>
      <p:sp>
        <p:nvSpPr>
          <p:cNvPr id="115" name="矩形 114"/>
          <p:cNvSpPr/>
          <p:nvPr/>
        </p:nvSpPr>
        <p:spPr>
          <a:xfrm>
            <a:off x="5315933" y="4502836"/>
            <a:ext cx="161976" cy="161976"/>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16" name="矩形 115"/>
          <p:cNvSpPr/>
          <p:nvPr/>
        </p:nvSpPr>
        <p:spPr>
          <a:xfrm>
            <a:off x="5597848" y="4412255"/>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117" name="矩形 116"/>
          <p:cNvSpPr>
            <a:spLocks noChangeArrowheads="1"/>
          </p:cNvSpPr>
          <p:nvPr/>
        </p:nvSpPr>
        <p:spPr bwMode="auto">
          <a:xfrm>
            <a:off x="5597847" y="4685893"/>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18" name="圆角矩形 117"/>
          <p:cNvSpPr/>
          <p:nvPr/>
        </p:nvSpPr>
        <p:spPr>
          <a:xfrm>
            <a:off x="-179291" y="2709696"/>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9" name="圆角矩形 118"/>
          <p:cNvSpPr/>
          <p:nvPr/>
        </p:nvSpPr>
        <p:spPr>
          <a:xfrm>
            <a:off x="-287273" y="178600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0" name="标题 4"/>
          <p:cNvSpPr txBox="1">
            <a:spLocks/>
          </p:cNvSpPr>
          <p:nvPr/>
        </p:nvSpPr>
        <p:spPr>
          <a:xfrm>
            <a:off x="36677" y="2725615"/>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21" name="标题 4"/>
          <p:cNvSpPr txBox="1">
            <a:spLocks/>
          </p:cNvSpPr>
          <p:nvPr/>
        </p:nvSpPr>
        <p:spPr>
          <a:xfrm>
            <a:off x="36678" y="178600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22" name="圆角矩形 121"/>
          <p:cNvSpPr/>
          <p:nvPr/>
        </p:nvSpPr>
        <p:spPr>
          <a:xfrm>
            <a:off x="-287274" y="202073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 name="标题 4"/>
          <p:cNvSpPr txBox="1">
            <a:spLocks/>
          </p:cNvSpPr>
          <p:nvPr/>
        </p:nvSpPr>
        <p:spPr>
          <a:xfrm>
            <a:off x="36678" y="202073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24" name="圆角矩形 123"/>
          <p:cNvSpPr/>
          <p:nvPr/>
        </p:nvSpPr>
        <p:spPr>
          <a:xfrm>
            <a:off x="-287274" y="224917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5" name="标题 4"/>
          <p:cNvSpPr txBox="1">
            <a:spLocks/>
          </p:cNvSpPr>
          <p:nvPr/>
        </p:nvSpPr>
        <p:spPr>
          <a:xfrm>
            <a:off x="36678" y="224917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26" name="圆角矩形 125"/>
          <p:cNvSpPr/>
          <p:nvPr/>
        </p:nvSpPr>
        <p:spPr>
          <a:xfrm>
            <a:off x="-287275" y="248015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标题 4"/>
          <p:cNvSpPr txBox="1">
            <a:spLocks/>
          </p:cNvSpPr>
          <p:nvPr/>
        </p:nvSpPr>
        <p:spPr>
          <a:xfrm>
            <a:off x="36677" y="248015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54014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83"/>
                                        </p:tgtEl>
                                        <p:attrNameLst>
                                          <p:attrName>style.visibility</p:attrName>
                                        </p:attrNameLst>
                                      </p:cBhvr>
                                      <p:to>
                                        <p:strVal val="visible"/>
                                      </p:to>
                                    </p:set>
                                    <p:anim calcmode="lin" valueType="num">
                                      <p:cBhvr>
                                        <p:cTn id="7" dur="350" fill="hold"/>
                                        <p:tgtEl>
                                          <p:spTgt spid="83"/>
                                        </p:tgtEl>
                                        <p:attrNameLst>
                                          <p:attrName>ppt_w</p:attrName>
                                        </p:attrNameLst>
                                      </p:cBhvr>
                                      <p:tavLst>
                                        <p:tav tm="0">
                                          <p:val>
                                            <p:fltVal val="0"/>
                                          </p:val>
                                        </p:tav>
                                        <p:tav tm="100000">
                                          <p:val>
                                            <p:strVal val="#ppt_w"/>
                                          </p:val>
                                        </p:tav>
                                      </p:tavLst>
                                    </p:anim>
                                    <p:anim calcmode="lin" valueType="num">
                                      <p:cBhvr>
                                        <p:cTn id="8" dur="350" fill="hold"/>
                                        <p:tgtEl>
                                          <p:spTgt spid="83"/>
                                        </p:tgtEl>
                                        <p:attrNameLst>
                                          <p:attrName>ppt_h</p:attrName>
                                        </p:attrNameLst>
                                      </p:cBhvr>
                                      <p:tavLst>
                                        <p:tav tm="0">
                                          <p:val>
                                            <p:fltVal val="0"/>
                                          </p:val>
                                        </p:tav>
                                        <p:tav tm="100000">
                                          <p:val>
                                            <p:strVal val="#ppt_h"/>
                                          </p:val>
                                        </p:tav>
                                      </p:tavLst>
                                    </p:anim>
                                    <p:animEffect transition="in" filter="fade">
                                      <p:cBhvr>
                                        <p:cTn id="9" dur="350"/>
                                        <p:tgtEl>
                                          <p:spTgt spid="83"/>
                                        </p:tgtEl>
                                      </p:cBhvr>
                                    </p:animEffect>
                                  </p:childTnLst>
                                </p:cTn>
                              </p:par>
                              <p:par>
                                <p:cTn id="10" presetID="22" presetClass="entr" presetSubtype="8" fill="hold" nodeType="withEffect">
                                  <p:stCondLst>
                                    <p:cond delay="1000"/>
                                  </p:stCondLst>
                                  <p:childTnLst>
                                    <p:set>
                                      <p:cBhvr>
                                        <p:cTn id="11" dur="1" fill="hold">
                                          <p:stCondLst>
                                            <p:cond delay="0"/>
                                          </p:stCondLst>
                                        </p:cTn>
                                        <p:tgtEl>
                                          <p:spTgt spid="65"/>
                                        </p:tgtEl>
                                        <p:attrNameLst>
                                          <p:attrName>style.visibility</p:attrName>
                                        </p:attrNameLst>
                                      </p:cBhvr>
                                      <p:to>
                                        <p:strVal val="visible"/>
                                      </p:to>
                                    </p:set>
                                    <p:animEffect transition="in" filter="wipe(left)">
                                      <p:cBhvr>
                                        <p:cTn id="12" dur="500"/>
                                        <p:tgtEl>
                                          <p:spTgt spid="65"/>
                                        </p:tgtEl>
                                      </p:cBhvr>
                                    </p:animEffect>
                                  </p:childTnLst>
                                </p:cTn>
                              </p:par>
                              <p:par>
                                <p:cTn id="13" presetID="22" presetClass="entr" presetSubtype="8" fill="hold" nodeType="withEffect">
                                  <p:stCondLst>
                                    <p:cond delay="1900"/>
                                  </p:stCondLst>
                                  <p:childTnLst>
                                    <p:set>
                                      <p:cBhvr>
                                        <p:cTn id="14" dur="1" fill="hold">
                                          <p:stCondLst>
                                            <p:cond delay="0"/>
                                          </p:stCondLst>
                                        </p:cTn>
                                        <p:tgtEl>
                                          <p:spTgt spid="70"/>
                                        </p:tgtEl>
                                        <p:attrNameLst>
                                          <p:attrName>style.visibility</p:attrName>
                                        </p:attrNameLst>
                                      </p:cBhvr>
                                      <p:to>
                                        <p:strVal val="visible"/>
                                      </p:to>
                                    </p:set>
                                    <p:animEffect transition="in" filter="wipe(left)">
                                      <p:cBhvr>
                                        <p:cTn id="15" dur="500"/>
                                        <p:tgtEl>
                                          <p:spTgt spid="70"/>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99"/>
                                        </p:tgtEl>
                                        <p:attrNameLst>
                                          <p:attrName>style.visibility</p:attrName>
                                        </p:attrNameLst>
                                      </p:cBhvr>
                                      <p:to>
                                        <p:strVal val="visible"/>
                                      </p:to>
                                    </p:set>
                                    <p:animEffect transition="in" filter="wipe(down)">
                                      <p:cBhvr>
                                        <p:cTn id="18" dur="500"/>
                                        <p:tgtEl>
                                          <p:spTgt spid="99"/>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100"/>
                                        </p:tgtEl>
                                        <p:attrNameLst>
                                          <p:attrName>style.visibility</p:attrName>
                                        </p:attrNameLst>
                                      </p:cBhvr>
                                      <p:to>
                                        <p:strVal val="visible"/>
                                      </p:to>
                                    </p:set>
                                    <p:animEffect transition="in" filter="wipe(up)">
                                      <p:cBhvr>
                                        <p:cTn id="21" dur="500"/>
                                        <p:tgtEl>
                                          <p:spTgt spid="100"/>
                                        </p:tgtEl>
                                      </p:cBhvr>
                                    </p:animEffect>
                                  </p:childTnLst>
                                </p:cTn>
                              </p:par>
                              <p:par>
                                <p:cTn id="22" presetID="53" presetClass="entr" presetSubtype="16" fill="hold" nodeType="withEffect">
                                  <p:stCondLst>
                                    <p:cond delay="3500"/>
                                  </p:stCondLst>
                                  <p:childTnLst>
                                    <p:set>
                                      <p:cBhvr>
                                        <p:cTn id="23" dur="1" fill="hold">
                                          <p:stCondLst>
                                            <p:cond delay="0"/>
                                          </p:stCondLst>
                                        </p:cTn>
                                        <p:tgtEl>
                                          <p:spTgt spid="91"/>
                                        </p:tgtEl>
                                        <p:attrNameLst>
                                          <p:attrName>style.visibility</p:attrName>
                                        </p:attrNameLst>
                                      </p:cBhvr>
                                      <p:to>
                                        <p:strVal val="visible"/>
                                      </p:to>
                                    </p:set>
                                    <p:anim calcmode="lin" valueType="num">
                                      <p:cBhvr>
                                        <p:cTn id="24" dur="350" fill="hold"/>
                                        <p:tgtEl>
                                          <p:spTgt spid="91"/>
                                        </p:tgtEl>
                                        <p:attrNameLst>
                                          <p:attrName>ppt_w</p:attrName>
                                        </p:attrNameLst>
                                      </p:cBhvr>
                                      <p:tavLst>
                                        <p:tav tm="0">
                                          <p:val>
                                            <p:fltVal val="0"/>
                                          </p:val>
                                        </p:tav>
                                        <p:tav tm="100000">
                                          <p:val>
                                            <p:strVal val="#ppt_w"/>
                                          </p:val>
                                        </p:tav>
                                      </p:tavLst>
                                    </p:anim>
                                    <p:anim calcmode="lin" valueType="num">
                                      <p:cBhvr>
                                        <p:cTn id="25" dur="350" fill="hold"/>
                                        <p:tgtEl>
                                          <p:spTgt spid="91"/>
                                        </p:tgtEl>
                                        <p:attrNameLst>
                                          <p:attrName>ppt_h</p:attrName>
                                        </p:attrNameLst>
                                      </p:cBhvr>
                                      <p:tavLst>
                                        <p:tav tm="0">
                                          <p:val>
                                            <p:fltVal val="0"/>
                                          </p:val>
                                        </p:tav>
                                        <p:tav tm="100000">
                                          <p:val>
                                            <p:strVal val="#ppt_h"/>
                                          </p:val>
                                        </p:tav>
                                      </p:tavLst>
                                    </p:anim>
                                    <p:animEffect transition="in" filter="fade">
                                      <p:cBhvr>
                                        <p:cTn id="26" dur="350"/>
                                        <p:tgtEl>
                                          <p:spTgt spid="91"/>
                                        </p:tgtEl>
                                      </p:cBhvr>
                                    </p:animEffect>
                                  </p:childTnLst>
                                </p:cTn>
                              </p:par>
                              <p:par>
                                <p:cTn id="27" presetID="22" presetClass="entr" presetSubtype="8" fill="hold" nodeType="withEffect">
                                  <p:stCondLst>
                                    <p:cond delay="4200"/>
                                  </p:stCondLst>
                                  <p:childTnLst>
                                    <p:set>
                                      <p:cBhvr>
                                        <p:cTn id="28" dur="1" fill="hold">
                                          <p:stCondLst>
                                            <p:cond delay="0"/>
                                          </p:stCondLst>
                                        </p:cTn>
                                        <p:tgtEl>
                                          <p:spTgt spid="75"/>
                                        </p:tgtEl>
                                        <p:attrNameLst>
                                          <p:attrName>style.visibility</p:attrName>
                                        </p:attrNameLst>
                                      </p:cBhvr>
                                      <p:to>
                                        <p:strVal val="visible"/>
                                      </p:to>
                                    </p:set>
                                    <p:animEffect transition="in" filter="wipe(left)">
                                      <p:cBhvr>
                                        <p:cTn id="29" dur="500"/>
                                        <p:tgtEl>
                                          <p:spTgt spid="75"/>
                                        </p:tgtEl>
                                      </p:cBhvr>
                                    </p:animEffect>
                                  </p:childTnLst>
                                </p:cTn>
                              </p:par>
                              <p:par>
                                <p:cTn id="30" presetID="22" presetClass="entr" presetSubtype="8" fill="hold" nodeType="withEffect">
                                  <p:stCondLst>
                                    <p:cond delay="5100"/>
                                  </p:stCondLst>
                                  <p:childTnLst>
                                    <p:set>
                                      <p:cBhvr>
                                        <p:cTn id="31" dur="1" fill="hold">
                                          <p:stCondLst>
                                            <p:cond delay="0"/>
                                          </p:stCondLst>
                                        </p:cTn>
                                        <p:tgtEl>
                                          <p:spTgt spid="79"/>
                                        </p:tgtEl>
                                        <p:attrNameLst>
                                          <p:attrName>style.visibility</p:attrName>
                                        </p:attrNameLst>
                                      </p:cBhvr>
                                      <p:to>
                                        <p:strVal val="visible"/>
                                      </p:to>
                                    </p:set>
                                    <p:animEffect transition="in" filter="wipe(left)">
                                      <p:cBhvr>
                                        <p:cTn id="32" dur="500"/>
                                        <p:tgtEl>
                                          <p:spTgt spid="79"/>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101"/>
                                        </p:tgtEl>
                                        <p:attrNameLst>
                                          <p:attrName>style.visibility</p:attrName>
                                        </p:attrNameLst>
                                      </p:cBhvr>
                                      <p:to>
                                        <p:strVal val="visible"/>
                                      </p:to>
                                    </p:set>
                                    <p:animEffect transition="in" filter="wipe(down)">
                                      <p:cBhvr>
                                        <p:cTn id="35" dur="500"/>
                                        <p:tgtEl>
                                          <p:spTgt spid="101"/>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102"/>
                                        </p:tgtEl>
                                        <p:attrNameLst>
                                          <p:attrName>style.visibility</p:attrName>
                                        </p:attrNameLst>
                                      </p:cBhvr>
                                      <p:to>
                                        <p:strVal val="visible"/>
                                      </p:to>
                                    </p:set>
                                    <p:animEffect transition="in" filter="wipe(up)">
                                      <p:cBhvr>
                                        <p:cTn id="38" dur="500"/>
                                        <p:tgtEl>
                                          <p:spTgt spid="102"/>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103"/>
                                        </p:tgtEl>
                                        <p:attrNameLst>
                                          <p:attrName>style.visibility</p:attrName>
                                        </p:attrNameLst>
                                      </p:cBhvr>
                                      <p:to>
                                        <p:strVal val="visible"/>
                                      </p:to>
                                    </p:set>
                                    <p:anim calcmode="lin" valueType="num">
                                      <p:cBhvr additive="base">
                                        <p:cTn id="42" dur="500" fill="hold"/>
                                        <p:tgtEl>
                                          <p:spTgt spid="103"/>
                                        </p:tgtEl>
                                        <p:attrNameLst>
                                          <p:attrName>ppt_x</p:attrName>
                                        </p:attrNameLst>
                                      </p:cBhvr>
                                      <p:tavLst>
                                        <p:tav tm="0">
                                          <p:val>
                                            <p:strVal val="#ppt_x"/>
                                          </p:val>
                                        </p:tav>
                                        <p:tav tm="100000">
                                          <p:val>
                                            <p:strVal val="#ppt_x"/>
                                          </p:val>
                                        </p:tav>
                                      </p:tavLst>
                                    </p:anim>
                                    <p:anim calcmode="lin" valueType="num">
                                      <p:cBhvr additive="base">
                                        <p:cTn id="43" dur="500" fill="hold"/>
                                        <p:tgtEl>
                                          <p:spTgt spid="103"/>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104"/>
                                        </p:tgtEl>
                                        <p:attrNameLst>
                                          <p:attrName>style.visibility</p:attrName>
                                        </p:attrNameLst>
                                      </p:cBhvr>
                                      <p:to>
                                        <p:strVal val="visible"/>
                                      </p:to>
                                    </p:set>
                                    <p:animEffect transition="in" filter="wipe(left)">
                                      <p:cBhvr>
                                        <p:cTn id="47" dur="400"/>
                                        <p:tgtEl>
                                          <p:spTgt spid="104"/>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105"/>
                                        </p:tgtEl>
                                        <p:attrNameLst>
                                          <p:attrName>style.visibility</p:attrName>
                                        </p:attrNameLst>
                                      </p:cBhvr>
                                      <p:to>
                                        <p:strVal val="visible"/>
                                      </p:to>
                                    </p:set>
                                    <p:animEffect transition="in" filter="wipe(left)">
                                      <p:cBhvr>
                                        <p:cTn id="51" dur="400"/>
                                        <p:tgtEl>
                                          <p:spTgt spid="105"/>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106"/>
                                        </p:tgtEl>
                                        <p:attrNameLst>
                                          <p:attrName>style.visibility</p:attrName>
                                        </p:attrNameLst>
                                      </p:cBhvr>
                                      <p:to>
                                        <p:strVal val="visible"/>
                                      </p:to>
                                    </p:set>
                                    <p:animEffect transition="in" filter="wipe(up)">
                                      <p:cBhvr>
                                        <p:cTn id="55" dur="500"/>
                                        <p:tgtEl>
                                          <p:spTgt spid="106"/>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107"/>
                                        </p:tgtEl>
                                        <p:attrNameLst>
                                          <p:attrName>style.visibility</p:attrName>
                                        </p:attrNameLst>
                                      </p:cBhvr>
                                      <p:to>
                                        <p:strVal val="visible"/>
                                      </p:to>
                                    </p:set>
                                    <p:anim calcmode="lin" valueType="num">
                                      <p:cBhvr additive="base">
                                        <p:cTn id="59" dur="500" fill="hold"/>
                                        <p:tgtEl>
                                          <p:spTgt spid="107"/>
                                        </p:tgtEl>
                                        <p:attrNameLst>
                                          <p:attrName>ppt_x</p:attrName>
                                        </p:attrNameLst>
                                      </p:cBhvr>
                                      <p:tavLst>
                                        <p:tav tm="0">
                                          <p:val>
                                            <p:strVal val="#ppt_x"/>
                                          </p:val>
                                        </p:tav>
                                        <p:tav tm="100000">
                                          <p:val>
                                            <p:strVal val="#ppt_x"/>
                                          </p:val>
                                        </p:tav>
                                      </p:tavLst>
                                    </p:anim>
                                    <p:anim calcmode="lin" valueType="num">
                                      <p:cBhvr additive="base">
                                        <p:cTn id="60" dur="500" fill="hold"/>
                                        <p:tgtEl>
                                          <p:spTgt spid="107"/>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108"/>
                                        </p:tgtEl>
                                        <p:attrNameLst>
                                          <p:attrName>style.visibility</p:attrName>
                                        </p:attrNameLst>
                                      </p:cBhvr>
                                      <p:to>
                                        <p:strVal val="visible"/>
                                      </p:to>
                                    </p:set>
                                    <p:animEffect transition="in" filter="wipe(left)">
                                      <p:cBhvr>
                                        <p:cTn id="64" dur="400"/>
                                        <p:tgtEl>
                                          <p:spTgt spid="108"/>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109"/>
                                        </p:tgtEl>
                                        <p:attrNameLst>
                                          <p:attrName>style.visibility</p:attrName>
                                        </p:attrNameLst>
                                      </p:cBhvr>
                                      <p:to>
                                        <p:strVal val="visible"/>
                                      </p:to>
                                    </p:set>
                                    <p:animEffect transition="in" filter="wipe(left)">
                                      <p:cBhvr>
                                        <p:cTn id="68" dur="400"/>
                                        <p:tgtEl>
                                          <p:spTgt spid="109"/>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110"/>
                                        </p:tgtEl>
                                        <p:attrNameLst>
                                          <p:attrName>style.visibility</p:attrName>
                                        </p:attrNameLst>
                                      </p:cBhvr>
                                      <p:to>
                                        <p:strVal val="visible"/>
                                      </p:to>
                                    </p:set>
                                    <p:animEffect transition="in" filter="wipe(up)">
                                      <p:cBhvr>
                                        <p:cTn id="72" dur="500"/>
                                        <p:tgtEl>
                                          <p:spTgt spid="110"/>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111"/>
                                        </p:tgtEl>
                                        <p:attrNameLst>
                                          <p:attrName>style.visibility</p:attrName>
                                        </p:attrNameLst>
                                      </p:cBhvr>
                                      <p:to>
                                        <p:strVal val="visible"/>
                                      </p:to>
                                    </p:set>
                                    <p:anim calcmode="lin" valueType="num">
                                      <p:cBhvr additive="base">
                                        <p:cTn id="76" dur="500" fill="hold"/>
                                        <p:tgtEl>
                                          <p:spTgt spid="111"/>
                                        </p:tgtEl>
                                        <p:attrNameLst>
                                          <p:attrName>ppt_x</p:attrName>
                                        </p:attrNameLst>
                                      </p:cBhvr>
                                      <p:tavLst>
                                        <p:tav tm="0">
                                          <p:val>
                                            <p:strVal val="#ppt_x"/>
                                          </p:val>
                                        </p:tav>
                                        <p:tav tm="100000">
                                          <p:val>
                                            <p:strVal val="#ppt_x"/>
                                          </p:val>
                                        </p:tav>
                                      </p:tavLst>
                                    </p:anim>
                                    <p:anim calcmode="lin" valueType="num">
                                      <p:cBhvr additive="base">
                                        <p:cTn id="77" dur="500" fill="hold"/>
                                        <p:tgtEl>
                                          <p:spTgt spid="111"/>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112"/>
                                        </p:tgtEl>
                                        <p:attrNameLst>
                                          <p:attrName>style.visibility</p:attrName>
                                        </p:attrNameLst>
                                      </p:cBhvr>
                                      <p:to>
                                        <p:strVal val="visible"/>
                                      </p:to>
                                    </p:set>
                                    <p:animEffect transition="in" filter="wipe(left)">
                                      <p:cBhvr>
                                        <p:cTn id="81" dur="400"/>
                                        <p:tgtEl>
                                          <p:spTgt spid="112"/>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113"/>
                                        </p:tgtEl>
                                        <p:attrNameLst>
                                          <p:attrName>style.visibility</p:attrName>
                                        </p:attrNameLst>
                                      </p:cBhvr>
                                      <p:to>
                                        <p:strVal val="visible"/>
                                      </p:to>
                                    </p:set>
                                    <p:animEffect transition="in" filter="wipe(left)">
                                      <p:cBhvr>
                                        <p:cTn id="85" dur="400"/>
                                        <p:tgtEl>
                                          <p:spTgt spid="113"/>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114"/>
                                        </p:tgtEl>
                                        <p:attrNameLst>
                                          <p:attrName>style.visibility</p:attrName>
                                        </p:attrNameLst>
                                      </p:cBhvr>
                                      <p:to>
                                        <p:strVal val="visible"/>
                                      </p:to>
                                    </p:set>
                                    <p:animEffect transition="in" filter="wipe(up)">
                                      <p:cBhvr>
                                        <p:cTn id="89" dur="500"/>
                                        <p:tgtEl>
                                          <p:spTgt spid="114"/>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115"/>
                                        </p:tgtEl>
                                        <p:attrNameLst>
                                          <p:attrName>style.visibility</p:attrName>
                                        </p:attrNameLst>
                                      </p:cBhvr>
                                      <p:to>
                                        <p:strVal val="visible"/>
                                      </p:to>
                                    </p:set>
                                    <p:anim calcmode="lin" valueType="num">
                                      <p:cBhvr additive="base">
                                        <p:cTn id="93" dur="500" fill="hold"/>
                                        <p:tgtEl>
                                          <p:spTgt spid="115"/>
                                        </p:tgtEl>
                                        <p:attrNameLst>
                                          <p:attrName>ppt_x</p:attrName>
                                        </p:attrNameLst>
                                      </p:cBhvr>
                                      <p:tavLst>
                                        <p:tav tm="0">
                                          <p:val>
                                            <p:strVal val="#ppt_x"/>
                                          </p:val>
                                        </p:tav>
                                        <p:tav tm="100000">
                                          <p:val>
                                            <p:strVal val="#ppt_x"/>
                                          </p:val>
                                        </p:tav>
                                      </p:tavLst>
                                    </p:anim>
                                    <p:anim calcmode="lin" valueType="num">
                                      <p:cBhvr additive="base">
                                        <p:cTn id="94" dur="500" fill="hold"/>
                                        <p:tgtEl>
                                          <p:spTgt spid="115"/>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116"/>
                                        </p:tgtEl>
                                        <p:attrNameLst>
                                          <p:attrName>style.visibility</p:attrName>
                                        </p:attrNameLst>
                                      </p:cBhvr>
                                      <p:to>
                                        <p:strVal val="visible"/>
                                      </p:to>
                                    </p:set>
                                    <p:animEffect transition="in" filter="wipe(left)">
                                      <p:cBhvr>
                                        <p:cTn id="98" dur="400"/>
                                        <p:tgtEl>
                                          <p:spTgt spid="116"/>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117"/>
                                        </p:tgtEl>
                                        <p:attrNameLst>
                                          <p:attrName>style.visibility</p:attrName>
                                        </p:attrNameLst>
                                      </p:cBhvr>
                                      <p:to>
                                        <p:strVal val="visible"/>
                                      </p:to>
                                    </p:set>
                                    <p:animEffect transition="in" filter="wipe(left)">
                                      <p:cBhvr>
                                        <p:cTn id="102" dur="4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100" grpId="0"/>
      <p:bldP spid="101" grpId="0"/>
      <p:bldP spid="102" grpId="0"/>
      <p:bldP spid="103" grpId="0" animBg="1"/>
      <p:bldP spid="104" grpId="0"/>
      <p:bldP spid="105" grpId="0"/>
      <p:bldP spid="107" grpId="0" animBg="1"/>
      <p:bldP spid="108" grpId="0"/>
      <p:bldP spid="109" grpId="0"/>
      <p:bldP spid="111" grpId="0" animBg="1"/>
      <p:bldP spid="112" grpId="0"/>
      <p:bldP spid="113" grpId="0"/>
      <p:bldP spid="115" grpId="0" animBg="1"/>
      <p:bldP spid="116" grpId="0"/>
      <p:bldP spid="1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00596" y="2223555"/>
            <a:ext cx="7673094" cy="2645605"/>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矩形 6"/>
          <p:cNvSpPr/>
          <p:nvPr/>
        </p:nvSpPr>
        <p:spPr>
          <a:xfrm>
            <a:off x="786326" y="2109285"/>
            <a:ext cx="7673094" cy="264560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TextBox 504"/>
          <p:cNvSpPr txBox="1"/>
          <p:nvPr/>
        </p:nvSpPr>
        <p:spPr>
          <a:xfrm>
            <a:off x="1008532" y="2271260"/>
            <a:ext cx="7342904" cy="2319866"/>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900"/>
              </a:spcAft>
              <a:buClrTx/>
              <a:buSzTx/>
              <a:buFontTx/>
              <a:buNone/>
              <a:tabLst/>
              <a:defRPr/>
            </a:pPr>
            <a:r>
              <a:rPr kumimoji="0" lang="zh-CN" altLang="en-US" sz="18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首先</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a:p>
            <a:pPr marL="0" marR="0" lvl="0" indent="0" algn="just" defTabSz="914400" eaLnBrk="1" fontAlgn="auto" latinLnBrk="0" hangingPunct="1">
              <a:lnSpc>
                <a:spcPct val="150000"/>
              </a:lnSpc>
              <a:spcBef>
                <a:spcPts val="0"/>
              </a:spcBef>
              <a:spcAft>
                <a:spcPts val="90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右键点击图片选择设置图片格式可直接替换图片。</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在此录入上述图表的描述说明，在此录入上述图表的综合描述说明，在此录入上述图表的综合描述说明，在此录入上述图表的综合描述说明在此录入上述图表的综合描述说明。</a:t>
            </a:r>
            <a:endPar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sp>
        <p:nvSpPr>
          <p:cNvPr id="9" name="前言"/>
          <p:cNvSpPr>
            <a:spLocks noChangeArrowheads="1"/>
          </p:cNvSpPr>
          <p:nvPr/>
        </p:nvSpPr>
        <p:spPr bwMode="auto">
          <a:xfrm>
            <a:off x="752966" y="1569366"/>
            <a:ext cx="3201457" cy="55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0" tIns="45705" rIns="91410" bIns="45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999"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Calibri" pitchFamily="34" charset="0"/>
              </a:rPr>
              <a:t>总结</a:t>
            </a:r>
            <a:r>
              <a:rPr kumimoji="0" lang="zh-CN" altLang="en-US" sz="2699"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Calibri" pitchFamily="34" charset="0"/>
              </a:rPr>
              <a:t> </a:t>
            </a:r>
            <a:r>
              <a:rPr kumimoji="0" lang="en-US" altLang="zh-CN" sz="2699"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Calibri" pitchFamily="34" charset="0"/>
              </a:rPr>
              <a:t>/</a:t>
            </a:r>
            <a:r>
              <a:rPr kumimoji="0" lang="zh-CN" altLang="en-US" sz="2699"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Calibri" pitchFamily="34" charset="0"/>
              </a:rPr>
              <a:t>  </a:t>
            </a:r>
            <a:r>
              <a:rPr kumimoji="0" lang="en-US" altLang="zh-CN" sz="2699" b="1" i="0" u="none" strike="noStrike" kern="0" cap="none" spc="0" normalizeH="0" baseline="0" noProof="0" dirty="0">
                <a:ln>
                  <a:noFill/>
                </a:ln>
                <a:solidFill>
                  <a:srgbClr val="C00000"/>
                </a:solidFill>
                <a:effectLst/>
                <a:uLnTx/>
                <a:uFillTx/>
                <a:latin typeface="Impact MT Std" pitchFamily="34" charset="0"/>
                <a:ea typeface="微软雅黑" pitchFamily="34" charset="-122"/>
                <a:sym typeface="Calibri" pitchFamily="34" charset="0"/>
              </a:rPr>
              <a:t>SUMMARY</a:t>
            </a:r>
            <a:endParaRPr kumimoji="0" lang="zh-CN" altLang="en-US" sz="2699" b="0" i="0" u="none" strike="noStrike" kern="0" cap="none" spc="0" normalizeH="0" baseline="0" noProof="0" dirty="0">
              <a:ln>
                <a:noFill/>
              </a:ln>
              <a:solidFill>
                <a:srgbClr val="C00000"/>
              </a:solidFill>
              <a:effectLst/>
              <a:uLnTx/>
              <a:uFillTx/>
              <a:latin typeface="Impact MT Std" pitchFamily="34" charset="0"/>
              <a:ea typeface="微软雅黑" pitchFamily="34" charset="-122"/>
              <a:sym typeface="Impact" pitchFamily="34" charset="0"/>
            </a:endParaRPr>
          </a:p>
        </p:txBody>
      </p:sp>
    </p:spTree>
    <p:extLst>
      <p:ext uri="{BB962C8B-B14F-4D97-AF65-F5344CB8AC3E}">
        <p14:creationId xmlns:p14="http://schemas.microsoft.com/office/powerpoint/2010/main" val="404460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10" presetClass="entr" presetSubtype="0" fill="hold" grpId="0" nodeType="withEffect">
                                  <p:stCondLst>
                                    <p:cond delay="1000"/>
                                  </p:stCondLst>
                                  <p:iterate type="lt">
                                    <p:tmPct val="10000"/>
                                  </p:iterate>
                                  <p:childTnLst>
                                    <p:set>
                                      <p:cBhvr>
                                        <p:cTn id="16" dur="1" fill="hold">
                                          <p:stCondLst>
                                            <p:cond delay="0"/>
                                          </p:stCondLst>
                                        </p:cTn>
                                        <p:tgtEl>
                                          <p:spTgt spid="8"/>
                                        </p:tgtEl>
                                        <p:attrNameLst>
                                          <p:attrName>style.visibility</p:attrName>
                                        </p:attrNameLst>
                                      </p:cBhvr>
                                      <p:to>
                                        <p:strVal val="visible"/>
                                      </p:to>
                                    </p:set>
                                    <p:animEffect transition="in" filter="fade">
                                      <p:cBhvr>
                                        <p:cTn id="17" dur="100"/>
                                        <p:tgtEl>
                                          <p:spTgt spid="8"/>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圆角矩形 79"/>
          <p:cNvSpPr/>
          <p:nvPr/>
        </p:nvSpPr>
        <p:spPr>
          <a:xfrm>
            <a:off x="-179291" y="1638871"/>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圆角矩形 80"/>
          <p:cNvSpPr/>
          <p:nvPr/>
        </p:nvSpPr>
        <p:spPr>
          <a:xfrm>
            <a:off x="-287273" y="1926235"/>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标题 4"/>
          <p:cNvSpPr txBox="1">
            <a:spLocks/>
          </p:cNvSpPr>
          <p:nvPr/>
        </p:nvSpPr>
        <p:spPr>
          <a:xfrm>
            <a:off x="36678" y="1654789"/>
            <a:ext cx="917862"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3" name="标题 4"/>
          <p:cNvSpPr txBox="1">
            <a:spLocks/>
          </p:cNvSpPr>
          <p:nvPr/>
        </p:nvSpPr>
        <p:spPr>
          <a:xfrm>
            <a:off x="36678" y="192623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4" name="圆角矩形 83"/>
          <p:cNvSpPr/>
          <p:nvPr/>
        </p:nvSpPr>
        <p:spPr>
          <a:xfrm>
            <a:off x="-287274" y="215907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标题 4"/>
          <p:cNvSpPr txBox="1">
            <a:spLocks/>
          </p:cNvSpPr>
          <p:nvPr/>
        </p:nvSpPr>
        <p:spPr>
          <a:xfrm>
            <a:off x="36678" y="215907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6" name="圆角矩形 85"/>
          <p:cNvSpPr/>
          <p:nvPr/>
        </p:nvSpPr>
        <p:spPr>
          <a:xfrm>
            <a:off x="-287274" y="239090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标题 4"/>
          <p:cNvSpPr txBox="1">
            <a:spLocks/>
          </p:cNvSpPr>
          <p:nvPr/>
        </p:nvSpPr>
        <p:spPr>
          <a:xfrm>
            <a:off x="36678" y="239090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8" name="圆角矩形 87"/>
          <p:cNvSpPr/>
          <p:nvPr/>
        </p:nvSpPr>
        <p:spPr>
          <a:xfrm>
            <a:off x="-287274" y="2620451"/>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标题 4"/>
          <p:cNvSpPr txBox="1">
            <a:spLocks/>
          </p:cNvSpPr>
          <p:nvPr/>
        </p:nvSpPr>
        <p:spPr>
          <a:xfrm>
            <a:off x="36678" y="2620451"/>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grpSp>
        <p:nvGrpSpPr>
          <p:cNvPr id="90" name="组合 89"/>
          <p:cNvGrpSpPr/>
          <p:nvPr/>
        </p:nvGrpSpPr>
        <p:grpSpPr>
          <a:xfrm>
            <a:off x="2358411" y="1583089"/>
            <a:ext cx="532511" cy="578507"/>
            <a:chOff x="3185939" y="1739094"/>
            <a:chExt cx="710200" cy="771543"/>
          </a:xfrm>
        </p:grpSpPr>
        <p:sp>
          <p:nvSpPr>
            <p:cNvPr id="91" name="任意多边形 9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rgbClr val="FF0000"/>
                </a:solidFill>
                <a:effectLst/>
                <a:uLnTx/>
                <a:uFillTx/>
                <a:latin typeface="DIN-BoldItalic" pitchFamily="50" charset="0"/>
                <a:ea typeface="宋体"/>
                <a:cs typeface="+mn-cs"/>
              </a:endParaRPr>
            </a:p>
          </p:txBody>
        </p:sp>
        <p:sp>
          <p:nvSpPr>
            <p:cNvPr id="92" name="椭圆 91"/>
            <p:cNvSpPr/>
            <p:nvPr/>
          </p:nvSpPr>
          <p:spPr>
            <a:xfrm>
              <a:off x="3343511" y="1739094"/>
              <a:ext cx="552628" cy="552628"/>
            </a:xfrm>
            <a:prstGeom prst="ellipse">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0000"/>
                </a:solidFill>
                <a:effectLst/>
                <a:uLnTx/>
                <a:uFillTx/>
                <a:latin typeface="Calibri"/>
                <a:ea typeface="宋体"/>
                <a:cs typeface="+mn-cs"/>
              </a:endParaRPr>
            </a:p>
          </p:txBody>
        </p:sp>
        <p:sp>
          <p:nvSpPr>
            <p:cNvPr id="93" name="椭圆 92"/>
            <p:cNvSpPr/>
            <p:nvPr/>
          </p:nvSpPr>
          <p:spPr>
            <a:xfrm>
              <a:off x="3393790" y="1789373"/>
              <a:ext cx="452071" cy="452071"/>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0000"/>
                </a:solidFill>
                <a:effectLst/>
                <a:uLnTx/>
                <a:uFillTx/>
                <a:latin typeface="Calibri"/>
                <a:ea typeface="宋体"/>
                <a:cs typeface="+mn-cs"/>
              </a:endParaRPr>
            </a:p>
          </p:txBody>
        </p:sp>
        <p:sp>
          <p:nvSpPr>
            <p:cNvPr id="9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0000"/>
                </a:solidFill>
                <a:effectLst/>
                <a:uLnTx/>
                <a:uFillTx/>
              </a:endParaRPr>
            </a:p>
          </p:txBody>
        </p:sp>
      </p:grpSp>
      <p:sp>
        <p:nvSpPr>
          <p:cNvPr id="95" name="Oval 21"/>
          <p:cNvSpPr/>
          <p:nvPr/>
        </p:nvSpPr>
        <p:spPr>
          <a:xfrm>
            <a:off x="1224500" y="1924422"/>
            <a:ext cx="1449083" cy="1449083"/>
          </a:xfrm>
          <a:prstGeom prst="ellipse">
            <a:avLst/>
          </a:prstGeom>
          <a:solidFill>
            <a:srgbClr val="C00000"/>
          </a:solidFill>
          <a:ln w="25400" cap="flat" cmpd="sng" algn="ctr">
            <a:no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96" name="椭圆 95"/>
          <p:cNvSpPr/>
          <p:nvPr/>
        </p:nvSpPr>
        <p:spPr>
          <a:xfrm>
            <a:off x="1343147" y="2042658"/>
            <a:ext cx="1211788" cy="1212612"/>
          </a:xfrm>
          <a:prstGeom prst="ellipse">
            <a:avLst/>
          </a:prstGeom>
          <a:blipFill dpi="0" rotWithShape="1">
            <a:blip r:embed="rId2">
              <a:extLst>
                <a:ext uri="{BEBA8EAE-BF5A-486C-A8C5-ECC9F3942E4B}">
                  <a14:imgProps xmlns:a14="http://schemas.microsoft.com/office/drawing/2010/main">
                    <a14:imgLayer r:embed="rId3">
                      <a14:imgEffect>
                        <a14:sharpenSoften amount="-42000"/>
                      </a14:imgEffect>
                      <a14:imgEffect>
                        <a14:brightnessContrast bright="9000"/>
                      </a14:imgEffect>
                    </a14:imgLayer>
                  </a14:imgProps>
                </a:ext>
              </a:extLst>
            </a:blip>
            <a:srcRect/>
            <a:stretch>
              <a:fillRect l="-153819" t="-73544" r="-100359" b="-69092"/>
            </a:stretch>
          </a:blipFill>
          <a:ln w="9525" cap="flat" cmpd="sng" algn="ctr">
            <a:noFill/>
            <a:prstDash val="solid"/>
          </a:ln>
          <a:effectLst/>
        </p:spPr>
      </p:sp>
      <p:sp>
        <p:nvSpPr>
          <p:cNvPr id="97" name="标题 11"/>
          <p:cNvSpPr txBox="1">
            <a:spLocks/>
          </p:cNvSpPr>
          <p:nvPr/>
        </p:nvSpPr>
        <p:spPr>
          <a:xfrm>
            <a:off x="2485180" y="1611796"/>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01</a:t>
            </a:r>
            <a:endParaRPr lang="zh-CN" altLang="en-US" sz="1800" dirty="0">
              <a:solidFill>
                <a:srgbClr val="C00000"/>
              </a:solidFill>
              <a:latin typeface="Impact MT Std" pitchFamily="34" charset="0"/>
              <a:ea typeface="微软雅黑" panose="020B0503020204020204" pitchFamily="34" charset="-122"/>
            </a:endParaRPr>
          </a:p>
        </p:txBody>
      </p:sp>
      <p:cxnSp>
        <p:nvCxnSpPr>
          <p:cNvPr id="98" name="直接连接符 97"/>
          <p:cNvCxnSpPr/>
          <p:nvPr/>
        </p:nvCxnSpPr>
        <p:spPr>
          <a:xfrm>
            <a:off x="1494459" y="3472807"/>
            <a:ext cx="0" cy="1972417"/>
          </a:xfrm>
          <a:prstGeom prst="line">
            <a:avLst/>
          </a:prstGeom>
          <a:noFill/>
          <a:ln w="9525" cap="flat" cmpd="sng" algn="ctr">
            <a:solidFill>
              <a:sysClr val="window" lastClr="FFFFFF">
                <a:lumMod val="50000"/>
              </a:sysClr>
            </a:solidFill>
            <a:prstDash val="dash"/>
            <a:headEnd type="oval" w="med" len="med"/>
            <a:tailEnd type="oval" w="med" len="med"/>
          </a:ln>
          <a:effectLst/>
        </p:spPr>
      </p:cxnSp>
      <p:sp>
        <p:nvSpPr>
          <p:cNvPr id="99" name="标题 11"/>
          <p:cNvSpPr txBox="1">
            <a:spLocks/>
          </p:cNvSpPr>
          <p:nvPr/>
        </p:nvSpPr>
        <p:spPr>
          <a:xfrm>
            <a:off x="1563987" y="3501514"/>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姓名：</a:t>
            </a:r>
          </a:p>
        </p:txBody>
      </p:sp>
      <p:sp>
        <p:nvSpPr>
          <p:cNvPr id="100" name="标题 11"/>
          <p:cNvSpPr txBox="1">
            <a:spLocks/>
          </p:cNvSpPr>
          <p:nvPr/>
        </p:nvSpPr>
        <p:spPr>
          <a:xfrm>
            <a:off x="1548451" y="371748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DUAN OUY</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01" name="标题 11"/>
          <p:cNvSpPr txBox="1">
            <a:spLocks/>
          </p:cNvSpPr>
          <p:nvPr/>
        </p:nvSpPr>
        <p:spPr>
          <a:xfrm>
            <a:off x="1563987" y="3994285"/>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出生年月：</a:t>
            </a:r>
          </a:p>
        </p:txBody>
      </p:sp>
      <p:sp>
        <p:nvSpPr>
          <p:cNvPr id="102" name="标题 11"/>
          <p:cNvSpPr txBox="1">
            <a:spLocks/>
          </p:cNvSpPr>
          <p:nvPr/>
        </p:nvSpPr>
        <p:spPr>
          <a:xfrm>
            <a:off x="1548451" y="421025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1989-10-10</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03" name="标题 11"/>
          <p:cNvSpPr txBox="1">
            <a:spLocks/>
          </p:cNvSpPr>
          <p:nvPr/>
        </p:nvSpPr>
        <p:spPr>
          <a:xfrm>
            <a:off x="1563987" y="4480213"/>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最高学历：</a:t>
            </a:r>
          </a:p>
        </p:txBody>
      </p:sp>
      <p:sp>
        <p:nvSpPr>
          <p:cNvPr id="104" name="标题 11"/>
          <p:cNvSpPr txBox="1">
            <a:spLocks/>
          </p:cNvSpPr>
          <p:nvPr/>
        </p:nvSpPr>
        <p:spPr>
          <a:xfrm>
            <a:off x="1548451" y="469618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金融博士在读</a:t>
            </a:r>
          </a:p>
        </p:txBody>
      </p:sp>
      <p:sp>
        <p:nvSpPr>
          <p:cNvPr id="105" name="标题 11"/>
          <p:cNvSpPr txBox="1">
            <a:spLocks/>
          </p:cNvSpPr>
          <p:nvPr/>
        </p:nvSpPr>
        <p:spPr>
          <a:xfrm>
            <a:off x="1563987" y="496271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现任职位：</a:t>
            </a:r>
          </a:p>
        </p:txBody>
      </p:sp>
      <p:sp>
        <p:nvSpPr>
          <p:cNvPr id="106" name="标题 11"/>
          <p:cNvSpPr txBox="1">
            <a:spLocks/>
          </p:cNvSpPr>
          <p:nvPr/>
        </p:nvSpPr>
        <p:spPr>
          <a:xfrm>
            <a:off x="1548451" y="517868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销售部拓展经理</a:t>
            </a:r>
          </a:p>
        </p:txBody>
      </p:sp>
      <p:grpSp>
        <p:nvGrpSpPr>
          <p:cNvPr id="107" name="组合 106"/>
          <p:cNvGrpSpPr/>
          <p:nvPr/>
        </p:nvGrpSpPr>
        <p:grpSpPr>
          <a:xfrm>
            <a:off x="4125489" y="1583089"/>
            <a:ext cx="532511" cy="578507"/>
            <a:chOff x="3185939" y="1739094"/>
            <a:chExt cx="710200" cy="771543"/>
          </a:xfrm>
        </p:grpSpPr>
        <p:sp>
          <p:nvSpPr>
            <p:cNvPr id="108" name="任意多边形 107"/>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ysClr val="window" lastClr="FFFFFF">
                    <a:lumMod val="50000"/>
                  </a:sysClr>
                </a:solidFill>
                <a:effectLst/>
                <a:uLnTx/>
                <a:uFillTx/>
                <a:latin typeface="DIN-BoldItalic" pitchFamily="50" charset="0"/>
                <a:ea typeface="宋体"/>
                <a:cs typeface="+mn-cs"/>
              </a:endParaRPr>
            </a:p>
          </p:txBody>
        </p:sp>
        <p:sp>
          <p:nvSpPr>
            <p:cNvPr id="109" name="椭圆 108"/>
            <p:cNvSpPr/>
            <p:nvPr/>
          </p:nvSpPr>
          <p:spPr>
            <a:xfrm>
              <a:off x="3343511" y="1739094"/>
              <a:ext cx="552628" cy="552628"/>
            </a:xfrm>
            <a:prstGeom prst="ellipse">
              <a:avLst/>
            </a:prstGeom>
            <a:solidFill>
              <a:srgbClr val="E62A2A"/>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10" name="椭圆 109"/>
            <p:cNvSpPr/>
            <p:nvPr/>
          </p:nvSpPr>
          <p:spPr>
            <a:xfrm>
              <a:off x="3393790" y="1789373"/>
              <a:ext cx="452071" cy="452071"/>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11"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endParaRPr>
            </a:p>
          </p:txBody>
        </p:sp>
      </p:grpSp>
      <p:sp>
        <p:nvSpPr>
          <p:cNvPr id="112" name="Oval 21"/>
          <p:cNvSpPr/>
          <p:nvPr/>
        </p:nvSpPr>
        <p:spPr>
          <a:xfrm>
            <a:off x="2991578" y="1924422"/>
            <a:ext cx="1449083" cy="1449083"/>
          </a:xfrm>
          <a:prstGeom prst="ellipse">
            <a:avLst/>
          </a:prstGeom>
          <a:solidFill>
            <a:srgbClr val="E62A2A"/>
          </a:solidFill>
          <a:ln w="25400" cap="flat" cmpd="sng" algn="ctr">
            <a:no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113" name="椭圆 112"/>
          <p:cNvSpPr/>
          <p:nvPr/>
        </p:nvSpPr>
        <p:spPr>
          <a:xfrm>
            <a:off x="3110226" y="2042658"/>
            <a:ext cx="1211788" cy="1212612"/>
          </a:xfrm>
          <a:prstGeom prst="ellipse">
            <a:avLst/>
          </a:prstGeom>
          <a:blipFill dpi="0" rotWithShape="1">
            <a:blip r:embed="rId4"/>
            <a:srcRect/>
            <a:stretch>
              <a:fillRect l="-193915" t="-5650" r="-11257" b="-161472"/>
            </a:stretch>
          </a:blipFill>
          <a:ln w="9525" cap="flat" cmpd="sng" algn="ctr">
            <a:noFill/>
            <a:prstDash val="solid"/>
          </a:ln>
          <a:effectLst/>
        </p:spPr>
      </p:sp>
      <p:sp>
        <p:nvSpPr>
          <p:cNvPr id="114" name="标题 11"/>
          <p:cNvSpPr txBox="1">
            <a:spLocks/>
          </p:cNvSpPr>
          <p:nvPr/>
        </p:nvSpPr>
        <p:spPr>
          <a:xfrm>
            <a:off x="4252258" y="1611796"/>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02</a:t>
            </a:r>
            <a:endParaRPr lang="zh-CN" altLang="en-US" sz="1800" dirty="0">
              <a:solidFill>
                <a:srgbClr val="C00000"/>
              </a:solidFill>
              <a:latin typeface="Impact MT Std" pitchFamily="34" charset="0"/>
              <a:ea typeface="微软雅黑" panose="020B0503020204020204" pitchFamily="34" charset="-122"/>
            </a:endParaRPr>
          </a:p>
        </p:txBody>
      </p:sp>
      <p:cxnSp>
        <p:nvCxnSpPr>
          <p:cNvPr id="115" name="直接连接符 114"/>
          <p:cNvCxnSpPr/>
          <p:nvPr/>
        </p:nvCxnSpPr>
        <p:spPr>
          <a:xfrm>
            <a:off x="3268866" y="3472807"/>
            <a:ext cx="0" cy="1972417"/>
          </a:xfrm>
          <a:prstGeom prst="line">
            <a:avLst/>
          </a:prstGeom>
          <a:noFill/>
          <a:ln w="9525" cap="flat" cmpd="sng" algn="ctr">
            <a:solidFill>
              <a:sysClr val="window" lastClr="FFFFFF">
                <a:lumMod val="50000"/>
              </a:sysClr>
            </a:solidFill>
            <a:prstDash val="dash"/>
            <a:headEnd type="oval" w="med" len="med"/>
            <a:tailEnd type="oval" w="med" len="med"/>
          </a:ln>
          <a:effectLst/>
        </p:spPr>
      </p:cxnSp>
      <p:sp>
        <p:nvSpPr>
          <p:cNvPr id="116" name="标题 11"/>
          <p:cNvSpPr txBox="1">
            <a:spLocks/>
          </p:cNvSpPr>
          <p:nvPr/>
        </p:nvSpPr>
        <p:spPr>
          <a:xfrm>
            <a:off x="3338394" y="3501514"/>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姓名：</a:t>
            </a:r>
          </a:p>
        </p:txBody>
      </p:sp>
      <p:sp>
        <p:nvSpPr>
          <p:cNvPr id="117" name="标题 11"/>
          <p:cNvSpPr txBox="1">
            <a:spLocks/>
          </p:cNvSpPr>
          <p:nvPr/>
        </p:nvSpPr>
        <p:spPr>
          <a:xfrm>
            <a:off x="3322857" y="371748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LUSY DANY</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18" name="标题 11"/>
          <p:cNvSpPr txBox="1">
            <a:spLocks/>
          </p:cNvSpPr>
          <p:nvPr/>
        </p:nvSpPr>
        <p:spPr>
          <a:xfrm>
            <a:off x="3338393" y="3994285"/>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出生年月：</a:t>
            </a:r>
          </a:p>
        </p:txBody>
      </p:sp>
      <p:sp>
        <p:nvSpPr>
          <p:cNvPr id="119" name="标题 11"/>
          <p:cNvSpPr txBox="1">
            <a:spLocks/>
          </p:cNvSpPr>
          <p:nvPr/>
        </p:nvSpPr>
        <p:spPr>
          <a:xfrm>
            <a:off x="3322857" y="421025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1979-11-15</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20" name="标题 11"/>
          <p:cNvSpPr txBox="1">
            <a:spLocks/>
          </p:cNvSpPr>
          <p:nvPr/>
        </p:nvSpPr>
        <p:spPr>
          <a:xfrm>
            <a:off x="3338393" y="4480213"/>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最高学历：</a:t>
            </a:r>
          </a:p>
        </p:txBody>
      </p:sp>
      <p:sp>
        <p:nvSpPr>
          <p:cNvPr id="121" name="标题 11"/>
          <p:cNvSpPr txBox="1">
            <a:spLocks/>
          </p:cNvSpPr>
          <p:nvPr/>
        </p:nvSpPr>
        <p:spPr>
          <a:xfrm>
            <a:off x="3322857" y="469618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剑桥管理硕士</a:t>
            </a:r>
          </a:p>
        </p:txBody>
      </p:sp>
      <p:sp>
        <p:nvSpPr>
          <p:cNvPr id="122" name="标题 11"/>
          <p:cNvSpPr txBox="1">
            <a:spLocks/>
          </p:cNvSpPr>
          <p:nvPr/>
        </p:nvSpPr>
        <p:spPr>
          <a:xfrm>
            <a:off x="3338393" y="496271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现任职位：</a:t>
            </a:r>
          </a:p>
        </p:txBody>
      </p:sp>
      <p:sp>
        <p:nvSpPr>
          <p:cNvPr id="123" name="标题 11"/>
          <p:cNvSpPr txBox="1">
            <a:spLocks/>
          </p:cNvSpPr>
          <p:nvPr/>
        </p:nvSpPr>
        <p:spPr>
          <a:xfrm>
            <a:off x="3322857" y="517868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销售部部门经理</a:t>
            </a:r>
          </a:p>
        </p:txBody>
      </p:sp>
      <p:grpSp>
        <p:nvGrpSpPr>
          <p:cNvPr id="124" name="组合 123"/>
          <p:cNvGrpSpPr/>
          <p:nvPr/>
        </p:nvGrpSpPr>
        <p:grpSpPr>
          <a:xfrm>
            <a:off x="5892568" y="1583089"/>
            <a:ext cx="532511" cy="578507"/>
            <a:chOff x="3185939" y="1739094"/>
            <a:chExt cx="710200" cy="771543"/>
          </a:xfrm>
        </p:grpSpPr>
        <p:sp>
          <p:nvSpPr>
            <p:cNvPr id="125" name="任意多边形 124"/>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ysClr val="window" lastClr="FFFFFF">
                    <a:lumMod val="50000"/>
                  </a:sysClr>
                </a:solidFill>
                <a:effectLst/>
                <a:uLnTx/>
                <a:uFillTx/>
                <a:latin typeface="DIN-BoldItalic" pitchFamily="50" charset="0"/>
                <a:ea typeface="宋体"/>
                <a:cs typeface="+mn-cs"/>
              </a:endParaRPr>
            </a:p>
          </p:txBody>
        </p:sp>
        <p:sp>
          <p:nvSpPr>
            <p:cNvPr id="126" name="椭圆 125"/>
            <p:cNvSpPr/>
            <p:nvPr/>
          </p:nvSpPr>
          <p:spPr>
            <a:xfrm>
              <a:off x="3343511" y="1739094"/>
              <a:ext cx="552628" cy="552628"/>
            </a:xfrm>
            <a:prstGeom prst="ellipse">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27" name="椭圆 126"/>
            <p:cNvSpPr/>
            <p:nvPr/>
          </p:nvSpPr>
          <p:spPr>
            <a:xfrm>
              <a:off x="3393790" y="1789373"/>
              <a:ext cx="452071" cy="452071"/>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28"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endParaRPr>
            </a:p>
          </p:txBody>
        </p:sp>
      </p:grpSp>
      <p:sp>
        <p:nvSpPr>
          <p:cNvPr id="129" name="Oval 21"/>
          <p:cNvSpPr/>
          <p:nvPr/>
        </p:nvSpPr>
        <p:spPr>
          <a:xfrm>
            <a:off x="4758656" y="1924422"/>
            <a:ext cx="1449083" cy="1449083"/>
          </a:xfrm>
          <a:prstGeom prst="ellipse">
            <a:avLst/>
          </a:prstGeom>
          <a:solidFill>
            <a:srgbClr val="C00000"/>
          </a:solidFill>
          <a:ln w="25400" cap="flat" cmpd="sng" algn="ctr">
            <a:no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130" name="椭圆 129"/>
          <p:cNvSpPr/>
          <p:nvPr/>
        </p:nvSpPr>
        <p:spPr>
          <a:xfrm>
            <a:off x="4877304" y="2042658"/>
            <a:ext cx="1211788" cy="1212612"/>
          </a:xfrm>
          <a:prstGeom prst="ellipse">
            <a:avLst/>
          </a:prstGeom>
          <a:blipFill dpi="0" rotWithShape="1">
            <a:blip r:embed="rId5"/>
            <a:srcRect/>
            <a:stretch>
              <a:fillRect l="-1175" t="-4762" r="-169083" b="-116071"/>
            </a:stretch>
          </a:blipFill>
          <a:ln w="9525" cap="flat" cmpd="sng" algn="ctr">
            <a:noFill/>
            <a:prstDash val="solid"/>
          </a:ln>
          <a:effectLst/>
        </p:spPr>
      </p:sp>
      <p:sp>
        <p:nvSpPr>
          <p:cNvPr id="131" name="标题 11"/>
          <p:cNvSpPr txBox="1">
            <a:spLocks/>
          </p:cNvSpPr>
          <p:nvPr/>
        </p:nvSpPr>
        <p:spPr>
          <a:xfrm>
            <a:off x="6019336" y="1611796"/>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03</a:t>
            </a:r>
            <a:endParaRPr lang="zh-CN" altLang="en-US" sz="1800" dirty="0">
              <a:solidFill>
                <a:srgbClr val="C00000"/>
              </a:solidFill>
              <a:latin typeface="Impact MT Std" pitchFamily="34" charset="0"/>
              <a:ea typeface="微软雅黑" panose="020B0503020204020204" pitchFamily="34" charset="-122"/>
            </a:endParaRPr>
          </a:p>
        </p:txBody>
      </p:sp>
      <p:cxnSp>
        <p:nvCxnSpPr>
          <p:cNvPr id="132" name="直接连接符 131"/>
          <p:cNvCxnSpPr/>
          <p:nvPr/>
        </p:nvCxnSpPr>
        <p:spPr>
          <a:xfrm>
            <a:off x="5035944" y="3472807"/>
            <a:ext cx="0" cy="1972417"/>
          </a:xfrm>
          <a:prstGeom prst="line">
            <a:avLst/>
          </a:prstGeom>
          <a:noFill/>
          <a:ln w="9525" cap="flat" cmpd="sng" algn="ctr">
            <a:solidFill>
              <a:sysClr val="window" lastClr="FFFFFF">
                <a:lumMod val="50000"/>
              </a:sysClr>
            </a:solidFill>
            <a:prstDash val="dash"/>
            <a:headEnd type="oval" w="med" len="med"/>
            <a:tailEnd type="oval" w="med" len="med"/>
          </a:ln>
          <a:effectLst/>
        </p:spPr>
      </p:cxnSp>
      <p:sp>
        <p:nvSpPr>
          <p:cNvPr id="133" name="标题 11"/>
          <p:cNvSpPr txBox="1">
            <a:spLocks/>
          </p:cNvSpPr>
          <p:nvPr/>
        </p:nvSpPr>
        <p:spPr>
          <a:xfrm>
            <a:off x="5105472" y="3501514"/>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姓名：</a:t>
            </a:r>
          </a:p>
        </p:txBody>
      </p:sp>
      <p:sp>
        <p:nvSpPr>
          <p:cNvPr id="134" name="标题 11"/>
          <p:cNvSpPr txBox="1">
            <a:spLocks/>
          </p:cNvSpPr>
          <p:nvPr/>
        </p:nvSpPr>
        <p:spPr>
          <a:xfrm>
            <a:off x="5089936" y="371748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DAB PUY</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35" name="标题 11"/>
          <p:cNvSpPr txBox="1">
            <a:spLocks/>
          </p:cNvSpPr>
          <p:nvPr/>
        </p:nvSpPr>
        <p:spPr>
          <a:xfrm>
            <a:off x="5105472" y="3994285"/>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出生年月：</a:t>
            </a:r>
          </a:p>
        </p:txBody>
      </p:sp>
      <p:sp>
        <p:nvSpPr>
          <p:cNvPr id="136" name="标题 11"/>
          <p:cNvSpPr txBox="1">
            <a:spLocks/>
          </p:cNvSpPr>
          <p:nvPr/>
        </p:nvSpPr>
        <p:spPr>
          <a:xfrm>
            <a:off x="5089936" y="421025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1982-09-30</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37" name="标题 11"/>
          <p:cNvSpPr txBox="1">
            <a:spLocks/>
          </p:cNvSpPr>
          <p:nvPr/>
        </p:nvSpPr>
        <p:spPr>
          <a:xfrm>
            <a:off x="5105472" y="4480213"/>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最高学历：</a:t>
            </a:r>
          </a:p>
        </p:txBody>
      </p:sp>
      <p:sp>
        <p:nvSpPr>
          <p:cNvPr id="138" name="标题 11"/>
          <p:cNvSpPr txBox="1">
            <a:spLocks/>
          </p:cNvSpPr>
          <p:nvPr/>
        </p:nvSpPr>
        <p:spPr>
          <a:xfrm>
            <a:off x="5089936" y="469618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哈佛金融博士</a:t>
            </a:r>
          </a:p>
        </p:txBody>
      </p:sp>
      <p:sp>
        <p:nvSpPr>
          <p:cNvPr id="139" name="标题 11"/>
          <p:cNvSpPr txBox="1">
            <a:spLocks/>
          </p:cNvSpPr>
          <p:nvPr/>
        </p:nvSpPr>
        <p:spPr>
          <a:xfrm>
            <a:off x="5105472" y="496271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现任职位：</a:t>
            </a:r>
          </a:p>
        </p:txBody>
      </p:sp>
      <p:sp>
        <p:nvSpPr>
          <p:cNvPr id="140" name="标题 11"/>
          <p:cNvSpPr txBox="1">
            <a:spLocks/>
          </p:cNvSpPr>
          <p:nvPr/>
        </p:nvSpPr>
        <p:spPr>
          <a:xfrm>
            <a:off x="5089936" y="5178686"/>
            <a:ext cx="140379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设计总监及负责人</a:t>
            </a:r>
          </a:p>
        </p:txBody>
      </p:sp>
      <p:grpSp>
        <p:nvGrpSpPr>
          <p:cNvPr id="141" name="组合 140"/>
          <p:cNvGrpSpPr/>
          <p:nvPr/>
        </p:nvGrpSpPr>
        <p:grpSpPr>
          <a:xfrm>
            <a:off x="7620310" y="1574407"/>
            <a:ext cx="532511" cy="578507"/>
            <a:chOff x="3185939" y="1739094"/>
            <a:chExt cx="710200" cy="771543"/>
          </a:xfrm>
        </p:grpSpPr>
        <p:sp>
          <p:nvSpPr>
            <p:cNvPr id="142" name="任意多边形 141"/>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ysClr val="window" lastClr="FFFFFF">
                    <a:lumMod val="50000"/>
                  </a:sysClr>
                </a:solidFill>
                <a:effectLst/>
                <a:uLnTx/>
                <a:uFillTx/>
                <a:latin typeface="DIN-BoldItalic" pitchFamily="50" charset="0"/>
                <a:ea typeface="宋体"/>
                <a:cs typeface="+mn-cs"/>
              </a:endParaRPr>
            </a:p>
          </p:txBody>
        </p:sp>
        <p:sp>
          <p:nvSpPr>
            <p:cNvPr id="143" name="椭圆 142"/>
            <p:cNvSpPr/>
            <p:nvPr/>
          </p:nvSpPr>
          <p:spPr>
            <a:xfrm>
              <a:off x="3343511" y="1739094"/>
              <a:ext cx="552628" cy="552628"/>
            </a:xfrm>
            <a:prstGeom prst="ellipse">
              <a:avLst/>
            </a:prstGeom>
            <a:solidFill>
              <a:srgbClr val="E62A2A"/>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44" name="椭圆 143"/>
            <p:cNvSpPr/>
            <p:nvPr/>
          </p:nvSpPr>
          <p:spPr>
            <a:xfrm>
              <a:off x="3393790" y="1789373"/>
              <a:ext cx="452071" cy="452071"/>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45"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endParaRPr>
            </a:p>
          </p:txBody>
        </p:sp>
      </p:grpSp>
      <p:sp>
        <p:nvSpPr>
          <p:cNvPr id="146" name="Oval 21"/>
          <p:cNvSpPr/>
          <p:nvPr/>
        </p:nvSpPr>
        <p:spPr>
          <a:xfrm>
            <a:off x="6486399" y="1915740"/>
            <a:ext cx="1449083" cy="1449083"/>
          </a:xfrm>
          <a:prstGeom prst="ellipse">
            <a:avLst/>
          </a:prstGeom>
          <a:solidFill>
            <a:srgbClr val="E62A2A"/>
          </a:solidFill>
          <a:ln w="25400" cap="flat" cmpd="sng" algn="ctr">
            <a:no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147" name="椭圆 146"/>
          <p:cNvSpPr/>
          <p:nvPr/>
        </p:nvSpPr>
        <p:spPr>
          <a:xfrm>
            <a:off x="6605046" y="2033976"/>
            <a:ext cx="1211788" cy="1212612"/>
          </a:xfrm>
          <a:prstGeom prst="ellipse">
            <a:avLst/>
          </a:prstGeom>
          <a:blipFill dpi="0" rotWithShape="1">
            <a:blip r:embed="rId5"/>
            <a:srcRect/>
            <a:stretch>
              <a:fillRect l="-9031" t="-100484" r="-178321" b="-20348"/>
            </a:stretch>
          </a:blipFill>
          <a:ln w="9525" cap="flat" cmpd="sng" algn="ctr">
            <a:noFill/>
            <a:prstDash val="solid"/>
          </a:ln>
          <a:effectLst/>
        </p:spPr>
      </p:sp>
      <p:sp>
        <p:nvSpPr>
          <p:cNvPr id="148" name="标题 11"/>
          <p:cNvSpPr txBox="1">
            <a:spLocks/>
          </p:cNvSpPr>
          <p:nvPr/>
        </p:nvSpPr>
        <p:spPr>
          <a:xfrm>
            <a:off x="7747078" y="1603114"/>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04</a:t>
            </a:r>
            <a:endParaRPr lang="zh-CN" altLang="en-US" sz="1800" dirty="0">
              <a:solidFill>
                <a:srgbClr val="C00000"/>
              </a:solidFill>
              <a:latin typeface="Impact MT Std" pitchFamily="34" charset="0"/>
              <a:ea typeface="微软雅黑" panose="020B0503020204020204" pitchFamily="34" charset="-122"/>
            </a:endParaRPr>
          </a:p>
        </p:txBody>
      </p:sp>
      <p:cxnSp>
        <p:nvCxnSpPr>
          <p:cNvPr id="149" name="直接连接符 148"/>
          <p:cNvCxnSpPr/>
          <p:nvPr/>
        </p:nvCxnSpPr>
        <p:spPr>
          <a:xfrm>
            <a:off x="6763686" y="3472807"/>
            <a:ext cx="0" cy="1972417"/>
          </a:xfrm>
          <a:prstGeom prst="line">
            <a:avLst/>
          </a:prstGeom>
          <a:noFill/>
          <a:ln w="9525" cap="flat" cmpd="sng" algn="ctr">
            <a:solidFill>
              <a:sysClr val="window" lastClr="FFFFFF">
                <a:lumMod val="50000"/>
              </a:sysClr>
            </a:solidFill>
            <a:prstDash val="dash"/>
            <a:headEnd type="oval" w="med" len="med"/>
            <a:tailEnd type="oval" w="med" len="med"/>
          </a:ln>
          <a:effectLst/>
        </p:spPr>
      </p:cxnSp>
      <p:sp>
        <p:nvSpPr>
          <p:cNvPr id="150" name="标题 11"/>
          <p:cNvSpPr txBox="1">
            <a:spLocks/>
          </p:cNvSpPr>
          <p:nvPr/>
        </p:nvSpPr>
        <p:spPr>
          <a:xfrm>
            <a:off x="6833214" y="3501514"/>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姓名：</a:t>
            </a:r>
          </a:p>
        </p:txBody>
      </p:sp>
      <p:sp>
        <p:nvSpPr>
          <p:cNvPr id="151" name="标题 11"/>
          <p:cNvSpPr txBox="1">
            <a:spLocks/>
          </p:cNvSpPr>
          <p:nvPr/>
        </p:nvSpPr>
        <p:spPr>
          <a:xfrm>
            <a:off x="6817678" y="371748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COCO</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52" name="标题 11"/>
          <p:cNvSpPr txBox="1">
            <a:spLocks/>
          </p:cNvSpPr>
          <p:nvPr/>
        </p:nvSpPr>
        <p:spPr>
          <a:xfrm>
            <a:off x="6833214" y="3994285"/>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出生年月：</a:t>
            </a:r>
          </a:p>
        </p:txBody>
      </p:sp>
      <p:sp>
        <p:nvSpPr>
          <p:cNvPr id="153" name="标题 11"/>
          <p:cNvSpPr txBox="1">
            <a:spLocks/>
          </p:cNvSpPr>
          <p:nvPr/>
        </p:nvSpPr>
        <p:spPr>
          <a:xfrm>
            <a:off x="6817678" y="421025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1983-12-18</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54" name="标题 11"/>
          <p:cNvSpPr txBox="1">
            <a:spLocks/>
          </p:cNvSpPr>
          <p:nvPr/>
        </p:nvSpPr>
        <p:spPr>
          <a:xfrm>
            <a:off x="6833214" y="4480213"/>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最高学历：</a:t>
            </a:r>
          </a:p>
        </p:txBody>
      </p:sp>
      <p:sp>
        <p:nvSpPr>
          <p:cNvPr id="155" name="标题 11"/>
          <p:cNvSpPr txBox="1">
            <a:spLocks/>
          </p:cNvSpPr>
          <p:nvPr/>
        </p:nvSpPr>
        <p:spPr>
          <a:xfrm>
            <a:off x="6817678" y="469618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行政管理博士</a:t>
            </a:r>
          </a:p>
        </p:txBody>
      </p:sp>
      <p:sp>
        <p:nvSpPr>
          <p:cNvPr id="156" name="标题 11"/>
          <p:cNvSpPr txBox="1">
            <a:spLocks/>
          </p:cNvSpPr>
          <p:nvPr/>
        </p:nvSpPr>
        <p:spPr>
          <a:xfrm>
            <a:off x="6833214" y="496271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现任职位：</a:t>
            </a:r>
          </a:p>
        </p:txBody>
      </p:sp>
      <p:sp>
        <p:nvSpPr>
          <p:cNvPr id="157" name="标题 11"/>
          <p:cNvSpPr txBox="1">
            <a:spLocks/>
          </p:cNvSpPr>
          <p:nvPr/>
        </p:nvSpPr>
        <p:spPr>
          <a:xfrm>
            <a:off x="6817678" y="517868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行政部经理</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5"/>
                                        </p:tgtEl>
                                        <p:attrNameLst>
                                          <p:attrName>style.visibility</p:attrName>
                                        </p:attrNameLst>
                                      </p:cBhvr>
                                      <p:to>
                                        <p:strVal val="visible"/>
                                      </p:to>
                                    </p:set>
                                    <p:anim calcmode="lin" valueType="num">
                                      <p:cBhvr>
                                        <p:cTn id="12" dur="500" fill="hold"/>
                                        <p:tgtEl>
                                          <p:spTgt spid="95"/>
                                        </p:tgtEl>
                                        <p:attrNameLst>
                                          <p:attrName>ppt_w</p:attrName>
                                        </p:attrNameLst>
                                      </p:cBhvr>
                                      <p:tavLst>
                                        <p:tav tm="0">
                                          <p:val>
                                            <p:fltVal val="0"/>
                                          </p:val>
                                        </p:tav>
                                        <p:tav tm="100000">
                                          <p:val>
                                            <p:strVal val="#ppt_w"/>
                                          </p:val>
                                        </p:tav>
                                      </p:tavLst>
                                    </p:anim>
                                    <p:anim calcmode="lin" valueType="num">
                                      <p:cBhvr>
                                        <p:cTn id="13" dur="500" fill="hold"/>
                                        <p:tgtEl>
                                          <p:spTgt spid="95"/>
                                        </p:tgtEl>
                                        <p:attrNameLst>
                                          <p:attrName>ppt_h</p:attrName>
                                        </p:attrNameLst>
                                      </p:cBhvr>
                                      <p:tavLst>
                                        <p:tav tm="0">
                                          <p:val>
                                            <p:fltVal val="0"/>
                                          </p:val>
                                        </p:tav>
                                        <p:tav tm="100000">
                                          <p:val>
                                            <p:strVal val="#ppt_h"/>
                                          </p:val>
                                        </p:tav>
                                      </p:tavLst>
                                    </p:anim>
                                    <p:animEffect transition="in" filter="fade">
                                      <p:cBhvr>
                                        <p:cTn id="14" dur="500"/>
                                        <p:tgtEl>
                                          <p:spTgt spid="95"/>
                                        </p:tgtEl>
                                      </p:cBhvr>
                                    </p:animEffect>
                                  </p:childTnLst>
                                </p:cTn>
                              </p:par>
                              <p:par>
                                <p:cTn id="15" presetID="53" presetClass="entr" presetSubtype="16" fill="hold" nodeType="withEffect">
                                  <p:stCondLst>
                                    <p:cond delay="500"/>
                                  </p:stCondLst>
                                  <p:childTnLst>
                                    <p:set>
                                      <p:cBhvr>
                                        <p:cTn id="16" dur="1" fill="hold">
                                          <p:stCondLst>
                                            <p:cond delay="0"/>
                                          </p:stCondLst>
                                        </p:cTn>
                                        <p:tgtEl>
                                          <p:spTgt spid="96"/>
                                        </p:tgtEl>
                                        <p:attrNameLst>
                                          <p:attrName>style.visibility</p:attrName>
                                        </p:attrNameLst>
                                      </p:cBhvr>
                                      <p:to>
                                        <p:strVal val="visible"/>
                                      </p:to>
                                    </p:set>
                                    <p:anim calcmode="lin" valueType="num">
                                      <p:cBhvr>
                                        <p:cTn id="17" dur="500" fill="hold"/>
                                        <p:tgtEl>
                                          <p:spTgt spid="96"/>
                                        </p:tgtEl>
                                        <p:attrNameLst>
                                          <p:attrName>ppt_w</p:attrName>
                                        </p:attrNameLst>
                                      </p:cBhvr>
                                      <p:tavLst>
                                        <p:tav tm="0">
                                          <p:val>
                                            <p:fltVal val="0"/>
                                          </p:val>
                                        </p:tav>
                                        <p:tav tm="100000">
                                          <p:val>
                                            <p:strVal val="#ppt_w"/>
                                          </p:val>
                                        </p:tav>
                                      </p:tavLst>
                                    </p:anim>
                                    <p:anim calcmode="lin" valueType="num">
                                      <p:cBhvr>
                                        <p:cTn id="18" dur="500" fill="hold"/>
                                        <p:tgtEl>
                                          <p:spTgt spid="96"/>
                                        </p:tgtEl>
                                        <p:attrNameLst>
                                          <p:attrName>ppt_h</p:attrName>
                                        </p:attrNameLst>
                                      </p:cBhvr>
                                      <p:tavLst>
                                        <p:tav tm="0">
                                          <p:val>
                                            <p:fltVal val="0"/>
                                          </p:val>
                                        </p:tav>
                                        <p:tav tm="100000">
                                          <p:val>
                                            <p:strVal val="#ppt_h"/>
                                          </p:val>
                                        </p:tav>
                                      </p:tavLst>
                                    </p:anim>
                                    <p:animEffect transition="in" filter="fade">
                                      <p:cBhvr>
                                        <p:cTn id="19" dur="500"/>
                                        <p:tgtEl>
                                          <p:spTgt spid="96"/>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97"/>
                                        </p:tgtEl>
                                        <p:attrNameLst>
                                          <p:attrName>style.visibility</p:attrName>
                                        </p:attrNameLst>
                                      </p:cBhvr>
                                      <p:to>
                                        <p:strVal val="visible"/>
                                      </p:to>
                                    </p:set>
                                    <p:anim calcmode="lin" valueType="num">
                                      <p:cBhvr>
                                        <p:cTn id="22" dur="500" fill="hold"/>
                                        <p:tgtEl>
                                          <p:spTgt spid="97"/>
                                        </p:tgtEl>
                                        <p:attrNameLst>
                                          <p:attrName>ppt_w</p:attrName>
                                        </p:attrNameLst>
                                      </p:cBhvr>
                                      <p:tavLst>
                                        <p:tav tm="0">
                                          <p:val>
                                            <p:fltVal val="0"/>
                                          </p:val>
                                        </p:tav>
                                        <p:tav tm="100000">
                                          <p:val>
                                            <p:strVal val="#ppt_w"/>
                                          </p:val>
                                        </p:tav>
                                      </p:tavLst>
                                    </p:anim>
                                    <p:anim calcmode="lin" valueType="num">
                                      <p:cBhvr>
                                        <p:cTn id="23" dur="500" fill="hold"/>
                                        <p:tgtEl>
                                          <p:spTgt spid="97"/>
                                        </p:tgtEl>
                                        <p:attrNameLst>
                                          <p:attrName>ppt_h</p:attrName>
                                        </p:attrNameLst>
                                      </p:cBhvr>
                                      <p:tavLst>
                                        <p:tav tm="0">
                                          <p:val>
                                            <p:fltVal val="0"/>
                                          </p:val>
                                        </p:tav>
                                        <p:tav tm="100000">
                                          <p:val>
                                            <p:strVal val="#ppt_h"/>
                                          </p:val>
                                        </p:tav>
                                      </p:tavLst>
                                    </p:anim>
                                    <p:animEffect transition="in" filter="fade">
                                      <p:cBhvr>
                                        <p:cTn id="24" dur="500"/>
                                        <p:tgtEl>
                                          <p:spTgt spid="97"/>
                                        </p:tgtEl>
                                      </p:cBhvr>
                                    </p:animEffect>
                                  </p:childTnLst>
                                </p:cTn>
                              </p:par>
                              <p:par>
                                <p:cTn id="25" presetID="53" presetClass="entr" presetSubtype="16" fill="hold" nodeType="withEffect">
                                  <p:stCondLst>
                                    <p:cond delay="500"/>
                                  </p:stCondLst>
                                  <p:childTnLst>
                                    <p:set>
                                      <p:cBhvr>
                                        <p:cTn id="26" dur="1" fill="hold">
                                          <p:stCondLst>
                                            <p:cond delay="0"/>
                                          </p:stCondLst>
                                        </p:cTn>
                                        <p:tgtEl>
                                          <p:spTgt spid="98"/>
                                        </p:tgtEl>
                                        <p:attrNameLst>
                                          <p:attrName>style.visibility</p:attrName>
                                        </p:attrNameLst>
                                      </p:cBhvr>
                                      <p:to>
                                        <p:strVal val="visible"/>
                                      </p:to>
                                    </p:set>
                                    <p:anim calcmode="lin" valueType="num">
                                      <p:cBhvr>
                                        <p:cTn id="27" dur="500" fill="hold"/>
                                        <p:tgtEl>
                                          <p:spTgt spid="98"/>
                                        </p:tgtEl>
                                        <p:attrNameLst>
                                          <p:attrName>ppt_w</p:attrName>
                                        </p:attrNameLst>
                                      </p:cBhvr>
                                      <p:tavLst>
                                        <p:tav tm="0">
                                          <p:val>
                                            <p:fltVal val="0"/>
                                          </p:val>
                                        </p:tav>
                                        <p:tav tm="100000">
                                          <p:val>
                                            <p:strVal val="#ppt_w"/>
                                          </p:val>
                                        </p:tav>
                                      </p:tavLst>
                                    </p:anim>
                                    <p:anim calcmode="lin" valueType="num">
                                      <p:cBhvr>
                                        <p:cTn id="28" dur="500" fill="hold"/>
                                        <p:tgtEl>
                                          <p:spTgt spid="98"/>
                                        </p:tgtEl>
                                        <p:attrNameLst>
                                          <p:attrName>ppt_h</p:attrName>
                                        </p:attrNameLst>
                                      </p:cBhvr>
                                      <p:tavLst>
                                        <p:tav tm="0">
                                          <p:val>
                                            <p:fltVal val="0"/>
                                          </p:val>
                                        </p:tav>
                                        <p:tav tm="100000">
                                          <p:val>
                                            <p:strVal val="#ppt_h"/>
                                          </p:val>
                                        </p:tav>
                                      </p:tavLst>
                                    </p:anim>
                                    <p:animEffect transition="in" filter="fade">
                                      <p:cBhvr>
                                        <p:cTn id="29" dur="500"/>
                                        <p:tgtEl>
                                          <p:spTgt spid="98"/>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99"/>
                                        </p:tgtEl>
                                        <p:attrNameLst>
                                          <p:attrName>style.visibility</p:attrName>
                                        </p:attrNameLst>
                                      </p:cBhvr>
                                      <p:to>
                                        <p:strVal val="visible"/>
                                      </p:to>
                                    </p:set>
                                    <p:anim calcmode="lin" valueType="num">
                                      <p:cBhvr>
                                        <p:cTn id="32" dur="500" fill="hold"/>
                                        <p:tgtEl>
                                          <p:spTgt spid="99"/>
                                        </p:tgtEl>
                                        <p:attrNameLst>
                                          <p:attrName>ppt_w</p:attrName>
                                        </p:attrNameLst>
                                      </p:cBhvr>
                                      <p:tavLst>
                                        <p:tav tm="0">
                                          <p:val>
                                            <p:fltVal val="0"/>
                                          </p:val>
                                        </p:tav>
                                        <p:tav tm="100000">
                                          <p:val>
                                            <p:strVal val="#ppt_w"/>
                                          </p:val>
                                        </p:tav>
                                      </p:tavLst>
                                    </p:anim>
                                    <p:anim calcmode="lin" valueType="num">
                                      <p:cBhvr>
                                        <p:cTn id="33" dur="500" fill="hold"/>
                                        <p:tgtEl>
                                          <p:spTgt spid="99"/>
                                        </p:tgtEl>
                                        <p:attrNameLst>
                                          <p:attrName>ppt_h</p:attrName>
                                        </p:attrNameLst>
                                      </p:cBhvr>
                                      <p:tavLst>
                                        <p:tav tm="0">
                                          <p:val>
                                            <p:fltVal val="0"/>
                                          </p:val>
                                        </p:tav>
                                        <p:tav tm="100000">
                                          <p:val>
                                            <p:strVal val="#ppt_h"/>
                                          </p:val>
                                        </p:tav>
                                      </p:tavLst>
                                    </p:anim>
                                    <p:animEffect transition="in" filter="fade">
                                      <p:cBhvr>
                                        <p:cTn id="34" dur="500"/>
                                        <p:tgtEl>
                                          <p:spTgt spid="99"/>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p:cTn id="37" dur="500" fill="hold"/>
                                        <p:tgtEl>
                                          <p:spTgt spid="100"/>
                                        </p:tgtEl>
                                        <p:attrNameLst>
                                          <p:attrName>ppt_w</p:attrName>
                                        </p:attrNameLst>
                                      </p:cBhvr>
                                      <p:tavLst>
                                        <p:tav tm="0">
                                          <p:val>
                                            <p:fltVal val="0"/>
                                          </p:val>
                                        </p:tav>
                                        <p:tav tm="100000">
                                          <p:val>
                                            <p:strVal val="#ppt_w"/>
                                          </p:val>
                                        </p:tav>
                                      </p:tavLst>
                                    </p:anim>
                                    <p:anim calcmode="lin" valueType="num">
                                      <p:cBhvr>
                                        <p:cTn id="38" dur="500" fill="hold"/>
                                        <p:tgtEl>
                                          <p:spTgt spid="100"/>
                                        </p:tgtEl>
                                        <p:attrNameLst>
                                          <p:attrName>ppt_h</p:attrName>
                                        </p:attrNameLst>
                                      </p:cBhvr>
                                      <p:tavLst>
                                        <p:tav tm="0">
                                          <p:val>
                                            <p:fltVal val="0"/>
                                          </p:val>
                                        </p:tav>
                                        <p:tav tm="100000">
                                          <p:val>
                                            <p:strVal val="#ppt_h"/>
                                          </p:val>
                                        </p:tav>
                                      </p:tavLst>
                                    </p:anim>
                                    <p:animEffect transition="in" filter="fade">
                                      <p:cBhvr>
                                        <p:cTn id="39" dur="500"/>
                                        <p:tgtEl>
                                          <p:spTgt spid="100"/>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01"/>
                                        </p:tgtEl>
                                        <p:attrNameLst>
                                          <p:attrName>style.visibility</p:attrName>
                                        </p:attrNameLst>
                                      </p:cBhvr>
                                      <p:to>
                                        <p:strVal val="visible"/>
                                      </p:to>
                                    </p:set>
                                    <p:anim calcmode="lin" valueType="num">
                                      <p:cBhvr>
                                        <p:cTn id="42" dur="500" fill="hold"/>
                                        <p:tgtEl>
                                          <p:spTgt spid="101"/>
                                        </p:tgtEl>
                                        <p:attrNameLst>
                                          <p:attrName>ppt_w</p:attrName>
                                        </p:attrNameLst>
                                      </p:cBhvr>
                                      <p:tavLst>
                                        <p:tav tm="0">
                                          <p:val>
                                            <p:fltVal val="0"/>
                                          </p:val>
                                        </p:tav>
                                        <p:tav tm="100000">
                                          <p:val>
                                            <p:strVal val="#ppt_w"/>
                                          </p:val>
                                        </p:tav>
                                      </p:tavLst>
                                    </p:anim>
                                    <p:anim calcmode="lin" valueType="num">
                                      <p:cBhvr>
                                        <p:cTn id="43" dur="500" fill="hold"/>
                                        <p:tgtEl>
                                          <p:spTgt spid="101"/>
                                        </p:tgtEl>
                                        <p:attrNameLst>
                                          <p:attrName>ppt_h</p:attrName>
                                        </p:attrNameLst>
                                      </p:cBhvr>
                                      <p:tavLst>
                                        <p:tav tm="0">
                                          <p:val>
                                            <p:fltVal val="0"/>
                                          </p:val>
                                        </p:tav>
                                        <p:tav tm="100000">
                                          <p:val>
                                            <p:strVal val="#ppt_h"/>
                                          </p:val>
                                        </p:tav>
                                      </p:tavLst>
                                    </p:anim>
                                    <p:animEffect transition="in" filter="fade">
                                      <p:cBhvr>
                                        <p:cTn id="44" dur="500"/>
                                        <p:tgtEl>
                                          <p:spTgt spid="101"/>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02"/>
                                        </p:tgtEl>
                                        <p:attrNameLst>
                                          <p:attrName>style.visibility</p:attrName>
                                        </p:attrNameLst>
                                      </p:cBhvr>
                                      <p:to>
                                        <p:strVal val="visible"/>
                                      </p:to>
                                    </p:set>
                                    <p:anim calcmode="lin" valueType="num">
                                      <p:cBhvr>
                                        <p:cTn id="47" dur="500" fill="hold"/>
                                        <p:tgtEl>
                                          <p:spTgt spid="102"/>
                                        </p:tgtEl>
                                        <p:attrNameLst>
                                          <p:attrName>ppt_w</p:attrName>
                                        </p:attrNameLst>
                                      </p:cBhvr>
                                      <p:tavLst>
                                        <p:tav tm="0">
                                          <p:val>
                                            <p:fltVal val="0"/>
                                          </p:val>
                                        </p:tav>
                                        <p:tav tm="100000">
                                          <p:val>
                                            <p:strVal val="#ppt_w"/>
                                          </p:val>
                                        </p:tav>
                                      </p:tavLst>
                                    </p:anim>
                                    <p:anim calcmode="lin" valueType="num">
                                      <p:cBhvr>
                                        <p:cTn id="48" dur="500" fill="hold"/>
                                        <p:tgtEl>
                                          <p:spTgt spid="102"/>
                                        </p:tgtEl>
                                        <p:attrNameLst>
                                          <p:attrName>ppt_h</p:attrName>
                                        </p:attrNameLst>
                                      </p:cBhvr>
                                      <p:tavLst>
                                        <p:tav tm="0">
                                          <p:val>
                                            <p:fltVal val="0"/>
                                          </p:val>
                                        </p:tav>
                                        <p:tav tm="100000">
                                          <p:val>
                                            <p:strVal val="#ppt_h"/>
                                          </p:val>
                                        </p:tav>
                                      </p:tavLst>
                                    </p:anim>
                                    <p:animEffect transition="in" filter="fade">
                                      <p:cBhvr>
                                        <p:cTn id="49" dur="500"/>
                                        <p:tgtEl>
                                          <p:spTgt spid="102"/>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103"/>
                                        </p:tgtEl>
                                        <p:attrNameLst>
                                          <p:attrName>style.visibility</p:attrName>
                                        </p:attrNameLst>
                                      </p:cBhvr>
                                      <p:to>
                                        <p:strVal val="visible"/>
                                      </p:to>
                                    </p:set>
                                    <p:anim calcmode="lin" valueType="num">
                                      <p:cBhvr>
                                        <p:cTn id="52" dur="500" fill="hold"/>
                                        <p:tgtEl>
                                          <p:spTgt spid="103"/>
                                        </p:tgtEl>
                                        <p:attrNameLst>
                                          <p:attrName>ppt_w</p:attrName>
                                        </p:attrNameLst>
                                      </p:cBhvr>
                                      <p:tavLst>
                                        <p:tav tm="0">
                                          <p:val>
                                            <p:fltVal val="0"/>
                                          </p:val>
                                        </p:tav>
                                        <p:tav tm="100000">
                                          <p:val>
                                            <p:strVal val="#ppt_w"/>
                                          </p:val>
                                        </p:tav>
                                      </p:tavLst>
                                    </p:anim>
                                    <p:anim calcmode="lin" valueType="num">
                                      <p:cBhvr>
                                        <p:cTn id="53" dur="500" fill="hold"/>
                                        <p:tgtEl>
                                          <p:spTgt spid="103"/>
                                        </p:tgtEl>
                                        <p:attrNameLst>
                                          <p:attrName>ppt_h</p:attrName>
                                        </p:attrNameLst>
                                      </p:cBhvr>
                                      <p:tavLst>
                                        <p:tav tm="0">
                                          <p:val>
                                            <p:fltVal val="0"/>
                                          </p:val>
                                        </p:tav>
                                        <p:tav tm="100000">
                                          <p:val>
                                            <p:strVal val="#ppt_h"/>
                                          </p:val>
                                        </p:tav>
                                      </p:tavLst>
                                    </p:anim>
                                    <p:animEffect transition="in" filter="fade">
                                      <p:cBhvr>
                                        <p:cTn id="54" dur="500"/>
                                        <p:tgtEl>
                                          <p:spTgt spid="103"/>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104"/>
                                        </p:tgtEl>
                                        <p:attrNameLst>
                                          <p:attrName>style.visibility</p:attrName>
                                        </p:attrNameLst>
                                      </p:cBhvr>
                                      <p:to>
                                        <p:strVal val="visible"/>
                                      </p:to>
                                    </p:set>
                                    <p:anim calcmode="lin" valueType="num">
                                      <p:cBhvr>
                                        <p:cTn id="57" dur="500" fill="hold"/>
                                        <p:tgtEl>
                                          <p:spTgt spid="104"/>
                                        </p:tgtEl>
                                        <p:attrNameLst>
                                          <p:attrName>ppt_w</p:attrName>
                                        </p:attrNameLst>
                                      </p:cBhvr>
                                      <p:tavLst>
                                        <p:tav tm="0">
                                          <p:val>
                                            <p:fltVal val="0"/>
                                          </p:val>
                                        </p:tav>
                                        <p:tav tm="100000">
                                          <p:val>
                                            <p:strVal val="#ppt_w"/>
                                          </p:val>
                                        </p:tav>
                                      </p:tavLst>
                                    </p:anim>
                                    <p:anim calcmode="lin" valueType="num">
                                      <p:cBhvr>
                                        <p:cTn id="58" dur="500" fill="hold"/>
                                        <p:tgtEl>
                                          <p:spTgt spid="104"/>
                                        </p:tgtEl>
                                        <p:attrNameLst>
                                          <p:attrName>ppt_h</p:attrName>
                                        </p:attrNameLst>
                                      </p:cBhvr>
                                      <p:tavLst>
                                        <p:tav tm="0">
                                          <p:val>
                                            <p:fltVal val="0"/>
                                          </p:val>
                                        </p:tav>
                                        <p:tav tm="100000">
                                          <p:val>
                                            <p:strVal val="#ppt_h"/>
                                          </p:val>
                                        </p:tav>
                                      </p:tavLst>
                                    </p:anim>
                                    <p:animEffect transition="in" filter="fade">
                                      <p:cBhvr>
                                        <p:cTn id="59" dur="500"/>
                                        <p:tgtEl>
                                          <p:spTgt spid="104"/>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105"/>
                                        </p:tgtEl>
                                        <p:attrNameLst>
                                          <p:attrName>style.visibility</p:attrName>
                                        </p:attrNameLst>
                                      </p:cBhvr>
                                      <p:to>
                                        <p:strVal val="visible"/>
                                      </p:to>
                                    </p:set>
                                    <p:anim calcmode="lin" valueType="num">
                                      <p:cBhvr>
                                        <p:cTn id="62" dur="500" fill="hold"/>
                                        <p:tgtEl>
                                          <p:spTgt spid="105"/>
                                        </p:tgtEl>
                                        <p:attrNameLst>
                                          <p:attrName>ppt_w</p:attrName>
                                        </p:attrNameLst>
                                      </p:cBhvr>
                                      <p:tavLst>
                                        <p:tav tm="0">
                                          <p:val>
                                            <p:fltVal val="0"/>
                                          </p:val>
                                        </p:tav>
                                        <p:tav tm="100000">
                                          <p:val>
                                            <p:strVal val="#ppt_w"/>
                                          </p:val>
                                        </p:tav>
                                      </p:tavLst>
                                    </p:anim>
                                    <p:anim calcmode="lin" valueType="num">
                                      <p:cBhvr>
                                        <p:cTn id="63" dur="500" fill="hold"/>
                                        <p:tgtEl>
                                          <p:spTgt spid="105"/>
                                        </p:tgtEl>
                                        <p:attrNameLst>
                                          <p:attrName>ppt_h</p:attrName>
                                        </p:attrNameLst>
                                      </p:cBhvr>
                                      <p:tavLst>
                                        <p:tav tm="0">
                                          <p:val>
                                            <p:fltVal val="0"/>
                                          </p:val>
                                        </p:tav>
                                        <p:tav tm="100000">
                                          <p:val>
                                            <p:strVal val="#ppt_h"/>
                                          </p:val>
                                        </p:tav>
                                      </p:tavLst>
                                    </p:anim>
                                    <p:animEffect transition="in" filter="fade">
                                      <p:cBhvr>
                                        <p:cTn id="64" dur="500"/>
                                        <p:tgtEl>
                                          <p:spTgt spid="105"/>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106"/>
                                        </p:tgtEl>
                                        <p:attrNameLst>
                                          <p:attrName>style.visibility</p:attrName>
                                        </p:attrNameLst>
                                      </p:cBhvr>
                                      <p:to>
                                        <p:strVal val="visible"/>
                                      </p:to>
                                    </p:set>
                                    <p:anim calcmode="lin" valueType="num">
                                      <p:cBhvr>
                                        <p:cTn id="67" dur="500" fill="hold"/>
                                        <p:tgtEl>
                                          <p:spTgt spid="106"/>
                                        </p:tgtEl>
                                        <p:attrNameLst>
                                          <p:attrName>ppt_w</p:attrName>
                                        </p:attrNameLst>
                                      </p:cBhvr>
                                      <p:tavLst>
                                        <p:tav tm="0">
                                          <p:val>
                                            <p:fltVal val="0"/>
                                          </p:val>
                                        </p:tav>
                                        <p:tav tm="100000">
                                          <p:val>
                                            <p:strVal val="#ppt_w"/>
                                          </p:val>
                                        </p:tav>
                                      </p:tavLst>
                                    </p:anim>
                                    <p:anim calcmode="lin" valueType="num">
                                      <p:cBhvr>
                                        <p:cTn id="68" dur="500" fill="hold"/>
                                        <p:tgtEl>
                                          <p:spTgt spid="106"/>
                                        </p:tgtEl>
                                        <p:attrNameLst>
                                          <p:attrName>ppt_h</p:attrName>
                                        </p:attrNameLst>
                                      </p:cBhvr>
                                      <p:tavLst>
                                        <p:tav tm="0">
                                          <p:val>
                                            <p:fltVal val="0"/>
                                          </p:val>
                                        </p:tav>
                                        <p:tav tm="100000">
                                          <p:val>
                                            <p:strVal val="#ppt_h"/>
                                          </p:val>
                                        </p:tav>
                                      </p:tavLst>
                                    </p:anim>
                                    <p:animEffect transition="in" filter="fade">
                                      <p:cBhvr>
                                        <p:cTn id="69" dur="500"/>
                                        <p:tgtEl>
                                          <p:spTgt spid="106"/>
                                        </p:tgtEl>
                                      </p:cBhvr>
                                    </p:animEffect>
                                  </p:childTnLst>
                                </p:cTn>
                              </p:par>
                              <p:par>
                                <p:cTn id="70" presetID="53" presetClass="entr" presetSubtype="16" fill="hold" nodeType="withEffect">
                                  <p:stCondLst>
                                    <p:cond delay="1000"/>
                                  </p:stCondLst>
                                  <p:childTnLst>
                                    <p:set>
                                      <p:cBhvr>
                                        <p:cTn id="71" dur="1" fill="hold">
                                          <p:stCondLst>
                                            <p:cond delay="0"/>
                                          </p:stCondLst>
                                        </p:cTn>
                                        <p:tgtEl>
                                          <p:spTgt spid="107"/>
                                        </p:tgtEl>
                                        <p:attrNameLst>
                                          <p:attrName>style.visibility</p:attrName>
                                        </p:attrNameLst>
                                      </p:cBhvr>
                                      <p:to>
                                        <p:strVal val="visible"/>
                                      </p:to>
                                    </p:set>
                                    <p:anim calcmode="lin" valueType="num">
                                      <p:cBhvr>
                                        <p:cTn id="72" dur="500" fill="hold"/>
                                        <p:tgtEl>
                                          <p:spTgt spid="107"/>
                                        </p:tgtEl>
                                        <p:attrNameLst>
                                          <p:attrName>ppt_w</p:attrName>
                                        </p:attrNameLst>
                                      </p:cBhvr>
                                      <p:tavLst>
                                        <p:tav tm="0">
                                          <p:val>
                                            <p:fltVal val="0"/>
                                          </p:val>
                                        </p:tav>
                                        <p:tav tm="100000">
                                          <p:val>
                                            <p:strVal val="#ppt_w"/>
                                          </p:val>
                                        </p:tav>
                                      </p:tavLst>
                                    </p:anim>
                                    <p:anim calcmode="lin" valueType="num">
                                      <p:cBhvr>
                                        <p:cTn id="73" dur="500" fill="hold"/>
                                        <p:tgtEl>
                                          <p:spTgt spid="107"/>
                                        </p:tgtEl>
                                        <p:attrNameLst>
                                          <p:attrName>ppt_h</p:attrName>
                                        </p:attrNameLst>
                                      </p:cBhvr>
                                      <p:tavLst>
                                        <p:tav tm="0">
                                          <p:val>
                                            <p:fltVal val="0"/>
                                          </p:val>
                                        </p:tav>
                                        <p:tav tm="100000">
                                          <p:val>
                                            <p:strVal val="#ppt_h"/>
                                          </p:val>
                                        </p:tav>
                                      </p:tavLst>
                                    </p:anim>
                                    <p:animEffect transition="in" filter="fade">
                                      <p:cBhvr>
                                        <p:cTn id="74" dur="500"/>
                                        <p:tgtEl>
                                          <p:spTgt spid="107"/>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nodeType="withEffect">
                                  <p:stCondLst>
                                    <p:cond delay="1000"/>
                                  </p:stCondLst>
                                  <p:childTnLst>
                                    <p:set>
                                      <p:cBhvr>
                                        <p:cTn id="81" dur="1" fill="hold">
                                          <p:stCondLst>
                                            <p:cond delay="0"/>
                                          </p:stCondLst>
                                        </p:cTn>
                                        <p:tgtEl>
                                          <p:spTgt spid="113"/>
                                        </p:tgtEl>
                                        <p:attrNameLst>
                                          <p:attrName>style.visibility</p:attrName>
                                        </p:attrNameLst>
                                      </p:cBhvr>
                                      <p:to>
                                        <p:strVal val="visible"/>
                                      </p:to>
                                    </p:set>
                                    <p:anim calcmode="lin" valueType="num">
                                      <p:cBhvr>
                                        <p:cTn id="82" dur="500" fill="hold"/>
                                        <p:tgtEl>
                                          <p:spTgt spid="113"/>
                                        </p:tgtEl>
                                        <p:attrNameLst>
                                          <p:attrName>ppt_w</p:attrName>
                                        </p:attrNameLst>
                                      </p:cBhvr>
                                      <p:tavLst>
                                        <p:tav tm="0">
                                          <p:val>
                                            <p:fltVal val="0"/>
                                          </p:val>
                                        </p:tav>
                                        <p:tav tm="100000">
                                          <p:val>
                                            <p:strVal val="#ppt_w"/>
                                          </p:val>
                                        </p:tav>
                                      </p:tavLst>
                                    </p:anim>
                                    <p:anim calcmode="lin" valueType="num">
                                      <p:cBhvr>
                                        <p:cTn id="83" dur="500" fill="hold"/>
                                        <p:tgtEl>
                                          <p:spTgt spid="113"/>
                                        </p:tgtEl>
                                        <p:attrNameLst>
                                          <p:attrName>ppt_h</p:attrName>
                                        </p:attrNameLst>
                                      </p:cBhvr>
                                      <p:tavLst>
                                        <p:tav tm="0">
                                          <p:val>
                                            <p:fltVal val="0"/>
                                          </p:val>
                                        </p:tav>
                                        <p:tav tm="100000">
                                          <p:val>
                                            <p:strVal val="#ppt_h"/>
                                          </p:val>
                                        </p:tav>
                                      </p:tavLst>
                                    </p:anim>
                                    <p:animEffect transition="in" filter="fade">
                                      <p:cBhvr>
                                        <p:cTn id="84" dur="500"/>
                                        <p:tgtEl>
                                          <p:spTgt spid="113"/>
                                        </p:tgtEl>
                                      </p:cBhvr>
                                    </p:animEffect>
                                  </p:childTnLst>
                                </p:cTn>
                              </p:par>
                              <p:par>
                                <p:cTn id="85" presetID="53" presetClass="entr" presetSubtype="16" fill="hold" grpId="0" nodeType="withEffect">
                                  <p:stCondLst>
                                    <p:cond delay="1000"/>
                                  </p:stCondLst>
                                  <p:childTnLst>
                                    <p:set>
                                      <p:cBhvr>
                                        <p:cTn id="86" dur="1" fill="hold">
                                          <p:stCondLst>
                                            <p:cond delay="0"/>
                                          </p:stCondLst>
                                        </p:cTn>
                                        <p:tgtEl>
                                          <p:spTgt spid="114"/>
                                        </p:tgtEl>
                                        <p:attrNameLst>
                                          <p:attrName>style.visibility</p:attrName>
                                        </p:attrNameLst>
                                      </p:cBhvr>
                                      <p:to>
                                        <p:strVal val="visible"/>
                                      </p:to>
                                    </p:set>
                                    <p:anim calcmode="lin" valueType="num">
                                      <p:cBhvr>
                                        <p:cTn id="87" dur="500" fill="hold"/>
                                        <p:tgtEl>
                                          <p:spTgt spid="114"/>
                                        </p:tgtEl>
                                        <p:attrNameLst>
                                          <p:attrName>ppt_w</p:attrName>
                                        </p:attrNameLst>
                                      </p:cBhvr>
                                      <p:tavLst>
                                        <p:tav tm="0">
                                          <p:val>
                                            <p:fltVal val="0"/>
                                          </p:val>
                                        </p:tav>
                                        <p:tav tm="100000">
                                          <p:val>
                                            <p:strVal val="#ppt_w"/>
                                          </p:val>
                                        </p:tav>
                                      </p:tavLst>
                                    </p:anim>
                                    <p:anim calcmode="lin" valueType="num">
                                      <p:cBhvr>
                                        <p:cTn id="88" dur="500" fill="hold"/>
                                        <p:tgtEl>
                                          <p:spTgt spid="114"/>
                                        </p:tgtEl>
                                        <p:attrNameLst>
                                          <p:attrName>ppt_h</p:attrName>
                                        </p:attrNameLst>
                                      </p:cBhvr>
                                      <p:tavLst>
                                        <p:tav tm="0">
                                          <p:val>
                                            <p:fltVal val="0"/>
                                          </p:val>
                                        </p:tav>
                                        <p:tav tm="100000">
                                          <p:val>
                                            <p:strVal val="#ppt_h"/>
                                          </p:val>
                                        </p:tav>
                                      </p:tavLst>
                                    </p:anim>
                                    <p:animEffect transition="in" filter="fade">
                                      <p:cBhvr>
                                        <p:cTn id="89" dur="500"/>
                                        <p:tgtEl>
                                          <p:spTgt spid="114"/>
                                        </p:tgtEl>
                                      </p:cBhvr>
                                    </p:animEffect>
                                  </p:childTnLst>
                                </p:cTn>
                              </p:par>
                              <p:par>
                                <p:cTn id="90" presetID="53" presetClass="entr" presetSubtype="16" fill="hold" nodeType="withEffect">
                                  <p:stCondLst>
                                    <p:cond delay="1000"/>
                                  </p:stCondLst>
                                  <p:childTnLst>
                                    <p:set>
                                      <p:cBhvr>
                                        <p:cTn id="91" dur="1" fill="hold">
                                          <p:stCondLst>
                                            <p:cond delay="0"/>
                                          </p:stCondLst>
                                        </p:cTn>
                                        <p:tgtEl>
                                          <p:spTgt spid="115"/>
                                        </p:tgtEl>
                                        <p:attrNameLst>
                                          <p:attrName>style.visibility</p:attrName>
                                        </p:attrNameLst>
                                      </p:cBhvr>
                                      <p:to>
                                        <p:strVal val="visible"/>
                                      </p:to>
                                    </p:set>
                                    <p:anim calcmode="lin" valueType="num">
                                      <p:cBhvr>
                                        <p:cTn id="92" dur="500" fill="hold"/>
                                        <p:tgtEl>
                                          <p:spTgt spid="115"/>
                                        </p:tgtEl>
                                        <p:attrNameLst>
                                          <p:attrName>ppt_w</p:attrName>
                                        </p:attrNameLst>
                                      </p:cBhvr>
                                      <p:tavLst>
                                        <p:tav tm="0">
                                          <p:val>
                                            <p:fltVal val="0"/>
                                          </p:val>
                                        </p:tav>
                                        <p:tav tm="100000">
                                          <p:val>
                                            <p:strVal val="#ppt_w"/>
                                          </p:val>
                                        </p:tav>
                                      </p:tavLst>
                                    </p:anim>
                                    <p:anim calcmode="lin" valueType="num">
                                      <p:cBhvr>
                                        <p:cTn id="93" dur="500" fill="hold"/>
                                        <p:tgtEl>
                                          <p:spTgt spid="115"/>
                                        </p:tgtEl>
                                        <p:attrNameLst>
                                          <p:attrName>ppt_h</p:attrName>
                                        </p:attrNameLst>
                                      </p:cBhvr>
                                      <p:tavLst>
                                        <p:tav tm="0">
                                          <p:val>
                                            <p:fltVal val="0"/>
                                          </p:val>
                                        </p:tav>
                                        <p:tav tm="100000">
                                          <p:val>
                                            <p:strVal val="#ppt_h"/>
                                          </p:val>
                                        </p:tav>
                                      </p:tavLst>
                                    </p:anim>
                                    <p:animEffect transition="in" filter="fade">
                                      <p:cBhvr>
                                        <p:cTn id="94" dur="500"/>
                                        <p:tgtEl>
                                          <p:spTgt spid="115"/>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116"/>
                                        </p:tgtEl>
                                        <p:attrNameLst>
                                          <p:attrName>style.visibility</p:attrName>
                                        </p:attrNameLst>
                                      </p:cBhvr>
                                      <p:to>
                                        <p:strVal val="visible"/>
                                      </p:to>
                                    </p:set>
                                    <p:anim calcmode="lin" valueType="num">
                                      <p:cBhvr>
                                        <p:cTn id="97" dur="500" fill="hold"/>
                                        <p:tgtEl>
                                          <p:spTgt spid="116"/>
                                        </p:tgtEl>
                                        <p:attrNameLst>
                                          <p:attrName>ppt_w</p:attrName>
                                        </p:attrNameLst>
                                      </p:cBhvr>
                                      <p:tavLst>
                                        <p:tav tm="0">
                                          <p:val>
                                            <p:fltVal val="0"/>
                                          </p:val>
                                        </p:tav>
                                        <p:tav tm="100000">
                                          <p:val>
                                            <p:strVal val="#ppt_w"/>
                                          </p:val>
                                        </p:tav>
                                      </p:tavLst>
                                    </p:anim>
                                    <p:anim calcmode="lin" valueType="num">
                                      <p:cBhvr>
                                        <p:cTn id="98" dur="500" fill="hold"/>
                                        <p:tgtEl>
                                          <p:spTgt spid="116"/>
                                        </p:tgtEl>
                                        <p:attrNameLst>
                                          <p:attrName>ppt_h</p:attrName>
                                        </p:attrNameLst>
                                      </p:cBhvr>
                                      <p:tavLst>
                                        <p:tav tm="0">
                                          <p:val>
                                            <p:fltVal val="0"/>
                                          </p:val>
                                        </p:tav>
                                        <p:tav tm="100000">
                                          <p:val>
                                            <p:strVal val="#ppt_h"/>
                                          </p:val>
                                        </p:tav>
                                      </p:tavLst>
                                    </p:anim>
                                    <p:animEffect transition="in" filter="fade">
                                      <p:cBhvr>
                                        <p:cTn id="99" dur="500"/>
                                        <p:tgtEl>
                                          <p:spTgt spid="116"/>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117"/>
                                        </p:tgtEl>
                                        <p:attrNameLst>
                                          <p:attrName>style.visibility</p:attrName>
                                        </p:attrNameLst>
                                      </p:cBhvr>
                                      <p:to>
                                        <p:strVal val="visible"/>
                                      </p:to>
                                    </p:set>
                                    <p:anim calcmode="lin" valueType="num">
                                      <p:cBhvr>
                                        <p:cTn id="102" dur="500" fill="hold"/>
                                        <p:tgtEl>
                                          <p:spTgt spid="117"/>
                                        </p:tgtEl>
                                        <p:attrNameLst>
                                          <p:attrName>ppt_w</p:attrName>
                                        </p:attrNameLst>
                                      </p:cBhvr>
                                      <p:tavLst>
                                        <p:tav tm="0">
                                          <p:val>
                                            <p:fltVal val="0"/>
                                          </p:val>
                                        </p:tav>
                                        <p:tav tm="100000">
                                          <p:val>
                                            <p:strVal val="#ppt_w"/>
                                          </p:val>
                                        </p:tav>
                                      </p:tavLst>
                                    </p:anim>
                                    <p:anim calcmode="lin" valueType="num">
                                      <p:cBhvr>
                                        <p:cTn id="103" dur="500" fill="hold"/>
                                        <p:tgtEl>
                                          <p:spTgt spid="117"/>
                                        </p:tgtEl>
                                        <p:attrNameLst>
                                          <p:attrName>ppt_h</p:attrName>
                                        </p:attrNameLst>
                                      </p:cBhvr>
                                      <p:tavLst>
                                        <p:tav tm="0">
                                          <p:val>
                                            <p:fltVal val="0"/>
                                          </p:val>
                                        </p:tav>
                                        <p:tav tm="100000">
                                          <p:val>
                                            <p:strVal val="#ppt_h"/>
                                          </p:val>
                                        </p:tav>
                                      </p:tavLst>
                                    </p:anim>
                                    <p:animEffect transition="in" filter="fade">
                                      <p:cBhvr>
                                        <p:cTn id="104" dur="500"/>
                                        <p:tgtEl>
                                          <p:spTgt spid="117"/>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118"/>
                                        </p:tgtEl>
                                        <p:attrNameLst>
                                          <p:attrName>style.visibility</p:attrName>
                                        </p:attrNameLst>
                                      </p:cBhvr>
                                      <p:to>
                                        <p:strVal val="visible"/>
                                      </p:to>
                                    </p:set>
                                    <p:anim calcmode="lin" valueType="num">
                                      <p:cBhvr>
                                        <p:cTn id="107" dur="500" fill="hold"/>
                                        <p:tgtEl>
                                          <p:spTgt spid="118"/>
                                        </p:tgtEl>
                                        <p:attrNameLst>
                                          <p:attrName>ppt_w</p:attrName>
                                        </p:attrNameLst>
                                      </p:cBhvr>
                                      <p:tavLst>
                                        <p:tav tm="0">
                                          <p:val>
                                            <p:fltVal val="0"/>
                                          </p:val>
                                        </p:tav>
                                        <p:tav tm="100000">
                                          <p:val>
                                            <p:strVal val="#ppt_w"/>
                                          </p:val>
                                        </p:tav>
                                      </p:tavLst>
                                    </p:anim>
                                    <p:anim calcmode="lin" valueType="num">
                                      <p:cBhvr>
                                        <p:cTn id="108" dur="500" fill="hold"/>
                                        <p:tgtEl>
                                          <p:spTgt spid="118"/>
                                        </p:tgtEl>
                                        <p:attrNameLst>
                                          <p:attrName>ppt_h</p:attrName>
                                        </p:attrNameLst>
                                      </p:cBhvr>
                                      <p:tavLst>
                                        <p:tav tm="0">
                                          <p:val>
                                            <p:fltVal val="0"/>
                                          </p:val>
                                        </p:tav>
                                        <p:tav tm="100000">
                                          <p:val>
                                            <p:strVal val="#ppt_h"/>
                                          </p:val>
                                        </p:tav>
                                      </p:tavLst>
                                    </p:anim>
                                    <p:animEffect transition="in" filter="fade">
                                      <p:cBhvr>
                                        <p:cTn id="109" dur="500"/>
                                        <p:tgtEl>
                                          <p:spTgt spid="118"/>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119"/>
                                        </p:tgtEl>
                                        <p:attrNameLst>
                                          <p:attrName>style.visibility</p:attrName>
                                        </p:attrNameLst>
                                      </p:cBhvr>
                                      <p:to>
                                        <p:strVal val="visible"/>
                                      </p:to>
                                    </p:set>
                                    <p:anim calcmode="lin" valueType="num">
                                      <p:cBhvr>
                                        <p:cTn id="112" dur="500" fill="hold"/>
                                        <p:tgtEl>
                                          <p:spTgt spid="119"/>
                                        </p:tgtEl>
                                        <p:attrNameLst>
                                          <p:attrName>ppt_w</p:attrName>
                                        </p:attrNameLst>
                                      </p:cBhvr>
                                      <p:tavLst>
                                        <p:tav tm="0">
                                          <p:val>
                                            <p:fltVal val="0"/>
                                          </p:val>
                                        </p:tav>
                                        <p:tav tm="100000">
                                          <p:val>
                                            <p:strVal val="#ppt_w"/>
                                          </p:val>
                                        </p:tav>
                                      </p:tavLst>
                                    </p:anim>
                                    <p:anim calcmode="lin" valueType="num">
                                      <p:cBhvr>
                                        <p:cTn id="113" dur="500" fill="hold"/>
                                        <p:tgtEl>
                                          <p:spTgt spid="119"/>
                                        </p:tgtEl>
                                        <p:attrNameLst>
                                          <p:attrName>ppt_h</p:attrName>
                                        </p:attrNameLst>
                                      </p:cBhvr>
                                      <p:tavLst>
                                        <p:tav tm="0">
                                          <p:val>
                                            <p:fltVal val="0"/>
                                          </p:val>
                                        </p:tav>
                                        <p:tav tm="100000">
                                          <p:val>
                                            <p:strVal val="#ppt_h"/>
                                          </p:val>
                                        </p:tav>
                                      </p:tavLst>
                                    </p:anim>
                                    <p:animEffect transition="in" filter="fade">
                                      <p:cBhvr>
                                        <p:cTn id="114" dur="500"/>
                                        <p:tgtEl>
                                          <p:spTgt spid="119"/>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120"/>
                                        </p:tgtEl>
                                        <p:attrNameLst>
                                          <p:attrName>style.visibility</p:attrName>
                                        </p:attrNameLst>
                                      </p:cBhvr>
                                      <p:to>
                                        <p:strVal val="visible"/>
                                      </p:to>
                                    </p:set>
                                    <p:anim calcmode="lin" valueType="num">
                                      <p:cBhvr>
                                        <p:cTn id="117" dur="500" fill="hold"/>
                                        <p:tgtEl>
                                          <p:spTgt spid="120"/>
                                        </p:tgtEl>
                                        <p:attrNameLst>
                                          <p:attrName>ppt_w</p:attrName>
                                        </p:attrNameLst>
                                      </p:cBhvr>
                                      <p:tavLst>
                                        <p:tav tm="0">
                                          <p:val>
                                            <p:fltVal val="0"/>
                                          </p:val>
                                        </p:tav>
                                        <p:tav tm="100000">
                                          <p:val>
                                            <p:strVal val="#ppt_w"/>
                                          </p:val>
                                        </p:tav>
                                      </p:tavLst>
                                    </p:anim>
                                    <p:anim calcmode="lin" valueType="num">
                                      <p:cBhvr>
                                        <p:cTn id="118" dur="500" fill="hold"/>
                                        <p:tgtEl>
                                          <p:spTgt spid="120"/>
                                        </p:tgtEl>
                                        <p:attrNameLst>
                                          <p:attrName>ppt_h</p:attrName>
                                        </p:attrNameLst>
                                      </p:cBhvr>
                                      <p:tavLst>
                                        <p:tav tm="0">
                                          <p:val>
                                            <p:fltVal val="0"/>
                                          </p:val>
                                        </p:tav>
                                        <p:tav tm="100000">
                                          <p:val>
                                            <p:strVal val="#ppt_h"/>
                                          </p:val>
                                        </p:tav>
                                      </p:tavLst>
                                    </p:anim>
                                    <p:animEffect transition="in" filter="fade">
                                      <p:cBhvr>
                                        <p:cTn id="119" dur="500"/>
                                        <p:tgtEl>
                                          <p:spTgt spid="120"/>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121"/>
                                        </p:tgtEl>
                                        <p:attrNameLst>
                                          <p:attrName>style.visibility</p:attrName>
                                        </p:attrNameLst>
                                      </p:cBhvr>
                                      <p:to>
                                        <p:strVal val="visible"/>
                                      </p:to>
                                    </p:set>
                                    <p:anim calcmode="lin" valueType="num">
                                      <p:cBhvr>
                                        <p:cTn id="122" dur="500" fill="hold"/>
                                        <p:tgtEl>
                                          <p:spTgt spid="121"/>
                                        </p:tgtEl>
                                        <p:attrNameLst>
                                          <p:attrName>ppt_w</p:attrName>
                                        </p:attrNameLst>
                                      </p:cBhvr>
                                      <p:tavLst>
                                        <p:tav tm="0">
                                          <p:val>
                                            <p:fltVal val="0"/>
                                          </p:val>
                                        </p:tav>
                                        <p:tav tm="100000">
                                          <p:val>
                                            <p:strVal val="#ppt_w"/>
                                          </p:val>
                                        </p:tav>
                                      </p:tavLst>
                                    </p:anim>
                                    <p:anim calcmode="lin" valueType="num">
                                      <p:cBhvr>
                                        <p:cTn id="123" dur="500" fill="hold"/>
                                        <p:tgtEl>
                                          <p:spTgt spid="121"/>
                                        </p:tgtEl>
                                        <p:attrNameLst>
                                          <p:attrName>ppt_h</p:attrName>
                                        </p:attrNameLst>
                                      </p:cBhvr>
                                      <p:tavLst>
                                        <p:tav tm="0">
                                          <p:val>
                                            <p:fltVal val="0"/>
                                          </p:val>
                                        </p:tav>
                                        <p:tav tm="100000">
                                          <p:val>
                                            <p:strVal val="#ppt_h"/>
                                          </p:val>
                                        </p:tav>
                                      </p:tavLst>
                                    </p:anim>
                                    <p:animEffect transition="in" filter="fade">
                                      <p:cBhvr>
                                        <p:cTn id="124" dur="500"/>
                                        <p:tgtEl>
                                          <p:spTgt spid="121"/>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122"/>
                                        </p:tgtEl>
                                        <p:attrNameLst>
                                          <p:attrName>style.visibility</p:attrName>
                                        </p:attrNameLst>
                                      </p:cBhvr>
                                      <p:to>
                                        <p:strVal val="visible"/>
                                      </p:to>
                                    </p:set>
                                    <p:anim calcmode="lin" valueType="num">
                                      <p:cBhvr>
                                        <p:cTn id="127" dur="500" fill="hold"/>
                                        <p:tgtEl>
                                          <p:spTgt spid="122"/>
                                        </p:tgtEl>
                                        <p:attrNameLst>
                                          <p:attrName>ppt_w</p:attrName>
                                        </p:attrNameLst>
                                      </p:cBhvr>
                                      <p:tavLst>
                                        <p:tav tm="0">
                                          <p:val>
                                            <p:fltVal val="0"/>
                                          </p:val>
                                        </p:tav>
                                        <p:tav tm="100000">
                                          <p:val>
                                            <p:strVal val="#ppt_w"/>
                                          </p:val>
                                        </p:tav>
                                      </p:tavLst>
                                    </p:anim>
                                    <p:anim calcmode="lin" valueType="num">
                                      <p:cBhvr>
                                        <p:cTn id="128" dur="500" fill="hold"/>
                                        <p:tgtEl>
                                          <p:spTgt spid="122"/>
                                        </p:tgtEl>
                                        <p:attrNameLst>
                                          <p:attrName>ppt_h</p:attrName>
                                        </p:attrNameLst>
                                      </p:cBhvr>
                                      <p:tavLst>
                                        <p:tav tm="0">
                                          <p:val>
                                            <p:fltVal val="0"/>
                                          </p:val>
                                        </p:tav>
                                        <p:tav tm="100000">
                                          <p:val>
                                            <p:strVal val="#ppt_h"/>
                                          </p:val>
                                        </p:tav>
                                      </p:tavLst>
                                    </p:anim>
                                    <p:animEffect transition="in" filter="fade">
                                      <p:cBhvr>
                                        <p:cTn id="129" dur="500"/>
                                        <p:tgtEl>
                                          <p:spTgt spid="122"/>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123"/>
                                        </p:tgtEl>
                                        <p:attrNameLst>
                                          <p:attrName>style.visibility</p:attrName>
                                        </p:attrNameLst>
                                      </p:cBhvr>
                                      <p:to>
                                        <p:strVal val="visible"/>
                                      </p:to>
                                    </p:set>
                                    <p:anim calcmode="lin" valueType="num">
                                      <p:cBhvr>
                                        <p:cTn id="132" dur="500" fill="hold"/>
                                        <p:tgtEl>
                                          <p:spTgt spid="123"/>
                                        </p:tgtEl>
                                        <p:attrNameLst>
                                          <p:attrName>ppt_w</p:attrName>
                                        </p:attrNameLst>
                                      </p:cBhvr>
                                      <p:tavLst>
                                        <p:tav tm="0">
                                          <p:val>
                                            <p:fltVal val="0"/>
                                          </p:val>
                                        </p:tav>
                                        <p:tav tm="100000">
                                          <p:val>
                                            <p:strVal val="#ppt_w"/>
                                          </p:val>
                                        </p:tav>
                                      </p:tavLst>
                                    </p:anim>
                                    <p:anim calcmode="lin" valueType="num">
                                      <p:cBhvr>
                                        <p:cTn id="133" dur="500" fill="hold"/>
                                        <p:tgtEl>
                                          <p:spTgt spid="123"/>
                                        </p:tgtEl>
                                        <p:attrNameLst>
                                          <p:attrName>ppt_h</p:attrName>
                                        </p:attrNameLst>
                                      </p:cBhvr>
                                      <p:tavLst>
                                        <p:tav tm="0">
                                          <p:val>
                                            <p:fltVal val="0"/>
                                          </p:val>
                                        </p:tav>
                                        <p:tav tm="100000">
                                          <p:val>
                                            <p:strVal val="#ppt_h"/>
                                          </p:val>
                                        </p:tav>
                                      </p:tavLst>
                                    </p:anim>
                                    <p:animEffect transition="in" filter="fade">
                                      <p:cBhvr>
                                        <p:cTn id="134" dur="500"/>
                                        <p:tgtEl>
                                          <p:spTgt spid="123"/>
                                        </p:tgtEl>
                                      </p:cBhvr>
                                    </p:animEffect>
                                  </p:childTnLst>
                                </p:cTn>
                              </p:par>
                              <p:par>
                                <p:cTn id="135" presetID="53" presetClass="entr" presetSubtype="16" fill="hold" nodeType="withEffect">
                                  <p:stCondLst>
                                    <p:cond delay="1500"/>
                                  </p:stCondLst>
                                  <p:childTnLst>
                                    <p:set>
                                      <p:cBhvr>
                                        <p:cTn id="136" dur="1" fill="hold">
                                          <p:stCondLst>
                                            <p:cond delay="0"/>
                                          </p:stCondLst>
                                        </p:cTn>
                                        <p:tgtEl>
                                          <p:spTgt spid="124"/>
                                        </p:tgtEl>
                                        <p:attrNameLst>
                                          <p:attrName>style.visibility</p:attrName>
                                        </p:attrNameLst>
                                      </p:cBhvr>
                                      <p:to>
                                        <p:strVal val="visible"/>
                                      </p:to>
                                    </p:set>
                                    <p:anim calcmode="lin" valueType="num">
                                      <p:cBhvr>
                                        <p:cTn id="137" dur="500" fill="hold"/>
                                        <p:tgtEl>
                                          <p:spTgt spid="124"/>
                                        </p:tgtEl>
                                        <p:attrNameLst>
                                          <p:attrName>ppt_w</p:attrName>
                                        </p:attrNameLst>
                                      </p:cBhvr>
                                      <p:tavLst>
                                        <p:tav tm="0">
                                          <p:val>
                                            <p:fltVal val="0"/>
                                          </p:val>
                                        </p:tav>
                                        <p:tav tm="100000">
                                          <p:val>
                                            <p:strVal val="#ppt_w"/>
                                          </p:val>
                                        </p:tav>
                                      </p:tavLst>
                                    </p:anim>
                                    <p:anim calcmode="lin" valueType="num">
                                      <p:cBhvr>
                                        <p:cTn id="138" dur="500" fill="hold"/>
                                        <p:tgtEl>
                                          <p:spTgt spid="124"/>
                                        </p:tgtEl>
                                        <p:attrNameLst>
                                          <p:attrName>ppt_h</p:attrName>
                                        </p:attrNameLst>
                                      </p:cBhvr>
                                      <p:tavLst>
                                        <p:tav tm="0">
                                          <p:val>
                                            <p:fltVal val="0"/>
                                          </p:val>
                                        </p:tav>
                                        <p:tav tm="100000">
                                          <p:val>
                                            <p:strVal val="#ppt_h"/>
                                          </p:val>
                                        </p:tav>
                                      </p:tavLst>
                                    </p:anim>
                                    <p:animEffect transition="in" filter="fade">
                                      <p:cBhvr>
                                        <p:cTn id="139" dur="500"/>
                                        <p:tgtEl>
                                          <p:spTgt spid="124"/>
                                        </p:tgtEl>
                                      </p:cBhvr>
                                    </p:animEffect>
                                  </p:childTnLst>
                                </p:cTn>
                              </p:par>
                              <p:par>
                                <p:cTn id="140" presetID="53" presetClass="entr" presetSubtype="16" fill="hold" grpId="0" nodeType="withEffect">
                                  <p:stCondLst>
                                    <p:cond delay="1500"/>
                                  </p:stCondLst>
                                  <p:childTnLst>
                                    <p:set>
                                      <p:cBhvr>
                                        <p:cTn id="141" dur="1" fill="hold">
                                          <p:stCondLst>
                                            <p:cond delay="0"/>
                                          </p:stCondLst>
                                        </p:cTn>
                                        <p:tgtEl>
                                          <p:spTgt spid="129"/>
                                        </p:tgtEl>
                                        <p:attrNameLst>
                                          <p:attrName>style.visibility</p:attrName>
                                        </p:attrNameLst>
                                      </p:cBhvr>
                                      <p:to>
                                        <p:strVal val="visible"/>
                                      </p:to>
                                    </p:set>
                                    <p:anim calcmode="lin" valueType="num">
                                      <p:cBhvr>
                                        <p:cTn id="142" dur="500" fill="hold"/>
                                        <p:tgtEl>
                                          <p:spTgt spid="129"/>
                                        </p:tgtEl>
                                        <p:attrNameLst>
                                          <p:attrName>ppt_w</p:attrName>
                                        </p:attrNameLst>
                                      </p:cBhvr>
                                      <p:tavLst>
                                        <p:tav tm="0">
                                          <p:val>
                                            <p:fltVal val="0"/>
                                          </p:val>
                                        </p:tav>
                                        <p:tav tm="100000">
                                          <p:val>
                                            <p:strVal val="#ppt_w"/>
                                          </p:val>
                                        </p:tav>
                                      </p:tavLst>
                                    </p:anim>
                                    <p:anim calcmode="lin" valueType="num">
                                      <p:cBhvr>
                                        <p:cTn id="143" dur="500" fill="hold"/>
                                        <p:tgtEl>
                                          <p:spTgt spid="129"/>
                                        </p:tgtEl>
                                        <p:attrNameLst>
                                          <p:attrName>ppt_h</p:attrName>
                                        </p:attrNameLst>
                                      </p:cBhvr>
                                      <p:tavLst>
                                        <p:tav tm="0">
                                          <p:val>
                                            <p:fltVal val="0"/>
                                          </p:val>
                                        </p:tav>
                                        <p:tav tm="100000">
                                          <p:val>
                                            <p:strVal val="#ppt_h"/>
                                          </p:val>
                                        </p:tav>
                                      </p:tavLst>
                                    </p:anim>
                                    <p:animEffect transition="in" filter="fade">
                                      <p:cBhvr>
                                        <p:cTn id="144" dur="500"/>
                                        <p:tgtEl>
                                          <p:spTgt spid="129"/>
                                        </p:tgtEl>
                                      </p:cBhvr>
                                    </p:animEffect>
                                  </p:childTnLst>
                                </p:cTn>
                              </p:par>
                              <p:par>
                                <p:cTn id="145" presetID="53" presetClass="entr" presetSubtype="16" fill="hold" nodeType="withEffect">
                                  <p:stCondLst>
                                    <p:cond delay="1500"/>
                                  </p:stCondLst>
                                  <p:childTnLst>
                                    <p:set>
                                      <p:cBhvr>
                                        <p:cTn id="146" dur="1" fill="hold">
                                          <p:stCondLst>
                                            <p:cond delay="0"/>
                                          </p:stCondLst>
                                        </p:cTn>
                                        <p:tgtEl>
                                          <p:spTgt spid="130"/>
                                        </p:tgtEl>
                                        <p:attrNameLst>
                                          <p:attrName>style.visibility</p:attrName>
                                        </p:attrNameLst>
                                      </p:cBhvr>
                                      <p:to>
                                        <p:strVal val="visible"/>
                                      </p:to>
                                    </p:set>
                                    <p:anim calcmode="lin" valueType="num">
                                      <p:cBhvr>
                                        <p:cTn id="147" dur="500" fill="hold"/>
                                        <p:tgtEl>
                                          <p:spTgt spid="130"/>
                                        </p:tgtEl>
                                        <p:attrNameLst>
                                          <p:attrName>ppt_w</p:attrName>
                                        </p:attrNameLst>
                                      </p:cBhvr>
                                      <p:tavLst>
                                        <p:tav tm="0">
                                          <p:val>
                                            <p:fltVal val="0"/>
                                          </p:val>
                                        </p:tav>
                                        <p:tav tm="100000">
                                          <p:val>
                                            <p:strVal val="#ppt_w"/>
                                          </p:val>
                                        </p:tav>
                                      </p:tavLst>
                                    </p:anim>
                                    <p:anim calcmode="lin" valueType="num">
                                      <p:cBhvr>
                                        <p:cTn id="148" dur="500" fill="hold"/>
                                        <p:tgtEl>
                                          <p:spTgt spid="130"/>
                                        </p:tgtEl>
                                        <p:attrNameLst>
                                          <p:attrName>ppt_h</p:attrName>
                                        </p:attrNameLst>
                                      </p:cBhvr>
                                      <p:tavLst>
                                        <p:tav tm="0">
                                          <p:val>
                                            <p:fltVal val="0"/>
                                          </p:val>
                                        </p:tav>
                                        <p:tav tm="100000">
                                          <p:val>
                                            <p:strVal val="#ppt_h"/>
                                          </p:val>
                                        </p:tav>
                                      </p:tavLst>
                                    </p:anim>
                                    <p:animEffect transition="in" filter="fade">
                                      <p:cBhvr>
                                        <p:cTn id="149" dur="500"/>
                                        <p:tgtEl>
                                          <p:spTgt spid="130"/>
                                        </p:tgtEl>
                                      </p:cBhvr>
                                    </p:animEffect>
                                  </p:childTnLst>
                                </p:cTn>
                              </p:par>
                              <p:par>
                                <p:cTn id="150" presetID="53" presetClass="entr" presetSubtype="16" fill="hold" grpId="0" nodeType="withEffect">
                                  <p:stCondLst>
                                    <p:cond delay="1500"/>
                                  </p:stCondLst>
                                  <p:childTnLst>
                                    <p:set>
                                      <p:cBhvr>
                                        <p:cTn id="151" dur="1" fill="hold">
                                          <p:stCondLst>
                                            <p:cond delay="0"/>
                                          </p:stCondLst>
                                        </p:cTn>
                                        <p:tgtEl>
                                          <p:spTgt spid="131"/>
                                        </p:tgtEl>
                                        <p:attrNameLst>
                                          <p:attrName>style.visibility</p:attrName>
                                        </p:attrNameLst>
                                      </p:cBhvr>
                                      <p:to>
                                        <p:strVal val="visible"/>
                                      </p:to>
                                    </p:set>
                                    <p:anim calcmode="lin" valueType="num">
                                      <p:cBhvr>
                                        <p:cTn id="152" dur="500" fill="hold"/>
                                        <p:tgtEl>
                                          <p:spTgt spid="131"/>
                                        </p:tgtEl>
                                        <p:attrNameLst>
                                          <p:attrName>ppt_w</p:attrName>
                                        </p:attrNameLst>
                                      </p:cBhvr>
                                      <p:tavLst>
                                        <p:tav tm="0">
                                          <p:val>
                                            <p:fltVal val="0"/>
                                          </p:val>
                                        </p:tav>
                                        <p:tav tm="100000">
                                          <p:val>
                                            <p:strVal val="#ppt_w"/>
                                          </p:val>
                                        </p:tav>
                                      </p:tavLst>
                                    </p:anim>
                                    <p:anim calcmode="lin" valueType="num">
                                      <p:cBhvr>
                                        <p:cTn id="153" dur="500" fill="hold"/>
                                        <p:tgtEl>
                                          <p:spTgt spid="131"/>
                                        </p:tgtEl>
                                        <p:attrNameLst>
                                          <p:attrName>ppt_h</p:attrName>
                                        </p:attrNameLst>
                                      </p:cBhvr>
                                      <p:tavLst>
                                        <p:tav tm="0">
                                          <p:val>
                                            <p:fltVal val="0"/>
                                          </p:val>
                                        </p:tav>
                                        <p:tav tm="100000">
                                          <p:val>
                                            <p:strVal val="#ppt_h"/>
                                          </p:val>
                                        </p:tav>
                                      </p:tavLst>
                                    </p:anim>
                                    <p:animEffect transition="in" filter="fade">
                                      <p:cBhvr>
                                        <p:cTn id="154" dur="500"/>
                                        <p:tgtEl>
                                          <p:spTgt spid="131"/>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132"/>
                                        </p:tgtEl>
                                        <p:attrNameLst>
                                          <p:attrName>style.visibility</p:attrName>
                                        </p:attrNameLst>
                                      </p:cBhvr>
                                      <p:to>
                                        <p:strVal val="visible"/>
                                      </p:to>
                                    </p:set>
                                    <p:anim calcmode="lin" valueType="num">
                                      <p:cBhvr>
                                        <p:cTn id="157" dur="500" fill="hold"/>
                                        <p:tgtEl>
                                          <p:spTgt spid="132"/>
                                        </p:tgtEl>
                                        <p:attrNameLst>
                                          <p:attrName>ppt_w</p:attrName>
                                        </p:attrNameLst>
                                      </p:cBhvr>
                                      <p:tavLst>
                                        <p:tav tm="0">
                                          <p:val>
                                            <p:fltVal val="0"/>
                                          </p:val>
                                        </p:tav>
                                        <p:tav tm="100000">
                                          <p:val>
                                            <p:strVal val="#ppt_w"/>
                                          </p:val>
                                        </p:tav>
                                      </p:tavLst>
                                    </p:anim>
                                    <p:anim calcmode="lin" valueType="num">
                                      <p:cBhvr>
                                        <p:cTn id="158" dur="500" fill="hold"/>
                                        <p:tgtEl>
                                          <p:spTgt spid="132"/>
                                        </p:tgtEl>
                                        <p:attrNameLst>
                                          <p:attrName>ppt_h</p:attrName>
                                        </p:attrNameLst>
                                      </p:cBhvr>
                                      <p:tavLst>
                                        <p:tav tm="0">
                                          <p:val>
                                            <p:fltVal val="0"/>
                                          </p:val>
                                        </p:tav>
                                        <p:tav tm="100000">
                                          <p:val>
                                            <p:strVal val="#ppt_h"/>
                                          </p:val>
                                        </p:tav>
                                      </p:tavLst>
                                    </p:anim>
                                    <p:animEffect transition="in" filter="fade">
                                      <p:cBhvr>
                                        <p:cTn id="159" dur="500"/>
                                        <p:tgtEl>
                                          <p:spTgt spid="132"/>
                                        </p:tgtEl>
                                      </p:cBhvr>
                                    </p:animEffect>
                                  </p:childTnLst>
                                </p:cTn>
                              </p:par>
                              <p:par>
                                <p:cTn id="160" presetID="53" presetClass="entr" presetSubtype="16" fill="hold" grpId="0" nodeType="withEffect">
                                  <p:stCondLst>
                                    <p:cond delay="1500"/>
                                  </p:stCondLst>
                                  <p:childTnLst>
                                    <p:set>
                                      <p:cBhvr>
                                        <p:cTn id="161" dur="1" fill="hold">
                                          <p:stCondLst>
                                            <p:cond delay="0"/>
                                          </p:stCondLst>
                                        </p:cTn>
                                        <p:tgtEl>
                                          <p:spTgt spid="133"/>
                                        </p:tgtEl>
                                        <p:attrNameLst>
                                          <p:attrName>style.visibility</p:attrName>
                                        </p:attrNameLst>
                                      </p:cBhvr>
                                      <p:to>
                                        <p:strVal val="visible"/>
                                      </p:to>
                                    </p:set>
                                    <p:anim calcmode="lin" valueType="num">
                                      <p:cBhvr>
                                        <p:cTn id="162" dur="500" fill="hold"/>
                                        <p:tgtEl>
                                          <p:spTgt spid="133"/>
                                        </p:tgtEl>
                                        <p:attrNameLst>
                                          <p:attrName>ppt_w</p:attrName>
                                        </p:attrNameLst>
                                      </p:cBhvr>
                                      <p:tavLst>
                                        <p:tav tm="0">
                                          <p:val>
                                            <p:fltVal val="0"/>
                                          </p:val>
                                        </p:tav>
                                        <p:tav tm="100000">
                                          <p:val>
                                            <p:strVal val="#ppt_w"/>
                                          </p:val>
                                        </p:tav>
                                      </p:tavLst>
                                    </p:anim>
                                    <p:anim calcmode="lin" valueType="num">
                                      <p:cBhvr>
                                        <p:cTn id="163" dur="500" fill="hold"/>
                                        <p:tgtEl>
                                          <p:spTgt spid="133"/>
                                        </p:tgtEl>
                                        <p:attrNameLst>
                                          <p:attrName>ppt_h</p:attrName>
                                        </p:attrNameLst>
                                      </p:cBhvr>
                                      <p:tavLst>
                                        <p:tav tm="0">
                                          <p:val>
                                            <p:fltVal val="0"/>
                                          </p:val>
                                        </p:tav>
                                        <p:tav tm="100000">
                                          <p:val>
                                            <p:strVal val="#ppt_h"/>
                                          </p:val>
                                        </p:tav>
                                      </p:tavLst>
                                    </p:anim>
                                    <p:animEffect transition="in" filter="fade">
                                      <p:cBhvr>
                                        <p:cTn id="164" dur="500"/>
                                        <p:tgtEl>
                                          <p:spTgt spid="133"/>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134"/>
                                        </p:tgtEl>
                                        <p:attrNameLst>
                                          <p:attrName>style.visibility</p:attrName>
                                        </p:attrNameLst>
                                      </p:cBhvr>
                                      <p:to>
                                        <p:strVal val="visible"/>
                                      </p:to>
                                    </p:set>
                                    <p:anim calcmode="lin" valueType="num">
                                      <p:cBhvr>
                                        <p:cTn id="167" dur="500" fill="hold"/>
                                        <p:tgtEl>
                                          <p:spTgt spid="134"/>
                                        </p:tgtEl>
                                        <p:attrNameLst>
                                          <p:attrName>ppt_w</p:attrName>
                                        </p:attrNameLst>
                                      </p:cBhvr>
                                      <p:tavLst>
                                        <p:tav tm="0">
                                          <p:val>
                                            <p:fltVal val="0"/>
                                          </p:val>
                                        </p:tav>
                                        <p:tav tm="100000">
                                          <p:val>
                                            <p:strVal val="#ppt_w"/>
                                          </p:val>
                                        </p:tav>
                                      </p:tavLst>
                                    </p:anim>
                                    <p:anim calcmode="lin" valueType="num">
                                      <p:cBhvr>
                                        <p:cTn id="168" dur="500" fill="hold"/>
                                        <p:tgtEl>
                                          <p:spTgt spid="134"/>
                                        </p:tgtEl>
                                        <p:attrNameLst>
                                          <p:attrName>ppt_h</p:attrName>
                                        </p:attrNameLst>
                                      </p:cBhvr>
                                      <p:tavLst>
                                        <p:tav tm="0">
                                          <p:val>
                                            <p:fltVal val="0"/>
                                          </p:val>
                                        </p:tav>
                                        <p:tav tm="100000">
                                          <p:val>
                                            <p:strVal val="#ppt_h"/>
                                          </p:val>
                                        </p:tav>
                                      </p:tavLst>
                                    </p:anim>
                                    <p:animEffect transition="in" filter="fade">
                                      <p:cBhvr>
                                        <p:cTn id="169" dur="500"/>
                                        <p:tgtEl>
                                          <p:spTgt spid="134"/>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135"/>
                                        </p:tgtEl>
                                        <p:attrNameLst>
                                          <p:attrName>style.visibility</p:attrName>
                                        </p:attrNameLst>
                                      </p:cBhvr>
                                      <p:to>
                                        <p:strVal val="visible"/>
                                      </p:to>
                                    </p:set>
                                    <p:anim calcmode="lin" valueType="num">
                                      <p:cBhvr>
                                        <p:cTn id="172" dur="500" fill="hold"/>
                                        <p:tgtEl>
                                          <p:spTgt spid="135"/>
                                        </p:tgtEl>
                                        <p:attrNameLst>
                                          <p:attrName>ppt_w</p:attrName>
                                        </p:attrNameLst>
                                      </p:cBhvr>
                                      <p:tavLst>
                                        <p:tav tm="0">
                                          <p:val>
                                            <p:fltVal val="0"/>
                                          </p:val>
                                        </p:tav>
                                        <p:tav tm="100000">
                                          <p:val>
                                            <p:strVal val="#ppt_w"/>
                                          </p:val>
                                        </p:tav>
                                      </p:tavLst>
                                    </p:anim>
                                    <p:anim calcmode="lin" valueType="num">
                                      <p:cBhvr>
                                        <p:cTn id="173" dur="500" fill="hold"/>
                                        <p:tgtEl>
                                          <p:spTgt spid="135"/>
                                        </p:tgtEl>
                                        <p:attrNameLst>
                                          <p:attrName>ppt_h</p:attrName>
                                        </p:attrNameLst>
                                      </p:cBhvr>
                                      <p:tavLst>
                                        <p:tav tm="0">
                                          <p:val>
                                            <p:fltVal val="0"/>
                                          </p:val>
                                        </p:tav>
                                        <p:tav tm="100000">
                                          <p:val>
                                            <p:strVal val="#ppt_h"/>
                                          </p:val>
                                        </p:tav>
                                      </p:tavLst>
                                    </p:anim>
                                    <p:animEffect transition="in" filter="fade">
                                      <p:cBhvr>
                                        <p:cTn id="174" dur="500"/>
                                        <p:tgtEl>
                                          <p:spTgt spid="135"/>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136"/>
                                        </p:tgtEl>
                                        <p:attrNameLst>
                                          <p:attrName>style.visibility</p:attrName>
                                        </p:attrNameLst>
                                      </p:cBhvr>
                                      <p:to>
                                        <p:strVal val="visible"/>
                                      </p:to>
                                    </p:set>
                                    <p:anim calcmode="lin" valueType="num">
                                      <p:cBhvr>
                                        <p:cTn id="177" dur="500" fill="hold"/>
                                        <p:tgtEl>
                                          <p:spTgt spid="136"/>
                                        </p:tgtEl>
                                        <p:attrNameLst>
                                          <p:attrName>ppt_w</p:attrName>
                                        </p:attrNameLst>
                                      </p:cBhvr>
                                      <p:tavLst>
                                        <p:tav tm="0">
                                          <p:val>
                                            <p:fltVal val="0"/>
                                          </p:val>
                                        </p:tav>
                                        <p:tav tm="100000">
                                          <p:val>
                                            <p:strVal val="#ppt_w"/>
                                          </p:val>
                                        </p:tav>
                                      </p:tavLst>
                                    </p:anim>
                                    <p:anim calcmode="lin" valueType="num">
                                      <p:cBhvr>
                                        <p:cTn id="178" dur="500" fill="hold"/>
                                        <p:tgtEl>
                                          <p:spTgt spid="136"/>
                                        </p:tgtEl>
                                        <p:attrNameLst>
                                          <p:attrName>ppt_h</p:attrName>
                                        </p:attrNameLst>
                                      </p:cBhvr>
                                      <p:tavLst>
                                        <p:tav tm="0">
                                          <p:val>
                                            <p:fltVal val="0"/>
                                          </p:val>
                                        </p:tav>
                                        <p:tav tm="100000">
                                          <p:val>
                                            <p:strVal val="#ppt_h"/>
                                          </p:val>
                                        </p:tav>
                                      </p:tavLst>
                                    </p:anim>
                                    <p:animEffect transition="in" filter="fade">
                                      <p:cBhvr>
                                        <p:cTn id="179" dur="500"/>
                                        <p:tgtEl>
                                          <p:spTgt spid="136"/>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137"/>
                                        </p:tgtEl>
                                        <p:attrNameLst>
                                          <p:attrName>style.visibility</p:attrName>
                                        </p:attrNameLst>
                                      </p:cBhvr>
                                      <p:to>
                                        <p:strVal val="visible"/>
                                      </p:to>
                                    </p:set>
                                    <p:anim calcmode="lin" valueType="num">
                                      <p:cBhvr>
                                        <p:cTn id="182" dur="500" fill="hold"/>
                                        <p:tgtEl>
                                          <p:spTgt spid="137"/>
                                        </p:tgtEl>
                                        <p:attrNameLst>
                                          <p:attrName>ppt_w</p:attrName>
                                        </p:attrNameLst>
                                      </p:cBhvr>
                                      <p:tavLst>
                                        <p:tav tm="0">
                                          <p:val>
                                            <p:fltVal val="0"/>
                                          </p:val>
                                        </p:tav>
                                        <p:tav tm="100000">
                                          <p:val>
                                            <p:strVal val="#ppt_w"/>
                                          </p:val>
                                        </p:tav>
                                      </p:tavLst>
                                    </p:anim>
                                    <p:anim calcmode="lin" valueType="num">
                                      <p:cBhvr>
                                        <p:cTn id="183" dur="500" fill="hold"/>
                                        <p:tgtEl>
                                          <p:spTgt spid="137"/>
                                        </p:tgtEl>
                                        <p:attrNameLst>
                                          <p:attrName>ppt_h</p:attrName>
                                        </p:attrNameLst>
                                      </p:cBhvr>
                                      <p:tavLst>
                                        <p:tav tm="0">
                                          <p:val>
                                            <p:fltVal val="0"/>
                                          </p:val>
                                        </p:tav>
                                        <p:tav tm="100000">
                                          <p:val>
                                            <p:strVal val="#ppt_h"/>
                                          </p:val>
                                        </p:tav>
                                      </p:tavLst>
                                    </p:anim>
                                    <p:animEffect transition="in" filter="fade">
                                      <p:cBhvr>
                                        <p:cTn id="184" dur="500"/>
                                        <p:tgtEl>
                                          <p:spTgt spid="137"/>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138"/>
                                        </p:tgtEl>
                                        <p:attrNameLst>
                                          <p:attrName>style.visibility</p:attrName>
                                        </p:attrNameLst>
                                      </p:cBhvr>
                                      <p:to>
                                        <p:strVal val="visible"/>
                                      </p:to>
                                    </p:set>
                                    <p:anim calcmode="lin" valueType="num">
                                      <p:cBhvr>
                                        <p:cTn id="187" dur="500" fill="hold"/>
                                        <p:tgtEl>
                                          <p:spTgt spid="138"/>
                                        </p:tgtEl>
                                        <p:attrNameLst>
                                          <p:attrName>ppt_w</p:attrName>
                                        </p:attrNameLst>
                                      </p:cBhvr>
                                      <p:tavLst>
                                        <p:tav tm="0">
                                          <p:val>
                                            <p:fltVal val="0"/>
                                          </p:val>
                                        </p:tav>
                                        <p:tav tm="100000">
                                          <p:val>
                                            <p:strVal val="#ppt_w"/>
                                          </p:val>
                                        </p:tav>
                                      </p:tavLst>
                                    </p:anim>
                                    <p:anim calcmode="lin" valueType="num">
                                      <p:cBhvr>
                                        <p:cTn id="188" dur="500" fill="hold"/>
                                        <p:tgtEl>
                                          <p:spTgt spid="138"/>
                                        </p:tgtEl>
                                        <p:attrNameLst>
                                          <p:attrName>ppt_h</p:attrName>
                                        </p:attrNameLst>
                                      </p:cBhvr>
                                      <p:tavLst>
                                        <p:tav tm="0">
                                          <p:val>
                                            <p:fltVal val="0"/>
                                          </p:val>
                                        </p:tav>
                                        <p:tav tm="100000">
                                          <p:val>
                                            <p:strVal val="#ppt_h"/>
                                          </p:val>
                                        </p:tav>
                                      </p:tavLst>
                                    </p:anim>
                                    <p:animEffect transition="in" filter="fade">
                                      <p:cBhvr>
                                        <p:cTn id="189" dur="500"/>
                                        <p:tgtEl>
                                          <p:spTgt spid="138"/>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139"/>
                                        </p:tgtEl>
                                        <p:attrNameLst>
                                          <p:attrName>style.visibility</p:attrName>
                                        </p:attrNameLst>
                                      </p:cBhvr>
                                      <p:to>
                                        <p:strVal val="visible"/>
                                      </p:to>
                                    </p:set>
                                    <p:anim calcmode="lin" valueType="num">
                                      <p:cBhvr>
                                        <p:cTn id="192" dur="500" fill="hold"/>
                                        <p:tgtEl>
                                          <p:spTgt spid="139"/>
                                        </p:tgtEl>
                                        <p:attrNameLst>
                                          <p:attrName>ppt_w</p:attrName>
                                        </p:attrNameLst>
                                      </p:cBhvr>
                                      <p:tavLst>
                                        <p:tav tm="0">
                                          <p:val>
                                            <p:fltVal val="0"/>
                                          </p:val>
                                        </p:tav>
                                        <p:tav tm="100000">
                                          <p:val>
                                            <p:strVal val="#ppt_w"/>
                                          </p:val>
                                        </p:tav>
                                      </p:tavLst>
                                    </p:anim>
                                    <p:anim calcmode="lin" valueType="num">
                                      <p:cBhvr>
                                        <p:cTn id="193" dur="500" fill="hold"/>
                                        <p:tgtEl>
                                          <p:spTgt spid="139"/>
                                        </p:tgtEl>
                                        <p:attrNameLst>
                                          <p:attrName>ppt_h</p:attrName>
                                        </p:attrNameLst>
                                      </p:cBhvr>
                                      <p:tavLst>
                                        <p:tav tm="0">
                                          <p:val>
                                            <p:fltVal val="0"/>
                                          </p:val>
                                        </p:tav>
                                        <p:tav tm="100000">
                                          <p:val>
                                            <p:strVal val="#ppt_h"/>
                                          </p:val>
                                        </p:tav>
                                      </p:tavLst>
                                    </p:anim>
                                    <p:animEffect transition="in" filter="fade">
                                      <p:cBhvr>
                                        <p:cTn id="194" dur="500"/>
                                        <p:tgtEl>
                                          <p:spTgt spid="139"/>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140"/>
                                        </p:tgtEl>
                                        <p:attrNameLst>
                                          <p:attrName>style.visibility</p:attrName>
                                        </p:attrNameLst>
                                      </p:cBhvr>
                                      <p:to>
                                        <p:strVal val="visible"/>
                                      </p:to>
                                    </p:set>
                                    <p:anim calcmode="lin" valueType="num">
                                      <p:cBhvr>
                                        <p:cTn id="197" dur="500" fill="hold"/>
                                        <p:tgtEl>
                                          <p:spTgt spid="140"/>
                                        </p:tgtEl>
                                        <p:attrNameLst>
                                          <p:attrName>ppt_w</p:attrName>
                                        </p:attrNameLst>
                                      </p:cBhvr>
                                      <p:tavLst>
                                        <p:tav tm="0">
                                          <p:val>
                                            <p:fltVal val="0"/>
                                          </p:val>
                                        </p:tav>
                                        <p:tav tm="100000">
                                          <p:val>
                                            <p:strVal val="#ppt_w"/>
                                          </p:val>
                                        </p:tav>
                                      </p:tavLst>
                                    </p:anim>
                                    <p:anim calcmode="lin" valueType="num">
                                      <p:cBhvr>
                                        <p:cTn id="198" dur="500" fill="hold"/>
                                        <p:tgtEl>
                                          <p:spTgt spid="140"/>
                                        </p:tgtEl>
                                        <p:attrNameLst>
                                          <p:attrName>ppt_h</p:attrName>
                                        </p:attrNameLst>
                                      </p:cBhvr>
                                      <p:tavLst>
                                        <p:tav tm="0">
                                          <p:val>
                                            <p:fltVal val="0"/>
                                          </p:val>
                                        </p:tav>
                                        <p:tav tm="100000">
                                          <p:val>
                                            <p:strVal val="#ppt_h"/>
                                          </p:val>
                                        </p:tav>
                                      </p:tavLst>
                                    </p:anim>
                                    <p:animEffect transition="in" filter="fade">
                                      <p:cBhvr>
                                        <p:cTn id="199" dur="500"/>
                                        <p:tgtEl>
                                          <p:spTgt spid="140"/>
                                        </p:tgtEl>
                                      </p:cBhvr>
                                    </p:animEffect>
                                  </p:childTnLst>
                                </p:cTn>
                              </p:par>
                              <p:par>
                                <p:cTn id="200" presetID="53" presetClass="entr" presetSubtype="16" fill="hold" nodeType="withEffect">
                                  <p:stCondLst>
                                    <p:cond delay="2000"/>
                                  </p:stCondLst>
                                  <p:childTnLst>
                                    <p:set>
                                      <p:cBhvr>
                                        <p:cTn id="201" dur="1" fill="hold">
                                          <p:stCondLst>
                                            <p:cond delay="0"/>
                                          </p:stCondLst>
                                        </p:cTn>
                                        <p:tgtEl>
                                          <p:spTgt spid="141"/>
                                        </p:tgtEl>
                                        <p:attrNameLst>
                                          <p:attrName>style.visibility</p:attrName>
                                        </p:attrNameLst>
                                      </p:cBhvr>
                                      <p:to>
                                        <p:strVal val="visible"/>
                                      </p:to>
                                    </p:set>
                                    <p:anim calcmode="lin" valueType="num">
                                      <p:cBhvr>
                                        <p:cTn id="202" dur="500" fill="hold"/>
                                        <p:tgtEl>
                                          <p:spTgt spid="141"/>
                                        </p:tgtEl>
                                        <p:attrNameLst>
                                          <p:attrName>ppt_w</p:attrName>
                                        </p:attrNameLst>
                                      </p:cBhvr>
                                      <p:tavLst>
                                        <p:tav tm="0">
                                          <p:val>
                                            <p:fltVal val="0"/>
                                          </p:val>
                                        </p:tav>
                                        <p:tav tm="100000">
                                          <p:val>
                                            <p:strVal val="#ppt_w"/>
                                          </p:val>
                                        </p:tav>
                                      </p:tavLst>
                                    </p:anim>
                                    <p:anim calcmode="lin" valueType="num">
                                      <p:cBhvr>
                                        <p:cTn id="203" dur="500" fill="hold"/>
                                        <p:tgtEl>
                                          <p:spTgt spid="141"/>
                                        </p:tgtEl>
                                        <p:attrNameLst>
                                          <p:attrName>ppt_h</p:attrName>
                                        </p:attrNameLst>
                                      </p:cBhvr>
                                      <p:tavLst>
                                        <p:tav tm="0">
                                          <p:val>
                                            <p:fltVal val="0"/>
                                          </p:val>
                                        </p:tav>
                                        <p:tav tm="100000">
                                          <p:val>
                                            <p:strVal val="#ppt_h"/>
                                          </p:val>
                                        </p:tav>
                                      </p:tavLst>
                                    </p:anim>
                                    <p:animEffect transition="in" filter="fade">
                                      <p:cBhvr>
                                        <p:cTn id="204" dur="500"/>
                                        <p:tgtEl>
                                          <p:spTgt spid="141"/>
                                        </p:tgtEl>
                                      </p:cBhvr>
                                    </p:animEffect>
                                  </p:childTnLst>
                                </p:cTn>
                              </p:par>
                              <p:par>
                                <p:cTn id="205" presetID="53" presetClass="entr" presetSubtype="16" fill="hold" grpId="0" nodeType="withEffect">
                                  <p:stCondLst>
                                    <p:cond delay="2000"/>
                                  </p:stCondLst>
                                  <p:childTnLst>
                                    <p:set>
                                      <p:cBhvr>
                                        <p:cTn id="206" dur="1" fill="hold">
                                          <p:stCondLst>
                                            <p:cond delay="0"/>
                                          </p:stCondLst>
                                        </p:cTn>
                                        <p:tgtEl>
                                          <p:spTgt spid="146"/>
                                        </p:tgtEl>
                                        <p:attrNameLst>
                                          <p:attrName>style.visibility</p:attrName>
                                        </p:attrNameLst>
                                      </p:cBhvr>
                                      <p:to>
                                        <p:strVal val="visible"/>
                                      </p:to>
                                    </p:set>
                                    <p:anim calcmode="lin" valueType="num">
                                      <p:cBhvr>
                                        <p:cTn id="207" dur="500" fill="hold"/>
                                        <p:tgtEl>
                                          <p:spTgt spid="146"/>
                                        </p:tgtEl>
                                        <p:attrNameLst>
                                          <p:attrName>ppt_w</p:attrName>
                                        </p:attrNameLst>
                                      </p:cBhvr>
                                      <p:tavLst>
                                        <p:tav tm="0">
                                          <p:val>
                                            <p:fltVal val="0"/>
                                          </p:val>
                                        </p:tav>
                                        <p:tav tm="100000">
                                          <p:val>
                                            <p:strVal val="#ppt_w"/>
                                          </p:val>
                                        </p:tav>
                                      </p:tavLst>
                                    </p:anim>
                                    <p:anim calcmode="lin" valueType="num">
                                      <p:cBhvr>
                                        <p:cTn id="208" dur="500" fill="hold"/>
                                        <p:tgtEl>
                                          <p:spTgt spid="146"/>
                                        </p:tgtEl>
                                        <p:attrNameLst>
                                          <p:attrName>ppt_h</p:attrName>
                                        </p:attrNameLst>
                                      </p:cBhvr>
                                      <p:tavLst>
                                        <p:tav tm="0">
                                          <p:val>
                                            <p:fltVal val="0"/>
                                          </p:val>
                                        </p:tav>
                                        <p:tav tm="100000">
                                          <p:val>
                                            <p:strVal val="#ppt_h"/>
                                          </p:val>
                                        </p:tav>
                                      </p:tavLst>
                                    </p:anim>
                                    <p:animEffect transition="in" filter="fade">
                                      <p:cBhvr>
                                        <p:cTn id="209" dur="500"/>
                                        <p:tgtEl>
                                          <p:spTgt spid="146"/>
                                        </p:tgtEl>
                                      </p:cBhvr>
                                    </p:animEffect>
                                  </p:childTnLst>
                                </p:cTn>
                              </p:par>
                              <p:par>
                                <p:cTn id="210" presetID="53" presetClass="entr" presetSubtype="16" fill="hold" nodeType="withEffect">
                                  <p:stCondLst>
                                    <p:cond delay="2000"/>
                                  </p:stCondLst>
                                  <p:childTnLst>
                                    <p:set>
                                      <p:cBhvr>
                                        <p:cTn id="211" dur="1" fill="hold">
                                          <p:stCondLst>
                                            <p:cond delay="0"/>
                                          </p:stCondLst>
                                        </p:cTn>
                                        <p:tgtEl>
                                          <p:spTgt spid="147"/>
                                        </p:tgtEl>
                                        <p:attrNameLst>
                                          <p:attrName>style.visibility</p:attrName>
                                        </p:attrNameLst>
                                      </p:cBhvr>
                                      <p:to>
                                        <p:strVal val="visible"/>
                                      </p:to>
                                    </p:set>
                                    <p:anim calcmode="lin" valueType="num">
                                      <p:cBhvr>
                                        <p:cTn id="212" dur="500" fill="hold"/>
                                        <p:tgtEl>
                                          <p:spTgt spid="147"/>
                                        </p:tgtEl>
                                        <p:attrNameLst>
                                          <p:attrName>ppt_w</p:attrName>
                                        </p:attrNameLst>
                                      </p:cBhvr>
                                      <p:tavLst>
                                        <p:tav tm="0">
                                          <p:val>
                                            <p:fltVal val="0"/>
                                          </p:val>
                                        </p:tav>
                                        <p:tav tm="100000">
                                          <p:val>
                                            <p:strVal val="#ppt_w"/>
                                          </p:val>
                                        </p:tav>
                                      </p:tavLst>
                                    </p:anim>
                                    <p:anim calcmode="lin" valueType="num">
                                      <p:cBhvr>
                                        <p:cTn id="213" dur="500" fill="hold"/>
                                        <p:tgtEl>
                                          <p:spTgt spid="147"/>
                                        </p:tgtEl>
                                        <p:attrNameLst>
                                          <p:attrName>ppt_h</p:attrName>
                                        </p:attrNameLst>
                                      </p:cBhvr>
                                      <p:tavLst>
                                        <p:tav tm="0">
                                          <p:val>
                                            <p:fltVal val="0"/>
                                          </p:val>
                                        </p:tav>
                                        <p:tav tm="100000">
                                          <p:val>
                                            <p:strVal val="#ppt_h"/>
                                          </p:val>
                                        </p:tav>
                                      </p:tavLst>
                                    </p:anim>
                                    <p:animEffect transition="in" filter="fade">
                                      <p:cBhvr>
                                        <p:cTn id="214" dur="500"/>
                                        <p:tgtEl>
                                          <p:spTgt spid="147"/>
                                        </p:tgtEl>
                                      </p:cBhvr>
                                    </p:animEffect>
                                  </p:childTnLst>
                                </p:cTn>
                              </p:par>
                              <p:par>
                                <p:cTn id="215" presetID="53" presetClass="entr" presetSubtype="16" fill="hold" grpId="0" nodeType="withEffect">
                                  <p:stCondLst>
                                    <p:cond delay="2000"/>
                                  </p:stCondLst>
                                  <p:childTnLst>
                                    <p:set>
                                      <p:cBhvr>
                                        <p:cTn id="216" dur="1" fill="hold">
                                          <p:stCondLst>
                                            <p:cond delay="0"/>
                                          </p:stCondLst>
                                        </p:cTn>
                                        <p:tgtEl>
                                          <p:spTgt spid="148"/>
                                        </p:tgtEl>
                                        <p:attrNameLst>
                                          <p:attrName>style.visibility</p:attrName>
                                        </p:attrNameLst>
                                      </p:cBhvr>
                                      <p:to>
                                        <p:strVal val="visible"/>
                                      </p:to>
                                    </p:set>
                                    <p:anim calcmode="lin" valueType="num">
                                      <p:cBhvr>
                                        <p:cTn id="217" dur="500" fill="hold"/>
                                        <p:tgtEl>
                                          <p:spTgt spid="148"/>
                                        </p:tgtEl>
                                        <p:attrNameLst>
                                          <p:attrName>ppt_w</p:attrName>
                                        </p:attrNameLst>
                                      </p:cBhvr>
                                      <p:tavLst>
                                        <p:tav tm="0">
                                          <p:val>
                                            <p:fltVal val="0"/>
                                          </p:val>
                                        </p:tav>
                                        <p:tav tm="100000">
                                          <p:val>
                                            <p:strVal val="#ppt_w"/>
                                          </p:val>
                                        </p:tav>
                                      </p:tavLst>
                                    </p:anim>
                                    <p:anim calcmode="lin" valueType="num">
                                      <p:cBhvr>
                                        <p:cTn id="218" dur="500" fill="hold"/>
                                        <p:tgtEl>
                                          <p:spTgt spid="148"/>
                                        </p:tgtEl>
                                        <p:attrNameLst>
                                          <p:attrName>ppt_h</p:attrName>
                                        </p:attrNameLst>
                                      </p:cBhvr>
                                      <p:tavLst>
                                        <p:tav tm="0">
                                          <p:val>
                                            <p:fltVal val="0"/>
                                          </p:val>
                                        </p:tav>
                                        <p:tav tm="100000">
                                          <p:val>
                                            <p:strVal val="#ppt_h"/>
                                          </p:val>
                                        </p:tav>
                                      </p:tavLst>
                                    </p:anim>
                                    <p:animEffect transition="in" filter="fade">
                                      <p:cBhvr>
                                        <p:cTn id="219" dur="500"/>
                                        <p:tgtEl>
                                          <p:spTgt spid="148"/>
                                        </p:tgtEl>
                                      </p:cBhvr>
                                    </p:animEffect>
                                  </p:childTnLst>
                                </p:cTn>
                              </p:par>
                              <p:par>
                                <p:cTn id="220" presetID="53" presetClass="entr" presetSubtype="16" fill="hold" nodeType="withEffect">
                                  <p:stCondLst>
                                    <p:cond delay="2000"/>
                                  </p:stCondLst>
                                  <p:childTnLst>
                                    <p:set>
                                      <p:cBhvr>
                                        <p:cTn id="221" dur="1" fill="hold">
                                          <p:stCondLst>
                                            <p:cond delay="0"/>
                                          </p:stCondLst>
                                        </p:cTn>
                                        <p:tgtEl>
                                          <p:spTgt spid="149"/>
                                        </p:tgtEl>
                                        <p:attrNameLst>
                                          <p:attrName>style.visibility</p:attrName>
                                        </p:attrNameLst>
                                      </p:cBhvr>
                                      <p:to>
                                        <p:strVal val="visible"/>
                                      </p:to>
                                    </p:set>
                                    <p:anim calcmode="lin" valueType="num">
                                      <p:cBhvr>
                                        <p:cTn id="222" dur="500" fill="hold"/>
                                        <p:tgtEl>
                                          <p:spTgt spid="149"/>
                                        </p:tgtEl>
                                        <p:attrNameLst>
                                          <p:attrName>ppt_w</p:attrName>
                                        </p:attrNameLst>
                                      </p:cBhvr>
                                      <p:tavLst>
                                        <p:tav tm="0">
                                          <p:val>
                                            <p:fltVal val="0"/>
                                          </p:val>
                                        </p:tav>
                                        <p:tav tm="100000">
                                          <p:val>
                                            <p:strVal val="#ppt_w"/>
                                          </p:val>
                                        </p:tav>
                                      </p:tavLst>
                                    </p:anim>
                                    <p:anim calcmode="lin" valueType="num">
                                      <p:cBhvr>
                                        <p:cTn id="223" dur="500" fill="hold"/>
                                        <p:tgtEl>
                                          <p:spTgt spid="149"/>
                                        </p:tgtEl>
                                        <p:attrNameLst>
                                          <p:attrName>ppt_h</p:attrName>
                                        </p:attrNameLst>
                                      </p:cBhvr>
                                      <p:tavLst>
                                        <p:tav tm="0">
                                          <p:val>
                                            <p:fltVal val="0"/>
                                          </p:val>
                                        </p:tav>
                                        <p:tav tm="100000">
                                          <p:val>
                                            <p:strVal val="#ppt_h"/>
                                          </p:val>
                                        </p:tav>
                                      </p:tavLst>
                                    </p:anim>
                                    <p:animEffect transition="in" filter="fade">
                                      <p:cBhvr>
                                        <p:cTn id="224" dur="500"/>
                                        <p:tgtEl>
                                          <p:spTgt spid="149"/>
                                        </p:tgtEl>
                                      </p:cBhvr>
                                    </p:animEffect>
                                  </p:childTnLst>
                                </p:cTn>
                              </p:par>
                              <p:par>
                                <p:cTn id="225" presetID="53" presetClass="entr" presetSubtype="16" fill="hold" grpId="0" nodeType="withEffect">
                                  <p:stCondLst>
                                    <p:cond delay="2000"/>
                                  </p:stCondLst>
                                  <p:childTnLst>
                                    <p:set>
                                      <p:cBhvr>
                                        <p:cTn id="226" dur="1" fill="hold">
                                          <p:stCondLst>
                                            <p:cond delay="0"/>
                                          </p:stCondLst>
                                        </p:cTn>
                                        <p:tgtEl>
                                          <p:spTgt spid="150"/>
                                        </p:tgtEl>
                                        <p:attrNameLst>
                                          <p:attrName>style.visibility</p:attrName>
                                        </p:attrNameLst>
                                      </p:cBhvr>
                                      <p:to>
                                        <p:strVal val="visible"/>
                                      </p:to>
                                    </p:set>
                                    <p:anim calcmode="lin" valueType="num">
                                      <p:cBhvr>
                                        <p:cTn id="227" dur="500" fill="hold"/>
                                        <p:tgtEl>
                                          <p:spTgt spid="150"/>
                                        </p:tgtEl>
                                        <p:attrNameLst>
                                          <p:attrName>ppt_w</p:attrName>
                                        </p:attrNameLst>
                                      </p:cBhvr>
                                      <p:tavLst>
                                        <p:tav tm="0">
                                          <p:val>
                                            <p:fltVal val="0"/>
                                          </p:val>
                                        </p:tav>
                                        <p:tav tm="100000">
                                          <p:val>
                                            <p:strVal val="#ppt_w"/>
                                          </p:val>
                                        </p:tav>
                                      </p:tavLst>
                                    </p:anim>
                                    <p:anim calcmode="lin" valueType="num">
                                      <p:cBhvr>
                                        <p:cTn id="228" dur="500" fill="hold"/>
                                        <p:tgtEl>
                                          <p:spTgt spid="150"/>
                                        </p:tgtEl>
                                        <p:attrNameLst>
                                          <p:attrName>ppt_h</p:attrName>
                                        </p:attrNameLst>
                                      </p:cBhvr>
                                      <p:tavLst>
                                        <p:tav tm="0">
                                          <p:val>
                                            <p:fltVal val="0"/>
                                          </p:val>
                                        </p:tav>
                                        <p:tav tm="100000">
                                          <p:val>
                                            <p:strVal val="#ppt_h"/>
                                          </p:val>
                                        </p:tav>
                                      </p:tavLst>
                                    </p:anim>
                                    <p:animEffect transition="in" filter="fade">
                                      <p:cBhvr>
                                        <p:cTn id="229" dur="500"/>
                                        <p:tgtEl>
                                          <p:spTgt spid="150"/>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151"/>
                                        </p:tgtEl>
                                        <p:attrNameLst>
                                          <p:attrName>style.visibility</p:attrName>
                                        </p:attrNameLst>
                                      </p:cBhvr>
                                      <p:to>
                                        <p:strVal val="visible"/>
                                      </p:to>
                                    </p:set>
                                    <p:anim calcmode="lin" valueType="num">
                                      <p:cBhvr>
                                        <p:cTn id="232" dur="500" fill="hold"/>
                                        <p:tgtEl>
                                          <p:spTgt spid="151"/>
                                        </p:tgtEl>
                                        <p:attrNameLst>
                                          <p:attrName>ppt_w</p:attrName>
                                        </p:attrNameLst>
                                      </p:cBhvr>
                                      <p:tavLst>
                                        <p:tav tm="0">
                                          <p:val>
                                            <p:fltVal val="0"/>
                                          </p:val>
                                        </p:tav>
                                        <p:tav tm="100000">
                                          <p:val>
                                            <p:strVal val="#ppt_w"/>
                                          </p:val>
                                        </p:tav>
                                      </p:tavLst>
                                    </p:anim>
                                    <p:anim calcmode="lin" valueType="num">
                                      <p:cBhvr>
                                        <p:cTn id="233" dur="500" fill="hold"/>
                                        <p:tgtEl>
                                          <p:spTgt spid="151"/>
                                        </p:tgtEl>
                                        <p:attrNameLst>
                                          <p:attrName>ppt_h</p:attrName>
                                        </p:attrNameLst>
                                      </p:cBhvr>
                                      <p:tavLst>
                                        <p:tav tm="0">
                                          <p:val>
                                            <p:fltVal val="0"/>
                                          </p:val>
                                        </p:tav>
                                        <p:tav tm="100000">
                                          <p:val>
                                            <p:strVal val="#ppt_h"/>
                                          </p:val>
                                        </p:tav>
                                      </p:tavLst>
                                    </p:anim>
                                    <p:animEffect transition="in" filter="fade">
                                      <p:cBhvr>
                                        <p:cTn id="234" dur="500"/>
                                        <p:tgtEl>
                                          <p:spTgt spid="151"/>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152"/>
                                        </p:tgtEl>
                                        <p:attrNameLst>
                                          <p:attrName>style.visibility</p:attrName>
                                        </p:attrNameLst>
                                      </p:cBhvr>
                                      <p:to>
                                        <p:strVal val="visible"/>
                                      </p:to>
                                    </p:set>
                                    <p:anim calcmode="lin" valueType="num">
                                      <p:cBhvr>
                                        <p:cTn id="237" dur="500" fill="hold"/>
                                        <p:tgtEl>
                                          <p:spTgt spid="152"/>
                                        </p:tgtEl>
                                        <p:attrNameLst>
                                          <p:attrName>ppt_w</p:attrName>
                                        </p:attrNameLst>
                                      </p:cBhvr>
                                      <p:tavLst>
                                        <p:tav tm="0">
                                          <p:val>
                                            <p:fltVal val="0"/>
                                          </p:val>
                                        </p:tav>
                                        <p:tav tm="100000">
                                          <p:val>
                                            <p:strVal val="#ppt_w"/>
                                          </p:val>
                                        </p:tav>
                                      </p:tavLst>
                                    </p:anim>
                                    <p:anim calcmode="lin" valueType="num">
                                      <p:cBhvr>
                                        <p:cTn id="238" dur="500" fill="hold"/>
                                        <p:tgtEl>
                                          <p:spTgt spid="152"/>
                                        </p:tgtEl>
                                        <p:attrNameLst>
                                          <p:attrName>ppt_h</p:attrName>
                                        </p:attrNameLst>
                                      </p:cBhvr>
                                      <p:tavLst>
                                        <p:tav tm="0">
                                          <p:val>
                                            <p:fltVal val="0"/>
                                          </p:val>
                                        </p:tav>
                                        <p:tav tm="100000">
                                          <p:val>
                                            <p:strVal val="#ppt_h"/>
                                          </p:val>
                                        </p:tav>
                                      </p:tavLst>
                                    </p:anim>
                                    <p:animEffect transition="in" filter="fade">
                                      <p:cBhvr>
                                        <p:cTn id="239" dur="500"/>
                                        <p:tgtEl>
                                          <p:spTgt spid="152"/>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153"/>
                                        </p:tgtEl>
                                        <p:attrNameLst>
                                          <p:attrName>style.visibility</p:attrName>
                                        </p:attrNameLst>
                                      </p:cBhvr>
                                      <p:to>
                                        <p:strVal val="visible"/>
                                      </p:to>
                                    </p:set>
                                    <p:anim calcmode="lin" valueType="num">
                                      <p:cBhvr>
                                        <p:cTn id="242" dur="500" fill="hold"/>
                                        <p:tgtEl>
                                          <p:spTgt spid="153"/>
                                        </p:tgtEl>
                                        <p:attrNameLst>
                                          <p:attrName>ppt_w</p:attrName>
                                        </p:attrNameLst>
                                      </p:cBhvr>
                                      <p:tavLst>
                                        <p:tav tm="0">
                                          <p:val>
                                            <p:fltVal val="0"/>
                                          </p:val>
                                        </p:tav>
                                        <p:tav tm="100000">
                                          <p:val>
                                            <p:strVal val="#ppt_w"/>
                                          </p:val>
                                        </p:tav>
                                      </p:tavLst>
                                    </p:anim>
                                    <p:anim calcmode="lin" valueType="num">
                                      <p:cBhvr>
                                        <p:cTn id="243" dur="500" fill="hold"/>
                                        <p:tgtEl>
                                          <p:spTgt spid="153"/>
                                        </p:tgtEl>
                                        <p:attrNameLst>
                                          <p:attrName>ppt_h</p:attrName>
                                        </p:attrNameLst>
                                      </p:cBhvr>
                                      <p:tavLst>
                                        <p:tav tm="0">
                                          <p:val>
                                            <p:fltVal val="0"/>
                                          </p:val>
                                        </p:tav>
                                        <p:tav tm="100000">
                                          <p:val>
                                            <p:strVal val="#ppt_h"/>
                                          </p:val>
                                        </p:tav>
                                      </p:tavLst>
                                    </p:anim>
                                    <p:animEffect transition="in" filter="fade">
                                      <p:cBhvr>
                                        <p:cTn id="244" dur="500"/>
                                        <p:tgtEl>
                                          <p:spTgt spid="153"/>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154"/>
                                        </p:tgtEl>
                                        <p:attrNameLst>
                                          <p:attrName>style.visibility</p:attrName>
                                        </p:attrNameLst>
                                      </p:cBhvr>
                                      <p:to>
                                        <p:strVal val="visible"/>
                                      </p:to>
                                    </p:set>
                                    <p:anim calcmode="lin" valueType="num">
                                      <p:cBhvr>
                                        <p:cTn id="247" dur="500" fill="hold"/>
                                        <p:tgtEl>
                                          <p:spTgt spid="154"/>
                                        </p:tgtEl>
                                        <p:attrNameLst>
                                          <p:attrName>ppt_w</p:attrName>
                                        </p:attrNameLst>
                                      </p:cBhvr>
                                      <p:tavLst>
                                        <p:tav tm="0">
                                          <p:val>
                                            <p:fltVal val="0"/>
                                          </p:val>
                                        </p:tav>
                                        <p:tav tm="100000">
                                          <p:val>
                                            <p:strVal val="#ppt_w"/>
                                          </p:val>
                                        </p:tav>
                                      </p:tavLst>
                                    </p:anim>
                                    <p:anim calcmode="lin" valueType="num">
                                      <p:cBhvr>
                                        <p:cTn id="248" dur="500" fill="hold"/>
                                        <p:tgtEl>
                                          <p:spTgt spid="154"/>
                                        </p:tgtEl>
                                        <p:attrNameLst>
                                          <p:attrName>ppt_h</p:attrName>
                                        </p:attrNameLst>
                                      </p:cBhvr>
                                      <p:tavLst>
                                        <p:tav tm="0">
                                          <p:val>
                                            <p:fltVal val="0"/>
                                          </p:val>
                                        </p:tav>
                                        <p:tav tm="100000">
                                          <p:val>
                                            <p:strVal val="#ppt_h"/>
                                          </p:val>
                                        </p:tav>
                                      </p:tavLst>
                                    </p:anim>
                                    <p:animEffect transition="in" filter="fade">
                                      <p:cBhvr>
                                        <p:cTn id="249" dur="500"/>
                                        <p:tgtEl>
                                          <p:spTgt spid="154"/>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155"/>
                                        </p:tgtEl>
                                        <p:attrNameLst>
                                          <p:attrName>style.visibility</p:attrName>
                                        </p:attrNameLst>
                                      </p:cBhvr>
                                      <p:to>
                                        <p:strVal val="visible"/>
                                      </p:to>
                                    </p:set>
                                    <p:anim calcmode="lin" valueType="num">
                                      <p:cBhvr>
                                        <p:cTn id="252" dur="500" fill="hold"/>
                                        <p:tgtEl>
                                          <p:spTgt spid="155"/>
                                        </p:tgtEl>
                                        <p:attrNameLst>
                                          <p:attrName>ppt_w</p:attrName>
                                        </p:attrNameLst>
                                      </p:cBhvr>
                                      <p:tavLst>
                                        <p:tav tm="0">
                                          <p:val>
                                            <p:fltVal val="0"/>
                                          </p:val>
                                        </p:tav>
                                        <p:tav tm="100000">
                                          <p:val>
                                            <p:strVal val="#ppt_w"/>
                                          </p:val>
                                        </p:tav>
                                      </p:tavLst>
                                    </p:anim>
                                    <p:anim calcmode="lin" valueType="num">
                                      <p:cBhvr>
                                        <p:cTn id="253" dur="500" fill="hold"/>
                                        <p:tgtEl>
                                          <p:spTgt spid="155"/>
                                        </p:tgtEl>
                                        <p:attrNameLst>
                                          <p:attrName>ppt_h</p:attrName>
                                        </p:attrNameLst>
                                      </p:cBhvr>
                                      <p:tavLst>
                                        <p:tav tm="0">
                                          <p:val>
                                            <p:fltVal val="0"/>
                                          </p:val>
                                        </p:tav>
                                        <p:tav tm="100000">
                                          <p:val>
                                            <p:strVal val="#ppt_h"/>
                                          </p:val>
                                        </p:tav>
                                      </p:tavLst>
                                    </p:anim>
                                    <p:animEffect transition="in" filter="fade">
                                      <p:cBhvr>
                                        <p:cTn id="254" dur="500"/>
                                        <p:tgtEl>
                                          <p:spTgt spid="155"/>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156"/>
                                        </p:tgtEl>
                                        <p:attrNameLst>
                                          <p:attrName>style.visibility</p:attrName>
                                        </p:attrNameLst>
                                      </p:cBhvr>
                                      <p:to>
                                        <p:strVal val="visible"/>
                                      </p:to>
                                    </p:set>
                                    <p:anim calcmode="lin" valueType="num">
                                      <p:cBhvr>
                                        <p:cTn id="257" dur="500" fill="hold"/>
                                        <p:tgtEl>
                                          <p:spTgt spid="156"/>
                                        </p:tgtEl>
                                        <p:attrNameLst>
                                          <p:attrName>ppt_w</p:attrName>
                                        </p:attrNameLst>
                                      </p:cBhvr>
                                      <p:tavLst>
                                        <p:tav tm="0">
                                          <p:val>
                                            <p:fltVal val="0"/>
                                          </p:val>
                                        </p:tav>
                                        <p:tav tm="100000">
                                          <p:val>
                                            <p:strVal val="#ppt_w"/>
                                          </p:val>
                                        </p:tav>
                                      </p:tavLst>
                                    </p:anim>
                                    <p:anim calcmode="lin" valueType="num">
                                      <p:cBhvr>
                                        <p:cTn id="258" dur="500" fill="hold"/>
                                        <p:tgtEl>
                                          <p:spTgt spid="156"/>
                                        </p:tgtEl>
                                        <p:attrNameLst>
                                          <p:attrName>ppt_h</p:attrName>
                                        </p:attrNameLst>
                                      </p:cBhvr>
                                      <p:tavLst>
                                        <p:tav tm="0">
                                          <p:val>
                                            <p:fltVal val="0"/>
                                          </p:val>
                                        </p:tav>
                                        <p:tav tm="100000">
                                          <p:val>
                                            <p:strVal val="#ppt_h"/>
                                          </p:val>
                                        </p:tav>
                                      </p:tavLst>
                                    </p:anim>
                                    <p:animEffect transition="in" filter="fade">
                                      <p:cBhvr>
                                        <p:cTn id="259" dur="500"/>
                                        <p:tgtEl>
                                          <p:spTgt spid="156"/>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157"/>
                                        </p:tgtEl>
                                        <p:attrNameLst>
                                          <p:attrName>style.visibility</p:attrName>
                                        </p:attrNameLst>
                                      </p:cBhvr>
                                      <p:to>
                                        <p:strVal val="visible"/>
                                      </p:to>
                                    </p:set>
                                    <p:anim calcmode="lin" valueType="num">
                                      <p:cBhvr>
                                        <p:cTn id="262" dur="500" fill="hold"/>
                                        <p:tgtEl>
                                          <p:spTgt spid="157"/>
                                        </p:tgtEl>
                                        <p:attrNameLst>
                                          <p:attrName>ppt_w</p:attrName>
                                        </p:attrNameLst>
                                      </p:cBhvr>
                                      <p:tavLst>
                                        <p:tav tm="0">
                                          <p:val>
                                            <p:fltVal val="0"/>
                                          </p:val>
                                        </p:tav>
                                        <p:tav tm="100000">
                                          <p:val>
                                            <p:strVal val="#ppt_w"/>
                                          </p:val>
                                        </p:tav>
                                      </p:tavLst>
                                    </p:anim>
                                    <p:anim calcmode="lin" valueType="num">
                                      <p:cBhvr>
                                        <p:cTn id="263" dur="500" fill="hold"/>
                                        <p:tgtEl>
                                          <p:spTgt spid="157"/>
                                        </p:tgtEl>
                                        <p:attrNameLst>
                                          <p:attrName>ppt_h</p:attrName>
                                        </p:attrNameLst>
                                      </p:cBhvr>
                                      <p:tavLst>
                                        <p:tav tm="0">
                                          <p:val>
                                            <p:fltVal val="0"/>
                                          </p:val>
                                        </p:tav>
                                        <p:tav tm="100000">
                                          <p:val>
                                            <p:strVal val="#ppt_h"/>
                                          </p:val>
                                        </p:tav>
                                      </p:tavLst>
                                    </p:anim>
                                    <p:animEffect transition="in" filter="fade">
                                      <p:cBhvr>
                                        <p:cTn id="26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7" grpId="0"/>
      <p:bldP spid="99" grpId="0"/>
      <p:bldP spid="100" grpId="0"/>
      <p:bldP spid="101" grpId="0"/>
      <p:bldP spid="102" grpId="0"/>
      <p:bldP spid="103" grpId="0"/>
      <p:bldP spid="104" grpId="0"/>
      <p:bldP spid="105" grpId="0"/>
      <p:bldP spid="106" grpId="0"/>
      <p:bldP spid="112" grpId="0" animBg="1"/>
      <p:bldP spid="114" grpId="0"/>
      <p:bldP spid="116" grpId="0"/>
      <p:bldP spid="117" grpId="0"/>
      <p:bldP spid="118" grpId="0"/>
      <p:bldP spid="119" grpId="0"/>
      <p:bldP spid="120" grpId="0"/>
      <p:bldP spid="121" grpId="0"/>
      <p:bldP spid="122" grpId="0"/>
      <p:bldP spid="123" grpId="0"/>
      <p:bldP spid="129" grpId="0" animBg="1"/>
      <p:bldP spid="131" grpId="0"/>
      <p:bldP spid="133" grpId="0"/>
      <p:bldP spid="134" grpId="0"/>
      <p:bldP spid="135" grpId="0"/>
      <p:bldP spid="136" grpId="0"/>
      <p:bldP spid="137" grpId="0"/>
      <p:bldP spid="138" grpId="0"/>
      <p:bldP spid="139" grpId="0"/>
      <p:bldP spid="140" grpId="0"/>
      <p:bldP spid="146" grpId="0" animBg="1"/>
      <p:bldP spid="148" grpId="0"/>
      <p:bldP spid="150" grpId="0"/>
      <p:bldP spid="151" grpId="0"/>
      <p:bldP spid="152" grpId="0"/>
      <p:bldP spid="153" grpId="0"/>
      <p:bldP spid="154" grpId="0"/>
      <p:bldP spid="155" grpId="0"/>
      <p:bldP spid="156" grpId="0"/>
      <p:bldP spid="1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179291" y="1693073"/>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圆角矩形 56"/>
          <p:cNvSpPr/>
          <p:nvPr/>
        </p:nvSpPr>
        <p:spPr>
          <a:xfrm>
            <a:off x="-287273" y="198043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标题 4"/>
          <p:cNvSpPr txBox="1">
            <a:spLocks/>
          </p:cNvSpPr>
          <p:nvPr/>
        </p:nvSpPr>
        <p:spPr>
          <a:xfrm>
            <a:off x="36678" y="1708991"/>
            <a:ext cx="917862"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9" name="标题 4"/>
          <p:cNvSpPr txBox="1">
            <a:spLocks/>
          </p:cNvSpPr>
          <p:nvPr/>
        </p:nvSpPr>
        <p:spPr>
          <a:xfrm>
            <a:off x="36678" y="198043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圆角矩形 59"/>
          <p:cNvSpPr/>
          <p:nvPr/>
        </p:nvSpPr>
        <p:spPr>
          <a:xfrm>
            <a:off x="-287274" y="221327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标题 4"/>
          <p:cNvSpPr txBox="1">
            <a:spLocks/>
          </p:cNvSpPr>
          <p:nvPr/>
        </p:nvSpPr>
        <p:spPr>
          <a:xfrm>
            <a:off x="36678" y="221327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2" name="圆角矩形 61"/>
          <p:cNvSpPr/>
          <p:nvPr/>
        </p:nvSpPr>
        <p:spPr>
          <a:xfrm>
            <a:off x="-287274" y="244510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标题 4"/>
          <p:cNvSpPr txBox="1">
            <a:spLocks/>
          </p:cNvSpPr>
          <p:nvPr/>
        </p:nvSpPr>
        <p:spPr>
          <a:xfrm>
            <a:off x="36678" y="244510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287274" y="267465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36678" y="267465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grpSp>
        <p:nvGrpSpPr>
          <p:cNvPr id="66" name="组合 65"/>
          <p:cNvGrpSpPr/>
          <p:nvPr/>
        </p:nvGrpSpPr>
        <p:grpSpPr>
          <a:xfrm>
            <a:off x="2388833" y="2035260"/>
            <a:ext cx="532511" cy="578507"/>
            <a:chOff x="3185939" y="1739094"/>
            <a:chExt cx="710200" cy="771543"/>
          </a:xfrm>
        </p:grpSpPr>
        <p:sp>
          <p:nvSpPr>
            <p:cNvPr id="67" name="任意多边形 6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ysClr val="windowText" lastClr="000000">
                    <a:lumMod val="65000"/>
                    <a:lumOff val="35000"/>
                  </a:sysClr>
                </a:solidFill>
                <a:effectLst/>
                <a:uLnTx/>
                <a:uFillTx/>
                <a:latin typeface="DIN-BoldItalic" pitchFamily="50" charset="0"/>
                <a:ea typeface="宋体"/>
                <a:cs typeface="+mn-cs"/>
              </a:endParaRPr>
            </a:p>
          </p:txBody>
        </p:sp>
        <p:sp>
          <p:nvSpPr>
            <p:cNvPr id="68" name="椭圆 67"/>
            <p:cNvSpPr/>
            <p:nvPr/>
          </p:nvSpPr>
          <p:spPr>
            <a:xfrm>
              <a:off x="3343511" y="1739094"/>
              <a:ext cx="552628" cy="552628"/>
            </a:xfrm>
            <a:prstGeom prst="ellipse">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9" name="组合 68"/>
            <p:cNvGrpSpPr/>
            <p:nvPr/>
          </p:nvGrpSpPr>
          <p:grpSpPr>
            <a:xfrm>
              <a:off x="3495077" y="1855520"/>
              <a:ext cx="277225" cy="313328"/>
              <a:chOff x="5753100" y="3041650"/>
              <a:chExt cx="682626" cy="771526"/>
            </a:xfrm>
            <a:solidFill>
              <a:srgbClr val="DF53DF"/>
            </a:solidFill>
          </p:grpSpPr>
          <p:sp>
            <p:nvSpPr>
              <p:cNvPr id="70" name="Oval 202"/>
              <p:cNvSpPr>
                <a:spLocks noChangeArrowheads="1"/>
              </p:cNvSpPr>
              <p:nvPr/>
            </p:nvSpPr>
            <p:spPr bwMode="auto">
              <a:xfrm>
                <a:off x="5908674" y="3041650"/>
                <a:ext cx="119062" cy="147638"/>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1"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2"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3"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4" name="Rectangle 206"/>
              <p:cNvSpPr>
                <a:spLocks noChangeArrowheads="1"/>
              </p:cNvSpPr>
              <p:nvPr/>
            </p:nvSpPr>
            <p:spPr bwMode="auto">
              <a:xfrm>
                <a:off x="608488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5" name="Rectangle 207"/>
              <p:cNvSpPr>
                <a:spLocks noChangeArrowheads="1"/>
              </p:cNvSpPr>
              <p:nvPr/>
            </p:nvSpPr>
            <p:spPr bwMode="auto">
              <a:xfrm>
                <a:off x="6191250"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6" name="Rectangle 208"/>
              <p:cNvSpPr>
                <a:spLocks noChangeArrowheads="1"/>
              </p:cNvSpPr>
              <p:nvPr/>
            </p:nvSpPr>
            <p:spPr bwMode="auto">
              <a:xfrm>
                <a:off x="629443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7" name="Rectangle 209"/>
              <p:cNvSpPr>
                <a:spLocks noChangeArrowheads="1"/>
              </p:cNvSpPr>
              <p:nvPr/>
            </p:nvSpPr>
            <p:spPr bwMode="auto">
              <a:xfrm>
                <a:off x="608488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8" name="Rectangle 210"/>
              <p:cNvSpPr>
                <a:spLocks noChangeArrowheads="1"/>
              </p:cNvSpPr>
              <p:nvPr/>
            </p:nvSpPr>
            <p:spPr bwMode="auto">
              <a:xfrm>
                <a:off x="6191250"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9" name="Rectangle 211"/>
              <p:cNvSpPr>
                <a:spLocks noChangeArrowheads="1"/>
              </p:cNvSpPr>
              <p:nvPr/>
            </p:nvSpPr>
            <p:spPr bwMode="auto">
              <a:xfrm>
                <a:off x="629443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0" name="Rectangle 212"/>
              <p:cNvSpPr>
                <a:spLocks noChangeArrowheads="1"/>
              </p:cNvSpPr>
              <p:nvPr/>
            </p:nvSpPr>
            <p:spPr bwMode="auto">
              <a:xfrm>
                <a:off x="608488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1" name="Rectangle 213"/>
              <p:cNvSpPr>
                <a:spLocks noChangeArrowheads="1"/>
              </p:cNvSpPr>
              <p:nvPr/>
            </p:nvSpPr>
            <p:spPr bwMode="auto">
              <a:xfrm>
                <a:off x="6191250"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2" name="Rectangle 214"/>
              <p:cNvSpPr>
                <a:spLocks noChangeArrowheads="1"/>
              </p:cNvSpPr>
              <p:nvPr/>
            </p:nvSpPr>
            <p:spPr bwMode="auto">
              <a:xfrm>
                <a:off x="629443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grpSp>
      </p:grpSp>
      <p:sp>
        <p:nvSpPr>
          <p:cNvPr id="87" name="Oval 21"/>
          <p:cNvSpPr/>
          <p:nvPr/>
        </p:nvSpPr>
        <p:spPr>
          <a:xfrm>
            <a:off x="1254922" y="2376592"/>
            <a:ext cx="1449083" cy="1449083"/>
          </a:xfrm>
          <a:prstGeom prst="ellipse">
            <a:avLst/>
          </a:prstGeom>
          <a:solidFill>
            <a:srgbClr val="C00000"/>
          </a:solidFill>
          <a:ln w="25400" cap="flat" cmpd="sng" algn="ctr">
            <a:no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88" name="椭圆 87"/>
          <p:cNvSpPr/>
          <p:nvPr/>
        </p:nvSpPr>
        <p:spPr>
          <a:xfrm>
            <a:off x="1373569" y="2494829"/>
            <a:ext cx="1211788" cy="1212612"/>
          </a:xfrm>
          <a:prstGeom prst="ellipse">
            <a:avLst/>
          </a:prstGeom>
          <a:blipFill dpi="0" rotWithShape="1">
            <a:blip r:embed="rId2" cstate="screen">
              <a:extLst>
                <a:ext uri="{BEBA8EAE-BF5A-486C-A8C5-ECC9F3942E4B}">
                  <a14:imgProps xmlns:a14="http://schemas.microsoft.com/office/drawing/2010/main">
                    <a14:imgLayer r:embed="rId3">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l="-114835" t="-37928" r="-92564" b="-113612"/>
            </a:stretch>
          </a:blipFill>
          <a:ln w="9525" cap="flat" cmpd="sng" algn="ctr">
            <a:noFill/>
            <a:prstDash val="solid"/>
          </a:ln>
          <a:effectLst/>
        </p:spPr>
      </p:sp>
      <p:sp>
        <p:nvSpPr>
          <p:cNvPr id="89" name="矩形 88"/>
          <p:cNvSpPr/>
          <p:nvPr/>
        </p:nvSpPr>
        <p:spPr>
          <a:xfrm>
            <a:off x="4656890" y="2593044"/>
            <a:ext cx="2830675" cy="242937"/>
          </a:xfrm>
          <a:prstGeom prst="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团队协作</a:t>
            </a:r>
          </a:p>
        </p:txBody>
      </p:sp>
      <p:sp>
        <p:nvSpPr>
          <p:cNvPr id="90" name="矩形 89"/>
          <p:cNvSpPr/>
          <p:nvPr/>
        </p:nvSpPr>
        <p:spPr>
          <a:xfrm>
            <a:off x="4656890" y="2876398"/>
            <a:ext cx="2398739" cy="242937"/>
          </a:xfrm>
          <a:prstGeom prst="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沟通交流</a:t>
            </a:r>
          </a:p>
        </p:txBody>
      </p:sp>
      <p:sp>
        <p:nvSpPr>
          <p:cNvPr id="91" name="矩形 90"/>
          <p:cNvSpPr/>
          <p:nvPr/>
        </p:nvSpPr>
        <p:spPr>
          <a:xfrm>
            <a:off x="4656890" y="3173380"/>
            <a:ext cx="2830675" cy="242937"/>
          </a:xfrm>
          <a:prstGeom prst="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业务知识</a:t>
            </a:r>
          </a:p>
        </p:txBody>
      </p:sp>
      <p:sp>
        <p:nvSpPr>
          <p:cNvPr id="92" name="矩形 91"/>
          <p:cNvSpPr/>
          <p:nvPr/>
        </p:nvSpPr>
        <p:spPr>
          <a:xfrm>
            <a:off x="4656890" y="3470309"/>
            <a:ext cx="2560715" cy="242937"/>
          </a:xfrm>
          <a:prstGeom prst="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情绪管理</a:t>
            </a:r>
          </a:p>
        </p:txBody>
      </p:sp>
      <p:sp>
        <p:nvSpPr>
          <p:cNvPr id="93" name="文本框 5"/>
          <p:cNvSpPr txBox="1"/>
          <p:nvPr/>
        </p:nvSpPr>
        <p:spPr>
          <a:xfrm>
            <a:off x="4656890" y="2276512"/>
            <a:ext cx="917863" cy="3231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技能</a:t>
            </a:r>
            <a:r>
              <a:rPr kumimoji="0" lang="zh-CN" altLang="en-US" sz="1012"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a:t>
            </a:r>
          </a:p>
        </p:txBody>
      </p:sp>
      <p:sp>
        <p:nvSpPr>
          <p:cNvPr id="94" name="文本框 9"/>
          <p:cNvSpPr txBox="1"/>
          <p:nvPr/>
        </p:nvSpPr>
        <p:spPr>
          <a:xfrm>
            <a:off x="7657345" y="2614657"/>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90%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5" name="文本框 40"/>
          <p:cNvSpPr txBox="1"/>
          <p:nvPr/>
        </p:nvSpPr>
        <p:spPr>
          <a:xfrm>
            <a:off x="7653443" y="3191001"/>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90%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6" name="文本框 41"/>
          <p:cNvSpPr txBox="1"/>
          <p:nvPr/>
        </p:nvSpPr>
        <p:spPr>
          <a:xfrm>
            <a:off x="7653443" y="3487930"/>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85%</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7" name="文本框 42"/>
          <p:cNvSpPr txBox="1"/>
          <p:nvPr/>
        </p:nvSpPr>
        <p:spPr>
          <a:xfrm>
            <a:off x="7655546" y="2911640"/>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80%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8" name="文本框 11"/>
          <p:cNvSpPr txBox="1"/>
          <p:nvPr/>
        </p:nvSpPr>
        <p:spPr>
          <a:xfrm>
            <a:off x="5259112" y="3103161"/>
            <a:ext cx="679381" cy="248081"/>
          </a:xfrm>
          <a:prstGeom prst="rect">
            <a:avLst/>
          </a:prstGeom>
          <a:noFill/>
        </p:spPr>
        <p:txBody>
          <a:bodyPr wrap="square" rtlCol="0">
            <a:spAutoFit/>
          </a:bodyPr>
          <a:lstStyle/>
          <a:p>
            <a:endParaRPr lang="zh-CN" altLang="en-US" sz="1012" dirty="0">
              <a:latin typeface="微软雅黑" panose="020B0503020204020204" pitchFamily="34" charset="-122"/>
              <a:ea typeface="微软雅黑" panose="020B0503020204020204" pitchFamily="34" charset="-122"/>
            </a:endParaRPr>
          </a:p>
        </p:txBody>
      </p:sp>
      <p:grpSp>
        <p:nvGrpSpPr>
          <p:cNvPr id="99" name="组合 98"/>
          <p:cNvGrpSpPr/>
          <p:nvPr/>
        </p:nvGrpSpPr>
        <p:grpSpPr>
          <a:xfrm>
            <a:off x="2952242" y="2454079"/>
            <a:ext cx="1578033" cy="1442335"/>
            <a:chOff x="4080015" y="2124888"/>
            <a:chExt cx="2104592" cy="1923614"/>
          </a:xfrm>
        </p:grpSpPr>
        <p:sp>
          <p:nvSpPr>
            <p:cNvPr id="100" name="文本框 10"/>
            <p:cNvSpPr txBox="1"/>
            <p:nvPr/>
          </p:nvSpPr>
          <p:spPr>
            <a:xfrm>
              <a:off x="4080015" y="2124888"/>
              <a:ext cx="1729538" cy="430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人物介绍：</a:t>
              </a:r>
            </a:p>
          </p:txBody>
        </p:sp>
        <p:sp>
          <p:nvSpPr>
            <p:cNvPr id="101" name="Rectangle 1"/>
            <p:cNvSpPr>
              <a:spLocks noChangeArrowheads="1"/>
            </p:cNvSpPr>
            <p:nvPr/>
          </p:nvSpPr>
          <p:spPr bwMode="auto">
            <a:xfrm>
              <a:off x="4138622" y="2493871"/>
              <a:ext cx="2045985" cy="1554631"/>
            </a:xfrm>
            <a:prstGeom prst="rect">
              <a:avLst/>
            </a:prstGeom>
            <a:noFill/>
            <a:ln>
              <a:noFill/>
            </a:ln>
            <a:effectLst/>
          </p:spPr>
          <p:txBody>
            <a:bodyPr vert="horz" wrap="square" lIns="0" tIns="0" rIns="0" bIns="57117" numCol="1" anchor="ctr" anchorCtr="0" compatLnSpc="1">
              <a:prstTxWarp prst="textNoShape">
                <a:avLst/>
              </a:prstTxWarp>
              <a:spAutoFit/>
            </a:bodyPr>
            <a:lstStyle/>
            <a:p>
              <a:pPr marL="0" marR="0" lvl="0" indent="0" defTabSz="914400" eaLnBrk="0" fontAlgn="base" latinLnBrk="0" hangingPunct="0">
                <a:lnSpc>
                  <a:spcPct val="15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麻省理工大学建筑系硕士，后又获得哈佛大学建筑系博士学位。参加过国内外重大工作。</a:t>
              </a:r>
            </a:p>
          </p:txBody>
        </p:sp>
      </p:grpSp>
      <p:grpSp>
        <p:nvGrpSpPr>
          <p:cNvPr id="102" name="组合 101"/>
          <p:cNvGrpSpPr/>
          <p:nvPr/>
        </p:nvGrpSpPr>
        <p:grpSpPr>
          <a:xfrm>
            <a:off x="1277302" y="4122252"/>
            <a:ext cx="2053837" cy="674900"/>
            <a:chOff x="1703512" y="4666491"/>
            <a:chExt cx="2739163" cy="900101"/>
          </a:xfrm>
        </p:grpSpPr>
        <p:sp>
          <p:nvSpPr>
            <p:cNvPr id="103" name="文本框 18"/>
            <p:cNvSpPr txBox="1"/>
            <p:nvPr/>
          </p:nvSpPr>
          <p:spPr>
            <a:xfrm>
              <a:off x="1703512" y="4666491"/>
              <a:ext cx="2088232" cy="80025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99"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JSEN</a:t>
              </a:r>
            </a:p>
          </p:txBody>
        </p:sp>
        <p:cxnSp>
          <p:nvCxnSpPr>
            <p:cNvPr id="104" name="直接连接符 103"/>
            <p:cNvCxnSpPr/>
            <p:nvPr/>
          </p:nvCxnSpPr>
          <p:spPr>
            <a:xfrm flipV="1">
              <a:off x="3275469" y="5051211"/>
              <a:ext cx="444027" cy="515381"/>
            </a:xfrm>
            <a:prstGeom prst="line">
              <a:avLst/>
            </a:prstGeom>
            <a:noFill/>
            <a:ln w="9525" cap="flat" cmpd="sng" algn="ctr">
              <a:solidFill>
                <a:srgbClr val="1F497D">
                  <a:lumMod val="50000"/>
                </a:srgbClr>
              </a:solidFill>
              <a:prstDash val="solid"/>
            </a:ln>
            <a:effectLst/>
          </p:spPr>
        </p:cxnSp>
        <p:sp>
          <p:nvSpPr>
            <p:cNvPr id="105" name="矩形 104"/>
            <p:cNvSpPr/>
            <p:nvPr/>
          </p:nvSpPr>
          <p:spPr>
            <a:xfrm>
              <a:off x="3503712" y="5219908"/>
              <a:ext cx="938963" cy="33086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项目经理</a:t>
              </a:r>
            </a:p>
          </p:txBody>
        </p:sp>
      </p:grpSp>
      <p:grpSp>
        <p:nvGrpSpPr>
          <p:cNvPr id="106" name="组合 105"/>
          <p:cNvGrpSpPr/>
          <p:nvPr/>
        </p:nvGrpSpPr>
        <p:grpSpPr>
          <a:xfrm>
            <a:off x="3804039" y="4165467"/>
            <a:ext cx="4493405" cy="631685"/>
            <a:chOff x="5073372" y="4724126"/>
            <a:chExt cx="5992767" cy="842466"/>
          </a:xfrm>
        </p:grpSpPr>
        <p:cxnSp>
          <p:nvCxnSpPr>
            <p:cNvPr id="107" name="直接连接符 106"/>
            <p:cNvCxnSpPr/>
            <p:nvPr/>
          </p:nvCxnSpPr>
          <p:spPr>
            <a:xfrm>
              <a:off x="5073372" y="5566592"/>
              <a:ext cx="5056663" cy="0"/>
            </a:xfrm>
            <a:prstGeom prst="line">
              <a:avLst/>
            </a:prstGeom>
            <a:noFill/>
            <a:ln w="9525" cap="flat" cmpd="sng" algn="ctr">
              <a:solidFill>
                <a:sysClr val="window" lastClr="FFFFFF">
                  <a:lumMod val="65000"/>
                </a:sysClr>
              </a:solidFill>
              <a:prstDash val="solid"/>
            </a:ln>
            <a:effectLst/>
          </p:spPr>
        </p:cxnSp>
        <p:sp>
          <p:nvSpPr>
            <p:cNvPr id="108" name="文本框 49"/>
            <p:cNvSpPr txBox="1"/>
            <p:nvPr/>
          </p:nvSpPr>
          <p:spPr>
            <a:xfrm>
              <a:off x="8509855" y="4724126"/>
              <a:ext cx="2556284" cy="6157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工作岗位说明及日常工作内容阐述。</a:t>
              </a:r>
            </a:p>
          </p:txBody>
        </p:sp>
        <p:pic>
          <p:nvPicPr>
            <p:cNvPr id="109" name="图片 108"/>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val="0"/>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87"/>
                                        </p:tgtEl>
                                        <p:attrNameLst>
                                          <p:attrName>style.visibility</p:attrName>
                                        </p:attrNameLst>
                                      </p:cBhvr>
                                      <p:to>
                                        <p:strVal val="visible"/>
                                      </p:to>
                                    </p:set>
                                    <p:anim calcmode="lin" valueType="num">
                                      <p:cBhvr>
                                        <p:cTn id="12" dur="500" fill="hold"/>
                                        <p:tgtEl>
                                          <p:spTgt spid="87"/>
                                        </p:tgtEl>
                                        <p:attrNameLst>
                                          <p:attrName>ppt_w</p:attrName>
                                        </p:attrNameLst>
                                      </p:cBhvr>
                                      <p:tavLst>
                                        <p:tav tm="0">
                                          <p:val>
                                            <p:fltVal val="0"/>
                                          </p:val>
                                        </p:tav>
                                        <p:tav tm="100000">
                                          <p:val>
                                            <p:strVal val="#ppt_w"/>
                                          </p:val>
                                        </p:tav>
                                      </p:tavLst>
                                    </p:anim>
                                    <p:anim calcmode="lin" valueType="num">
                                      <p:cBhvr>
                                        <p:cTn id="13" dur="500" fill="hold"/>
                                        <p:tgtEl>
                                          <p:spTgt spid="87"/>
                                        </p:tgtEl>
                                        <p:attrNameLst>
                                          <p:attrName>ppt_h</p:attrName>
                                        </p:attrNameLst>
                                      </p:cBhvr>
                                      <p:tavLst>
                                        <p:tav tm="0">
                                          <p:val>
                                            <p:fltVal val="0"/>
                                          </p:val>
                                        </p:tav>
                                        <p:tav tm="100000">
                                          <p:val>
                                            <p:strVal val="#ppt_h"/>
                                          </p:val>
                                        </p:tav>
                                      </p:tavLst>
                                    </p:anim>
                                    <p:animEffect transition="in" filter="fade">
                                      <p:cBhvr>
                                        <p:cTn id="14" dur="500"/>
                                        <p:tgtEl>
                                          <p:spTgt spid="87"/>
                                        </p:tgtEl>
                                      </p:cBhvr>
                                    </p:animEffect>
                                  </p:childTnLst>
                                </p:cTn>
                              </p:par>
                              <p:par>
                                <p:cTn id="15" presetID="53" presetClass="entr" presetSubtype="16" fill="hold" nodeType="withEffect">
                                  <p:stCondLst>
                                    <p:cond delay="50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99"/>
                                        </p:tgtEl>
                                        <p:attrNameLst>
                                          <p:attrName>style.visibility</p:attrName>
                                        </p:attrNameLst>
                                      </p:cBhvr>
                                      <p:to>
                                        <p:strVal val="visible"/>
                                      </p:to>
                                    </p:set>
                                    <p:anim calcmode="lin" valueType="num">
                                      <p:cBhvr>
                                        <p:cTn id="22" dur="500" fill="hold"/>
                                        <p:tgtEl>
                                          <p:spTgt spid="99"/>
                                        </p:tgtEl>
                                        <p:attrNameLst>
                                          <p:attrName>ppt_w</p:attrName>
                                        </p:attrNameLst>
                                      </p:cBhvr>
                                      <p:tavLst>
                                        <p:tav tm="0">
                                          <p:val>
                                            <p:fltVal val="0"/>
                                          </p:val>
                                        </p:tav>
                                        <p:tav tm="100000">
                                          <p:val>
                                            <p:strVal val="#ppt_w"/>
                                          </p:val>
                                        </p:tav>
                                      </p:tavLst>
                                    </p:anim>
                                    <p:anim calcmode="lin" valueType="num">
                                      <p:cBhvr>
                                        <p:cTn id="23" dur="500" fill="hold"/>
                                        <p:tgtEl>
                                          <p:spTgt spid="99"/>
                                        </p:tgtEl>
                                        <p:attrNameLst>
                                          <p:attrName>ppt_h</p:attrName>
                                        </p:attrNameLst>
                                      </p:cBhvr>
                                      <p:tavLst>
                                        <p:tav tm="0">
                                          <p:val>
                                            <p:fltVal val="0"/>
                                          </p:val>
                                        </p:tav>
                                        <p:tav tm="100000">
                                          <p:val>
                                            <p:strVal val="#ppt_h"/>
                                          </p:val>
                                        </p:tav>
                                      </p:tavLst>
                                    </p:anim>
                                    <p:animEffect transition="in" filter="fade">
                                      <p:cBhvr>
                                        <p:cTn id="24" dur="500"/>
                                        <p:tgtEl>
                                          <p:spTgt spid="9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89"/>
                                        </p:tgtEl>
                                        <p:attrNameLst>
                                          <p:attrName>style.visibility</p:attrName>
                                        </p:attrNameLst>
                                      </p:cBhvr>
                                      <p:to>
                                        <p:strVal val="visible"/>
                                      </p:to>
                                    </p:set>
                                    <p:anim calcmode="lin" valueType="num">
                                      <p:cBhvr>
                                        <p:cTn id="27" dur="500" fill="hold"/>
                                        <p:tgtEl>
                                          <p:spTgt spid="89"/>
                                        </p:tgtEl>
                                        <p:attrNameLst>
                                          <p:attrName>ppt_w</p:attrName>
                                        </p:attrNameLst>
                                      </p:cBhvr>
                                      <p:tavLst>
                                        <p:tav tm="0">
                                          <p:val>
                                            <p:fltVal val="0"/>
                                          </p:val>
                                        </p:tav>
                                        <p:tav tm="100000">
                                          <p:val>
                                            <p:strVal val="#ppt_w"/>
                                          </p:val>
                                        </p:tav>
                                      </p:tavLst>
                                    </p:anim>
                                    <p:anim calcmode="lin" valueType="num">
                                      <p:cBhvr>
                                        <p:cTn id="28" dur="500" fill="hold"/>
                                        <p:tgtEl>
                                          <p:spTgt spid="89"/>
                                        </p:tgtEl>
                                        <p:attrNameLst>
                                          <p:attrName>ppt_h</p:attrName>
                                        </p:attrNameLst>
                                      </p:cBhvr>
                                      <p:tavLst>
                                        <p:tav tm="0">
                                          <p:val>
                                            <p:fltVal val="0"/>
                                          </p:val>
                                        </p:tav>
                                        <p:tav tm="100000">
                                          <p:val>
                                            <p:strVal val="#ppt_h"/>
                                          </p:val>
                                        </p:tav>
                                      </p:tavLst>
                                    </p:anim>
                                    <p:animEffect transition="in" filter="fade">
                                      <p:cBhvr>
                                        <p:cTn id="29" dur="500"/>
                                        <p:tgtEl>
                                          <p:spTgt spid="8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90"/>
                                        </p:tgtEl>
                                        <p:attrNameLst>
                                          <p:attrName>style.visibility</p:attrName>
                                        </p:attrNameLst>
                                      </p:cBhvr>
                                      <p:to>
                                        <p:strVal val="visible"/>
                                      </p:to>
                                    </p:set>
                                    <p:anim calcmode="lin" valueType="num">
                                      <p:cBhvr>
                                        <p:cTn id="32" dur="500" fill="hold"/>
                                        <p:tgtEl>
                                          <p:spTgt spid="90"/>
                                        </p:tgtEl>
                                        <p:attrNameLst>
                                          <p:attrName>ppt_w</p:attrName>
                                        </p:attrNameLst>
                                      </p:cBhvr>
                                      <p:tavLst>
                                        <p:tav tm="0">
                                          <p:val>
                                            <p:fltVal val="0"/>
                                          </p:val>
                                        </p:tav>
                                        <p:tav tm="100000">
                                          <p:val>
                                            <p:strVal val="#ppt_w"/>
                                          </p:val>
                                        </p:tav>
                                      </p:tavLst>
                                    </p:anim>
                                    <p:anim calcmode="lin" valueType="num">
                                      <p:cBhvr>
                                        <p:cTn id="33" dur="500" fill="hold"/>
                                        <p:tgtEl>
                                          <p:spTgt spid="90"/>
                                        </p:tgtEl>
                                        <p:attrNameLst>
                                          <p:attrName>ppt_h</p:attrName>
                                        </p:attrNameLst>
                                      </p:cBhvr>
                                      <p:tavLst>
                                        <p:tav tm="0">
                                          <p:val>
                                            <p:fltVal val="0"/>
                                          </p:val>
                                        </p:tav>
                                        <p:tav tm="100000">
                                          <p:val>
                                            <p:strVal val="#ppt_h"/>
                                          </p:val>
                                        </p:tav>
                                      </p:tavLst>
                                    </p:anim>
                                    <p:animEffect transition="in" filter="fade">
                                      <p:cBhvr>
                                        <p:cTn id="34" dur="500"/>
                                        <p:tgtEl>
                                          <p:spTgt spid="9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91"/>
                                        </p:tgtEl>
                                        <p:attrNameLst>
                                          <p:attrName>style.visibility</p:attrName>
                                        </p:attrNameLst>
                                      </p:cBhvr>
                                      <p:to>
                                        <p:strVal val="visible"/>
                                      </p:to>
                                    </p:set>
                                    <p:anim calcmode="lin" valueType="num">
                                      <p:cBhvr>
                                        <p:cTn id="37" dur="500" fill="hold"/>
                                        <p:tgtEl>
                                          <p:spTgt spid="91"/>
                                        </p:tgtEl>
                                        <p:attrNameLst>
                                          <p:attrName>ppt_w</p:attrName>
                                        </p:attrNameLst>
                                      </p:cBhvr>
                                      <p:tavLst>
                                        <p:tav tm="0">
                                          <p:val>
                                            <p:fltVal val="0"/>
                                          </p:val>
                                        </p:tav>
                                        <p:tav tm="100000">
                                          <p:val>
                                            <p:strVal val="#ppt_w"/>
                                          </p:val>
                                        </p:tav>
                                      </p:tavLst>
                                    </p:anim>
                                    <p:anim calcmode="lin" valueType="num">
                                      <p:cBhvr>
                                        <p:cTn id="38" dur="500" fill="hold"/>
                                        <p:tgtEl>
                                          <p:spTgt spid="91"/>
                                        </p:tgtEl>
                                        <p:attrNameLst>
                                          <p:attrName>ppt_h</p:attrName>
                                        </p:attrNameLst>
                                      </p:cBhvr>
                                      <p:tavLst>
                                        <p:tav tm="0">
                                          <p:val>
                                            <p:fltVal val="0"/>
                                          </p:val>
                                        </p:tav>
                                        <p:tav tm="100000">
                                          <p:val>
                                            <p:strVal val="#ppt_h"/>
                                          </p:val>
                                        </p:tav>
                                      </p:tavLst>
                                    </p:anim>
                                    <p:animEffect transition="in" filter="fade">
                                      <p:cBhvr>
                                        <p:cTn id="39" dur="500"/>
                                        <p:tgtEl>
                                          <p:spTgt spid="9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92"/>
                                        </p:tgtEl>
                                        <p:attrNameLst>
                                          <p:attrName>style.visibility</p:attrName>
                                        </p:attrNameLst>
                                      </p:cBhvr>
                                      <p:to>
                                        <p:strVal val="visible"/>
                                      </p:to>
                                    </p:set>
                                    <p:anim calcmode="lin" valueType="num">
                                      <p:cBhvr>
                                        <p:cTn id="42" dur="500" fill="hold"/>
                                        <p:tgtEl>
                                          <p:spTgt spid="92"/>
                                        </p:tgtEl>
                                        <p:attrNameLst>
                                          <p:attrName>ppt_w</p:attrName>
                                        </p:attrNameLst>
                                      </p:cBhvr>
                                      <p:tavLst>
                                        <p:tav tm="0">
                                          <p:val>
                                            <p:fltVal val="0"/>
                                          </p:val>
                                        </p:tav>
                                        <p:tav tm="100000">
                                          <p:val>
                                            <p:strVal val="#ppt_w"/>
                                          </p:val>
                                        </p:tav>
                                      </p:tavLst>
                                    </p:anim>
                                    <p:anim calcmode="lin" valueType="num">
                                      <p:cBhvr>
                                        <p:cTn id="43" dur="500" fill="hold"/>
                                        <p:tgtEl>
                                          <p:spTgt spid="92"/>
                                        </p:tgtEl>
                                        <p:attrNameLst>
                                          <p:attrName>ppt_h</p:attrName>
                                        </p:attrNameLst>
                                      </p:cBhvr>
                                      <p:tavLst>
                                        <p:tav tm="0">
                                          <p:val>
                                            <p:fltVal val="0"/>
                                          </p:val>
                                        </p:tav>
                                        <p:tav tm="100000">
                                          <p:val>
                                            <p:strVal val="#ppt_h"/>
                                          </p:val>
                                        </p:tav>
                                      </p:tavLst>
                                    </p:anim>
                                    <p:animEffect transition="in" filter="fade">
                                      <p:cBhvr>
                                        <p:cTn id="44" dur="500"/>
                                        <p:tgtEl>
                                          <p:spTgt spid="9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93"/>
                                        </p:tgtEl>
                                        <p:attrNameLst>
                                          <p:attrName>style.visibility</p:attrName>
                                        </p:attrNameLst>
                                      </p:cBhvr>
                                      <p:to>
                                        <p:strVal val="visible"/>
                                      </p:to>
                                    </p:set>
                                    <p:anim calcmode="lin" valueType="num">
                                      <p:cBhvr>
                                        <p:cTn id="47" dur="500" fill="hold"/>
                                        <p:tgtEl>
                                          <p:spTgt spid="93"/>
                                        </p:tgtEl>
                                        <p:attrNameLst>
                                          <p:attrName>ppt_w</p:attrName>
                                        </p:attrNameLst>
                                      </p:cBhvr>
                                      <p:tavLst>
                                        <p:tav tm="0">
                                          <p:val>
                                            <p:fltVal val="0"/>
                                          </p:val>
                                        </p:tav>
                                        <p:tav tm="100000">
                                          <p:val>
                                            <p:strVal val="#ppt_w"/>
                                          </p:val>
                                        </p:tav>
                                      </p:tavLst>
                                    </p:anim>
                                    <p:anim calcmode="lin" valueType="num">
                                      <p:cBhvr>
                                        <p:cTn id="48" dur="500" fill="hold"/>
                                        <p:tgtEl>
                                          <p:spTgt spid="93"/>
                                        </p:tgtEl>
                                        <p:attrNameLst>
                                          <p:attrName>ppt_h</p:attrName>
                                        </p:attrNameLst>
                                      </p:cBhvr>
                                      <p:tavLst>
                                        <p:tav tm="0">
                                          <p:val>
                                            <p:fltVal val="0"/>
                                          </p:val>
                                        </p:tav>
                                        <p:tav tm="100000">
                                          <p:val>
                                            <p:strVal val="#ppt_h"/>
                                          </p:val>
                                        </p:tav>
                                      </p:tavLst>
                                    </p:anim>
                                    <p:animEffect transition="in" filter="fade">
                                      <p:cBhvr>
                                        <p:cTn id="49" dur="500"/>
                                        <p:tgtEl>
                                          <p:spTgt spid="9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94"/>
                                        </p:tgtEl>
                                        <p:attrNameLst>
                                          <p:attrName>style.visibility</p:attrName>
                                        </p:attrNameLst>
                                      </p:cBhvr>
                                      <p:to>
                                        <p:strVal val="visible"/>
                                      </p:to>
                                    </p:set>
                                    <p:anim calcmode="lin" valueType="num">
                                      <p:cBhvr>
                                        <p:cTn id="52" dur="500" fill="hold"/>
                                        <p:tgtEl>
                                          <p:spTgt spid="94"/>
                                        </p:tgtEl>
                                        <p:attrNameLst>
                                          <p:attrName>ppt_w</p:attrName>
                                        </p:attrNameLst>
                                      </p:cBhvr>
                                      <p:tavLst>
                                        <p:tav tm="0">
                                          <p:val>
                                            <p:fltVal val="0"/>
                                          </p:val>
                                        </p:tav>
                                        <p:tav tm="100000">
                                          <p:val>
                                            <p:strVal val="#ppt_w"/>
                                          </p:val>
                                        </p:tav>
                                      </p:tavLst>
                                    </p:anim>
                                    <p:anim calcmode="lin" valueType="num">
                                      <p:cBhvr>
                                        <p:cTn id="53" dur="500" fill="hold"/>
                                        <p:tgtEl>
                                          <p:spTgt spid="94"/>
                                        </p:tgtEl>
                                        <p:attrNameLst>
                                          <p:attrName>ppt_h</p:attrName>
                                        </p:attrNameLst>
                                      </p:cBhvr>
                                      <p:tavLst>
                                        <p:tav tm="0">
                                          <p:val>
                                            <p:fltVal val="0"/>
                                          </p:val>
                                        </p:tav>
                                        <p:tav tm="100000">
                                          <p:val>
                                            <p:strVal val="#ppt_h"/>
                                          </p:val>
                                        </p:tav>
                                      </p:tavLst>
                                    </p:anim>
                                    <p:animEffect transition="in" filter="fade">
                                      <p:cBhvr>
                                        <p:cTn id="54" dur="500"/>
                                        <p:tgtEl>
                                          <p:spTgt spid="9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95"/>
                                        </p:tgtEl>
                                        <p:attrNameLst>
                                          <p:attrName>style.visibility</p:attrName>
                                        </p:attrNameLst>
                                      </p:cBhvr>
                                      <p:to>
                                        <p:strVal val="visible"/>
                                      </p:to>
                                    </p:set>
                                    <p:anim calcmode="lin" valueType="num">
                                      <p:cBhvr>
                                        <p:cTn id="57" dur="500" fill="hold"/>
                                        <p:tgtEl>
                                          <p:spTgt spid="95"/>
                                        </p:tgtEl>
                                        <p:attrNameLst>
                                          <p:attrName>ppt_w</p:attrName>
                                        </p:attrNameLst>
                                      </p:cBhvr>
                                      <p:tavLst>
                                        <p:tav tm="0">
                                          <p:val>
                                            <p:fltVal val="0"/>
                                          </p:val>
                                        </p:tav>
                                        <p:tav tm="100000">
                                          <p:val>
                                            <p:strVal val="#ppt_w"/>
                                          </p:val>
                                        </p:tav>
                                      </p:tavLst>
                                    </p:anim>
                                    <p:anim calcmode="lin" valueType="num">
                                      <p:cBhvr>
                                        <p:cTn id="58" dur="500" fill="hold"/>
                                        <p:tgtEl>
                                          <p:spTgt spid="95"/>
                                        </p:tgtEl>
                                        <p:attrNameLst>
                                          <p:attrName>ppt_h</p:attrName>
                                        </p:attrNameLst>
                                      </p:cBhvr>
                                      <p:tavLst>
                                        <p:tav tm="0">
                                          <p:val>
                                            <p:fltVal val="0"/>
                                          </p:val>
                                        </p:tav>
                                        <p:tav tm="100000">
                                          <p:val>
                                            <p:strVal val="#ppt_h"/>
                                          </p:val>
                                        </p:tav>
                                      </p:tavLst>
                                    </p:anim>
                                    <p:animEffect transition="in" filter="fade">
                                      <p:cBhvr>
                                        <p:cTn id="59" dur="500"/>
                                        <p:tgtEl>
                                          <p:spTgt spid="9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96"/>
                                        </p:tgtEl>
                                        <p:attrNameLst>
                                          <p:attrName>style.visibility</p:attrName>
                                        </p:attrNameLst>
                                      </p:cBhvr>
                                      <p:to>
                                        <p:strVal val="visible"/>
                                      </p:to>
                                    </p:set>
                                    <p:anim calcmode="lin" valueType="num">
                                      <p:cBhvr>
                                        <p:cTn id="62" dur="500" fill="hold"/>
                                        <p:tgtEl>
                                          <p:spTgt spid="96"/>
                                        </p:tgtEl>
                                        <p:attrNameLst>
                                          <p:attrName>ppt_w</p:attrName>
                                        </p:attrNameLst>
                                      </p:cBhvr>
                                      <p:tavLst>
                                        <p:tav tm="0">
                                          <p:val>
                                            <p:fltVal val="0"/>
                                          </p:val>
                                        </p:tav>
                                        <p:tav tm="100000">
                                          <p:val>
                                            <p:strVal val="#ppt_w"/>
                                          </p:val>
                                        </p:tav>
                                      </p:tavLst>
                                    </p:anim>
                                    <p:anim calcmode="lin" valueType="num">
                                      <p:cBhvr>
                                        <p:cTn id="63" dur="500" fill="hold"/>
                                        <p:tgtEl>
                                          <p:spTgt spid="96"/>
                                        </p:tgtEl>
                                        <p:attrNameLst>
                                          <p:attrName>ppt_h</p:attrName>
                                        </p:attrNameLst>
                                      </p:cBhvr>
                                      <p:tavLst>
                                        <p:tav tm="0">
                                          <p:val>
                                            <p:fltVal val="0"/>
                                          </p:val>
                                        </p:tav>
                                        <p:tav tm="100000">
                                          <p:val>
                                            <p:strVal val="#ppt_h"/>
                                          </p:val>
                                        </p:tav>
                                      </p:tavLst>
                                    </p:anim>
                                    <p:animEffect transition="in" filter="fade">
                                      <p:cBhvr>
                                        <p:cTn id="64" dur="500"/>
                                        <p:tgtEl>
                                          <p:spTgt spid="9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97"/>
                                        </p:tgtEl>
                                        <p:attrNameLst>
                                          <p:attrName>style.visibility</p:attrName>
                                        </p:attrNameLst>
                                      </p:cBhvr>
                                      <p:to>
                                        <p:strVal val="visible"/>
                                      </p:to>
                                    </p:set>
                                    <p:anim calcmode="lin" valueType="num">
                                      <p:cBhvr>
                                        <p:cTn id="67" dur="500" fill="hold"/>
                                        <p:tgtEl>
                                          <p:spTgt spid="97"/>
                                        </p:tgtEl>
                                        <p:attrNameLst>
                                          <p:attrName>ppt_w</p:attrName>
                                        </p:attrNameLst>
                                      </p:cBhvr>
                                      <p:tavLst>
                                        <p:tav tm="0">
                                          <p:val>
                                            <p:fltVal val="0"/>
                                          </p:val>
                                        </p:tav>
                                        <p:tav tm="100000">
                                          <p:val>
                                            <p:strVal val="#ppt_w"/>
                                          </p:val>
                                        </p:tav>
                                      </p:tavLst>
                                    </p:anim>
                                    <p:anim calcmode="lin" valueType="num">
                                      <p:cBhvr>
                                        <p:cTn id="68" dur="500" fill="hold"/>
                                        <p:tgtEl>
                                          <p:spTgt spid="97"/>
                                        </p:tgtEl>
                                        <p:attrNameLst>
                                          <p:attrName>ppt_h</p:attrName>
                                        </p:attrNameLst>
                                      </p:cBhvr>
                                      <p:tavLst>
                                        <p:tav tm="0">
                                          <p:val>
                                            <p:fltVal val="0"/>
                                          </p:val>
                                        </p:tav>
                                        <p:tav tm="100000">
                                          <p:val>
                                            <p:strVal val="#ppt_h"/>
                                          </p:val>
                                        </p:tav>
                                      </p:tavLst>
                                    </p:anim>
                                    <p:animEffect transition="in" filter="fade">
                                      <p:cBhvr>
                                        <p:cTn id="69" dur="500"/>
                                        <p:tgtEl>
                                          <p:spTgt spid="9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98"/>
                                        </p:tgtEl>
                                        <p:attrNameLst>
                                          <p:attrName>style.visibility</p:attrName>
                                        </p:attrNameLst>
                                      </p:cBhvr>
                                      <p:to>
                                        <p:strVal val="visible"/>
                                      </p:to>
                                    </p:set>
                                    <p:anim calcmode="lin" valueType="num">
                                      <p:cBhvr>
                                        <p:cTn id="72" dur="500" fill="hold"/>
                                        <p:tgtEl>
                                          <p:spTgt spid="98"/>
                                        </p:tgtEl>
                                        <p:attrNameLst>
                                          <p:attrName>ppt_w</p:attrName>
                                        </p:attrNameLst>
                                      </p:cBhvr>
                                      <p:tavLst>
                                        <p:tav tm="0">
                                          <p:val>
                                            <p:fltVal val="0"/>
                                          </p:val>
                                        </p:tav>
                                        <p:tav tm="100000">
                                          <p:val>
                                            <p:strVal val="#ppt_w"/>
                                          </p:val>
                                        </p:tav>
                                      </p:tavLst>
                                    </p:anim>
                                    <p:anim calcmode="lin" valueType="num">
                                      <p:cBhvr>
                                        <p:cTn id="73" dur="500" fill="hold"/>
                                        <p:tgtEl>
                                          <p:spTgt spid="98"/>
                                        </p:tgtEl>
                                        <p:attrNameLst>
                                          <p:attrName>ppt_h</p:attrName>
                                        </p:attrNameLst>
                                      </p:cBhvr>
                                      <p:tavLst>
                                        <p:tav tm="0">
                                          <p:val>
                                            <p:fltVal val="0"/>
                                          </p:val>
                                        </p:tav>
                                        <p:tav tm="100000">
                                          <p:val>
                                            <p:strVal val="#ppt_h"/>
                                          </p:val>
                                        </p:tav>
                                      </p:tavLst>
                                    </p:anim>
                                    <p:animEffect transition="in" filter="fade">
                                      <p:cBhvr>
                                        <p:cTn id="74" dur="500"/>
                                        <p:tgtEl>
                                          <p:spTgt spid="9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02"/>
                                        </p:tgtEl>
                                        <p:attrNameLst>
                                          <p:attrName>style.visibility</p:attrName>
                                        </p:attrNameLst>
                                      </p:cBhvr>
                                      <p:to>
                                        <p:strVal val="visible"/>
                                      </p:to>
                                    </p:set>
                                    <p:anim calcmode="lin" valueType="num">
                                      <p:cBhvr>
                                        <p:cTn id="77" dur="500" fill="hold"/>
                                        <p:tgtEl>
                                          <p:spTgt spid="102"/>
                                        </p:tgtEl>
                                        <p:attrNameLst>
                                          <p:attrName>ppt_w</p:attrName>
                                        </p:attrNameLst>
                                      </p:cBhvr>
                                      <p:tavLst>
                                        <p:tav tm="0">
                                          <p:val>
                                            <p:fltVal val="0"/>
                                          </p:val>
                                        </p:tav>
                                        <p:tav tm="100000">
                                          <p:val>
                                            <p:strVal val="#ppt_w"/>
                                          </p:val>
                                        </p:tav>
                                      </p:tavLst>
                                    </p:anim>
                                    <p:anim calcmode="lin" valueType="num">
                                      <p:cBhvr>
                                        <p:cTn id="78" dur="500" fill="hold"/>
                                        <p:tgtEl>
                                          <p:spTgt spid="102"/>
                                        </p:tgtEl>
                                        <p:attrNameLst>
                                          <p:attrName>ppt_h</p:attrName>
                                        </p:attrNameLst>
                                      </p:cBhvr>
                                      <p:tavLst>
                                        <p:tav tm="0">
                                          <p:val>
                                            <p:fltVal val="0"/>
                                          </p:val>
                                        </p:tav>
                                        <p:tav tm="100000">
                                          <p:val>
                                            <p:strVal val="#ppt_h"/>
                                          </p:val>
                                        </p:tav>
                                      </p:tavLst>
                                    </p:anim>
                                    <p:animEffect transition="in" filter="fade">
                                      <p:cBhvr>
                                        <p:cTn id="79" dur="500"/>
                                        <p:tgtEl>
                                          <p:spTgt spid="10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06"/>
                                        </p:tgtEl>
                                        <p:attrNameLst>
                                          <p:attrName>style.visibility</p:attrName>
                                        </p:attrNameLst>
                                      </p:cBhvr>
                                      <p:to>
                                        <p:strVal val="visible"/>
                                      </p:to>
                                    </p:set>
                                    <p:anim calcmode="lin" valueType="num">
                                      <p:cBhvr>
                                        <p:cTn id="82" dur="500" fill="hold"/>
                                        <p:tgtEl>
                                          <p:spTgt spid="106"/>
                                        </p:tgtEl>
                                        <p:attrNameLst>
                                          <p:attrName>ppt_w</p:attrName>
                                        </p:attrNameLst>
                                      </p:cBhvr>
                                      <p:tavLst>
                                        <p:tav tm="0">
                                          <p:val>
                                            <p:fltVal val="0"/>
                                          </p:val>
                                        </p:tav>
                                        <p:tav tm="100000">
                                          <p:val>
                                            <p:strVal val="#ppt_w"/>
                                          </p:val>
                                        </p:tav>
                                      </p:tavLst>
                                    </p:anim>
                                    <p:anim calcmode="lin" valueType="num">
                                      <p:cBhvr>
                                        <p:cTn id="83" dur="500" fill="hold"/>
                                        <p:tgtEl>
                                          <p:spTgt spid="106"/>
                                        </p:tgtEl>
                                        <p:attrNameLst>
                                          <p:attrName>ppt_h</p:attrName>
                                        </p:attrNameLst>
                                      </p:cBhvr>
                                      <p:tavLst>
                                        <p:tav tm="0">
                                          <p:val>
                                            <p:fltVal val="0"/>
                                          </p:val>
                                        </p:tav>
                                        <p:tav tm="100000">
                                          <p:val>
                                            <p:strVal val="#ppt_h"/>
                                          </p:val>
                                        </p:tav>
                                      </p:tavLst>
                                    </p:anim>
                                    <p:animEffect transition="in" filter="fade">
                                      <p:cBhvr>
                                        <p:cTn id="84"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9" grpId="0" animBg="1"/>
      <p:bldP spid="90" grpId="0" animBg="1"/>
      <p:bldP spid="91" grpId="0" animBg="1"/>
      <p:bldP spid="92" grpId="0" animBg="1"/>
      <p:bldP spid="93" grpId="0"/>
      <p:bldP spid="94" grpId="0"/>
      <p:bldP spid="95" grpId="0"/>
      <p:bldP spid="96" grpId="0"/>
      <p:bldP spid="97" grpId="0"/>
      <p:bldP spid="9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179291" y="1844824"/>
            <a:ext cx="1295807" cy="27601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圆角矩形 56"/>
          <p:cNvSpPr/>
          <p:nvPr/>
        </p:nvSpPr>
        <p:spPr>
          <a:xfrm>
            <a:off x="-287273" y="2132188"/>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标题 4"/>
          <p:cNvSpPr txBox="1">
            <a:spLocks/>
          </p:cNvSpPr>
          <p:nvPr/>
        </p:nvSpPr>
        <p:spPr>
          <a:xfrm>
            <a:off x="36678" y="1860742"/>
            <a:ext cx="917862"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3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9" name="标题 4"/>
          <p:cNvSpPr txBox="1">
            <a:spLocks/>
          </p:cNvSpPr>
          <p:nvPr/>
        </p:nvSpPr>
        <p:spPr>
          <a:xfrm>
            <a:off x="36678" y="2132188"/>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圆角矩形 59"/>
          <p:cNvSpPr/>
          <p:nvPr/>
        </p:nvSpPr>
        <p:spPr>
          <a:xfrm>
            <a:off x="-287274" y="2365027"/>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标题 4"/>
          <p:cNvSpPr txBox="1">
            <a:spLocks/>
          </p:cNvSpPr>
          <p:nvPr/>
        </p:nvSpPr>
        <p:spPr>
          <a:xfrm>
            <a:off x="36678" y="2365027"/>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2" name="圆角矩形 61"/>
          <p:cNvSpPr/>
          <p:nvPr/>
        </p:nvSpPr>
        <p:spPr>
          <a:xfrm>
            <a:off x="-287274" y="259686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标题 4"/>
          <p:cNvSpPr txBox="1">
            <a:spLocks/>
          </p:cNvSpPr>
          <p:nvPr/>
        </p:nvSpPr>
        <p:spPr>
          <a:xfrm>
            <a:off x="36678" y="259686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287274" y="2826404"/>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36678" y="282640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grpSp>
        <p:nvGrpSpPr>
          <p:cNvPr id="66" name="组合 65"/>
          <p:cNvGrpSpPr/>
          <p:nvPr/>
        </p:nvGrpSpPr>
        <p:grpSpPr>
          <a:xfrm>
            <a:off x="2388833" y="2187011"/>
            <a:ext cx="532511" cy="578507"/>
            <a:chOff x="3185939" y="1739094"/>
            <a:chExt cx="710200" cy="771543"/>
          </a:xfrm>
        </p:grpSpPr>
        <p:sp>
          <p:nvSpPr>
            <p:cNvPr id="67" name="任意多边形 6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ysClr val="windowText" lastClr="000000">
                    <a:lumMod val="65000"/>
                    <a:lumOff val="35000"/>
                  </a:sysClr>
                </a:solidFill>
                <a:effectLst/>
                <a:uLnTx/>
                <a:uFillTx/>
                <a:latin typeface="DIN-BoldItalic" pitchFamily="50" charset="0"/>
                <a:ea typeface="宋体"/>
                <a:cs typeface="+mn-cs"/>
              </a:endParaRPr>
            </a:p>
          </p:txBody>
        </p:sp>
        <p:sp>
          <p:nvSpPr>
            <p:cNvPr id="68" name="椭圆 67"/>
            <p:cNvSpPr/>
            <p:nvPr/>
          </p:nvSpPr>
          <p:spPr>
            <a:xfrm>
              <a:off x="3343511" y="1739094"/>
              <a:ext cx="552628" cy="552628"/>
            </a:xfrm>
            <a:prstGeom prst="ellipse">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9" name="组合 68"/>
            <p:cNvGrpSpPr/>
            <p:nvPr/>
          </p:nvGrpSpPr>
          <p:grpSpPr>
            <a:xfrm>
              <a:off x="3495077" y="1855520"/>
              <a:ext cx="277225" cy="313328"/>
              <a:chOff x="5753100" y="3041650"/>
              <a:chExt cx="682626" cy="771526"/>
            </a:xfrm>
            <a:solidFill>
              <a:srgbClr val="DF53DF"/>
            </a:solidFill>
          </p:grpSpPr>
          <p:sp>
            <p:nvSpPr>
              <p:cNvPr id="70" name="Oval 202"/>
              <p:cNvSpPr>
                <a:spLocks noChangeArrowheads="1"/>
              </p:cNvSpPr>
              <p:nvPr/>
            </p:nvSpPr>
            <p:spPr bwMode="auto">
              <a:xfrm>
                <a:off x="5908674" y="3041650"/>
                <a:ext cx="119062" cy="147638"/>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1"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2"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3"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4" name="Rectangle 206"/>
              <p:cNvSpPr>
                <a:spLocks noChangeArrowheads="1"/>
              </p:cNvSpPr>
              <p:nvPr/>
            </p:nvSpPr>
            <p:spPr bwMode="auto">
              <a:xfrm>
                <a:off x="608488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5" name="Rectangle 207"/>
              <p:cNvSpPr>
                <a:spLocks noChangeArrowheads="1"/>
              </p:cNvSpPr>
              <p:nvPr/>
            </p:nvSpPr>
            <p:spPr bwMode="auto">
              <a:xfrm>
                <a:off x="6191250"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6" name="Rectangle 208"/>
              <p:cNvSpPr>
                <a:spLocks noChangeArrowheads="1"/>
              </p:cNvSpPr>
              <p:nvPr/>
            </p:nvSpPr>
            <p:spPr bwMode="auto">
              <a:xfrm>
                <a:off x="629443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7" name="Rectangle 209"/>
              <p:cNvSpPr>
                <a:spLocks noChangeArrowheads="1"/>
              </p:cNvSpPr>
              <p:nvPr/>
            </p:nvSpPr>
            <p:spPr bwMode="auto">
              <a:xfrm>
                <a:off x="608488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8" name="Rectangle 210"/>
              <p:cNvSpPr>
                <a:spLocks noChangeArrowheads="1"/>
              </p:cNvSpPr>
              <p:nvPr/>
            </p:nvSpPr>
            <p:spPr bwMode="auto">
              <a:xfrm>
                <a:off x="6191250"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79" name="Rectangle 211"/>
              <p:cNvSpPr>
                <a:spLocks noChangeArrowheads="1"/>
              </p:cNvSpPr>
              <p:nvPr/>
            </p:nvSpPr>
            <p:spPr bwMode="auto">
              <a:xfrm>
                <a:off x="629443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0" name="Rectangle 212"/>
              <p:cNvSpPr>
                <a:spLocks noChangeArrowheads="1"/>
              </p:cNvSpPr>
              <p:nvPr/>
            </p:nvSpPr>
            <p:spPr bwMode="auto">
              <a:xfrm>
                <a:off x="608488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1" name="Rectangle 213"/>
              <p:cNvSpPr>
                <a:spLocks noChangeArrowheads="1"/>
              </p:cNvSpPr>
              <p:nvPr/>
            </p:nvSpPr>
            <p:spPr bwMode="auto">
              <a:xfrm>
                <a:off x="6191250"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2" name="Rectangle 214"/>
              <p:cNvSpPr>
                <a:spLocks noChangeArrowheads="1"/>
              </p:cNvSpPr>
              <p:nvPr/>
            </p:nvSpPr>
            <p:spPr bwMode="auto">
              <a:xfrm>
                <a:off x="629443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sp>
            <p:nvSpPr>
              <p:cNvPr id="8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black"/>
                  </a:solidFill>
                  <a:effectLst/>
                  <a:uLnTx/>
                  <a:uFillTx/>
                </a:endParaRPr>
              </a:p>
            </p:txBody>
          </p:sp>
        </p:grpSp>
      </p:grpSp>
      <p:sp>
        <p:nvSpPr>
          <p:cNvPr id="87" name="Oval 21"/>
          <p:cNvSpPr/>
          <p:nvPr/>
        </p:nvSpPr>
        <p:spPr>
          <a:xfrm>
            <a:off x="1254922" y="2528343"/>
            <a:ext cx="1449083" cy="1449083"/>
          </a:xfrm>
          <a:prstGeom prst="ellipse">
            <a:avLst/>
          </a:prstGeom>
          <a:solidFill>
            <a:srgbClr val="C00000"/>
          </a:solidFill>
          <a:ln w="25400" cap="flat" cmpd="sng" algn="ctr">
            <a:no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88" name="椭圆 87"/>
          <p:cNvSpPr/>
          <p:nvPr/>
        </p:nvSpPr>
        <p:spPr>
          <a:xfrm>
            <a:off x="1373569" y="2646580"/>
            <a:ext cx="1211788" cy="1212612"/>
          </a:xfrm>
          <a:prstGeom prst="ellipse">
            <a:avLst/>
          </a:prstGeom>
          <a:blipFill dpi="0" rotWithShape="1">
            <a:blip r:embed="rId2" cstate="screen">
              <a:extLst>
                <a:ext uri="{BEBA8EAE-BF5A-486C-A8C5-ECC9F3942E4B}">
                  <a14:imgProps xmlns:a14="http://schemas.microsoft.com/office/drawing/2010/main">
                    <a14:imgLayer r:embed="rId3">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l="-1175" t="-4762" r="-169083" b="-116071"/>
            </a:stretch>
          </a:blipFill>
          <a:ln w="9525" cap="flat" cmpd="sng" algn="ctr">
            <a:noFill/>
            <a:prstDash val="solid"/>
          </a:ln>
          <a:effectLst/>
        </p:spPr>
      </p:sp>
      <p:sp>
        <p:nvSpPr>
          <p:cNvPr id="89" name="矩形 88"/>
          <p:cNvSpPr/>
          <p:nvPr/>
        </p:nvSpPr>
        <p:spPr>
          <a:xfrm>
            <a:off x="4656890" y="2744795"/>
            <a:ext cx="2483629" cy="242937"/>
          </a:xfrm>
          <a:prstGeom prst="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团队协作</a:t>
            </a:r>
          </a:p>
        </p:txBody>
      </p:sp>
      <p:sp>
        <p:nvSpPr>
          <p:cNvPr id="90" name="矩形 89"/>
          <p:cNvSpPr/>
          <p:nvPr/>
        </p:nvSpPr>
        <p:spPr>
          <a:xfrm>
            <a:off x="4656890" y="3028149"/>
            <a:ext cx="1835726" cy="242937"/>
          </a:xfrm>
          <a:prstGeom prst="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沟通交流</a:t>
            </a:r>
          </a:p>
        </p:txBody>
      </p:sp>
      <p:sp>
        <p:nvSpPr>
          <p:cNvPr id="91" name="矩形 90"/>
          <p:cNvSpPr/>
          <p:nvPr/>
        </p:nvSpPr>
        <p:spPr>
          <a:xfrm>
            <a:off x="4656890" y="3325131"/>
            <a:ext cx="2915565" cy="242937"/>
          </a:xfrm>
          <a:prstGeom prst="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业务知识</a:t>
            </a:r>
          </a:p>
        </p:txBody>
      </p:sp>
      <p:sp>
        <p:nvSpPr>
          <p:cNvPr id="92" name="矩形 91"/>
          <p:cNvSpPr/>
          <p:nvPr/>
        </p:nvSpPr>
        <p:spPr>
          <a:xfrm>
            <a:off x="4656890" y="3622060"/>
            <a:ext cx="1619758" cy="242937"/>
          </a:xfrm>
          <a:prstGeom prst="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情绪管理</a:t>
            </a:r>
          </a:p>
        </p:txBody>
      </p:sp>
      <p:sp>
        <p:nvSpPr>
          <p:cNvPr id="93" name="文本框 5"/>
          <p:cNvSpPr txBox="1"/>
          <p:nvPr/>
        </p:nvSpPr>
        <p:spPr>
          <a:xfrm>
            <a:off x="4656890" y="2428263"/>
            <a:ext cx="917863" cy="3231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技能</a:t>
            </a:r>
            <a:r>
              <a:rPr kumimoji="0" lang="zh-CN" altLang="en-US" sz="1012"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a:t>
            </a:r>
          </a:p>
        </p:txBody>
      </p:sp>
      <p:sp>
        <p:nvSpPr>
          <p:cNvPr id="94" name="文本框 9"/>
          <p:cNvSpPr txBox="1"/>
          <p:nvPr/>
        </p:nvSpPr>
        <p:spPr>
          <a:xfrm>
            <a:off x="7657345" y="2766408"/>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80%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5" name="文本框 40"/>
          <p:cNvSpPr txBox="1"/>
          <p:nvPr/>
        </p:nvSpPr>
        <p:spPr>
          <a:xfrm>
            <a:off x="7653443" y="3342752"/>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95%</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6" name="文本框 41"/>
          <p:cNvSpPr txBox="1"/>
          <p:nvPr/>
        </p:nvSpPr>
        <p:spPr>
          <a:xfrm>
            <a:off x="7653443" y="3639681"/>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50%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7" name="文本框 42"/>
          <p:cNvSpPr txBox="1"/>
          <p:nvPr/>
        </p:nvSpPr>
        <p:spPr>
          <a:xfrm>
            <a:off x="7655546" y="3063391"/>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70%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8" name="文本框 11"/>
          <p:cNvSpPr txBox="1"/>
          <p:nvPr/>
        </p:nvSpPr>
        <p:spPr>
          <a:xfrm>
            <a:off x="5259112" y="3254912"/>
            <a:ext cx="679381" cy="248081"/>
          </a:xfrm>
          <a:prstGeom prst="rect">
            <a:avLst/>
          </a:prstGeom>
          <a:noFill/>
        </p:spPr>
        <p:txBody>
          <a:bodyPr wrap="square" rtlCol="0">
            <a:spAutoFit/>
          </a:bodyPr>
          <a:lstStyle/>
          <a:p>
            <a:endParaRPr lang="zh-CN" altLang="en-US" sz="1012" dirty="0">
              <a:latin typeface="微软雅黑" panose="020B0503020204020204" pitchFamily="34" charset="-122"/>
              <a:ea typeface="微软雅黑" panose="020B0503020204020204" pitchFamily="34" charset="-122"/>
            </a:endParaRPr>
          </a:p>
        </p:txBody>
      </p:sp>
      <p:grpSp>
        <p:nvGrpSpPr>
          <p:cNvPr id="99" name="组合 98"/>
          <p:cNvGrpSpPr/>
          <p:nvPr/>
        </p:nvGrpSpPr>
        <p:grpSpPr>
          <a:xfrm>
            <a:off x="2952242" y="2605832"/>
            <a:ext cx="1578033" cy="1226708"/>
            <a:chOff x="4080015" y="2124888"/>
            <a:chExt cx="2104592" cy="1636037"/>
          </a:xfrm>
        </p:grpSpPr>
        <p:sp>
          <p:nvSpPr>
            <p:cNvPr id="100" name="文本框 10"/>
            <p:cNvSpPr txBox="1"/>
            <p:nvPr/>
          </p:nvSpPr>
          <p:spPr>
            <a:xfrm>
              <a:off x="4080015" y="2124888"/>
              <a:ext cx="1729538" cy="430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人物介绍：</a:t>
              </a:r>
            </a:p>
          </p:txBody>
        </p:sp>
        <p:sp>
          <p:nvSpPr>
            <p:cNvPr id="101" name="Rectangle 1"/>
            <p:cNvSpPr>
              <a:spLocks noChangeArrowheads="1"/>
            </p:cNvSpPr>
            <p:nvPr/>
          </p:nvSpPr>
          <p:spPr bwMode="auto">
            <a:xfrm>
              <a:off x="4138622" y="2575720"/>
              <a:ext cx="2045985" cy="1185205"/>
            </a:xfrm>
            <a:prstGeom prst="rect">
              <a:avLst/>
            </a:prstGeom>
            <a:noFill/>
            <a:ln>
              <a:noFill/>
            </a:ln>
            <a:effectLst/>
          </p:spPr>
          <p:txBody>
            <a:bodyPr vert="horz" wrap="square" lIns="0" tIns="0" rIns="0" bIns="57117" numCol="1" anchor="ctr" anchorCtr="0" compatLnSpc="1">
              <a:prstTxWarp prst="textNoShape">
                <a:avLst/>
              </a:prstTxWarp>
              <a:spAutoFit/>
            </a:bodyPr>
            <a:lstStyle/>
            <a:p>
              <a:pPr marL="0" marR="0" lvl="0" indent="0" defTabSz="914400" eaLnBrk="0" fontAlgn="base" latinLnBrk="0" hangingPunct="0">
                <a:lnSpc>
                  <a:spcPct val="15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102" name="组合 101"/>
          <p:cNvGrpSpPr/>
          <p:nvPr/>
        </p:nvGrpSpPr>
        <p:grpSpPr>
          <a:xfrm>
            <a:off x="1277302" y="4274003"/>
            <a:ext cx="2313522" cy="674900"/>
            <a:chOff x="1703512" y="4666491"/>
            <a:chExt cx="3085500" cy="900101"/>
          </a:xfrm>
        </p:grpSpPr>
        <p:sp>
          <p:nvSpPr>
            <p:cNvPr id="103" name="文本框 18"/>
            <p:cNvSpPr txBox="1"/>
            <p:nvPr/>
          </p:nvSpPr>
          <p:spPr>
            <a:xfrm>
              <a:off x="1703512" y="4666491"/>
              <a:ext cx="2088232" cy="80025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99"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DAIEN</a:t>
              </a:r>
            </a:p>
          </p:txBody>
        </p:sp>
        <p:cxnSp>
          <p:nvCxnSpPr>
            <p:cNvPr id="104" name="直接连接符 103"/>
            <p:cNvCxnSpPr/>
            <p:nvPr/>
          </p:nvCxnSpPr>
          <p:spPr>
            <a:xfrm flipV="1">
              <a:off x="3275469" y="5051211"/>
              <a:ext cx="444027" cy="515381"/>
            </a:xfrm>
            <a:prstGeom prst="line">
              <a:avLst/>
            </a:prstGeom>
            <a:noFill/>
            <a:ln w="9525" cap="flat" cmpd="sng" algn="ctr">
              <a:solidFill>
                <a:srgbClr val="1F497D">
                  <a:lumMod val="50000"/>
                </a:srgbClr>
              </a:solidFill>
              <a:prstDash val="solid"/>
            </a:ln>
            <a:effectLst/>
          </p:spPr>
        </p:cxnSp>
        <p:sp>
          <p:nvSpPr>
            <p:cNvPr id="105" name="矩形 104"/>
            <p:cNvSpPr/>
            <p:nvPr/>
          </p:nvSpPr>
          <p:spPr>
            <a:xfrm>
              <a:off x="3503711" y="5219908"/>
              <a:ext cx="1285301" cy="33086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2"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人力资源经理</a:t>
              </a:r>
            </a:p>
          </p:txBody>
        </p:sp>
      </p:grpSp>
      <p:grpSp>
        <p:nvGrpSpPr>
          <p:cNvPr id="106" name="组合 105"/>
          <p:cNvGrpSpPr/>
          <p:nvPr/>
        </p:nvGrpSpPr>
        <p:grpSpPr>
          <a:xfrm>
            <a:off x="3804039" y="4317218"/>
            <a:ext cx="4493405" cy="631685"/>
            <a:chOff x="5073372" y="4724126"/>
            <a:chExt cx="5992767" cy="842466"/>
          </a:xfrm>
        </p:grpSpPr>
        <p:cxnSp>
          <p:nvCxnSpPr>
            <p:cNvPr id="107" name="直接连接符 106"/>
            <p:cNvCxnSpPr/>
            <p:nvPr/>
          </p:nvCxnSpPr>
          <p:spPr>
            <a:xfrm>
              <a:off x="5073372" y="5566592"/>
              <a:ext cx="5056663" cy="0"/>
            </a:xfrm>
            <a:prstGeom prst="line">
              <a:avLst/>
            </a:prstGeom>
            <a:noFill/>
            <a:ln w="9525" cap="flat" cmpd="sng" algn="ctr">
              <a:solidFill>
                <a:sysClr val="window" lastClr="FFFFFF">
                  <a:lumMod val="65000"/>
                </a:sysClr>
              </a:solidFill>
              <a:prstDash val="solid"/>
            </a:ln>
            <a:effectLst/>
          </p:spPr>
        </p:cxnSp>
        <p:sp>
          <p:nvSpPr>
            <p:cNvPr id="108" name="文本框 49"/>
            <p:cNvSpPr txBox="1"/>
            <p:nvPr/>
          </p:nvSpPr>
          <p:spPr>
            <a:xfrm>
              <a:off x="8509855" y="4724126"/>
              <a:ext cx="2556284" cy="6157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工作岗位说明及日常工作内容阐述。</a:t>
              </a:r>
            </a:p>
          </p:txBody>
        </p:sp>
        <p:pic>
          <p:nvPicPr>
            <p:cNvPr id="109" name="图片 108"/>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val="0"/>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87"/>
                                        </p:tgtEl>
                                        <p:attrNameLst>
                                          <p:attrName>style.visibility</p:attrName>
                                        </p:attrNameLst>
                                      </p:cBhvr>
                                      <p:to>
                                        <p:strVal val="visible"/>
                                      </p:to>
                                    </p:set>
                                    <p:anim calcmode="lin" valueType="num">
                                      <p:cBhvr>
                                        <p:cTn id="12" dur="500" fill="hold"/>
                                        <p:tgtEl>
                                          <p:spTgt spid="87"/>
                                        </p:tgtEl>
                                        <p:attrNameLst>
                                          <p:attrName>ppt_w</p:attrName>
                                        </p:attrNameLst>
                                      </p:cBhvr>
                                      <p:tavLst>
                                        <p:tav tm="0">
                                          <p:val>
                                            <p:fltVal val="0"/>
                                          </p:val>
                                        </p:tav>
                                        <p:tav tm="100000">
                                          <p:val>
                                            <p:strVal val="#ppt_w"/>
                                          </p:val>
                                        </p:tav>
                                      </p:tavLst>
                                    </p:anim>
                                    <p:anim calcmode="lin" valueType="num">
                                      <p:cBhvr>
                                        <p:cTn id="13" dur="500" fill="hold"/>
                                        <p:tgtEl>
                                          <p:spTgt spid="87"/>
                                        </p:tgtEl>
                                        <p:attrNameLst>
                                          <p:attrName>ppt_h</p:attrName>
                                        </p:attrNameLst>
                                      </p:cBhvr>
                                      <p:tavLst>
                                        <p:tav tm="0">
                                          <p:val>
                                            <p:fltVal val="0"/>
                                          </p:val>
                                        </p:tav>
                                        <p:tav tm="100000">
                                          <p:val>
                                            <p:strVal val="#ppt_h"/>
                                          </p:val>
                                        </p:tav>
                                      </p:tavLst>
                                    </p:anim>
                                    <p:animEffect transition="in" filter="fade">
                                      <p:cBhvr>
                                        <p:cTn id="14" dur="500"/>
                                        <p:tgtEl>
                                          <p:spTgt spid="87"/>
                                        </p:tgtEl>
                                      </p:cBhvr>
                                    </p:animEffect>
                                  </p:childTnLst>
                                </p:cTn>
                              </p:par>
                              <p:par>
                                <p:cTn id="15" presetID="53" presetClass="entr" presetSubtype="16" fill="hold" nodeType="withEffect">
                                  <p:stCondLst>
                                    <p:cond delay="50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99"/>
                                        </p:tgtEl>
                                        <p:attrNameLst>
                                          <p:attrName>style.visibility</p:attrName>
                                        </p:attrNameLst>
                                      </p:cBhvr>
                                      <p:to>
                                        <p:strVal val="visible"/>
                                      </p:to>
                                    </p:set>
                                    <p:anim calcmode="lin" valueType="num">
                                      <p:cBhvr>
                                        <p:cTn id="22" dur="500" fill="hold"/>
                                        <p:tgtEl>
                                          <p:spTgt spid="99"/>
                                        </p:tgtEl>
                                        <p:attrNameLst>
                                          <p:attrName>ppt_w</p:attrName>
                                        </p:attrNameLst>
                                      </p:cBhvr>
                                      <p:tavLst>
                                        <p:tav tm="0">
                                          <p:val>
                                            <p:fltVal val="0"/>
                                          </p:val>
                                        </p:tav>
                                        <p:tav tm="100000">
                                          <p:val>
                                            <p:strVal val="#ppt_w"/>
                                          </p:val>
                                        </p:tav>
                                      </p:tavLst>
                                    </p:anim>
                                    <p:anim calcmode="lin" valueType="num">
                                      <p:cBhvr>
                                        <p:cTn id="23" dur="500" fill="hold"/>
                                        <p:tgtEl>
                                          <p:spTgt spid="99"/>
                                        </p:tgtEl>
                                        <p:attrNameLst>
                                          <p:attrName>ppt_h</p:attrName>
                                        </p:attrNameLst>
                                      </p:cBhvr>
                                      <p:tavLst>
                                        <p:tav tm="0">
                                          <p:val>
                                            <p:fltVal val="0"/>
                                          </p:val>
                                        </p:tav>
                                        <p:tav tm="100000">
                                          <p:val>
                                            <p:strVal val="#ppt_h"/>
                                          </p:val>
                                        </p:tav>
                                      </p:tavLst>
                                    </p:anim>
                                    <p:animEffect transition="in" filter="fade">
                                      <p:cBhvr>
                                        <p:cTn id="24" dur="500"/>
                                        <p:tgtEl>
                                          <p:spTgt spid="9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89"/>
                                        </p:tgtEl>
                                        <p:attrNameLst>
                                          <p:attrName>style.visibility</p:attrName>
                                        </p:attrNameLst>
                                      </p:cBhvr>
                                      <p:to>
                                        <p:strVal val="visible"/>
                                      </p:to>
                                    </p:set>
                                    <p:anim calcmode="lin" valueType="num">
                                      <p:cBhvr>
                                        <p:cTn id="27" dur="500" fill="hold"/>
                                        <p:tgtEl>
                                          <p:spTgt spid="89"/>
                                        </p:tgtEl>
                                        <p:attrNameLst>
                                          <p:attrName>ppt_w</p:attrName>
                                        </p:attrNameLst>
                                      </p:cBhvr>
                                      <p:tavLst>
                                        <p:tav tm="0">
                                          <p:val>
                                            <p:fltVal val="0"/>
                                          </p:val>
                                        </p:tav>
                                        <p:tav tm="100000">
                                          <p:val>
                                            <p:strVal val="#ppt_w"/>
                                          </p:val>
                                        </p:tav>
                                      </p:tavLst>
                                    </p:anim>
                                    <p:anim calcmode="lin" valueType="num">
                                      <p:cBhvr>
                                        <p:cTn id="28" dur="500" fill="hold"/>
                                        <p:tgtEl>
                                          <p:spTgt spid="89"/>
                                        </p:tgtEl>
                                        <p:attrNameLst>
                                          <p:attrName>ppt_h</p:attrName>
                                        </p:attrNameLst>
                                      </p:cBhvr>
                                      <p:tavLst>
                                        <p:tav tm="0">
                                          <p:val>
                                            <p:fltVal val="0"/>
                                          </p:val>
                                        </p:tav>
                                        <p:tav tm="100000">
                                          <p:val>
                                            <p:strVal val="#ppt_h"/>
                                          </p:val>
                                        </p:tav>
                                      </p:tavLst>
                                    </p:anim>
                                    <p:animEffect transition="in" filter="fade">
                                      <p:cBhvr>
                                        <p:cTn id="29" dur="500"/>
                                        <p:tgtEl>
                                          <p:spTgt spid="8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90"/>
                                        </p:tgtEl>
                                        <p:attrNameLst>
                                          <p:attrName>style.visibility</p:attrName>
                                        </p:attrNameLst>
                                      </p:cBhvr>
                                      <p:to>
                                        <p:strVal val="visible"/>
                                      </p:to>
                                    </p:set>
                                    <p:anim calcmode="lin" valueType="num">
                                      <p:cBhvr>
                                        <p:cTn id="32" dur="500" fill="hold"/>
                                        <p:tgtEl>
                                          <p:spTgt spid="90"/>
                                        </p:tgtEl>
                                        <p:attrNameLst>
                                          <p:attrName>ppt_w</p:attrName>
                                        </p:attrNameLst>
                                      </p:cBhvr>
                                      <p:tavLst>
                                        <p:tav tm="0">
                                          <p:val>
                                            <p:fltVal val="0"/>
                                          </p:val>
                                        </p:tav>
                                        <p:tav tm="100000">
                                          <p:val>
                                            <p:strVal val="#ppt_w"/>
                                          </p:val>
                                        </p:tav>
                                      </p:tavLst>
                                    </p:anim>
                                    <p:anim calcmode="lin" valueType="num">
                                      <p:cBhvr>
                                        <p:cTn id="33" dur="500" fill="hold"/>
                                        <p:tgtEl>
                                          <p:spTgt spid="90"/>
                                        </p:tgtEl>
                                        <p:attrNameLst>
                                          <p:attrName>ppt_h</p:attrName>
                                        </p:attrNameLst>
                                      </p:cBhvr>
                                      <p:tavLst>
                                        <p:tav tm="0">
                                          <p:val>
                                            <p:fltVal val="0"/>
                                          </p:val>
                                        </p:tav>
                                        <p:tav tm="100000">
                                          <p:val>
                                            <p:strVal val="#ppt_h"/>
                                          </p:val>
                                        </p:tav>
                                      </p:tavLst>
                                    </p:anim>
                                    <p:animEffect transition="in" filter="fade">
                                      <p:cBhvr>
                                        <p:cTn id="34" dur="500"/>
                                        <p:tgtEl>
                                          <p:spTgt spid="9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91"/>
                                        </p:tgtEl>
                                        <p:attrNameLst>
                                          <p:attrName>style.visibility</p:attrName>
                                        </p:attrNameLst>
                                      </p:cBhvr>
                                      <p:to>
                                        <p:strVal val="visible"/>
                                      </p:to>
                                    </p:set>
                                    <p:anim calcmode="lin" valueType="num">
                                      <p:cBhvr>
                                        <p:cTn id="37" dur="500" fill="hold"/>
                                        <p:tgtEl>
                                          <p:spTgt spid="91"/>
                                        </p:tgtEl>
                                        <p:attrNameLst>
                                          <p:attrName>ppt_w</p:attrName>
                                        </p:attrNameLst>
                                      </p:cBhvr>
                                      <p:tavLst>
                                        <p:tav tm="0">
                                          <p:val>
                                            <p:fltVal val="0"/>
                                          </p:val>
                                        </p:tav>
                                        <p:tav tm="100000">
                                          <p:val>
                                            <p:strVal val="#ppt_w"/>
                                          </p:val>
                                        </p:tav>
                                      </p:tavLst>
                                    </p:anim>
                                    <p:anim calcmode="lin" valueType="num">
                                      <p:cBhvr>
                                        <p:cTn id="38" dur="500" fill="hold"/>
                                        <p:tgtEl>
                                          <p:spTgt spid="91"/>
                                        </p:tgtEl>
                                        <p:attrNameLst>
                                          <p:attrName>ppt_h</p:attrName>
                                        </p:attrNameLst>
                                      </p:cBhvr>
                                      <p:tavLst>
                                        <p:tav tm="0">
                                          <p:val>
                                            <p:fltVal val="0"/>
                                          </p:val>
                                        </p:tav>
                                        <p:tav tm="100000">
                                          <p:val>
                                            <p:strVal val="#ppt_h"/>
                                          </p:val>
                                        </p:tav>
                                      </p:tavLst>
                                    </p:anim>
                                    <p:animEffect transition="in" filter="fade">
                                      <p:cBhvr>
                                        <p:cTn id="39" dur="500"/>
                                        <p:tgtEl>
                                          <p:spTgt spid="9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92"/>
                                        </p:tgtEl>
                                        <p:attrNameLst>
                                          <p:attrName>style.visibility</p:attrName>
                                        </p:attrNameLst>
                                      </p:cBhvr>
                                      <p:to>
                                        <p:strVal val="visible"/>
                                      </p:to>
                                    </p:set>
                                    <p:anim calcmode="lin" valueType="num">
                                      <p:cBhvr>
                                        <p:cTn id="42" dur="500" fill="hold"/>
                                        <p:tgtEl>
                                          <p:spTgt spid="92"/>
                                        </p:tgtEl>
                                        <p:attrNameLst>
                                          <p:attrName>ppt_w</p:attrName>
                                        </p:attrNameLst>
                                      </p:cBhvr>
                                      <p:tavLst>
                                        <p:tav tm="0">
                                          <p:val>
                                            <p:fltVal val="0"/>
                                          </p:val>
                                        </p:tav>
                                        <p:tav tm="100000">
                                          <p:val>
                                            <p:strVal val="#ppt_w"/>
                                          </p:val>
                                        </p:tav>
                                      </p:tavLst>
                                    </p:anim>
                                    <p:anim calcmode="lin" valueType="num">
                                      <p:cBhvr>
                                        <p:cTn id="43" dur="500" fill="hold"/>
                                        <p:tgtEl>
                                          <p:spTgt spid="92"/>
                                        </p:tgtEl>
                                        <p:attrNameLst>
                                          <p:attrName>ppt_h</p:attrName>
                                        </p:attrNameLst>
                                      </p:cBhvr>
                                      <p:tavLst>
                                        <p:tav tm="0">
                                          <p:val>
                                            <p:fltVal val="0"/>
                                          </p:val>
                                        </p:tav>
                                        <p:tav tm="100000">
                                          <p:val>
                                            <p:strVal val="#ppt_h"/>
                                          </p:val>
                                        </p:tav>
                                      </p:tavLst>
                                    </p:anim>
                                    <p:animEffect transition="in" filter="fade">
                                      <p:cBhvr>
                                        <p:cTn id="44" dur="500"/>
                                        <p:tgtEl>
                                          <p:spTgt spid="9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93"/>
                                        </p:tgtEl>
                                        <p:attrNameLst>
                                          <p:attrName>style.visibility</p:attrName>
                                        </p:attrNameLst>
                                      </p:cBhvr>
                                      <p:to>
                                        <p:strVal val="visible"/>
                                      </p:to>
                                    </p:set>
                                    <p:anim calcmode="lin" valueType="num">
                                      <p:cBhvr>
                                        <p:cTn id="47" dur="500" fill="hold"/>
                                        <p:tgtEl>
                                          <p:spTgt spid="93"/>
                                        </p:tgtEl>
                                        <p:attrNameLst>
                                          <p:attrName>ppt_w</p:attrName>
                                        </p:attrNameLst>
                                      </p:cBhvr>
                                      <p:tavLst>
                                        <p:tav tm="0">
                                          <p:val>
                                            <p:fltVal val="0"/>
                                          </p:val>
                                        </p:tav>
                                        <p:tav tm="100000">
                                          <p:val>
                                            <p:strVal val="#ppt_w"/>
                                          </p:val>
                                        </p:tav>
                                      </p:tavLst>
                                    </p:anim>
                                    <p:anim calcmode="lin" valueType="num">
                                      <p:cBhvr>
                                        <p:cTn id="48" dur="500" fill="hold"/>
                                        <p:tgtEl>
                                          <p:spTgt spid="93"/>
                                        </p:tgtEl>
                                        <p:attrNameLst>
                                          <p:attrName>ppt_h</p:attrName>
                                        </p:attrNameLst>
                                      </p:cBhvr>
                                      <p:tavLst>
                                        <p:tav tm="0">
                                          <p:val>
                                            <p:fltVal val="0"/>
                                          </p:val>
                                        </p:tav>
                                        <p:tav tm="100000">
                                          <p:val>
                                            <p:strVal val="#ppt_h"/>
                                          </p:val>
                                        </p:tav>
                                      </p:tavLst>
                                    </p:anim>
                                    <p:animEffect transition="in" filter="fade">
                                      <p:cBhvr>
                                        <p:cTn id="49" dur="500"/>
                                        <p:tgtEl>
                                          <p:spTgt spid="9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94"/>
                                        </p:tgtEl>
                                        <p:attrNameLst>
                                          <p:attrName>style.visibility</p:attrName>
                                        </p:attrNameLst>
                                      </p:cBhvr>
                                      <p:to>
                                        <p:strVal val="visible"/>
                                      </p:to>
                                    </p:set>
                                    <p:anim calcmode="lin" valueType="num">
                                      <p:cBhvr>
                                        <p:cTn id="52" dur="500" fill="hold"/>
                                        <p:tgtEl>
                                          <p:spTgt spid="94"/>
                                        </p:tgtEl>
                                        <p:attrNameLst>
                                          <p:attrName>ppt_w</p:attrName>
                                        </p:attrNameLst>
                                      </p:cBhvr>
                                      <p:tavLst>
                                        <p:tav tm="0">
                                          <p:val>
                                            <p:fltVal val="0"/>
                                          </p:val>
                                        </p:tav>
                                        <p:tav tm="100000">
                                          <p:val>
                                            <p:strVal val="#ppt_w"/>
                                          </p:val>
                                        </p:tav>
                                      </p:tavLst>
                                    </p:anim>
                                    <p:anim calcmode="lin" valueType="num">
                                      <p:cBhvr>
                                        <p:cTn id="53" dur="500" fill="hold"/>
                                        <p:tgtEl>
                                          <p:spTgt spid="94"/>
                                        </p:tgtEl>
                                        <p:attrNameLst>
                                          <p:attrName>ppt_h</p:attrName>
                                        </p:attrNameLst>
                                      </p:cBhvr>
                                      <p:tavLst>
                                        <p:tav tm="0">
                                          <p:val>
                                            <p:fltVal val="0"/>
                                          </p:val>
                                        </p:tav>
                                        <p:tav tm="100000">
                                          <p:val>
                                            <p:strVal val="#ppt_h"/>
                                          </p:val>
                                        </p:tav>
                                      </p:tavLst>
                                    </p:anim>
                                    <p:animEffect transition="in" filter="fade">
                                      <p:cBhvr>
                                        <p:cTn id="54" dur="500"/>
                                        <p:tgtEl>
                                          <p:spTgt spid="9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95"/>
                                        </p:tgtEl>
                                        <p:attrNameLst>
                                          <p:attrName>style.visibility</p:attrName>
                                        </p:attrNameLst>
                                      </p:cBhvr>
                                      <p:to>
                                        <p:strVal val="visible"/>
                                      </p:to>
                                    </p:set>
                                    <p:anim calcmode="lin" valueType="num">
                                      <p:cBhvr>
                                        <p:cTn id="57" dur="500" fill="hold"/>
                                        <p:tgtEl>
                                          <p:spTgt spid="95"/>
                                        </p:tgtEl>
                                        <p:attrNameLst>
                                          <p:attrName>ppt_w</p:attrName>
                                        </p:attrNameLst>
                                      </p:cBhvr>
                                      <p:tavLst>
                                        <p:tav tm="0">
                                          <p:val>
                                            <p:fltVal val="0"/>
                                          </p:val>
                                        </p:tav>
                                        <p:tav tm="100000">
                                          <p:val>
                                            <p:strVal val="#ppt_w"/>
                                          </p:val>
                                        </p:tav>
                                      </p:tavLst>
                                    </p:anim>
                                    <p:anim calcmode="lin" valueType="num">
                                      <p:cBhvr>
                                        <p:cTn id="58" dur="500" fill="hold"/>
                                        <p:tgtEl>
                                          <p:spTgt spid="95"/>
                                        </p:tgtEl>
                                        <p:attrNameLst>
                                          <p:attrName>ppt_h</p:attrName>
                                        </p:attrNameLst>
                                      </p:cBhvr>
                                      <p:tavLst>
                                        <p:tav tm="0">
                                          <p:val>
                                            <p:fltVal val="0"/>
                                          </p:val>
                                        </p:tav>
                                        <p:tav tm="100000">
                                          <p:val>
                                            <p:strVal val="#ppt_h"/>
                                          </p:val>
                                        </p:tav>
                                      </p:tavLst>
                                    </p:anim>
                                    <p:animEffect transition="in" filter="fade">
                                      <p:cBhvr>
                                        <p:cTn id="59" dur="500"/>
                                        <p:tgtEl>
                                          <p:spTgt spid="9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96"/>
                                        </p:tgtEl>
                                        <p:attrNameLst>
                                          <p:attrName>style.visibility</p:attrName>
                                        </p:attrNameLst>
                                      </p:cBhvr>
                                      <p:to>
                                        <p:strVal val="visible"/>
                                      </p:to>
                                    </p:set>
                                    <p:anim calcmode="lin" valueType="num">
                                      <p:cBhvr>
                                        <p:cTn id="62" dur="500" fill="hold"/>
                                        <p:tgtEl>
                                          <p:spTgt spid="96"/>
                                        </p:tgtEl>
                                        <p:attrNameLst>
                                          <p:attrName>ppt_w</p:attrName>
                                        </p:attrNameLst>
                                      </p:cBhvr>
                                      <p:tavLst>
                                        <p:tav tm="0">
                                          <p:val>
                                            <p:fltVal val="0"/>
                                          </p:val>
                                        </p:tav>
                                        <p:tav tm="100000">
                                          <p:val>
                                            <p:strVal val="#ppt_w"/>
                                          </p:val>
                                        </p:tav>
                                      </p:tavLst>
                                    </p:anim>
                                    <p:anim calcmode="lin" valueType="num">
                                      <p:cBhvr>
                                        <p:cTn id="63" dur="500" fill="hold"/>
                                        <p:tgtEl>
                                          <p:spTgt spid="96"/>
                                        </p:tgtEl>
                                        <p:attrNameLst>
                                          <p:attrName>ppt_h</p:attrName>
                                        </p:attrNameLst>
                                      </p:cBhvr>
                                      <p:tavLst>
                                        <p:tav tm="0">
                                          <p:val>
                                            <p:fltVal val="0"/>
                                          </p:val>
                                        </p:tav>
                                        <p:tav tm="100000">
                                          <p:val>
                                            <p:strVal val="#ppt_h"/>
                                          </p:val>
                                        </p:tav>
                                      </p:tavLst>
                                    </p:anim>
                                    <p:animEffect transition="in" filter="fade">
                                      <p:cBhvr>
                                        <p:cTn id="64" dur="500"/>
                                        <p:tgtEl>
                                          <p:spTgt spid="9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97"/>
                                        </p:tgtEl>
                                        <p:attrNameLst>
                                          <p:attrName>style.visibility</p:attrName>
                                        </p:attrNameLst>
                                      </p:cBhvr>
                                      <p:to>
                                        <p:strVal val="visible"/>
                                      </p:to>
                                    </p:set>
                                    <p:anim calcmode="lin" valueType="num">
                                      <p:cBhvr>
                                        <p:cTn id="67" dur="500" fill="hold"/>
                                        <p:tgtEl>
                                          <p:spTgt spid="97"/>
                                        </p:tgtEl>
                                        <p:attrNameLst>
                                          <p:attrName>ppt_w</p:attrName>
                                        </p:attrNameLst>
                                      </p:cBhvr>
                                      <p:tavLst>
                                        <p:tav tm="0">
                                          <p:val>
                                            <p:fltVal val="0"/>
                                          </p:val>
                                        </p:tav>
                                        <p:tav tm="100000">
                                          <p:val>
                                            <p:strVal val="#ppt_w"/>
                                          </p:val>
                                        </p:tav>
                                      </p:tavLst>
                                    </p:anim>
                                    <p:anim calcmode="lin" valueType="num">
                                      <p:cBhvr>
                                        <p:cTn id="68" dur="500" fill="hold"/>
                                        <p:tgtEl>
                                          <p:spTgt spid="97"/>
                                        </p:tgtEl>
                                        <p:attrNameLst>
                                          <p:attrName>ppt_h</p:attrName>
                                        </p:attrNameLst>
                                      </p:cBhvr>
                                      <p:tavLst>
                                        <p:tav tm="0">
                                          <p:val>
                                            <p:fltVal val="0"/>
                                          </p:val>
                                        </p:tav>
                                        <p:tav tm="100000">
                                          <p:val>
                                            <p:strVal val="#ppt_h"/>
                                          </p:val>
                                        </p:tav>
                                      </p:tavLst>
                                    </p:anim>
                                    <p:animEffect transition="in" filter="fade">
                                      <p:cBhvr>
                                        <p:cTn id="69" dur="500"/>
                                        <p:tgtEl>
                                          <p:spTgt spid="9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98"/>
                                        </p:tgtEl>
                                        <p:attrNameLst>
                                          <p:attrName>style.visibility</p:attrName>
                                        </p:attrNameLst>
                                      </p:cBhvr>
                                      <p:to>
                                        <p:strVal val="visible"/>
                                      </p:to>
                                    </p:set>
                                    <p:anim calcmode="lin" valueType="num">
                                      <p:cBhvr>
                                        <p:cTn id="72" dur="500" fill="hold"/>
                                        <p:tgtEl>
                                          <p:spTgt spid="98"/>
                                        </p:tgtEl>
                                        <p:attrNameLst>
                                          <p:attrName>ppt_w</p:attrName>
                                        </p:attrNameLst>
                                      </p:cBhvr>
                                      <p:tavLst>
                                        <p:tav tm="0">
                                          <p:val>
                                            <p:fltVal val="0"/>
                                          </p:val>
                                        </p:tav>
                                        <p:tav tm="100000">
                                          <p:val>
                                            <p:strVal val="#ppt_w"/>
                                          </p:val>
                                        </p:tav>
                                      </p:tavLst>
                                    </p:anim>
                                    <p:anim calcmode="lin" valueType="num">
                                      <p:cBhvr>
                                        <p:cTn id="73" dur="500" fill="hold"/>
                                        <p:tgtEl>
                                          <p:spTgt spid="98"/>
                                        </p:tgtEl>
                                        <p:attrNameLst>
                                          <p:attrName>ppt_h</p:attrName>
                                        </p:attrNameLst>
                                      </p:cBhvr>
                                      <p:tavLst>
                                        <p:tav tm="0">
                                          <p:val>
                                            <p:fltVal val="0"/>
                                          </p:val>
                                        </p:tav>
                                        <p:tav tm="100000">
                                          <p:val>
                                            <p:strVal val="#ppt_h"/>
                                          </p:val>
                                        </p:tav>
                                      </p:tavLst>
                                    </p:anim>
                                    <p:animEffect transition="in" filter="fade">
                                      <p:cBhvr>
                                        <p:cTn id="74" dur="500"/>
                                        <p:tgtEl>
                                          <p:spTgt spid="9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02"/>
                                        </p:tgtEl>
                                        <p:attrNameLst>
                                          <p:attrName>style.visibility</p:attrName>
                                        </p:attrNameLst>
                                      </p:cBhvr>
                                      <p:to>
                                        <p:strVal val="visible"/>
                                      </p:to>
                                    </p:set>
                                    <p:anim calcmode="lin" valueType="num">
                                      <p:cBhvr>
                                        <p:cTn id="77" dur="500" fill="hold"/>
                                        <p:tgtEl>
                                          <p:spTgt spid="102"/>
                                        </p:tgtEl>
                                        <p:attrNameLst>
                                          <p:attrName>ppt_w</p:attrName>
                                        </p:attrNameLst>
                                      </p:cBhvr>
                                      <p:tavLst>
                                        <p:tav tm="0">
                                          <p:val>
                                            <p:fltVal val="0"/>
                                          </p:val>
                                        </p:tav>
                                        <p:tav tm="100000">
                                          <p:val>
                                            <p:strVal val="#ppt_w"/>
                                          </p:val>
                                        </p:tav>
                                      </p:tavLst>
                                    </p:anim>
                                    <p:anim calcmode="lin" valueType="num">
                                      <p:cBhvr>
                                        <p:cTn id="78" dur="500" fill="hold"/>
                                        <p:tgtEl>
                                          <p:spTgt spid="102"/>
                                        </p:tgtEl>
                                        <p:attrNameLst>
                                          <p:attrName>ppt_h</p:attrName>
                                        </p:attrNameLst>
                                      </p:cBhvr>
                                      <p:tavLst>
                                        <p:tav tm="0">
                                          <p:val>
                                            <p:fltVal val="0"/>
                                          </p:val>
                                        </p:tav>
                                        <p:tav tm="100000">
                                          <p:val>
                                            <p:strVal val="#ppt_h"/>
                                          </p:val>
                                        </p:tav>
                                      </p:tavLst>
                                    </p:anim>
                                    <p:animEffect transition="in" filter="fade">
                                      <p:cBhvr>
                                        <p:cTn id="79" dur="500"/>
                                        <p:tgtEl>
                                          <p:spTgt spid="10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06"/>
                                        </p:tgtEl>
                                        <p:attrNameLst>
                                          <p:attrName>style.visibility</p:attrName>
                                        </p:attrNameLst>
                                      </p:cBhvr>
                                      <p:to>
                                        <p:strVal val="visible"/>
                                      </p:to>
                                    </p:set>
                                    <p:anim calcmode="lin" valueType="num">
                                      <p:cBhvr>
                                        <p:cTn id="82" dur="500" fill="hold"/>
                                        <p:tgtEl>
                                          <p:spTgt spid="106"/>
                                        </p:tgtEl>
                                        <p:attrNameLst>
                                          <p:attrName>ppt_w</p:attrName>
                                        </p:attrNameLst>
                                      </p:cBhvr>
                                      <p:tavLst>
                                        <p:tav tm="0">
                                          <p:val>
                                            <p:fltVal val="0"/>
                                          </p:val>
                                        </p:tav>
                                        <p:tav tm="100000">
                                          <p:val>
                                            <p:strVal val="#ppt_w"/>
                                          </p:val>
                                        </p:tav>
                                      </p:tavLst>
                                    </p:anim>
                                    <p:anim calcmode="lin" valueType="num">
                                      <p:cBhvr>
                                        <p:cTn id="83" dur="500" fill="hold"/>
                                        <p:tgtEl>
                                          <p:spTgt spid="106"/>
                                        </p:tgtEl>
                                        <p:attrNameLst>
                                          <p:attrName>ppt_h</p:attrName>
                                        </p:attrNameLst>
                                      </p:cBhvr>
                                      <p:tavLst>
                                        <p:tav tm="0">
                                          <p:val>
                                            <p:fltVal val="0"/>
                                          </p:val>
                                        </p:tav>
                                        <p:tav tm="100000">
                                          <p:val>
                                            <p:strVal val="#ppt_h"/>
                                          </p:val>
                                        </p:tav>
                                      </p:tavLst>
                                    </p:anim>
                                    <p:animEffect transition="in" filter="fade">
                                      <p:cBhvr>
                                        <p:cTn id="84"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9" grpId="0" animBg="1"/>
      <p:bldP spid="90" grpId="0" animBg="1"/>
      <p:bldP spid="91" grpId="0" animBg="1"/>
      <p:bldP spid="92" grpId="0" animBg="1"/>
      <p:bldP spid="93" grpId="0"/>
      <p:bldP spid="94" grpId="0"/>
      <p:bldP spid="95" grpId="0"/>
      <p:bldP spid="96" grpId="0"/>
      <p:bldP spid="97" grpId="0"/>
      <p:bldP spid="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04"/>
          <p:cNvSpPr>
            <a:spLocks noChangeShapeType="1"/>
          </p:cNvSpPr>
          <p:nvPr/>
        </p:nvSpPr>
        <p:spPr bwMode="auto">
          <a:xfrm>
            <a:off x="4767212" y="1827088"/>
            <a:ext cx="0" cy="253537"/>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 name="Line 105"/>
          <p:cNvSpPr>
            <a:spLocks noChangeShapeType="1"/>
          </p:cNvSpPr>
          <p:nvPr/>
        </p:nvSpPr>
        <p:spPr bwMode="auto">
          <a:xfrm>
            <a:off x="4767212" y="2497235"/>
            <a:ext cx="0" cy="35233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424808" y="2673402"/>
            <a:ext cx="5856350" cy="572542"/>
            <a:chOff x="1900238" y="2728913"/>
            <a:chExt cx="7810500" cy="763588"/>
          </a:xfrm>
        </p:grpSpPr>
        <p:sp>
          <p:nvSpPr>
            <p:cNvPr id="5"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6"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7"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8"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9"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0"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1"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778061" y="3085251"/>
            <a:ext cx="1854511" cy="317814"/>
            <a:chOff x="5038726" y="3278188"/>
            <a:chExt cx="2473325" cy="423862"/>
          </a:xfrm>
        </p:grpSpPr>
        <p:sp>
          <p:nvSpPr>
            <p:cNvPr id="13"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4"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5"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6"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028163" y="4099400"/>
            <a:ext cx="1510510" cy="288056"/>
            <a:chOff x="4038601" y="4630738"/>
            <a:chExt cx="2014538" cy="384175"/>
          </a:xfrm>
          <a:solidFill>
            <a:schemeClr val="tx1"/>
          </a:solidFill>
        </p:grpSpPr>
        <p:sp>
          <p:nvSpPr>
            <p:cNvPr id="18" name="Line 114"/>
            <p:cNvSpPr>
              <a:spLocks noChangeShapeType="1"/>
            </p:cNvSpPr>
            <p:nvPr/>
          </p:nvSpPr>
          <p:spPr bwMode="auto">
            <a:xfrm>
              <a:off x="5046663" y="4630738"/>
              <a:ext cx="0" cy="384175"/>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9" name="Line 120"/>
            <p:cNvSpPr>
              <a:spLocks noChangeShapeType="1"/>
            </p:cNvSpPr>
            <p:nvPr/>
          </p:nvSpPr>
          <p:spPr bwMode="auto">
            <a:xfrm flipH="1">
              <a:off x="4038601" y="4824413"/>
              <a:ext cx="2014538" cy="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20" name="Line 121"/>
            <p:cNvSpPr>
              <a:spLocks noChangeShapeType="1"/>
            </p:cNvSpPr>
            <p:nvPr/>
          </p:nvSpPr>
          <p:spPr bwMode="auto">
            <a:xfrm>
              <a:off x="4043363" y="4818063"/>
              <a:ext cx="0" cy="19685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21" name="Line 122"/>
            <p:cNvSpPr>
              <a:spLocks noChangeShapeType="1"/>
            </p:cNvSpPr>
            <p:nvPr/>
          </p:nvSpPr>
          <p:spPr bwMode="auto">
            <a:xfrm>
              <a:off x="4548188" y="4818063"/>
              <a:ext cx="0" cy="19685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22" name="Line 123"/>
            <p:cNvSpPr>
              <a:spLocks noChangeShapeType="1"/>
            </p:cNvSpPr>
            <p:nvPr/>
          </p:nvSpPr>
          <p:spPr bwMode="auto">
            <a:xfrm>
              <a:off x="5554663" y="4818063"/>
              <a:ext cx="0" cy="19685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23" name="Line 124"/>
            <p:cNvSpPr>
              <a:spLocks noChangeShapeType="1"/>
            </p:cNvSpPr>
            <p:nvPr/>
          </p:nvSpPr>
          <p:spPr bwMode="auto">
            <a:xfrm>
              <a:off x="6053138" y="4818063"/>
              <a:ext cx="0" cy="19685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5210010" y="4099400"/>
            <a:ext cx="830840" cy="288056"/>
            <a:chOff x="6948488" y="4630738"/>
            <a:chExt cx="1108075" cy="384175"/>
          </a:xfrm>
          <a:solidFill>
            <a:schemeClr val="tx1"/>
          </a:solidFill>
        </p:grpSpPr>
        <p:sp>
          <p:nvSpPr>
            <p:cNvPr id="25" name="Line 115"/>
            <p:cNvSpPr>
              <a:spLocks noChangeShapeType="1"/>
            </p:cNvSpPr>
            <p:nvPr/>
          </p:nvSpPr>
          <p:spPr bwMode="auto">
            <a:xfrm>
              <a:off x="7508876" y="4630738"/>
              <a:ext cx="0" cy="384175"/>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26" name="Line 125"/>
            <p:cNvSpPr>
              <a:spLocks noChangeShapeType="1"/>
            </p:cNvSpPr>
            <p:nvPr/>
          </p:nvSpPr>
          <p:spPr bwMode="auto">
            <a:xfrm flipH="1">
              <a:off x="6948488" y="4824413"/>
              <a:ext cx="1108075" cy="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27" name="Line 126"/>
            <p:cNvSpPr>
              <a:spLocks noChangeShapeType="1"/>
            </p:cNvSpPr>
            <p:nvPr/>
          </p:nvSpPr>
          <p:spPr bwMode="auto">
            <a:xfrm>
              <a:off x="6948488" y="4818063"/>
              <a:ext cx="0" cy="19685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28" name="Line 127"/>
            <p:cNvSpPr>
              <a:spLocks noChangeShapeType="1"/>
            </p:cNvSpPr>
            <p:nvPr/>
          </p:nvSpPr>
          <p:spPr bwMode="auto">
            <a:xfrm>
              <a:off x="8056563" y="4818063"/>
              <a:ext cx="0" cy="19685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6751468" y="3085251"/>
            <a:ext cx="1004626" cy="314243"/>
            <a:chOff x="9004301" y="3278188"/>
            <a:chExt cx="1339850" cy="419100"/>
          </a:xfrm>
        </p:grpSpPr>
        <p:sp>
          <p:nvSpPr>
            <p:cNvPr id="30"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1"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2"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3"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sp>
        <p:nvSpPr>
          <p:cNvPr id="34" name="Line 132"/>
          <p:cNvSpPr>
            <a:spLocks noChangeShapeType="1"/>
          </p:cNvSpPr>
          <p:nvPr/>
        </p:nvSpPr>
        <p:spPr bwMode="auto">
          <a:xfrm flipH="1">
            <a:off x="4105397" y="1984209"/>
            <a:ext cx="1414094" cy="0"/>
          </a:xfrm>
          <a:prstGeom prst="line">
            <a:avLst/>
          </a:prstGeom>
          <a:noFill/>
          <a:ln w="12700" cap="flat">
            <a:solidFill>
              <a:srgbClr val="55735B"/>
            </a:solidFill>
            <a:prstDash val="dash"/>
            <a:miter lim="800000"/>
            <a:headEnd/>
            <a:tailEn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1227216" y="3954181"/>
            <a:ext cx="371378" cy="446369"/>
            <a:chOff x="1636713" y="4437063"/>
            <a:chExt cx="495300" cy="595313"/>
          </a:xfrm>
          <a:solidFill>
            <a:schemeClr val="tx1"/>
          </a:solidFill>
        </p:grpSpPr>
        <p:sp>
          <p:nvSpPr>
            <p:cNvPr id="36" name="Line 133"/>
            <p:cNvSpPr>
              <a:spLocks noChangeShapeType="1"/>
            </p:cNvSpPr>
            <p:nvPr/>
          </p:nvSpPr>
          <p:spPr bwMode="auto">
            <a:xfrm>
              <a:off x="1901826" y="4437063"/>
              <a:ext cx="0" cy="382588"/>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7" name="Line 134"/>
            <p:cNvSpPr>
              <a:spLocks noChangeShapeType="1"/>
            </p:cNvSpPr>
            <p:nvPr/>
          </p:nvSpPr>
          <p:spPr bwMode="auto">
            <a:xfrm flipH="1">
              <a:off x="1636713" y="4824413"/>
              <a:ext cx="493713" cy="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8" name="Line 135"/>
            <p:cNvSpPr>
              <a:spLocks noChangeShapeType="1"/>
            </p:cNvSpPr>
            <p:nvPr/>
          </p:nvSpPr>
          <p:spPr bwMode="auto">
            <a:xfrm>
              <a:off x="1639888" y="4824413"/>
              <a:ext cx="0" cy="207963"/>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9" name="Line 136"/>
            <p:cNvSpPr>
              <a:spLocks noChangeShapeType="1"/>
            </p:cNvSpPr>
            <p:nvPr/>
          </p:nvSpPr>
          <p:spPr bwMode="auto">
            <a:xfrm>
              <a:off x="2132013" y="4824413"/>
              <a:ext cx="0" cy="207963"/>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2244935" y="3954181"/>
            <a:ext cx="371378" cy="446369"/>
            <a:chOff x="2994026" y="4437063"/>
            <a:chExt cx="495300" cy="595313"/>
          </a:xfrm>
          <a:solidFill>
            <a:schemeClr val="tx1"/>
          </a:solidFill>
        </p:grpSpPr>
        <p:sp>
          <p:nvSpPr>
            <p:cNvPr id="41" name="Line 137"/>
            <p:cNvSpPr>
              <a:spLocks noChangeShapeType="1"/>
            </p:cNvSpPr>
            <p:nvPr/>
          </p:nvSpPr>
          <p:spPr bwMode="auto">
            <a:xfrm>
              <a:off x="3257551" y="4437063"/>
              <a:ext cx="0" cy="382588"/>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2" name="Line 138"/>
            <p:cNvSpPr>
              <a:spLocks noChangeShapeType="1"/>
            </p:cNvSpPr>
            <p:nvPr/>
          </p:nvSpPr>
          <p:spPr bwMode="auto">
            <a:xfrm flipH="1">
              <a:off x="2994026" y="4824413"/>
              <a:ext cx="492125" cy="0"/>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3" name="Line 139"/>
            <p:cNvSpPr>
              <a:spLocks noChangeShapeType="1"/>
            </p:cNvSpPr>
            <p:nvPr/>
          </p:nvSpPr>
          <p:spPr bwMode="auto">
            <a:xfrm>
              <a:off x="2997201" y="4824413"/>
              <a:ext cx="0" cy="207963"/>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4" name="Line 140"/>
            <p:cNvSpPr>
              <a:spLocks noChangeShapeType="1"/>
            </p:cNvSpPr>
            <p:nvPr/>
          </p:nvSpPr>
          <p:spPr bwMode="auto">
            <a:xfrm>
              <a:off x="3489326" y="4824413"/>
              <a:ext cx="0" cy="207963"/>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4299419" y="1293827"/>
            <a:ext cx="941540" cy="532071"/>
            <a:chOff x="5734051" y="889000"/>
            <a:chExt cx="1255713" cy="709613"/>
          </a:xfrm>
          <a:solidFill>
            <a:srgbClr val="55735B"/>
          </a:solidFill>
        </p:grpSpPr>
        <p:sp>
          <p:nvSpPr>
            <p:cNvPr id="46"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7" name="Rectangle 15"/>
            <p:cNvSpPr>
              <a:spLocks noChangeArrowheads="1"/>
            </p:cNvSpPr>
            <p:nvPr/>
          </p:nvSpPr>
          <p:spPr bwMode="auto">
            <a:xfrm>
              <a:off x="5919290" y="1085040"/>
              <a:ext cx="848615" cy="317531"/>
            </a:xfrm>
            <a:prstGeom prst="rect">
              <a:avLst/>
            </a:prstGeom>
            <a:noFill/>
            <a:ln>
              <a:noFill/>
            </a:ln>
            <a:effectLst/>
            <a:extLst/>
          </p:spPr>
          <p:txBody>
            <a:bodyPr wrap="none" anchor="ctr"/>
            <a:lstStyle/>
            <a:p>
              <a:pPr algn="ctr"/>
              <a:r>
                <a:rPr lang="zh-CN" altLang="en-US" sz="1012" dirty="0">
                  <a:solidFill>
                    <a:schemeClr val="bg1"/>
                  </a:solidFill>
                  <a:latin typeface="微软雅黑" panose="020B0503020204020204" pitchFamily="34" charset="-122"/>
                  <a:ea typeface="微软雅黑" panose="020B0503020204020204" pitchFamily="34" charset="-122"/>
                </a:rPr>
                <a:t>董事会</a:t>
              </a:r>
            </a:p>
          </p:txBody>
        </p:sp>
      </p:grpSp>
      <p:grpSp>
        <p:nvGrpSpPr>
          <p:cNvPr id="48" name="组合 47"/>
          <p:cNvGrpSpPr/>
          <p:nvPr/>
        </p:nvGrpSpPr>
        <p:grpSpPr>
          <a:xfrm>
            <a:off x="2825810" y="1813994"/>
            <a:ext cx="1278398" cy="357095"/>
            <a:chOff x="3768726" y="1582738"/>
            <a:chExt cx="1704975" cy="476250"/>
          </a:xfrm>
          <a:solidFill>
            <a:schemeClr val="tx1"/>
          </a:solidFill>
        </p:grpSpPr>
        <p:sp>
          <p:nvSpPr>
            <p:cNvPr id="49"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0" name="Rectangle 15"/>
            <p:cNvSpPr>
              <a:spLocks noChangeArrowheads="1"/>
            </p:cNvSpPr>
            <p:nvPr/>
          </p:nvSpPr>
          <p:spPr bwMode="auto">
            <a:xfrm>
              <a:off x="3894138" y="1666931"/>
              <a:ext cx="1492250" cy="317531"/>
            </a:xfrm>
            <a:prstGeom prst="rect">
              <a:avLst/>
            </a:prstGeom>
            <a:noFill/>
            <a:ln>
              <a:noFill/>
            </a:ln>
            <a:effectLst/>
            <a:extLst/>
          </p:spPr>
          <p:txBody>
            <a:bodyPr wrap="none"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特许授权合作伙伴</a:t>
              </a:r>
            </a:p>
          </p:txBody>
        </p:sp>
      </p:grpSp>
      <p:grpSp>
        <p:nvGrpSpPr>
          <p:cNvPr id="51" name="组合 50"/>
          <p:cNvGrpSpPr/>
          <p:nvPr/>
        </p:nvGrpSpPr>
        <p:grpSpPr>
          <a:xfrm>
            <a:off x="5530205" y="1813994"/>
            <a:ext cx="1278398" cy="357095"/>
            <a:chOff x="7375526" y="1582738"/>
            <a:chExt cx="1704975" cy="476250"/>
          </a:xfrm>
          <a:solidFill>
            <a:schemeClr val="tx1"/>
          </a:solidFill>
        </p:grpSpPr>
        <p:sp>
          <p:nvSpPr>
            <p:cNvPr id="52"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w="9525">
              <a:noFill/>
              <a:round/>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3" name="Rectangle 15"/>
            <p:cNvSpPr>
              <a:spLocks noChangeArrowheads="1"/>
            </p:cNvSpPr>
            <p:nvPr/>
          </p:nvSpPr>
          <p:spPr bwMode="auto">
            <a:xfrm>
              <a:off x="7492362" y="1666931"/>
              <a:ext cx="1492250" cy="317531"/>
            </a:xfrm>
            <a:prstGeom prst="rect">
              <a:avLst/>
            </a:prstGeom>
            <a:noFill/>
            <a:ln>
              <a:noFill/>
            </a:ln>
            <a:effectLst/>
            <a:extLst/>
          </p:spPr>
          <p:txBody>
            <a:bodyPr wrap="none"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法务部</a:t>
              </a:r>
            </a:p>
          </p:txBody>
        </p:sp>
      </p:grpSp>
      <p:grpSp>
        <p:nvGrpSpPr>
          <p:cNvPr id="54" name="组合 53"/>
          <p:cNvGrpSpPr/>
          <p:nvPr/>
        </p:nvGrpSpPr>
        <p:grpSpPr>
          <a:xfrm>
            <a:off x="4399405" y="2079434"/>
            <a:ext cx="742757" cy="420182"/>
            <a:chOff x="5867401" y="1936750"/>
            <a:chExt cx="990600" cy="560388"/>
          </a:xfrm>
          <a:solidFill>
            <a:schemeClr val="tx1"/>
          </a:solidFill>
        </p:grpSpPr>
        <p:sp>
          <p:nvSpPr>
            <p:cNvPr id="55"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chemeClr val="bg1">
                <a:lumMod val="65000"/>
              </a:schemeClr>
            </a:solidFill>
            <a:ln w="9525">
              <a:noFill/>
              <a:round/>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6" name="Rectangle 15"/>
            <p:cNvSpPr>
              <a:spLocks noChangeArrowheads="1"/>
            </p:cNvSpPr>
            <p:nvPr/>
          </p:nvSpPr>
          <p:spPr bwMode="auto">
            <a:xfrm>
              <a:off x="5919290" y="2035066"/>
              <a:ext cx="848615" cy="317531"/>
            </a:xfrm>
            <a:prstGeom prst="rect">
              <a:avLst/>
            </a:prstGeom>
            <a:noFill/>
            <a:ln>
              <a:noFill/>
            </a:ln>
            <a:effectLst/>
            <a:extLst/>
          </p:spPr>
          <p:txBody>
            <a:bodyPr wrap="none" anchor="ctr"/>
            <a:lstStyle/>
            <a:p>
              <a:pPr algn="ctr"/>
              <a:r>
                <a:rPr lang="zh-CN" altLang="en-US" sz="1012" dirty="0">
                  <a:solidFill>
                    <a:schemeClr val="bg1"/>
                  </a:solidFill>
                  <a:latin typeface="微软雅黑" panose="020B0503020204020204" pitchFamily="34" charset="-122"/>
                  <a:ea typeface="微软雅黑" panose="020B0503020204020204" pitchFamily="34" charset="-122"/>
                </a:rPr>
                <a:t>总经理</a:t>
              </a:r>
            </a:p>
          </p:txBody>
        </p:sp>
      </p:grpSp>
      <p:grpSp>
        <p:nvGrpSpPr>
          <p:cNvPr id="57" name="组合 56"/>
          <p:cNvGrpSpPr/>
          <p:nvPr/>
        </p:nvGrpSpPr>
        <p:grpSpPr>
          <a:xfrm>
            <a:off x="1195077" y="2792434"/>
            <a:ext cx="471365" cy="327337"/>
            <a:chOff x="1593851" y="2887663"/>
            <a:chExt cx="628650" cy="436563"/>
          </a:xfrm>
        </p:grpSpPr>
        <p:sp>
          <p:nvSpPr>
            <p:cNvPr id="58"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9"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algn="ctr"/>
              <a:r>
                <a:rPr lang="zh-CN" altLang="en-US" sz="1050" dirty="0">
                  <a:solidFill>
                    <a:schemeClr val="bg1"/>
                  </a:solidFill>
                  <a:latin typeface="微软雅黑" panose="020B0503020204020204" pitchFamily="34" charset="-122"/>
                  <a:ea typeface="微软雅黑" panose="020B0503020204020204" pitchFamily="34" charset="-122"/>
                </a:rPr>
                <a:t>市场部</a:t>
              </a:r>
              <a:endParaRPr lang="en-US" altLang="zh-CN" sz="1050" dirty="0">
                <a:solidFill>
                  <a:schemeClr val="bg1"/>
                </a:solidFill>
                <a:latin typeface="微软雅黑" panose="020B0503020204020204" pitchFamily="34" charset="-122"/>
                <a:ea typeface="微软雅黑" panose="020B0503020204020204" pitchFamily="34" charset="-122"/>
              </a:endParaRPr>
            </a:p>
            <a:p>
              <a:pPr algn="ctr"/>
              <a:r>
                <a:rPr lang="zh-CN" altLang="en-US" sz="1050" dirty="0">
                  <a:solidFill>
                    <a:schemeClr val="bg1"/>
                  </a:solidFill>
                  <a:latin typeface="微软雅黑" panose="020B0503020204020204" pitchFamily="34" charset="-122"/>
                  <a:ea typeface="微软雅黑" panose="020B0503020204020204" pitchFamily="34" charset="-122"/>
                </a:rPr>
                <a:t>经理</a:t>
              </a:r>
            </a:p>
          </p:txBody>
        </p:sp>
      </p:grpSp>
      <p:grpSp>
        <p:nvGrpSpPr>
          <p:cNvPr id="60" name="组合 59"/>
          <p:cNvGrpSpPr/>
          <p:nvPr/>
        </p:nvGrpSpPr>
        <p:grpSpPr>
          <a:xfrm>
            <a:off x="4017314" y="2853139"/>
            <a:ext cx="1373624" cy="238394"/>
            <a:chOff x="5357813" y="2968625"/>
            <a:chExt cx="1831975" cy="317942"/>
          </a:xfrm>
        </p:grpSpPr>
        <p:sp>
          <p:nvSpPr>
            <p:cNvPr id="61"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62" name="Rectangle 15"/>
            <p:cNvSpPr>
              <a:spLocks noChangeArrowheads="1"/>
            </p:cNvSpPr>
            <p:nvPr/>
          </p:nvSpPr>
          <p:spPr bwMode="auto">
            <a:xfrm>
              <a:off x="5386437" y="2969036"/>
              <a:ext cx="1706513" cy="317531"/>
            </a:xfrm>
            <a:prstGeom prst="rect">
              <a:avLst/>
            </a:prstGeom>
            <a:noFill/>
            <a:ln>
              <a:noFill/>
            </a:ln>
            <a:effectLst/>
            <a:extLst/>
          </p:spPr>
          <p:txBody>
            <a:bodyPr wrap="none" anchor="ctr"/>
            <a:lstStyle/>
            <a:p>
              <a:pPr algn="ctr"/>
              <a:r>
                <a:rPr lang="zh-CN" altLang="en-US" sz="1050" dirty="0">
                  <a:solidFill>
                    <a:schemeClr val="bg1"/>
                  </a:solidFill>
                  <a:latin typeface="微软雅黑" panose="020B0503020204020204" pitchFamily="34" charset="-122"/>
                  <a:ea typeface="微软雅黑" panose="020B0503020204020204" pitchFamily="34" charset="-122"/>
                </a:rPr>
                <a:t>某某公司</a:t>
              </a:r>
            </a:p>
          </p:txBody>
        </p:sp>
      </p:grpSp>
      <p:grpSp>
        <p:nvGrpSpPr>
          <p:cNvPr id="63" name="组合 62"/>
          <p:cNvGrpSpPr/>
          <p:nvPr/>
        </p:nvGrpSpPr>
        <p:grpSpPr>
          <a:xfrm>
            <a:off x="6582444" y="2853139"/>
            <a:ext cx="1374814" cy="238394"/>
            <a:chOff x="8778876" y="2968625"/>
            <a:chExt cx="1833563" cy="317942"/>
          </a:xfrm>
        </p:grpSpPr>
        <p:sp>
          <p:nvSpPr>
            <p:cNvPr id="64"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65"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algn="ctr"/>
              <a:r>
                <a:rPr lang="zh-CN" altLang="en-US" sz="1050" dirty="0">
                  <a:solidFill>
                    <a:schemeClr val="bg1"/>
                  </a:solidFill>
                  <a:latin typeface="微软雅黑" panose="020B0503020204020204" pitchFamily="34" charset="-122"/>
                  <a:ea typeface="微软雅黑" panose="020B0503020204020204" pitchFamily="34" charset="-122"/>
                </a:rPr>
                <a:t>深圳起点科技有限公司</a:t>
              </a:r>
            </a:p>
          </p:txBody>
        </p:sp>
      </p:grpSp>
      <p:grpSp>
        <p:nvGrpSpPr>
          <p:cNvPr id="66" name="组合 65"/>
          <p:cNvGrpSpPr/>
          <p:nvPr/>
        </p:nvGrpSpPr>
        <p:grpSpPr>
          <a:xfrm>
            <a:off x="1226989" y="3119770"/>
            <a:ext cx="346249" cy="832031"/>
            <a:chOff x="1636410" y="3324225"/>
            <a:chExt cx="461786" cy="1109663"/>
          </a:xfrm>
          <a:solidFill>
            <a:schemeClr val="tx1"/>
          </a:solidFill>
        </p:grpSpPr>
        <p:sp>
          <p:nvSpPr>
            <p:cNvPr id="67"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68"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headEnd/>
              <a:tailEnd/>
            </a:ln>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1636410" y="3554682"/>
              <a:ext cx="461786" cy="661892"/>
            </a:xfrm>
            <a:prstGeom prst="rect">
              <a:avLst/>
            </a:prstGeom>
            <a:noFill/>
          </p:spPr>
          <p:txBody>
            <a:bodyPr vert="eaVert"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市场部</a:t>
              </a:r>
            </a:p>
          </p:txBody>
        </p:sp>
      </p:grpSp>
      <p:grpSp>
        <p:nvGrpSpPr>
          <p:cNvPr id="70" name="组合 69"/>
          <p:cNvGrpSpPr/>
          <p:nvPr/>
        </p:nvGrpSpPr>
        <p:grpSpPr>
          <a:xfrm>
            <a:off x="1566747" y="3247134"/>
            <a:ext cx="346249" cy="704666"/>
            <a:chOff x="2089540" y="3494088"/>
            <a:chExt cx="461786" cy="939800"/>
          </a:xfrm>
          <a:solidFill>
            <a:schemeClr val="tx1"/>
          </a:solidFill>
        </p:grpSpPr>
        <p:sp>
          <p:nvSpPr>
            <p:cNvPr id="71"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2089540" y="3554682"/>
              <a:ext cx="461786" cy="661893"/>
            </a:xfrm>
            <a:prstGeom prst="rect">
              <a:avLst/>
            </a:prstGeom>
            <a:noFill/>
          </p:spPr>
          <p:txBody>
            <a:bodyPr vert="eaVert"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品质部</a:t>
              </a:r>
            </a:p>
          </p:txBody>
        </p:sp>
      </p:grpSp>
      <p:grpSp>
        <p:nvGrpSpPr>
          <p:cNvPr id="73" name="组合 72"/>
          <p:cNvGrpSpPr/>
          <p:nvPr/>
        </p:nvGrpSpPr>
        <p:grpSpPr>
          <a:xfrm>
            <a:off x="1903093" y="3247134"/>
            <a:ext cx="346249" cy="704666"/>
            <a:chOff x="2538115" y="3494088"/>
            <a:chExt cx="461785" cy="939800"/>
          </a:xfrm>
          <a:solidFill>
            <a:schemeClr val="tx1"/>
          </a:solidFill>
        </p:grpSpPr>
        <p:sp>
          <p:nvSpPr>
            <p:cNvPr id="74"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75" name="TextBox 74"/>
            <p:cNvSpPr txBox="1"/>
            <p:nvPr/>
          </p:nvSpPr>
          <p:spPr>
            <a:xfrm>
              <a:off x="2538115" y="3554682"/>
              <a:ext cx="461785" cy="661893"/>
            </a:xfrm>
            <a:prstGeom prst="rect">
              <a:avLst/>
            </a:prstGeom>
            <a:noFill/>
          </p:spPr>
          <p:txBody>
            <a:bodyPr vert="eaVert"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采购部</a:t>
              </a:r>
            </a:p>
          </p:txBody>
        </p:sp>
      </p:grpSp>
      <p:grpSp>
        <p:nvGrpSpPr>
          <p:cNvPr id="76" name="组合 75"/>
          <p:cNvGrpSpPr/>
          <p:nvPr/>
        </p:nvGrpSpPr>
        <p:grpSpPr>
          <a:xfrm>
            <a:off x="2232964" y="3247134"/>
            <a:ext cx="346249" cy="704666"/>
            <a:chOff x="2978060" y="3494088"/>
            <a:chExt cx="461786" cy="939800"/>
          </a:xfrm>
          <a:solidFill>
            <a:schemeClr val="tx1"/>
          </a:solidFill>
        </p:grpSpPr>
        <p:sp>
          <p:nvSpPr>
            <p:cNvPr id="77"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p:nvSpPr>
          <p:spPr>
            <a:xfrm>
              <a:off x="2978060" y="3554682"/>
              <a:ext cx="461786" cy="661893"/>
            </a:xfrm>
            <a:prstGeom prst="rect">
              <a:avLst/>
            </a:prstGeom>
            <a:noFill/>
          </p:spPr>
          <p:txBody>
            <a:bodyPr vert="eaVert"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综合部</a:t>
              </a:r>
            </a:p>
          </p:txBody>
        </p:sp>
      </p:grpSp>
      <p:grpSp>
        <p:nvGrpSpPr>
          <p:cNvPr id="79" name="组合 78"/>
          <p:cNvGrpSpPr/>
          <p:nvPr/>
        </p:nvGrpSpPr>
        <p:grpSpPr>
          <a:xfrm>
            <a:off x="2569308" y="3247134"/>
            <a:ext cx="346249" cy="704666"/>
            <a:chOff x="3426635" y="3494088"/>
            <a:chExt cx="461785" cy="939800"/>
          </a:xfrm>
          <a:solidFill>
            <a:schemeClr val="tx1"/>
          </a:solidFill>
        </p:grpSpPr>
        <p:sp>
          <p:nvSpPr>
            <p:cNvPr id="80"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81" name="TextBox 80"/>
            <p:cNvSpPr txBox="1"/>
            <p:nvPr/>
          </p:nvSpPr>
          <p:spPr>
            <a:xfrm>
              <a:off x="3426635" y="3554682"/>
              <a:ext cx="461785" cy="661893"/>
            </a:xfrm>
            <a:prstGeom prst="rect">
              <a:avLst/>
            </a:prstGeom>
            <a:noFill/>
          </p:spPr>
          <p:txBody>
            <a:bodyPr vert="eaVert"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财务部</a:t>
              </a:r>
            </a:p>
          </p:txBody>
        </p:sp>
      </p:grpSp>
      <p:grpSp>
        <p:nvGrpSpPr>
          <p:cNvPr id="82" name="组合 81"/>
          <p:cNvGrpSpPr/>
          <p:nvPr/>
        </p:nvGrpSpPr>
        <p:grpSpPr>
          <a:xfrm>
            <a:off x="3583005" y="3393542"/>
            <a:ext cx="346249" cy="704666"/>
            <a:chOff x="4778581" y="3689350"/>
            <a:chExt cx="461786" cy="939800"/>
          </a:xfrm>
          <a:solidFill>
            <a:schemeClr val="tx1"/>
          </a:solidFill>
        </p:grpSpPr>
        <p:sp>
          <p:nvSpPr>
            <p:cNvPr id="83"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4778581" y="3744463"/>
              <a:ext cx="461786" cy="661893"/>
            </a:xfrm>
            <a:prstGeom prst="rect">
              <a:avLst/>
            </a:prstGeom>
            <a:noFill/>
          </p:spPr>
          <p:txBody>
            <a:bodyPr vert="eaVert"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研发部</a:t>
              </a:r>
            </a:p>
          </p:txBody>
        </p:sp>
      </p:grpSp>
      <p:grpSp>
        <p:nvGrpSpPr>
          <p:cNvPr id="85" name="组合 84"/>
          <p:cNvGrpSpPr/>
          <p:nvPr/>
        </p:nvGrpSpPr>
        <p:grpSpPr>
          <a:xfrm>
            <a:off x="5426418" y="3393542"/>
            <a:ext cx="346249" cy="704666"/>
            <a:chOff x="7237110" y="3689350"/>
            <a:chExt cx="461785" cy="939800"/>
          </a:xfrm>
          <a:solidFill>
            <a:schemeClr val="tx1"/>
          </a:solidFill>
        </p:grpSpPr>
        <p:sp>
          <p:nvSpPr>
            <p:cNvPr id="86"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7237110" y="3744463"/>
              <a:ext cx="461785" cy="841476"/>
            </a:xfrm>
            <a:prstGeom prst="rect">
              <a:avLst/>
            </a:prstGeom>
            <a:noFill/>
          </p:spPr>
          <p:txBody>
            <a:bodyPr vert="eaVert"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售后中心</a:t>
              </a:r>
            </a:p>
          </p:txBody>
        </p:sp>
      </p:grpSp>
      <p:grpSp>
        <p:nvGrpSpPr>
          <p:cNvPr id="88" name="组合 87"/>
          <p:cNvGrpSpPr/>
          <p:nvPr/>
        </p:nvGrpSpPr>
        <p:grpSpPr>
          <a:xfrm>
            <a:off x="6545404" y="3373874"/>
            <a:ext cx="346249" cy="904295"/>
            <a:chOff x="8729480" y="3663121"/>
            <a:chExt cx="461785" cy="997780"/>
          </a:xfrm>
          <a:solidFill>
            <a:schemeClr val="tx1"/>
          </a:solidFill>
        </p:grpSpPr>
        <p:sp>
          <p:nvSpPr>
            <p:cNvPr id="89"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90" name="TextBox 89"/>
            <p:cNvSpPr txBox="1"/>
            <p:nvPr/>
          </p:nvSpPr>
          <p:spPr>
            <a:xfrm>
              <a:off x="8729480" y="3663121"/>
              <a:ext cx="461785" cy="878633"/>
            </a:xfrm>
            <a:prstGeom prst="rect">
              <a:avLst/>
            </a:prstGeom>
            <a:noFill/>
            <a:ln>
              <a:noFill/>
            </a:ln>
          </p:spPr>
          <p:txBody>
            <a:bodyPr vert="eaVert" wrap="squar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硬件测试部</a:t>
              </a:r>
            </a:p>
          </p:txBody>
        </p:sp>
      </p:grpSp>
      <p:grpSp>
        <p:nvGrpSpPr>
          <p:cNvPr id="91" name="组合 90"/>
          <p:cNvGrpSpPr/>
          <p:nvPr/>
        </p:nvGrpSpPr>
        <p:grpSpPr>
          <a:xfrm>
            <a:off x="7073608" y="3373874"/>
            <a:ext cx="346249" cy="904295"/>
            <a:chOff x="9436846" y="3663121"/>
            <a:chExt cx="461785" cy="997780"/>
          </a:xfrm>
          <a:solidFill>
            <a:schemeClr val="tx1"/>
          </a:solidFill>
        </p:grpSpPr>
        <p:sp>
          <p:nvSpPr>
            <p:cNvPr id="92"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9436846" y="3663121"/>
              <a:ext cx="461785" cy="878633"/>
            </a:xfrm>
            <a:prstGeom prst="rect">
              <a:avLst/>
            </a:prstGeom>
            <a:noFill/>
          </p:spPr>
          <p:txBody>
            <a:bodyPr vert="eaVert" wrap="squar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工程监督部</a:t>
              </a:r>
            </a:p>
          </p:txBody>
        </p:sp>
      </p:grpSp>
      <p:grpSp>
        <p:nvGrpSpPr>
          <p:cNvPr id="94" name="组合 93"/>
          <p:cNvGrpSpPr/>
          <p:nvPr/>
        </p:nvGrpSpPr>
        <p:grpSpPr>
          <a:xfrm>
            <a:off x="7398300" y="3373874"/>
            <a:ext cx="507831" cy="904295"/>
            <a:chOff x="9866964" y="3663121"/>
            <a:chExt cx="677285" cy="997780"/>
          </a:xfrm>
          <a:solidFill>
            <a:schemeClr val="tx1"/>
          </a:solidFill>
        </p:grpSpPr>
        <p:sp>
          <p:nvSpPr>
            <p:cNvPr id="95"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9866964" y="3663121"/>
              <a:ext cx="677285" cy="819059"/>
            </a:xfrm>
            <a:prstGeom prst="rect">
              <a:avLst/>
            </a:prstGeom>
            <a:noFill/>
          </p:spPr>
          <p:txBody>
            <a:bodyPr vert="eaVert" wrap="squar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客服事业部</a:t>
              </a:r>
            </a:p>
          </p:txBody>
        </p:sp>
      </p:grpSp>
      <p:grpSp>
        <p:nvGrpSpPr>
          <p:cNvPr id="97" name="组合 96"/>
          <p:cNvGrpSpPr/>
          <p:nvPr/>
        </p:nvGrpSpPr>
        <p:grpSpPr>
          <a:xfrm>
            <a:off x="1050101" y="4404120"/>
            <a:ext cx="323165" cy="828459"/>
            <a:chOff x="1400497" y="5037138"/>
            <a:chExt cx="430999" cy="1104900"/>
          </a:xfrm>
          <a:solidFill>
            <a:schemeClr val="tx1"/>
          </a:solidFill>
        </p:grpSpPr>
        <p:sp>
          <p:nvSpPr>
            <p:cNvPr id="98"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1400497" y="5085184"/>
              <a:ext cx="430999" cy="892785"/>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国内事业部</a:t>
              </a:r>
            </a:p>
          </p:txBody>
        </p:sp>
      </p:grpSp>
      <p:grpSp>
        <p:nvGrpSpPr>
          <p:cNvPr id="100" name="组合 99"/>
          <p:cNvGrpSpPr/>
          <p:nvPr/>
        </p:nvGrpSpPr>
        <p:grpSpPr>
          <a:xfrm>
            <a:off x="1414335" y="4404120"/>
            <a:ext cx="323165" cy="828459"/>
            <a:chOff x="1886271" y="5037138"/>
            <a:chExt cx="431000" cy="1104900"/>
          </a:xfrm>
          <a:solidFill>
            <a:schemeClr val="tx1"/>
          </a:solidFill>
        </p:grpSpPr>
        <p:sp>
          <p:nvSpPr>
            <p:cNvPr id="101" name="Freeform 88"/>
            <p:cNvSpPr>
              <a:spLocks/>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02" name="TextBox 101"/>
            <p:cNvSpPr txBox="1"/>
            <p:nvPr/>
          </p:nvSpPr>
          <p:spPr>
            <a:xfrm>
              <a:off x="1886271" y="5085184"/>
              <a:ext cx="431000" cy="892785"/>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海外事业部</a:t>
              </a:r>
            </a:p>
          </p:txBody>
        </p:sp>
      </p:grpSp>
      <p:grpSp>
        <p:nvGrpSpPr>
          <p:cNvPr id="103" name="组合 102"/>
          <p:cNvGrpSpPr/>
          <p:nvPr/>
        </p:nvGrpSpPr>
        <p:grpSpPr>
          <a:xfrm>
            <a:off x="2042824" y="4404120"/>
            <a:ext cx="323165" cy="828459"/>
            <a:chOff x="2724472" y="5037138"/>
            <a:chExt cx="430999" cy="1104900"/>
          </a:xfrm>
          <a:solidFill>
            <a:schemeClr val="tx1"/>
          </a:solidFill>
        </p:grpSpPr>
        <p:sp>
          <p:nvSpPr>
            <p:cNvPr id="104" name="Freeform 89"/>
            <p:cNvSpPr>
              <a:spLocks/>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05" name="TextBox 104"/>
            <p:cNvSpPr txBox="1"/>
            <p:nvPr/>
          </p:nvSpPr>
          <p:spPr>
            <a:xfrm>
              <a:off x="2724472" y="5085184"/>
              <a:ext cx="430999" cy="892785"/>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人力资源部</a:t>
              </a:r>
            </a:p>
          </p:txBody>
        </p:sp>
      </p:grpSp>
      <p:grpSp>
        <p:nvGrpSpPr>
          <p:cNvPr id="106" name="组合 105"/>
          <p:cNvGrpSpPr/>
          <p:nvPr/>
        </p:nvGrpSpPr>
        <p:grpSpPr>
          <a:xfrm>
            <a:off x="2407057" y="4404120"/>
            <a:ext cx="323165" cy="828459"/>
            <a:chOff x="3210247" y="5037138"/>
            <a:chExt cx="430999" cy="1104900"/>
          </a:xfrm>
          <a:solidFill>
            <a:schemeClr val="tx1"/>
          </a:solidFill>
        </p:grpSpPr>
        <p:sp>
          <p:nvSpPr>
            <p:cNvPr id="107" name="Freeform 90"/>
            <p:cNvSpPr>
              <a:spLocks/>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08" name="TextBox 107"/>
            <p:cNvSpPr txBox="1"/>
            <p:nvPr/>
          </p:nvSpPr>
          <p:spPr>
            <a:xfrm>
              <a:off x="3210247" y="5085184"/>
              <a:ext cx="430999" cy="584928"/>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综合部</a:t>
              </a:r>
            </a:p>
          </p:txBody>
        </p:sp>
      </p:grpSp>
      <p:grpSp>
        <p:nvGrpSpPr>
          <p:cNvPr id="109" name="组合 108"/>
          <p:cNvGrpSpPr/>
          <p:nvPr/>
        </p:nvGrpSpPr>
        <p:grpSpPr>
          <a:xfrm>
            <a:off x="2849857" y="4386153"/>
            <a:ext cx="323165" cy="1131079"/>
            <a:chOff x="3800798" y="5013176"/>
            <a:chExt cx="430998" cy="1508498"/>
          </a:xfrm>
          <a:solidFill>
            <a:schemeClr val="tx1"/>
          </a:solidFill>
        </p:grpSpPr>
        <p:sp>
          <p:nvSpPr>
            <p:cNvPr id="110" name="Freeform 96"/>
            <p:cNvSpPr>
              <a:spLocks/>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11" name="TextBox 110"/>
            <p:cNvSpPr txBox="1"/>
            <p:nvPr/>
          </p:nvSpPr>
          <p:spPr>
            <a:xfrm>
              <a:off x="3800798" y="5013176"/>
              <a:ext cx="430998" cy="1508498"/>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餐饮管理系统研发部</a:t>
              </a:r>
            </a:p>
          </p:txBody>
        </p:sp>
      </p:grpSp>
      <p:grpSp>
        <p:nvGrpSpPr>
          <p:cNvPr id="112" name="组合 111"/>
          <p:cNvGrpSpPr/>
          <p:nvPr/>
        </p:nvGrpSpPr>
        <p:grpSpPr>
          <a:xfrm>
            <a:off x="3206954" y="4386153"/>
            <a:ext cx="323165" cy="1131079"/>
            <a:chOff x="4277047" y="5013176"/>
            <a:chExt cx="430999" cy="1508498"/>
          </a:xfrm>
          <a:solidFill>
            <a:schemeClr val="tx1"/>
          </a:solidFill>
        </p:grpSpPr>
        <p:sp>
          <p:nvSpPr>
            <p:cNvPr id="113" name="Freeform 97"/>
            <p:cNvSpPr>
              <a:spLocks/>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4277047" y="5013176"/>
              <a:ext cx="430999" cy="1508498"/>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酒店管理系统研发部</a:t>
              </a:r>
            </a:p>
          </p:txBody>
        </p:sp>
      </p:grpSp>
      <p:grpSp>
        <p:nvGrpSpPr>
          <p:cNvPr id="115" name="组合 114"/>
          <p:cNvGrpSpPr/>
          <p:nvPr/>
        </p:nvGrpSpPr>
        <p:grpSpPr>
          <a:xfrm>
            <a:off x="3599754" y="4386153"/>
            <a:ext cx="323165" cy="1131079"/>
            <a:chOff x="4800922" y="5013176"/>
            <a:chExt cx="430999" cy="1508498"/>
          </a:xfrm>
          <a:solidFill>
            <a:schemeClr val="tx1"/>
          </a:solidFill>
        </p:grpSpPr>
        <p:sp>
          <p:nvSpPr>
            <p:cNvPr id="116" name="Freeform 98"/>
            <p:cNvSpPr>
              <a:spLocks/>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4800922" y="5013176"/>
              <a:ext cx="430999" cy="1508498"/>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康乐管理系统研发部</a:t>
              </a:r>
            </a:p>
          </p:txBody>
        </p:sp>
      </p:grpSp>
      <p:grpSp>
        <p:nvGrpSpPr>
          <p:cNvPr id="118" name="组合 117"/>
          <p:cNvGrpSpPr/>
          <p:nvPr/>
        </p:nvGrpSpPr>
        <p:grpSpPr>
          <a:xfrm>
            <a:off x="3971135" y="4386153"/>
            <a:ext cx="323165" cy="1131079"/>
            <a:chOff x="5296222" y="5013176"/>
            <a:chExt cx="430999" cy="1508498"/>
          </a:xfrm>
          <a:solidFill>
            <a:schemeClr val="tx1"/>
          </a:solidFill>
        </p:grpSpPr>
        <p:sp>
          <p:nvSpPr>
            <p:cNvPr id="119" name="Freeform 99"/>
            <p:cNvSpPr>
              <a:spLocks/>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20" name="TextBox 119"/>
            <p:cNvSpPr txBox="1"/>
            <p:nvPr/>
          </p:nvSpPr>
          <p:spPr>
            <a:xfrm>
              <a:off x="5296222" y="5013176"/>
              <a:ext cx="430999" cy="1508498"/>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无线电子菜谱研发部</a:t>
              </a:r>
            </a:p>
          </p:txBody>
        </p:sp>
      </p:grpSp>
      <p:grpSp>
        <p:nvGrpSpPr>
          <p:cNvPr id="121" name="组合 120"/>
          <p:cNvGrpSpPr/>
          <p:nvPr/>
        </p:nvGrpSpPr>
        <p:grpSpPr>
          <a:xfrm>
            <a:off x="4342513" y="4386153"/>
            <a:ext cx="323165" cy="1129721"/>
            <a:chOff x="5791523" y="5013176"/>
            <a:chExt cx="430998" cy="1506687"/>
          </a:xfrm>
          <a:solidFill>
            <a:schemeClr val="tx1"/>
          </a:solidFill>
        </p:grpSpPr>
        <p:sp>
          <p:nvSpPr>
            <p:cNvPr id="122" name="Freeform 100"/>
            <p:cNvSpPr>
              <a:spLocks/>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23" name="TextBox 122"/>
            <p:cNvSpPr txBox="1"/>
            <p:nvPr/>
          </p:nvSpPr>
          <p:spPr>
            <a:xfrm>
              <a:off x="5791523" y="5013176"/>
              <a:ext cx="430998" cy="1354570"/>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新概念产品研发部</a:t>
              </a:r>
            </a:p>
          </p:txBody>
        </p:sp>
      </p:grpSp>
      <p:grpSp>
        <p:nvGrpSpPr>
          <p:cNvPr id="124" name="组合 123"/>
          <p:cNvGrpSpPr/>
          <p:nvPr/>
        </p:nvGrpSpPr>
        <p:grpSpPr>
          <a:xfrm>
            <a:off x="5006710" y="4391026"/>
            <a:ext cx="323165" cy="1124848"/>
            <a:chOff x="6677348" y="5019675"/>
            <a:chExt cx="430998" cy="1500188"/>
          </a:xfrm>
          <a:solidFill>
            <a:schemeClr val="tx1"/>
          </a:solidFill>
        </p:grpSpPr>
        <p:sp>
          <p:nvSpPr>
            <p:cNvPr id="125" name="Freeform 101"/>
            <p:cNvSpPr>
              <a:spLocks/>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26" name="TextBox 125"/>
            <p:cNvSpPr txBox="1"/>
            <p:nvPr/>
          </p:nvSpPr>
          <p:spPr>
            <a:xfrm>
              <a:off x="6677348" y="5074435"/>
              <a:ext cx="430998" cy="892784"/>
            </a:xfrm>
            <a:prstGeom prst="rect">
              <a:avLst/>
            </a:prstGeom>
            <a:noFill/>
          </p:spPr>
          <p:txBody>
            <a:bodyPr vert="eaVert"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售后部门</a:t>
              </a:r>
              <a:r>
                <a:rPr lang="en-US" altLang="zh-CN" sz="900" dirty="0">
                  <a:solidFill>
                    <a:schemeClr val="bg1"/>
                  </a:solidFill>
                  <a:latin typeface="微软雅黑" panose="020B0503020204020204" pitchFamily="34" charset="-122"/>
                  <a:ea typeface="微软雅黑" panose="020B0503020204020204" pitchFamily="34" charset="-122"/>
                </a:rPr>
                <a:t>①</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27" name="组合 126"/>
          <p:cNvGrpSpPr/>
          <p:nvPr/>
        </p:nvGrpSpPr>
        <p:grpSpPr>
          <a:xfrm>
            <a:off x="5435223" y="4391026"/>
            <a:ext cx="323165" cy="1124848"/>
            <a:chOff x="7248848" y="5019675"/>
            <a:chExt cx="430998" cy="1500188"/>
          </a:xfrm>
          <a:solidFill>
            <a:schemeClr val="tx1"/>
          </a:solidFill>
        </p:grpSpPr>
        <p:sp>
          <p:nvSpPr>
            <p:cNvPr id="128" name="Freeform 102"/>
            <p:cNvSpPr>
              <a:spLocks/>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29" name="TextBox 128"/>
            <p:cNvSpPr txBox="1"/>
            <p:nvPr/>
          </p:nvSpPr>
          <p:spPr>
            <a:xfrm>
              <a:off x="7248848" y="5074435"/>
              <a:ext cx="430998" cy="89278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sz="900" dirty="0">
                  <a:solidFill>
                    <a:schemeClr val="bg1"/>
                  </a:solidFill>
                  <a:latin typeface="微软雅黑" panose="020B0503020204020204" pitchFamily="34" charset="-122"/>
                  <a:ea typeface="微软雅黑" panose="020B0503020204020204" pitchFamily="34" charset="-122"/>
                </a:rPr>
                <a:t>售后部门</a:t>
              </a:r>
              <a:r>
                <a:rPr lang="en-US" altLang="zh-CN" sz="900" dirty="0">
                  <a:solidFill>
                    <a:schemeClr val="bg1"/>
                  </a:solidFill>
                  <a:latin typeface="微软雅黑" panose="020B0503020204020204" pitchFamily="34" charset="-122"/>
                  <a:ea typeface="微软雅黑" panose="020B0503020204020204" pitchFamily="34" charset="-122"/>
                </a:rPr>
                <a:t>②</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30" name="组合 129"/>
          <p:cNvGrpSpPr/>
          <p:nvPr/>
        </p:nvGrpSpPr>
        <p:grpSpPr>
          <a:xfrm>
            <a:off x="5842312" y="4391026"/>
            <a:ext cx="323165" cy="1124848"/>
            <a:chOff x="7791772" y="5019675"/>
            <a:chExt cx="430999" cy="1500188"/>
          </a:xfrm>
          <a:solidFill>
            <a:schemeClr val="tx1"/>
          </a:solidFill>
        </p:grpSpPr>
        <p:sp>
          <p:nvSpPr>
            <p:cNvPr id="131" name="Freeform 103"/>
            <p:cNvSpPr>
              <a:spLocks/>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132" name="TextBox 131"/>
            <p:cNvSpPr txBox="1"/>
            <p:nvPr/>
          </p:nvSpPr>
          <p:spPr>
            <a:xfrm>
              <a:off x="7791772" y="5074435"/>
              <a:ext cx="430999" cy="89278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sz="900" dirty="0">
                  <a:solidFill>
                    <a:schemeClr val="bg1"/>
                  </a:solidFill>
                  <a:latin typeface="微软雅黑" panose="020B0503020204020204" pitchFamily="34" charset="-122"/>
                  <a:ea typeface="微软雅黑" panose="020B0503020204020204" pitchFamily="34" charset="-122"/>
                </a:rPr>
                <a:t>售后部门</a:t>
              </a:r>
              <a:r>
                <a:rPr lang="en-US" altLang="zh-CN" sz="900" dirty="0">
                  <a:solidFill>
                    <a:schemeClr val="bg1"/>
                  </a:solidFill>
                  <a:latin typeface="微软雅黑" panose="020B0503020204020204" pitchFamily="34" charset="-122"/>
                  <a:ea typeface="微软雅黑" panose="020B0503020204020204" pitchFamily="34" charset="-122"/>
                </a:rPr>
                <a:t>③</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sp>
        <p:nvSpPr>
          <p:cNvPr id="133" name="圆角矩形 132"/>
          <p:cNvSpPr/>
          <p:nvPr/>
        </p:nvSpPr>
        <p:spPr>
          <a:xfrm>
            <a:off x="-179291" y="1628250"/>
            <a:ext cx="1295807" cy="2760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4" name="圆角矩形 133"/>
          <p:cNvSpPr/>
          <p:nvPr/>
        </p:nvSpPr>
        <p:spPr>
          <a:xfrm>
            <a:off x="-287273" y="1915614"/>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5" name="标题 4"/>
          <p:cNvSpPr txBox="1">
            <a:spLocks/>
          </p:cNvSpPr>
          <p:nvPr/>
        </p:nvSpPr>
        <p:spPr>
          <a:xfrm>
            <a:off x="36678" y="1644168"/>
            <a:ext cx="917862"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solidFill>
                <a:latin typeface="微软雅黑" panose="020B0503020204020204" pitchFamily="34" charset="-122"/>
                <a:ea typeface="微软雅黑" panose="020B0503020204020204" pitchFamily="34" charset="-122"/>
              </a:rPr>
              <a:t>我们是谁</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136" name="标题 4"/>
          <p:cNvSpPr txBox="1">
            <a:spLocks/>
          </p:cNvSpPr>
          <p:nvPr/>
        </p:nvSpPr>
        <p:spPr>
          <a:xfrm>
            <a:off x="36678" y="1915614"/>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我们要做什么</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
        <p:nvSpPr>
          <p:cNvPr id="137" name="圆角矩形 136"/>
          <p:cNvSpPr/>
          <p:nvPr/>
        </p:nvSpPr>
        <p:spPr>
          <a:xfrm>
            <a:off x="-287274" y="2148453"/>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8" name="标题 4"/>
          <p:cNvSpPr txBox="1">
            <a:spLocks/>
          </p:cNvSpPr>
          <p:nvPr/>
        </p:nvSpPr>
        <p:spPr>
          <a:xfrm>
            <a:off x="36678" y="214845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我们怎么做</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
        <p:nvSpPr>
          <p:cNvPr id="139" name="圆角矩形 138"/>
          <p:cNvSpPr/>
          <p:nvPr/>
        </p:nvSpPr>
        <p:spPr>
          <a:xfrm>
            <a:off x="-287274" y="2380286"/>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40" name="标题 4"/>
          <p:cNvSpPr txBox="1">
            <a:spLocks/>
          </p:cNvSpPr>
          <p:nvPr/>
        </p:nvSpPr>
        <p:spPr>
          <a:xfrm>
            <a:off x="36678" y="238028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未来计划</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
        <p:nvSpPr>
          <p:cNvPr id="141" name="圆角矩形 140"/>
          <p:cNvSpPr/>
          <p:nvPr/>
        </p:nvSpPr>
        <p:spPr>
          <a:xfrm>
            <a:off x="-287274" y="2609830"/>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42" name="标题 4"/>
          <p:cNvSpPr txBox="1">
            <a:spLocks/>
          </p:cNvSpPr>
          <p:nvPr/>
        </p:nvSpPr>
        <p:spPr>
          <a:xfrm>
            <a:off x="36678" y="260983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财务与融资</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 calcmode="lin" valueType="num">
                                      <p:cBhvr>
                                        <p:cTn id="9" dur="500" fill="hold"/>
                                        <p:tgtEl>
                                          <p:spTgt spid="45"/>
                                        </p:tgtEl>
                                        <p:attrNameLst>
                                          <p:attrName>style.rotation</p:attrName>
                                        </p:attrNameLst>
                                      </p:cBhvr>
                                      <p:tavLst>
                                        <p:tav tm="0">
                                          <p:val>
                                            <p:fltVal val="90"/>
                                          </p:val>
                                        </p:tav>
                                        <p:tav tm="100000">
                                          <p:val>
                                            <p:fltVal val="0"/>
                                          </p:val>
                                        </p:tav>
                                      </p:tavLst>
                                    </p:anim>
                                    <p:animEffect transition="in" filter="fade">
                                      <p:cBhvr>
                                        <p:cTn id="10" dur="500"/>
                                        <p:tgtEl>
                                          <p:spTgt spid="4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barn(outVertical)">
                                      <p:cBhvr>
                                        <p:cTn id="18" dur="500"/>
                                        <p:tgtEl>
                                          <p:spTgt spid="34"/>
                                        </p:tgtEl>
                                      </p:cBhvr>
                                    </p:animEffect>
                                  </p:childTnLst>
                                </p:cTn>
                              </p:par>
                              <p:par>
                                <p:cTn id="19" presetID="42"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anim calcmode="lin" valueType="num">
                                      <p:cBhvr>
                                        <p:cTn id="22" dur="500" fill="hold"/>
                                        <p:tgtEl>
                                          <p:spTgt spid="54"/>
                                        </p:tgtEl>
                                        <p:attrNameLst>
                                          <p:attrName>ppt_x</p:attrName>
                                        </p:attrNameLst>
                                      </p:cBhvr>
                                      <p:tavLst>
                                        <p:tav tm="0">
                                          <p:val>
                                            <p:strVal val="#ppt_x"/>
                                          </p:val>
                                        </p:tav>
                                        <p:tav tm="100000">
                                          <p:val>
                                            <p:strVal val="#ppt_x"/>
                                          </p:val>
                                        </p:tav>
                                      </p:tavLst>
                                    </p:anim>
                                    <p:anim calcmode="lin" valueType="num">
                                      <p:cBhvr>
                                        <p:cTn id="23" dur="500" fill="hold"/>
                                        <p:tgtEl>
                                          <p:spTgt spid="54"/>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0-#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1+#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up)">
                                      <p:cBhvr>
                                        <p:cTn id="36" dur="500"/>
                                        <p:tgtEl>
                                          <p:spTgt spid="3"/>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up)">
                                      <p:cBhvr>
                                        <p:cTn id="40" dur="500"/>
                                        <p:tgtEl>
                                          <p:spTgt spid="4"/>
                                        </p:tgtEl>
                                      </p:cBhvr>
                                    </p:animEffect>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anim calcmode="lin" valueType="num">
                                      <p:cBhvr>
                                        <p:cTn id="45" dur="500" fill="hold"/>
                                        <p:tgtEl>
                                          <p:spTgt spid="57"/>
                                        </p:tgtEl>
                                        <p:attrNameLst>
                                          <p:attrName>ppt_x</p:attrName>
                                        </p:attrNameLst>
                                      </p:cBhvr>
                                      <p:tavLst>
                                        <p:tav tm="0">
                                          <p:val>
                                            <p:strVal val="#ppt_x"/>
                                          </p:val>
                                        </p:tav>
                                        <p:tav tm="100000">
                                          <p:val>
                                            <p:strVal val="#ppt_x"/>
                                          </p:val>
                                        </p:tav>
                                      </p:tavLst>
                                    </p:anim>
                                    <p:anim calcmode="lin" valueType="num">
                                      <p:cBhvr>
                                        <p:cTn id="46" dur="500" fill="hold"/>
                                        <p:tgtEl>
                                          <p:spTgt spid="5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500"/>
                                        <p:tgtEl>
                                          <p:spTgt spid="60"/>
                                        </p:tgtEl>
                                      </p:cBhvr>
                                    </p:animEffect>
                                    <p:anim calcmode="lin" valueType="num">
                                      <p:cBhvr>
                                        <p:cTn id="50" dur="500" fill="hold"/>
                                        <p:tgtEl>
                                          <p:spTgt spid="60"/>
                                        </p:tgtEl>
                                        <p:attrNameLst>
                                          <p:attrName>ppt_x</p:attrName>
                                        </p:attrNameLst>
                                      </p:cBhvr>
                                      <p:tavLst>
                                        <p:tav tm="0">
                                          <p:val>
                                            <p:strVal val="#ppt_x"/>
                                          </p:val>
                                        </p:tav>
                                        <p:tav tm="100000">
                                          <p:val>
                                            <p:strVal val="#ppt_x"/>
                                          </p:val>
                                        </p:tav>
                                      </p:tavLst>
                                    </p:anim>
                                    <p:anim calcmode="lin" valueType="num">
                                      <p:cBhvr>
                                        <p:cTn id="51" dur="500" fill="hold"/>
                                        <p:tgtEl>
                                          <p:spTgt spid="6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00"/>
                                  </p:stCondLst>
                                  <p:childTnLst>
                                    <p:set>
                                      <p:cBhvr>
                                        <p:cTn id="53" dur="1" fill="hold">
                                          <p:stCondLst>
                                            <p:cond delay="0"/>
                                          </p:stCondLst>
                                        </p:cTn>
                                        <p:tgtEl>
                                          <p:spTgt spid="63"/>
                                        </p:tgtEl>
                                        <p:attrNameLst>
                                          <p:attrName>style.visibility</p:attrName>
                                        </p:attrNameLst>
                                      </p:cBhvr>
                                      <p:to>
                                        <p:strVal val="visible"/>
                                      </p:to>
                                    </p:set>
                                    <p:animEffect transition="in" filter="fade">
                                      <p:cBhvr>
                                        <p:cTn id="54" dur="500"/>
                                        <p:tgtEl>
                                          <p:spTgt spid="63"/>
                                        </p:tgtEl>
                                      </p:cBhvr>
                                    </p:animEffect>
                                    <p:anim calcmode="lin" valueType="num">
                                      <p:cBhvr>
                                        <p:cTn id="55" dur="500" fill="hold"/>
                                        <p:tgtEl>
                                          <p:spTgt spid="63"/>
                                        </p:tgtEl>
                                        <p:attrNameLst>
                                          <p:attrName>ppt_x</p:attrName>
                                        </p:attrNameLst>
                                      </p:cBhvr>
                                      <p:tavLst>
                                        <p:tav tm="0">
                                          <p:val>
                                            <p:strVal val="#ppt_x"/>
                                          </p:val>
                                        </p:tav>
                                        <p:tav tm="100000">
                                          <p:val>
                                            <p:strVal val="#ppt_x"/>
                                          </p:val>
                                        </p:tav>
                                      </p:tavLst>
                                    </p:anim>
                                    <p:anim calcmode="lin" valueType="num">
                                      <p:cBhvr>
                                        <p:cTn id="56" dur="500" fill="hold"/>
                                        <p:tgtEl>
                                          <p:spTgt spid="63"/>
                                        </p:tgtEl>
                                        <p:attrNameLst>
                                          <p:attrName>ppt_y</p:attrName>
                                        </p:attrNameLst>
                                      </p:cBhvr>
                                      <p:tavLst>
                                        <p:tav tm="0">
                                          <p:val>
                                            <p:strVal val="#ppt_y+.1"/>
                                          </p:val>
                                        </p:tav>
                                        <p:tav tm="100000">
                                          <p:val>
                                            <p:strVal val="#ppt_y"/>
                                          </p:val>
                                        </p:tav>
                                      </p:tavLst>
                                    </p:anim>
                                  </p:childTnLst>
                                </p:cTn>
                              </p:par>
                            </p:childTnLst>
                          </p:cTn>
                        </p:par>
                        <p:par>
                          <p:cTn id="57" fill="hold">
                            <p:stCondLst>
                              <p:cond delay="3700"/>
                            </p:stCondLst>
                            <p:childTnLst>
                              <p:par>
                                <p:cTn id="58" presetID="42" presetClass="entr" presetSubtype="0" fill="hold" nodeType="after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fade">
                                      <p:cBhvr>
                                        <p:cTn id="60" dur="400"/>
                                        <p:tgtEl>
                                          <p:spTgt spid="66"/>
                                        </p:tgtEl>
                                      </p:cBhvr>
                                    </p:animEffect>
                                    <p:anim calcmode="lin" valueType="num">
                                      <p:cBhvr>
                                        <p:cTn id="61" dur="400" fill="hold"/>
                                        <p:tgtEl>
                                          <p:spTgt spid="66"/>
                                        </p:tgtEl>
                                        <p:attrNameLst>
                                          <p:attrName>ppt_x</p:attrName>
                                        </p:attrNameLst>
                                      </p:cBhvr>
                                      <p:tavLst>
                                        <p:tav tm="0">
                                          <p:val>
                                            <p:strVal val="#ppt_x"/>
                                          </p:val>
                                        </p:tav>
                                        <p:tav tm="100000">
                                          <p:val>
                                            <p:strVal val="#ppt_x"/>
                                          </p:val>
                                        </p:tav>
                                      </p:tavLst>
                                    </p:anim>
                                    <p:anim calcmode="lin" valueType="num">
                                      <p:cBhvr>
                                        <p:cTn id="62" dur="400" fill="hold"/>
                                        <p:tgtEl>
                                          <p:spTgt spid="66"/>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
                                  </p:stCondLst>
                                  <p:childTnLst>
                                    <p:set>
                                      <p:cBhvr>
                                        <p:cTn id="64" dur="1" fill="hold">
                                          <p:stCondLst>
                                            <p:cond delay="0"/>
                                          </p:stCondLst>
                                        </p:cTn>
                                        <p:tgtEl>
                                          <p:spTgt spid="70"/>
                                        </p:tgtEl>
                                        <p:attrNameLst>
                                          <p:attrName>style.visibility</p:attrName>
                                        </p:attrNameLst>
                                      </p:cBhvr>
                                      <p:to>
                                        <p:strVal val="visible"/>
                                      </p:to>
                                    </p:set>
                                    <p:animEffect transition="in" filter="fade">
                                      <p:cBhvr>
                                        <p:cTn id="65" dur="400"/>
                                        <p:tgtEl>
                                          <p:spTgt spid="70"/>
                                        </p:tgtEl>
                                      </p:cBhvr>
                                    </p:animEffect>
                                    <p:anim calcmode="lin" valueType="num">
                                      <p:cBhvr>
                                        <p:cTn id="66" dur="400" fill="hold"/>
                                        <p:tgtEl>
                                          <p:spTgt spid="70"/>
                                        </p:tgtEl>
                                        <p:attrNameLst>
                                          <p:attrName>ppt_x</p:attrName>
                                        </p:attrNameLst>
                                      </p:cBhvr>
                                      <p:tavLst>
                                        <p:tav tm="0">
                                          <p:val>
                                            <p:strVal val="#ppt_x"/>
                                          </p:val>
                                        </p:tav>
                                        <p:tav tm="100000">
                                          <p:val>
                                            <p:strVal val="#ppt_x"/>
                                          </p:val>
                                        </p:tav>
                                      </p:tavLst>
                                    </p:anim>
                                    <p:anim calcmode="lin" valueType="num">
                                      <p:cBhvr>
                                        <p:cTn id="67" dur="400" fill="hold"/>
                                        <p:tgtEl>
                                          <p:spTgt spid="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400"/>
                                        <p:tgtEl>
                                          <p:spTgt spid="73"/>
                                        </p:tgtEl>
                                      </p:cBhvr>
                                    </p:animEffect>
                                    <p:anim calcmode="lin" valueType="num">
                                      <p:cBhvr>
                                        <p:cTn id="71" dur="400" fill="hold"/>
                                        <p:tgtEl>
                                          <p:spTgt spid="73"/>
                                        </p:tgtEl>
                                        <p:attrNameLst>
                                          <p:attrName>ppt_x</p:attrName>
                                        </p:attrNameLst>
                                      </p:cBhvr>
                                      <p:tavLst>
                                        <p:tav tm="0">
                                          <p:val>
                                            <p:strVal val="#ppt_x"/>
                                          </p:val>
                                        </p:tav>
                                        <p:tav tm="100000">
                                          <p:val>
                                            <p:strVal val="#ppt_x"/>
                                          </p:val>
                                        </p:tav>
                                      </p:tavLst>
                                    </p:anim>
                                    <p:anim calcmode="lin" valueType="num">
                                      <p:cBhvr>
                                        <p:cTn id="72" dur="400" fill="hold"/>
                                        <p:tgtEl>
                                          <p:spTgt spid="73"/>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300"/>
                                  </p:stCondLst>
                                  <p:childTnLst>
                                    <p:set>
                                      <p:cBhvr>
                                        <p:cTn id="74" dur="1" fill="hold">
                                          <p:stCondLst>
                                            <p:cond delay="0"/>
                                          </p:stCondLst>
                                        </p:cTn>
                                        <p:tgtEl>
                                          <p:spTgt spid="76"/>
                                        </p:tgtEl>
                                        <p:attrNameLst>
                                          <p:attrName>style.visibility</p:attrName>
                                        </p:attrNameLst>
                                      </p:cBhvr>
                                      <p:to>
                                        <p:strVal val="visible"/>
                                      </p:to>
                                    </p:set>
                                    <p:animEffect transition="in" filter="fade">
                                      <p:cBhvr>
                                        <p:cTn id="75" dur="400"/>
                                        <p:tgtEl>
                                          <p:spTgt spid="76"/>
                                        </p:tgtEl>
                                      </p:cBhvr>
                                    </p:animEffect>
                                    <p:anim calcmode="lin" valueType="num">
                                      <p:cBhvr>
                                        <p:cTn id="76" dur="400" fill="hold"/>
                                        <p:tgtEl>
                                          <p:spTgt spid="76"/>
                                        </p:tgtEl>
                                        <p:attrNameLst>
                                          <p:attrName>ppt_x</p:attrName>
                                        </p:attrNameLst>
                                      </p:cBhvr>
                                      <p:tavLst>
                                        <p:tav tm="0">
                                          <p:val>
                                            <p:strVal val="#ppt_x"/>
                                          </p:val>
                                        </p:tav>
                                        <p:tav tm="100000">
                                          <p:val>
                                            <p:strVal val="#ppt_x"/>
                                          </p:val>
                                        </p:tav>
                                      </p:tavLst>
                                    </p:anim>
                                    <p:anim calcmode="lin" valueType="num">
                                      <p:cBhvr>
                                        <p:cTn id="77" dur="400" fill="hold"/>
                                        <p:tgtEl>
                                          <p:spTgt spid="76"/>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400"/>
                                  </p:stCondLst>
                                  <p:childTnLst>
                                    <p:set>
                                      <p:cBhvr>
                                        <p:cTn id="79" dur="1" fill="hold">
                                          <p:stCondLst>
                                            <p:cond delay="0"/>
                                          </p:stCondLst>
                                        </p:cTn>
                                        <p:tgtEl>
                                          <p:spTgt spid="79"/>
                                        </p:tgtEl>
                                        <p:attrNameLst>
                                          <p:attrName>style.visibility</p:attrName>
                                        </p:attrNameLst>
                                      </p:cBhvr>
                                      <p:to>
                                        <p:strVal val="visible"/>
                                      </p:to>
                                    </p:set>
                                    <p:animEffect transition="in" filter="fade">
                                      <p:cBhvr>
                                        <p:cTn id="80" dur="400"/>
                                        <p:tgtEl>
                                          <p:spTgt spid="79"/>
                                        </p:tgtEl>
                                      </p:cBhvr>
                                    </p:animEffect>
                                    <p:anim calcmode="lin" valueType="num">
                                      <p:cBhvr>
                                        <p:cTn id="81" dur="400" fill="hold"/>
                                        <p:tgtEl>
                                          <p:spTgt spid="79"/>
                                        </p:tgtEl>
                                        <p:attrNameLst>
                                          <p:attrName>ppt_x</p:attrName>
                                        </p:attrNameLst>
                                      </p:cBhvr>
                                      <p:tavLst>
                                        <p:tav tm="0">
                                          <p:val>
                                            <p:strVal val="#ppt_x"/>
                                          </p:val>
                                        </p:tav>
                                        <p:tav tm="100000">
                                          <p:val>
                                            <p:strVal val="#ppt_x"/>
                                          </p:val>
                                        </p:tav>
                                      </p:tavLst>
                                    </p:anim>
                                    <p:anim calcmode="lin" valueType="num">
                                      <p:cBhvr>
                                        <p:cTn id="82" dur="400" fill="hold"/>
                                        <p:tgtEl>
                                          <p:spTgt spid="79"/>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22" presetClass="entr" presetSubtype="1" fill="hold"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wipe(up)">
                                      <p:cBhvr>
                                        <p:cTn id="86" dur="500"/>
                                        <p:tgtEl>
                                          <p:spTgt spid="12"/>
                                        </p:tgtEl>
                                      </p:cBhvr>
                                    </p:animEffect>
                                  </p:childTnLst>
                                </p:cTn>
                              </p:par>
                            </p:childTnLst>
                          </p:cTn>
                        </p:par>
                        <p:par>
                          <p:cTn id="87" fill="hold">
                            <p:stCondLst>
                              <p:cond delay="5000"/>
                            </p:stCondLst>
                            <p:childTnLst>
                              <p:par>
                                <p:cTn id="88" presetID="42" presetClass="entr" presetSubtype="0" fill="hold" nodeType="afterEffect">
                                  <p:stCondLst>
                                    <p:cond delay="0"/>
                                  </p:stCondLst>
                                  <p:childTnLst>
                                    <p:set>
                                      <p:cBhvr>
                                        <p:cTn id="89" dur="1" fill="hold">
                                          <p:stCondLst>
                                            <p:cond delay="0"/>
                                          </p:stCondLst>
                                        </p:cTn>
                                        <p:tgtEl>
                                          <p:spTgt spid="82"/>
                                        </p:tgtEl>
                                        <p:attrNameLst>
                                          <p:attrName>style.visibility</p:attrName>
                                        </p:attrNameLst>
                                      </p:cBhvr>
                                      <p:to>
                                        <p:strVal val="visible"/>
                                      </p:to>
                                    </p:set>
                                    <p:animEffect transition="in" filter="fade">
                                      <p:cBhvr>
                                        <p:cTn id="90" dur="400"/>
                                        <p:tgtEl>
                                          <p:spTgt spid="82"/>
                                        </p:tgtEl>
                                      </p:cBhvr>
                                    </p:animEffect>
                                    <p:anim calcmode="lin" valueType="num">
                                      <p:cBhvr>
                                        <p:cTn id="91" dur="400" fill="hold"/>
                                        <p:tgtEl>
                                          <p:spTgt spid="82"/>
                                        </p:tgtEl>
                                        <p:attrNameLst>
                                          <p:attrName>ppt_x</p:attrName>
                                        </p:attrNameLst>
                                      </p:cBhvr>
                                      <p:tavLst>
                                        <p:tav tm="0">
                                          <p:val>
                                            <p:strVal val="#ppt_x"/>
                                          </p:val>
                                        </p:tav>
                                        <p:tav tm="100000">
                                          <p:val>
                                            <p:strVal val="#ppt_x"/>
                                          </p:val>
                                        </p:tav>
                                      </p:tavLst>
                                    </p:anim>
                                    <p:anim calcmode="lin" valueType="num">
                                      <p:cBhvr>
                                        <p:cTn id="92" dur="400" fill="hold"/>
                                        <p:tgtEl>
                                          <p:spTgt spid="82"/>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85"/>
                                        </p:tgtEl>
                                        <p:attrNameLst>
                                          <p:attrName>style.visibility</p:attrName>
                                        </p:attrNameLst>
                                      </p:cBhvr>
                                      <p:to>
                                        <p:strVal val="visible"/>
                                      </p:to>
                                    </p:set>
                                    <p:animEffect transition="in" filter="fade">
                                      <p:cBhvr>
                                        <p:cTn id="95" dur="400"/>
                                        <p:tgtEl>
                                          <p:spTgt spid="85"/>
                                        </p:tgtEl>
                                      </p:cBhvr>
                                    </p:animEffect>
                                    <p:anim calcmode="lin" valueType="num">
                                      <p:cBhvr>
                                        <p:cTn id="96" dur="400" fill="hold"/>
                                        <p:tgtEl>
                                          <p:spTgt spid="85"/>
                                        </p:tgtEl>
                                        <p:attrNameLst>
                                          <p:attrName>ppt_x</p:attrName>
                                        </p:attrNameLst>
                                      </p:cBhvr>
                                      <p:tavLst>
                                        <p:tav tm="0">
                                          <p:val>
                                            <p:strVal val="#ppt_x"/>
                                          </p:val>
                                        </p:tav>
                                        <p:tav tm="100000">
                                          <p:val>
                                            <p:strVal val="#ppt_x"/>
                                          </p:val>
                                        </p:tav>
                                      </p:tavLst>
                                    </p:anim>
                                    <p:anim calcmode="lin" valueType="num">
                                      <p:cBhvr>
                                        <p:cTn id="97" dur="400" fill="hold"/>
                                        <p:tgtEl>
                                          <p:spTgt spid="85"/>
                                        </p:tgtEl>
                                        <p:attrNameLst>
                                          <p:attrName>ppt_y</p:attrName>
                                        </p:attrNameLst>
                                      </p:cBhvr>
                                      <p:tavLst>
                                        <p:tav tm="0">
                                          <p:val>
                                            <p:strVal val="#ppt_y+.1"/>
                                          </p:val>
                                        </p:tav>
                                        <p:tav tm="100000">
                                          <p:val>
                                            <p:strVal val="#ppt_y"/>
                                          </p:val>
                                        </p:tav>
                                      </p:tavLst>
                                    </p:anim>
                                  </p:childTnLst>
                                </p:cTn>
                              </p:par>
                            </p:childTnLst>
                          </p:cTn>
                        </p:par>
                        <p:par>
                          <p:cTn id="98" fill="hold">
                            <p:stCondLst>
                              <p:cond delay="5400"/>
                            </p:stCondLst>
                            <p:childTnLst>
                              <p:par>
                                <p:cTn id="99" presetID="22" presetClass="entr" presetSubtype="1" fill="hold"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up)">
                                      <p:cBhvr>
                                        <p:cTn id="101" dur="500"/>
                                        <p:tgtEl>
                                          <p:spTgt spid="29"/>
                                        </p:tgtEl>
                                      </p:cBhvr>
                                    </p:animEffect>
                                  </p:childTnLst>
                                </p:cTn>
                              </p:par>
                            </p:childTnLst>
                          </p:cTn>
                        </p:par>
                        <p:par>
                          <p:cTn id="102" fill="hold">
                            <p:stCondLst>
                              <p:cond delay="5900"/>
                            </p:stCondLst>
                            <p:childTnLst>
                              <p:par>
                                <p:cTn id="103" presetID="42" presetClass="entr" presetSubtype="0" fill="hold" nodeType="afterEffect">
                                  <p:stCondLst>
                                    <p:cond delay="0"/>
                                  </p:stCondLst>
                                  <p:childTnLst>
                                    <p:set>
                                      <p:cBhvr>
                                        <p:cTn id="104" dur="1" fill="hold">
                                          <p:stCondLst>
                                            <p:cond delay="0"/>
                                          </p:stCondLst>
                                        </p:cTn>
                                        <p:tgtEl>
                                          <p:spTgt spid="88"/>
                                        </p:tgtEl>
                                        <p:attrNameLst>
                                          <p:attrName>style.visibility</p:attrName>
                                        </p:attrNameLst>
                                      </p:cBhvr>
                                      <p:to>
                                        <p:strVal val="visible"/>
                                      </p:to>
                                    </p:set>
                                    <p:animEffect transition="in" filter="fade">
                                      <p:cBhvr>
                                        <p:cTn id="105" dur="400"/>
                                        <p:tgtEl>
                                          <p:spTgt spid="88"/>
                                        </p:tgtEl>
                                      </p:cBhvr>
                                    </p:animEffect>
                                    <p:anim calcmode="lin" valueType="num">
                                      <p:cBhvr>
                                        <p:cTn id="106" dur="400" fill="hold"/>
                                        <p:tgtEl>
                                          <p:spTgt spid="88"/>
                                        </p:tgtEl>
                                        <p:attrNameLst>
                                          <p:attrName>ppt_x</p:attrName>
                                        </p:attrNameLst>
                                      </p:cBhvr>
                                      <p:tavLst>
                                        <p:tav tm="0">
                                          <p:val>
                                            <p:strVal val="#ppt_x"/>
                                          </p:val>
                                        </p:tav>
                                        <p:tav tm="100000">
                                          <p:val>
                                            <p:strVal val="#ppt_x"/>
                                          </p:val>
                                        </p:tav>
                                      </p:tavLst>
                                    </p:anim>
                                    <p:anim calcmode="lin" valueType="num">
                                      <p:cBhvr>
                                        <p:cTn id="107" dur="400" fill="hold"/>
                                        <p:tgtEl>
                                          <p:spTgt spid="88"/>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10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400"/>
                                        <p:tgtEl>
                                          <p:spTgt spid="91"/>
                                        </p:tgtEl>
                                      </p:cBhvr>
                                    </p:animEffect>
                                    <p:anim calcmode="lin" valueType="num">
                                      <p:cBhvr>
                                        <p:cTn id="111" dur="400" fill="hold"/>
                                        <p:tgtEl>
                                          <p:spTgt spid="91"/>
                                        </p:tgtEl>
                                        <p:attrNameLst>
                                          <p:attrName>ppt_x</p:attrName>
                                        </p:attrNameLst>
                                      </p:cBhvr>
                                      <p:tavLst>
                                        <p:tav tm="0">
                                          <p:val>
                                            <p:strVal val="#ppt_x"/>
                                          </p:val>
                                        </p:tav>
                                        <p:tav tm="100000">
                                          <p:val>
                                            <p:strVal val="#ppt_x"/>
                                          </p:val>
                                        </p:tav>
                                      </p:tavLst>
                                    </p:anim>
                                    <p:anim calcmode="lin" valueType="num">
                                      <p:cBhvr>
                                        <p:cTn id="112" dur="400" fill="hold"/>
                                        <p:tgtEl>
                                          <p:spTgt spid="91"/>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94"/>
                                        </p:tgtEl>
                                        <p:attrNameLst>
                                          <p:attrName>style.visibility</p:attrName>
                                        </p:attrNameLst>
                                      </p:cBhvr>
                                      <p:to>
                                        <p:strVal val="visible"/>
                                      </p:to>
                                    </p:set>
                                    <p:animEffect transition="in" filter="fade">
                                      <p:cBhvr>
                                        <p:cTn id="115" dur="400"/>
                                        <p:tgtEl>
                                          <p:spTgt spid="94"/>
                                        </p:tgtEl>
                                      </p:cBhvr>
                                    </p:animEffect>
                                    <p:anim calcmode="lin" valueType="num">
                                      <p:cBhvr>
                                        <p:cTn id="116" dur="400" fill="hold"/>
                                        <p:tgtEl>
                                          <p:spTgt spid="94"/>
                                        </p:tgtEl>
                                        <p:attrNameLst>
                                          <p:attrName>ppt_x</p:attrName>
                                        </p:attrNameLst>
                                      </p:cBhvr>
                                      <p:tavLst>
                                        <p:tav tm="0">
                                          <p:val>
                                            <p:strVal val="#ppt_x"/>
                                          </p:val>
                                        </p:tav>
                                        <p:tav tm="100000">
                                          <p:val>
                                            <p:strVal val="#ppt_x"/>
                                          </p:val>
                                        </p:tav>
                                      </p:tavLst>
                                    </p:anim>
                                    <p:anim calcmode="lin" valueType="num">
                                      <p:cBhvr>
                                        <p:cTn id="117" dur="400" fill="hold"/>
                                        <p:tgtEl>
                                          <p:spTgt spid="94"/>
                                        </p:tgtEl>
                                        <p:attrNameLst>
                                          <p:attrName>ppt_y</p:attrName>
                                        </p:attrNameLst>
                                      </p:cBhvr>
                                      <p:tavLst>
                                        <p:tav tm="0">
                                          <p:val>
                                            <p:strVal val="#ppt_y+.1"/>
                                          </p:val>
                                        </p:tav>
                                        <p:tav tm="100000">
                                          <p:val>
                                            <p:strVal val="#ppt_y"/>
                                          </p:val>
                                        </p:tav>
                                      </p:tavLst>
                                    </p:anim>
                                  </p:childTnLst>
                                </p:cTn>
                              </p:par>
                            </p:childTnLst>
                          </p:cTn>
                        </p:par>
                        <p:par>
                          <p:cTn id="118" fill="hold">
                            <p:stCondLst>
                              <p:cond delay="6500"/>
                            </p:stCondLst>
                            <p:childTnLst>
                              <p:par>
                                <p:cTn id="119" presetID="22" presetClass="entr" presetSubtype="1" fill="hold" nodeType="afterEffect">
                                  <p:stCondLst>
                                    <p:cond delay="0"/>
                                  </p:stCondLst>
                                  <p:childTnLst>
                                    <p:set>
                                      <p:cBhvr>
                                        <p:cTn id="120" dur="1" fill="hold">
                                          <p:stCondLst>
                                            <p:cond delay="0"/>
                                          </p:stCondLst>
                                        </p:cTn>
                                        <p:tgtEl>
                                          <p:spTgt spid="35"/>
                                        </p:tgtEl>
                                        <p:attrNameLst>
                                          <p:attrName>style.visibility</p:attrName>
                                        </p:attrNameLst>
                                      </p:cBhvr>
                                      <p:to>
                                        <p:strVal val="visible"/>
                                      </p:to>
                                    </p:set>
                                    <p:animEffect transition="in" filter="wipe(up)">
                                      <p:cBhvr>
                                        <p:cTn id="121" dur="500"/>
                                        <p:tgtEl>
                                          <p:spTgt spid="35"/>
                                        </p:tgtEl>
                                      </p:cBhvr>
                                    </p:animEffect>
                                  </p:childTnLst>
                                </p:cTn>
                              </p:par>
                            </p:childTnLst>
                          </p:cTn>
                        </p:par>
                        <p:par>
                          <p:cTn id="122" fill="hold">
                            <p:stCondLst>
                              <p:cond delay="7000"/>
                            </p:stCondLst>
                            <p:childTnLst>
                              <p:par>
                                <p:cTn id="123" presetID="42" presetClass="entr" presetSubtype="0" fill="hold" nodeType="afterEffect">
                                  <p:stCondLst>
                                    <p:cond delay="0"/>
                                  </p:stCondLst>
                                  <p:childTnLst>
                                    <p:set>
                                      <p:cBhvr>
                                        <p:cTn id="124" dur="1" fill="hold">
                                          <p:stCondLst>
                                            <p:cond delay="0"/>
                                          </p:stCondLst>
                                        </p:cTn>
                                        <p:tgtEl>
                                          <p:spTgt spid="97"/>
                                        </p:tgtEl>
                                        <p:attrNameLst>
                                          <p:attrName>style.visibility</p:attrName>
                                        </p:attrNameLst>
                                      </p:cBhvr>
                                      <p:to>
                                        <p:strVal val="visible"/>
                                      </p:to>
                                    </p:set>
                                    <p:animEffect transition="in" filter="fade">
                                      <p:cBhvr>
                                        <p:cTn id="125" dur="400"/>
                                        <p:tgtEl>
                                          <p:spTgt spid="97"/>
                                        </p:tgtEl>
                                      </p:cBhvr>
                                    </p:animEffect>
                                    <p:anim calcmode="lin" valueType="num">
                                      <p:cBhvr>
                                        <p:cTn id="126" dur="400" fill="hold"/>
                                        <p:tgtEl>
                                          <p:spTgt spid="97"/>
                                        </p:tgtEl>
                                        <p:attrNameLst>
                                          <p:attrName>ppt_x</p:attrName>
                                        </p:attrNameLst>
                                      </p:cBhvr>
                                      <p:tavLst>
                                        <p:tav tm="0">
                                          <p:val>
                                            <p:strVal val="#ppt_x"/>
                                          </p:val>
                                        </p:tav>
                                        <p:tav tm="100000">
                                          <p:val>
                                            <p:strVal val="#ppt_x"/>
                                          </p:val>
                                        </p:tav>
                                      </p:tavLst>
                                    </p:anim>
                                    <p:anim calcmode="lin" valueType="num">
                                      <p:cBhvr>
                                        <p:cTn id="127" dur="400" fill="hold"/>
                                        <p:tgtEl>
                                          <p:spTgt spid="97"/>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100"/>
                                  </p:stCondLst>
                                  <p:childTnLst>
                                    <p:set>
                                      <p:cBhvr>
                                        <p:cTn id="129" dur="1" fill="hold">
                                          <p:stCondLst>
                                            <p:cond delay="0"/>
                                          </p:stCondLst>
                                        </p:cTn>
                                        <p:tgtEl>
                                          <p:spTgt spid="100"/>
                                        </p:tgtEl>
                                        <p:attrNameLst>
                                          <p:attrName>style.visibility</p:attrName>
                                        </p:attrNameLst>
                                      </p:cBhvr>
                                      <p:to>
                                        <p:strVal val="visible"/>
                                      </p:to>
                                    </p:set>
                                    <p:animEffect transition="in" filter="fade">
                                      <p:cBhvr>
                                        <p:cTn id="130" dur="400"/>
                                        <p:tgtEl>
                                          <p:spTgt spid="100"/>
                                        </p:tgtEl>
                                      </p:cBhvr>
                                    </p:animEffect>
                                    <p:anim calcmode="lin" valueType="num">
                                      <p:cBhvr>
                                        <p:cTn id="131" dur="400" fill="hold"/>
                                        <p:tgtEl>
                                          <p:spTgt spid="100"/>
                                        </p:tgtEl>
                                        <p:attrNameLst>
                                          <p:attrName>ppt_x</p:attrName>
                                        </p:attrNameLst>
                                      </p:cBhvr>
                                      <p:tavLst>
                                        <p:tav tm="0">
                                          <p:val>
                                            <p:strVal val="#ppt_x"/>
                                          </p:val>
                                        </p:tav>
                                        <p:tav tm="100000">
                                          <p:val>
                                            <p:strVal val="#ppt_x"/>
                                          </p:val>
                                        </p:tav>
                                      </p:tavLst>
                                    </p:anim>
                                    <p:anim calcmode="lin" valueType="num">
                                      <p:cBhvr>
                                        <p:cTn id="132" dur="400" fill="hold"/>
                                        <p:tgtEl>
                                          <p:spTgt spid="100"/>
                                        </p:tgtEl>
                                        <p:attrNameLst>
                                          <p:attrName>ppt_y</p:attrName>
                                        </p:attrNameLst>
                                      </p:cBhvr>
                                      <p:tavLst>
                                        <p:tav tm="0">
                                          <p:val>
                                            <p:strVal val="#ppt_y+.1"/>
                                          </p:val>
                                        </p:tav>
                                        <p:tav tm="100000">
                                          <p:val>
                                            <p:strVal val="#ppt_y"/>
                                          </p:val>
                                        </p:tav>
                                      </p:tavLst>
                                    </p:anim>
                                  </p:childTnLst>
                                </p:cTn>
                              </p:par>
                            </p:childTnLst>
                          </p:cTn>
                        </p:par>
                        <p:par>
                          <p:cTn id="133" fill="hold">
                            <p:stCondLst>
                              <p:cond delay="7500"/>
                            </p:stCondLst>
                            <p:childTnLst>
                              <p:par>
                                <p:cTn id="134" presetID="22" presetClass="entr" presetSubtype="1" fill="hold" nodeType="after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wipe(up)">
                                      <p:cBhvr>
                                        <p:cTn id="136" dur="500"/>
                                        <p:tgtEl>
                                          <p:spTgt spid="40"/>
                                        </p:tgtEl>
                                      </p:cBhvr>
                                    </p:animEffect>
                                  </p:childTnLst>
                                </p:cTn>
                              </p:par>
                            </p:childTnLst>
                          </p:cTn>
                        </p:par>
                        <p:par>
                          <p:cTn id="137" fill="hold">
                            <p:stCondLst>
                              <p:cond delay="8000"/>
                            </p:stCondLst>
                            <p:childTnLst>
                              <p:par>
                                <p:cTn id="138" presetID="42" presetClass="entr" presetSubtype="0" fill="hold" nodeType="afterEffect">
                                  <p:stCondLst>
                                    <p:cond delay="0"/>
                                  </p:stCondLst>
                                  <p:childTnLst>
                                    <p:set>
                                      <p:cBhvr>
                                        <p:cTn id="139" dur="1" fill="hold">
                                          <p:stCondLst>
                                            <p:cond delay="0"/>
                                          </p:stCondLst>
                                        </p:cTn>
                                        <p:tgtEl>
                                          <p:spTgt spid="103"/>
                                        </p:tgtEl>
                                        <p:attrNameLst>
                                          <p:attrName>style.visibility</p:attrName>
                                        </p:attrNameLst>
                                      </p:cBhvr>
                                      <p:to>
                                        <p:strVal val="visible"/>
                                      </p:to>
                                    </p:set>
                                    <p:animEffect transition="in" filter="fade">
                                      <p:cBhvr>
                                        <p:cTn id="140" dur="400"/>
                                        <p:tgtEl>
                                          <p:spTgt spid="103"/>
                                        </p:tgtEl>
                                      </p:cBhvr>
                                    </p:animEffect>
                                    <p:anim calcmode="lin" valueType="num">
                                      <p:cBhvr>
                                        <p:cTn id="141" dur="400" fill="hold"/>
                                        <p:tgtEl>
                                          <p:spTgt spid="103"/>
                                        </p:tgtEl>
                                        <p:attrNameLst>
                                          <p:attrName>ppt_x</p:attrName>
                                        </p:attrNameLst>
                                      </p:cBhvr>
                                      <p:tavLst>
                                        <p:tav tm="0">
                                          <p:val>
                                            <p:strVal val="#ppt_x"/>
                                          </p:val>
                                        </p:tav>
                                        <p:tav tm="100000">
                                          <p:val>
                                            <p:strVal val="#ppt_x"/>
                                          </p:val>
                                        </p:tav>
                                      </p:tavLst>
                                    </p:anim>
                                    <p:anim calcmode="lin" valueType="num">
                                      <p:cBhvr>
                                        <p:cTn id="142" dur="400" fill="hold"/>
                                        <p:tgtEl>
                                          <p:spTgt spid="103"/>
                                        </p:tgtEl>
                                        <p:attrNameLst>
                                          <p:attrName>ppt_y</p:attrName>
                                        </p:attrNameLst>
                                      </p:cBhvr>
                                      <p:tavLst>
                                        <p:tav tm="0">
                                          <p:val>
                                            <p:strVal val="#ppt_y+.1"/>
                                          </p:val>
                                        </p:tav>
                                        <p:tav tm="100000">
                                          <p:val>
                                            <p:strVal val="#ppt_y"/>
                                          </p:val>
                                        </p:tav>
                                      </p:tavLst>
                                    </p:anim>
                                  </p:childTnLst>
                                </p:cTn>
                              </p:par>
                              <p:par>
                                <p:cTn id="143" presetID="42" presetClass="entr" presetSubtype="0" fill="hold" nodeType="withEffect">
                                  <p:stCondLst>
                                    <p:cond delay="100"/>
                                  </p:stCondLst>
                                  <p:childTnLst>
                                    <p:set>
                                      <p:cBhvr>
                                        <p:cTn id="144" dur="1" fill="hold">
                                          <p:stCondLst>
                                            <p:cond delay="0"/>
                                          </p:stCondLst>
                                        </p:cTn>
                                        <p:tgtEl>
                                          <p:spTgt spid="106"/>
                                        </p:tgtEl>
                                        <p:attrNameLst>
                                          <p:attrName>style.visibility</p:attrName>
                                        </p:attrNameLst>
                                      </p:cBhvr>
                                      <p:to>
                                        <p:strVal val="visible"/>
                                      </p:to>
                                    </p:set>
                                    <p:animEffect transition="in" filter="fade">
                                      <p:cBhvr>
                                        <p:cTn id="145" dur="400"/>
                                        <p:tgtEl>
                                          <p:spTgt spid="106"/>
                                        </p:tgtEl>
                                      </p:cBhvr>
                                    </p:animEffect>
                                    <p:anim calcmode="lin" valueType="num">
                                      <p:cBhvr>
                                        <p:cTn id="146" dur="400" fill="hold"/>
                                        <p:tgtEl>
                                          <p:spTgt spid="106"/>
                                        </p:tgtEl>
                                        <p:attrNameLst>
                                          <p:attrName>ppt_x</p:attrName>
                                        </p:attrNameLst>
                                      </p:cBhvr>
                                      <p:tavLst>
                                        <p:tav tm="0">
                                          <p:val>
                                            <p:strVal val="#ppt_x"/>
                                          </p:val>
                                        </p:tav>
                                        <p:tav tm="100000">
                                          <p:val>
                                            <p:strVal val="#ppt_x"/>
                                          </p:val>
                                        </p:tav>
                                      </p:tavLst>
                                    </p:anim>
                                    <p:anim calcmode="lin" valueType="num">
                                      <p:cBhvr>
                                        <p:cTn id="147" dur="400" fill="hold"/>
                                        <p:tgtEl>
                                          <p:spTgt spid="106"/>
                                        </p:tgtEl>
                                        <p:attrNameLst>
                                          <p:attrName>ppt_y</p:attrName>
                                        </p:attrNameLst>
                                      </p:cBhvr>
                                      <p:tavLst>
                                        <p:tav tm="0">
                                          <p:val>
                                            <p:strVal val="#ppt_y+.1"/>
                                          </p:val>
                                        </p:tav>
                                        <p:tav tm="100000">
                                          <p:val>
                                            <p:strVal val="#ppt_y"/>
                                          </p:val>
                                        </p:tav>
                                      </p:tavLst>
                                    </p:anim>
                                  </p:childTnLst>
                                </p:cTn>
                              </p:par>
                            </p:childTnLst>
                          </p:cTn>
                        </p:par>
                        <p:par>
                          <p:cTn id="148" fill="hold">
                            <p:stCondLst>
                              <p:cond delay="8500"/>
                            </p:stCondLst>
                            <p:childTnLst>
                              <p:par>
                                <p:cTn id="149" presetID="22" presetClass="entr" presetSubtype="1" fill="hold"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up)">
                                      <p:cBhvr>
                                        <p:cTn id="151" dur="500"/>
                                        <p:tgtEl>
                                          <p:spTgt spid="17"/>
                                        </p:tgtEl>
                                      </p:cBhvr>
                                    </p:animEffect>
                                  </p:childTnLst>
                                </p:cTn>
                              </p:par>
                            </p:childTnLst>
                          </p:cTn>
                        </p:par>
                        <p:par>
                          <p:cTn id="152" fill="hold">
                            <p:stCondLst>
                              <p:cond delay="9000"/>
                            </p:stCondLst>
                            <p:childTnLst>
                              <p:par>
                                <p:cTn id="153" presetID="42" presetClass="entr" presetSubtype="0" fill="hold" nodeType="afterEffect">
                                  <p:stCondLst>
                                    <p:cond delay="0"/>
                                  </p:stCondLst>
                                  <p:childTnLst>
                                    <p:set>
                                      <p:cBhvr>
                                        <p:cTn id="154" dur="1" fill="hold">
                                          <p:stCondLst>
                                            <p:cond delay="0"/>
                                          </p:stCondLst>
                                        </p:cTn>
                                        <p:tgtEl>
                                          <p:spTgt spid="109"/>
                                        </p:tgtEl>
                                        <p:attrNameLst>
                                          <p:attrName>style.visibility</p:attrName>
                                        </p:attrNameLst>
                                      </p:cBhvr>
                                      <p:to>
                                        <p:strVal val="visible"/>
                                      </p:to>
                                    </p:set>
                                    <p:animEffect transition="in" filter="fade">
                                      <p:cBhvr>
                                        <p:cTn id="155" dur="400"/>
                                        <p:tgtEl>
                                          <p:spTgt spid="109"/>
                                        </p:tgtEl>
                                      </p:cBhvr>
                                    </p:animEffect>
                                    <p:anim calcmode="lin" valueType="num">
                                      <p:cBhvr>
                                        <p:cTn id="156" dur="400" fill="hold"/>
                                        <p:tgtEl>
                                          <p:spTgt spid="109"/>
                                        </p:tgtEl>
                                        <p:attrNameLst>
                                          <p:attrName>ppt_x</p:attrName>
                                        </p:attrNameLst>
                                      </p:cBhvr>
                                      <p:tavLst>
                                        <p:tav tm="0">
                                          <p:val>
                                            <p:strVal val="#ppt_x"/>
                                          </p:val>
                                        </p:tav>
                                        <p:tav tm="100000">
                                          <p:val>
                                            <p:strVal val="#ppt_x"/>
                                          </p:val>
                                        </p:tav>
                                      </p:tavLst>
                                    </p:anim>
                                    <p:anim calcmode="lin" valueType="num">
                                      <p:cBhvr>
                                        <p:cTn id="157" dur="400" fill="hold"/>
                                        <p:tgtEl>
                                          <p:spTgt spid="109"/>
                                        </p:tgtEl>
                                        <p:attrNameLst>
                                          <p:attrName>ppt_y</p:attrName>
                                        </p:attrNameLst>
                                      </p:cBhvr>
                                      <p:tavLst>
                                        <p:tav tm="0">
                                          <p:val>
                                            <p:strVal val="#ppt_y+.1"/>
                                          </p:val>
                                        </p:tav>
                                        <p:tav tm="100000">
                                          <p:val>
                                            <p:strVal val="#ppt_y"/>
                                          </p:val>
                                        </p:tav>
                                      </p:tavLst>
                                    </p:anim>
                                  </p:childTnLst>
                                </p:cTn>
                              </p:par>
                              <p:par>
                                <p:cTn id="158" presetID="42" presetClass="entr" presetSubtype="0" fill="hold" nodeType="withEffect">
                                  <p:stCondLst>
                                    <p:cond delay="100"/>
                                  </p:stCondLst>
                                  <p:childTnLst>
                                    <p:set>
                                      <p:cBhvr>
                                        <p:cTn id="159" dur="1" fill="hold">
                                          <p:stCondLst>
                                            <p:cond delay="0"/>
                                          </p:stCondLst>
                                        </p:cTn>
                                        <p:tgtEl>
                                          <p:spTgt spid="112"/>
                                        </p:tgtEl>
                                        <p:attrNameLst>
                                          <p:attrName>style.visibility</p:attrName>
                                        </p:attrNameLst>
                                      </p:cBhvr>
                                      <p:to>
                                        <p:strVal val="visible"/>
                                      </p:to>
                                    </p:set>
                                    <p:animEffect transition="in" filter="fade">
                                      <p:cBhvr>
                                        <p:cTn id="160" dur="400"/>
                                        <p:tgtEl>
                                          <p:spTgt spid="112"/>
                                        </p:tgtEl>
                                      </p:cBhvr>
                                    </p:animEffect>
                                    <p:anim calcmode="lin" valueType="num">
                                      <p:cBhvr>
                                        <p:cTn id="161" dur="400" fill="hold"/>
                                        <p:tgtEl>
                                          <p:spTgt spid="112"/>
                                        </p:tgtEl>
                                        <p:attrNameLst>
                                          <p:attrName>ppt_x</p:attrName>
                                        </p:attrNameLst>
                                      </p:cBhvr>
                                      <p:tavLst>
                                        <p:tav tm="0">
                                          <p:val>
                                            <p:strVal val="#ppt_x"/>
                                          </p:val>
                                        </p:tav>
                                        <p:tav tm="100000">
                                          <p:val>
                                            <p:strVal val="#ppt_x"/>
                                          </p:val>
                                        </p:tav>
                                      </p:tavLst>
                                    </p:anim>
                                    <p:anim calcmode="lin" valueType="num">
                                      <p:cBhvr>
                                        <p:cTn id="162" dur="400" fill="hold"/>
                                        <p:tgtEl>
                                          <p:spTgt spid="112"/>
                                        </p:tgtEl>
                                        <p:attrNameLst>
                                          <p:attrName>ppt_y</p:attrName>
                                        </p:attrNameLst>
                                      </p:cBhvr>
                                      <p:tavLst>
                                        <p:tav tm="0">
                                          <p:val>
                                            <p:strVal val="#ppt_y+.1"/>
                                          </p:val>
                                        </p:tav>
                                        <p:tav tm="100000">
                                          <p:val>
                                            <p:strVal val="#ppt_y"/>
                                          </p:val>
                                        </p:tav>
                                      </p:tavLst>
                                    </p:anim>
                                  </p:childTnLst>
                                </p:cTn>
                              </p:par>
                              <p:par>
                                <p:cTn id="163" presetID="42" presetClass="entr" presetSubtype="0" fill="hold" nodeType="withEffect">
                                  <p:stCondLst>
                                    <p:cond delay="200"/>
                                  </p:stCondLst>
                                  <p:childTnLst>
                                    <p:set>
                                      <p:cBhvr>
                                        <p:cTn id="164" dur="1" fill="hold">
                                          <p:stCondLst>
                                            <p:cond delay="0"/>
                                          </p:stCondLst>
                                        </p:cTn>
                                        <p:tgtEl>
                                          <p:spTgt spid="115"/>
                                        </p:tgtEl>
                                        <p:attrNameLst>
                                          <p:attrName>style.visibility</p:attrName>
                                        </p:attrNameLst>
                                      </p:cBhvr>
                                      <p:to>
                                        <p:strVal val="visible"/>
                                      </p:to>
                                    </p:set>
                                    <p:animEffect transition="in" filter="fade">
                                      <p:cBhvr>
                                        <p:cTn id="165" dur="400"/>
                                        <p:tgtEl>
                                          <p:spTgt spid="115"/>
                                        </p:tgtEl>
                                      </p:cBhvr>
                                    </p:animEffect>
                                    <p:anim calcmode="lin" valueType="num">
                                      <p:cBhvr>
                                        <p:cTn id="166" dur="400" fill="hold"/>
                                        <p:tgtEl>
                                          <p:spTgt spid="115"/>
                                        </p:tgtEl>
                                        <p:attrNameLst>
                                          <p:attrName>ppt_x</p:attrName>
                                        </p:attrNameLst>
                                      </p:cBhvr>
                                      <p:tavLst>
                                        <p:tav tm="0">
                                          <p:val>
                                            <p:strVal val="#ppt_x"/>
                                          </p:val>
                                        </p:tav>
                                        <p:tav tm="100000">
                                          <p:val>
                                            <p:strVal val="#ppt_x"/>
                                          </p:val>
                                        </p:tav>
                                      </p:tavLst>
                                    </p:anim>
                                    <p:anim calcmode="lin" valueType="num">
                                      <p:cBhvr>
                                        <p:cTn id="167" dur="400" fill="hold"/>
                                        <p:tgtEl>
                                          <p:spTgt spid="115"/>
                                        </p:tgtEl>
                                        <p:attrNameLst>
                                          <p:attrName>ppt_y</p:attrName>
                                        </p:attrNameLst>
                                      </p:cBhvr>
                                      <p:tavLst>
                                        <p:tav tm="0">
                                          <p:val>
                                            <p:strVal val="#ppt_y+.1"/>
                                          </p:val>
                                        </p:tav>
                                        <p:tav tm="100000">
                                          <p:val>
                                            <p:strVal val="#ppt_y"/>
                                          </p:val>
                                        </p:tav>
                                      </p:tavLst>
                                    </p:anim>
                                  </p:childTnLst>
                                </p:cTn>
                              </p:par>
                              <p:par>
                                <p:cTn id="168" presetID="42" presetClass="entr" presetSubtype="0" fill="hold" nodeType="withEffect">
                                  <p:stCondLst>
                                    <p:cond delay="300"/>
                                  </p:stCondLst>
                                  <p:childTnLst>
                                    <p:set>
                                      <p:cBhvr>
                                        <p:cTn id="169" dur="1" fill="hold">
                                          <p:stCondLst>
                                            <p:cond delay="0"/>
                                          </p:stCondLst>
                                        </p:cTn>
                                        <p:tgtEl>
                                          <p:spTgt spid="118"/>
                                        </p:tgtEl>
                                        <p:attrNameLst>
                                          <p:attrName>style.visibility</p:attrName>
                                        </p:attrNameLst>
                                      </p:cBhvr>
                                      <p:to>
                                        <p:strVal val="visible"/>
                                      </p:to>
                                    </p:set>
                                    <p:animEffect transition="in" filter="fade">
                                      <p:cBhvr>
                                        <p:cTn id="170" dur="400"/>
                                        <p:tgtEl>
                                          <p:spTgt spid="118"/>
                                        </p:tgtEl>
                                      </p:cBhvr>
                                    </p:animEffect>
                                    <p:anim calcmode="lin" valueType="num">
                                      <p:cBhvr>
                                        <p:cTn id="171" dur="400" fill="hold"/>
                                        <p:tgtEl>
                                          <p:spTgt spid="118"/>
                                        </p:tgtEl>
                                        <p:attrNameLst>
                                          <p:attrName>ppt_x</p:attrName>
                                        </p:attrNameLst>
                                      </p:cBhvr>
                                      <p:tavLst>
                                        <p:tav tm="0">
                                          <p:val>
                                            <p:strVal val="#ppt_x"/>
                                          </p:val>
                                        </p:tav>
                                        <p:tav tm="100000">
                                          <p:val>
                                            <p:strVal val="#ppt_x"/>
                                          </p:val>
                                        </p:tav>
                                      </p:tavLst>
                                    </p:anim>
                                    <p:anim calcmode="lin" valueType="num">
                                      <p:cBhvr>
                                        <p:cTn id="172" dur="400" fill="hold"/>
                                        <p:tgtEl>
                                          <p:spTgt spid="118"/>
                                        </p:tgtEl>
                                        <p:attrNameLst>
                                          <p:attrName>ppt_y</p:attrName>
                                        </p:attrNameLst>
                                      </p:cBhvr>
                                      <p:tavLst>
                                        <p:tav tm="0">
                                          <p:val>
                                            <p:strVal val="#ppt_y+.1"/>
                                          </p:val>
                                        </p:tav>
                                        <p:tav tm="100000">
                                          <p:val>
                                            <p:strVal val="#ppt_y"/>
                                          </p:val>
                                        </p:tav>
                                      </p:tavLst>
                                    </p:anim>
                                  </p:childTnLst>
                                </p:cTn>
                              </p:par>
                              <p:par>
                                <p:cTn id="173" presetID="42" presetClass="entr" presetSubtype="0" fill="hold" nodeType="withEffect">
                                  <p:stCondLst>
                                    <p:cond delay="400"/>
                                  </p:stCondLst>
                                  <p:childTnLst>
                                    <p:set>
                                      <p:cBhvr>
                                        <p:cTn id="174" dur="1" fill="hold">
                                          <p:stCondLst>
                                            <p:cond delay="0"/>
                                          </p:stCondLst>
                                        </p:cTn>
                                        <p:tgtEl>
                                          <p:spTgt spid="121"/>
                                        </p:tgtEl>
                                        <p:attrNameLst>
                                          <p:attrName>style.visibility</p:attrName>
                                        </p:attrNameLst>
                                      </p:cBhvr>
                                      <p:to>
                                        <p:strVal val="visible"/>
                                      </p:to>
                                    </p:set>
                                    <p:animEffect transition="in" filter="fade">
                                      <p:cBhvr>
                                        <p:cTn id="175" dur="400"/>
                                        <p:tgtEl>
                                          <p:spTgt spid="121"/>
                                        </p:tgtEl>
                                      </p:cBhvr>
                                    </p:animEffect>
                                    <p:anim calcmode="lin" valueType="num">
                                      <p:cBhvr>
                                        <p:cTn id="176" dur="400" fill="hold"/>
                                        <p:tgtEl>
                                          <p:spTgt spid="121"/>
                                        </p:tgtEl>
                                        <p:attrNameLst>
                                          <p:attrName>ppt_x</p:attrName>
                                        </p:attrNameLst>
                                      </p:cBhvr>
                                      <p:tavLst>
                                        <p:tav tm="0">
                                          <p:val>
                                            <p:strVal val="#ppt_x"/>
                                          </p:val>
                                        </p:tav>
                                        <p:tav tm="100000">
                                          <p:val>
                                            <p:strVal val="#ppt_x"/>
                                          </p:val>
                                        </p:tav>
                                      </p:tavLst>
                                    </p:anim>
                                    <p:anim calcmode="lin" valueType="num">
                                      <p:cBhvr>
                                        <p:cTn id="177" dur="400" fill="hold"/>
                                        <p:tgtEl>
                                          <p:spTgt spid="121"/>
                                        </p:tgtEl>
                                        <p:attrNameLst>
                                          <p:attrName>ppt_y</p:attrName>
                                        </p:attrNameLst>
                                      </p:cBhvr>
                                      <p:tavLst>
                                        <p:tav tm="0">
                                          <p:val>
                                            <p:strVal val="#ppt_y+.1"/>
                                          </p:val>
                                        </p:tav>
                                        <p:tav tm="100000">
                                          <p:val>
                                            <p:strVal val="#ppt_y"/>
                                          </p:val>
                                        </p:tav>
                                      </p:tavLst>
                                    </p:anim>
                                  </p:childTnLst>
                                </p:cTn>
                              </p:par>
                            </p:childTnLst>
                          </p:cTn>
                        </p:par>
                        <p:par>
                          <p:cTn id="178" fill="hold">
                            <p:stCondLst>
                              <p:cond delay="9800"/>
                            </p:stCondLst>
                            <p:childTnLst>
                              <p:par>
                                <p:cTn id="179" presetID="22" presetClass="entr" presetSubtype="1" fill="hold" nodeType="afterEffect">
                                  <p:stCondLst>
                                    <p:cond delay="0"/>
                                  </p:stCondLst>
                                  <p:childTnLst>
                                    <p:set>
                                      <p:cBhvr>
                                        <p:cTn id="180" dur="1" fill="hold">
                                          <p:stCondLst>
                                            <p:cond delay="0"/>
                                          </p:stCondLst>
                                        </p:cTn>
                                        <p:tgtEl>
                                          <p:spTgt spid="24"/>
                                        </p:tgtEl>
                                        <p:attrNameLst>
                                          <p:attrName>style.visibility</p:attrName>
                                        </p:attrNameLst>
                                      </p:cBhvr>
                                      <p:to>
                                        <p:strVal val="visible"/>
                                      </p:to>
                                    </p:set>
                                    <p:animEffect transition="in" filter="wipe(up)">
                                      <p:cBhvr>
                                        <p:cTn id="181" dur="500"/>
                                        <p:tgtEl>
                                          <p:spTgt spid="24"/>
                                        </p:tgtEl>
                                      </p:cBhvr>
                                    </p:animEffect>
                                  </p:childTnLst>
                                </p:cTn>
                              </p:par>
                            </p:childTnLst>
                          </p:cTn>
                        </p:par>
                        <p:par>
                          <p:cTn id="182" fill="hold">
                            <p:stCondLst>
                              <p:cond delay="10300"/>
                            </p:stCondLst>
                            <p:childTnLst>
                              <p:par>
                                <p:cTn id="183" presetID="42" presetClass="entr" presetSubtype="0" fill="hold" nodeType="afterEffect">
                                  <p:stCondLst>
                                    <p:cond delay="0"/>
                                  </p:stCondLst>
                                  <p:childTnLst>
                                    <p:set>
                                      <p:cBhvr>
                                        <p:cTn id="184" dur="1" fill="hold">
                                          <p:stCondLst>
                                            <p:cond delay="0"/>
                                          </p:stCondLst>
                                        </p:cTn>
                                        <p:tgtEl>
                                          <p:spTgt spid="124"/>
                                        </p:tgtEl>
                                        <p:attrNameLst>
                                          <p:attrName>style.visibility</p:attrName>
                                        </p:attrNameLst>
                                      </p:cBhvr>
                                      <p:to>
                                        <p:strVal val="visible"/>
                                      </p:to>
                                    </p:set>
                                    <p:animEffect transition="in" filter="fade">
                                      <p:cBhvr>
                                        <p:cTn id="185" dur="400"/>
                                        <p:tgtEl>
                                          <p:spTgt spid="124"/>
                                        </p:tgtEl>
                                      </p:cBhvr>
                                    </p:animEffect>
                                    <p:anim calcmode="lin" valueType="num">
                                      <p:cBhvr>
                                        <p:cTn id="186" dur="400" fill="hold"/>
                                        <p:tgtEl>
                                          <p:spTgt spid="124"/>
                                        </p:tgtEl>
                                        <p:attrNameLst>
                                          <p:attrName>ppt_x</p:attrName>
                                        </p:attrNameLst>
                                      </p:cBhvr>
                                      <p:tavLst>
                                        <p:tav tm="0">
                                          <p:val>
                                            <p:strVal val="#ppt_x"/>
                                          </p:val>
                                        </p:tav>
                                        <p:tav tm="100000">
                                          <p:val>
                                            <p:strVal val="#ppt_x"/>
                                          </p:val>
                                        </p:tav>
                                      </p:tavLst>
                                    </p:anim>
                                    <p:anim calcmode="lin" valueType="num">
                                      <p:cBhvr>
                                        <p:cTn id="187" dur="400" fill="hold"/>
                                        <p:tgtEl>
                                          <p:spTgt spid="124"/>
                                        </p:tgtEl>
                                        <p:attrNameLst>
                                          <p:attrName>ppt_y</p:attrName>
                                        </p:attrNameLst>
                                      </p:cBhvr>
                                      <p:tavLst>
                                        <p:tav tm="0">
                                          <p:val>
                                            <p:strVal val="#ppt_y+.1"/>
                                          </p:val>
                                        </p:tav>
                                        <p:tav tm="100000">
                                          <p:val>
                                            <p:strVal val="#ppt_y"/>
                                          </p:val>
                                        </p:tav>
                                      </p:tavLst>
                                    </p:anim>
                                  </p:childTnLst>
                                </p:cTn>
                              </p:par>
                              <p:par>
                                <p:cTn id="188" presetID="42" presetClass="entr" presetSubtype="0" fill="hold" nodeType="withEffect">
                                  <p:stCondLst>
                                    <p:cond delay="100"/>
                                  </p:stCondLst>
                                  <p:childTnLst>
                                    <p:set>
                                      <p:cBhvr>
                                        <p:cTn id="189" dur="1" fill="hold">
                                          <p:stCondLst>
                                            <p:cond delay="0"/>
                                          </p:stCondLst>
                                        </p:cTn>
                                        <p:tgtEl>
                                          <p:spTgt spid="127"/>
                                        </p:tgtEl>
                                        <p:attrNameLst>
                                          <p:attrName>style.visibility</p:attrName>
                                        </p:attrNameLst>
                                      </p:cBhvr>
                                      <p:to>
                                        <p:strVal val="visible"/>
                                      </p:to>
                                    </p:set>
                                    <p:animEffect transition="in" filter="fade">
                                      <p:cBhvr>
                                        <p:cTn id="190" dur="400"/>
                                        <p:tgtEl>
                                          <p:spTgt spid="127"/>
                                        </p:tgtEl>
                                      </p:cBhvr>
                                    </p:animEffect>
                                    <p:anim calcmode="lin" valueType="num">
                                      <p:cBhvr>
                                        <p:cTn id="191" dur="400" fill="hold"/>
                                        <p:tgtEl>
                                          <p:spTgt spid="127"/>
                                        </p:tgtEl>
                                        <p:attrNameLst>
                                          <p:attrName>ppt_x</p:attrName>
                                        </p:attrNameLst>
                                      </p:cBhvr>
                                      <p:tavLst>
                                        <p:tav tm="0">
                                          <p:val>
                                            <p:strVal val="#ppt_x"/>
                                          </p:val>
                                        </p:tav>
                                        <p:tav tm="100000">
                                          <p:val>
                                            <p:strVal val="#ppt_x"/>
                                          </p:val>
                                        </p:tav>
                                      </p:tavLst>
                                    </p:anim>
                                    <p:anim calcmode="lin" valueType="num">
                                      <p:cBhvr>
                                        <p:cTn id="192" dur="400" fill="hold"/>
                                        <p:tgtEl>
                                          <p:spTgt spid="127"/>
                                        </p:tgtEl>
                                        <p:attrNameLst>
                                          <p:attrName>ppt_y</p:attrName>
                                        </p:attrNameLst>
                                      </p:cBhvr>
                                      <p:tavLst>
                                        <p:tav tm="0">
                                          <p:val>
                                            <p:strVal val="#ppt_y+.1"/>
                                          </p:val>
                                        </p:tav>
                                        <p:tav tm="100000">
                                          <p:val>
                                            <p:strVal val="#ppt_y"/>
                                          </p:val>
                                        </p:tav>
                                      </p:tavLst>
                                    </p:anim>
                                  </p:childTnLst>
                                </p:cTn>
                              </p:par>
                              <p:par>
                                <p:cTn id="193" presetID="42" presetClass="entr" presetSubtype="0" fill="hold" nodeType="withEffect">
                                  <p:stCondLst>
                                    <p:cond delay="200"/>
                                  </p:stCondLst>
                                  <p:childTnLst>
                                    <p:set>
                                      <p:cBhvr>
                                        <p:cTn id="194" dur="1" fill="hold">
                                          <p:stCondLst>
                                            <p:cond delay="0"/>
                                          </p:stCondLst>
                                        </p:cTn>
                                        <p:tgtEl>
                                          <p:spTgt spid="130"/>
                                        </p:tgtEl>
                                        <p:attrNameLst>
                                          <p:attrName>style.visibility</p:attrName>
                                        </p:attrNameLst>
                                      </p:cBhvr>
                                      <p:to>
                                        <p:strVal val="visible"/>
                                      </p:to>
                                    </p:set>
                                    <p:animEffect transition="in" filter="fade">
                                      <p:cBhvr>
                                        <p:cTn id="195" dur="400"/>
                                        <p:tgtEl>
                                          <p:spTgt spid="130"/>
                                        </p:tgtEl>
                                      </p:cBhvr>
                                    </p:animEffect>
                                    <p:anim calcmode="lin" valueType="num">
                                      <p:cBhvr>
                                        <p:cTn id="196" dur="400" fill="hold"/>
                                        <p:tgtEl>
                                          <p:spTgt spid="130"/>
                                        </p:tgtEl>
                                        <p:attrNameLst>
                                          <p:attrName>ppt_x</p:attrName>
                                        </p:attrNameLst>
                                      </p:cBhvr>
                                      <p:tavLst>
                                        <p:tav tm="0">
                                          <p:val>
                                            <p:strVal val="#ppt_x"/>
                                          </p:val>
                                        </p:tav>
                                        <p:tav tm="100000">
                                          <p:val>
                                            <p:strVal val="#ppt_x"/>
                                          </p:val>
                                        </p:tav>
                                      </p:tavLst>
                                    </p:anim>
                                    <p:anim calcmode="lin" valueType="num">
                                      <p:cBhvr>
                                        <p:cTn id="197" dur="400" fill="hold"/>
                                        <p:tgtEl>
                                          <p:spTgt spid="1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008532" y="2493402"/>
            <a:ext cx="0" cy="178173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标题 4"/>
          <p:cNvSpPr txBox="1">
            <a:spLocks/>
          </p:cNvSpPr>
          <p:nvPr/>
        </p:nvSpPr>
        <p:spPr>
          <a:xfrm>
            <a:off x="1116516" y="2385418"/>
            <a:ext cx="1403790"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99" b="1" dirty="0">
                <a:solidFill>
                  <a:srgbClr val="2C3637"/>
                </a:solidFill>
                <a:latin typeface="Impact MT Std" pitchFamily="34" charset="0"/>
                <a:ea typeface="微软雅黑" panose="020B0503020204020204" pitchFamily="34" charset="-122"/>
              </a:rPr>
              <a:t>75%</a:t>
            </a:r>
          </a:p>
        </p:txBody>
      </p:sp>
      <p:sp>
        <p:nvSpPr>
          <p:cNvPr id="4" name="标题 4"/>
          <p:cNvSpPr txBox="1">
            <a:spLocks/>
          </p:cNvSpPr>
          <p:nvPr/>
        </p:nvSpPr>
        <p:spPr>
          <a:xfrm>
            <a:off x="1116516" y="2763362"/>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5" name="标题 4"/>
          <p:cNvSpPr txBox="1">
            <a:spLocks/>
          </p:cNvSpPr>
          <p:nvPr/>
        </p:nvSpPr>
        <p:spPr>
          <a:xfrm>
            <a:off x="1116516" y="2979330"/>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6" name="标题 4"/>
          <p:cNvSpPr txBox="1">
            <a:spLocks/>
          </p:cNvSpPr>
          <p:nvPr/>
        </p:nvSpPr>
        <p:spPr>
          <a:xfrm>
            <a:off x="1116516" y="3195297"/>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7" name="标题 4"/>
          <p:cNvSpPr txBox="1">
            <a:spLocks/>
          </p:cNvSpPr>
          <p:nvPr/>
        </p:nvSpPr>
        <p:spPr>
          <a:xfrm>
            <a:off x="1116516" y="3411265"/>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8" name="标题 4"/>
          <p:cNvSpPr txBox="1">
            <a:spLocks/>
          </p:cNvSpPr>
          <p:nvPr/>
        </p:nvSpPr>
        <p:spPr>
          <a:xfrm>
            <a:off x="1116516" y="3627233"/>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9" name="矩形 8"/>
          <p:cNvSpPr/>
          <p:nvPr/>
        </p:nvSpPr>
        <p:spPr>
          <a:xfrm>
            <a:off x="954540" y="4113160"/>
            <a:ext cx="1727742" cy="3239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10" name="Freeform 34"/>
          <p:cNvSpPr>
            <a:spLocks noEditPoints="1"/>
          </p:cNvSpPr>
          <p:nvPr/>
        </p:nvSpPr>
        <p:spPr bwMode="auto">
          <a:xfrm>
            <a:off x="1062524" y="4167413"/>
            <a:ext cx="214257" cy="215447"/>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Impact MT Std" pitchFamily="34" charset="0"/>
            </a:endParaRPr>
          </a:p>
        </p:txBody>
      </p:sp>
      <p:sp>
        <p:nvSpPr>
          <p:cNvPr id="11" name="标题 4"/>
          <p:cNvSpPr txBox="1">
            <a:spLocks/>
          </p:cNvSpPr>
          <p:nvPr/>
        </p:nvSpPr>
        <p:spPr>
          <a:xfrm>
            <a:off x="1386475" y="4113160"/>
            <a:ext cx="1295807" cy="323952"/>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solidFill>
                <a:latin typeface="Impact MT Std" pitchFamily="34" charset="0"/>
                <a:ea typeface="微软雅黑" panose="020B0503020204020204" pitchFamily="34" charset="-122"/>
              </a:rPr>
              <a:t>计划完成情况</a:t>
            </a:r>
            <a:endParaRPr lang="en-US" altLang="zh-CN" sz="1350" dirty="0">
              <a:solidFill>
                <a:schemeClr val="bg1"/>
              </a:solidFill>
              <a:latin typeface="Impact MT Std" pitchFamily="34" charset="0"/>
              <a:ea typeface="微软雅黑" panose="020B0503020204020204" pitchFamily="34" charset="-122"/>
            </a:endParaRPr>
          </a:p>
        </p:txBody>
      </p:sp>
      <p:cxnSp>
        <p:nvCxnSpPr>
          <p:cNvPr id="12" name="直接连接符 11"/>
          <p:cNvCxnSpPr/>
          <p:nvPr/>
        </p:nvCxnSpPr>
        <p:spPr>
          <a:xfrm>
            <a:off x="2898250" y="2493402"/>
            <a:ext cx="0" cy="178173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标题 4"/>
          <p:cNvSpPr txBox="1">
            <a:spLocks/>
          </p:cNvSpPr>
          <p:nvPr/>
        </p:nvSpPr>
        <p:spPr>
          <a:xfrm>
            <a:off x="3006234" y="2385418"/>
            <a:ext cx="1403790"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99" b="1" dirty="0">
                <a:solidFill>
                  <a:srgbClr val="2C3637"/>
                </a:solidFill>
                <a:latin typeface="Impact MT Std" pitchFamily="34" charset="0"/>
                <a:ea typeface="微软雅黑" panose="020B0503020204020204" pitchFamily="34" charset="-122"/>
              </a:rPr>
              <a:t>5</a:t>
            </a:r>
            <a:r>
              <a:rPr lang="zh-CN" altLang="en-US" sz="2099" b="1" dirty="0">
                <a:solidFill>
                  <a:srgbClr val="2C3637"/>
                </a:solidFill>
                <a:latin typeface="Impact MT Std" pitchFamily="34" charset="0"/>
                <a:ea typeface="微软雅黑" panose="020B0503020204020204" pitchFamily="34" charset="-122"/>
              </a:rPr>
              <a:t>件</a:t>
            </a:r>
            <a:endParaRPr lang="en-US" altLang="zh-CN" sz="2099" b="1" dirty="0">
              <a:solidFill>
                <a:srgbClr val="2C3637"/>
              </a:solidFill>
              <a:latin typeface="Impact MT Std" pitchFamily="34" charset="0"/>
              <a:ea typeface="微软雅黑" panose="020B0503020204020204" pitchFamily="34" charset="-122"/>
            </a:endParaRPr>
          </a:p>
        </p:txBody>
      </p:sp>
      <p:sp>
        <p:nvSpPr>
          <p:cNvPr id="14" name="标题 4"/>
          <p:cNvSpPr txBox="1">
            <a:spLocks/>
          </p:cNvSpPr>
          <p:nvPr/>
        </p:nvSpPr>
        <p:spPr>
          <a:xfrm>
            <a:off x="3006234" y="2763362"/>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15" name="标题 4"/>
          <p:cNvSpPr txBox="1">
            <a:spLocks/>
          </p:cNvSpPr>
          <p:nvPr/>
        </p:nvSpPr>
        <p:spPr>
          <a:xfrm>
            <a:off x="3006234" y="2979330"/>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16" name="标题 4"/>
          <p:cNvSpPr txBox="1">
            <a:spLocks/>
          </p:cNvSpPr>
          <p:nvPr/>
        </p:nvSpPr>
        <p:spPr>
          <a:xfrm>
            <a:off x="3006234" y="3195297"/>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17" name="标题 4"/>
          <p:cNvSpPr txBox="1">
            <a:spLocks/>
          </p:cNvSpPr>
          <p:nvPr/>
        </p:nvSpPr>
        <p:spPr>
          <a:xfrm>
            <a:off x="3006234" y="3411265"/>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18" name="标题 4"/>
          <p:cNvSpPr txBox="1">
            <a:spLocks/>
          </p:cNvSpPr>
          <p:nvPr/>
        </p:nvSpPr>
        <p:spPr>
          <a:xfrm>
            <a:off x="3006234" y="3627233"/>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19" name="矩形 18"/>
          <p:cNvSpPr/>
          <p:nvPr/>
        </p:nvSpPr>
        <p:spPr>
          <a:xfrm>
            <a:off x="2844258" y="4113160"/>
            <a:ext cx="1727742" cy="323952"/>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20" name="标题 4"/>
          <p:cNvSpPr txBox="1">
            <a:spLocks/>
          </p:cNvSpPr>
          <p:nvPr/>
        </p:nvSpPr>
        <p:spPr>
          <a:xfrm>
            <a:off x="3276193" y="4113160"/>
            <a:ext cx="1295807" cy="323952"/>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solidFill>
                <a:latin typeface="Impact MT Std" pitchFamily="34" charset="0"/>
                <a:ea typeface="微软雅黑" panose="020B0503020204020204" pitchFamily="34" charset="-122"/>
              </a:rPr>
              <a:t>本年度大事件</a:t>
            </a:r>
            <a:endParaRPr lang="en-US" altLang="zh-CN" sz="1350" dirty="0">
              <a:solidFill>
                <a:schemeClr val="bg1"/>
              </a:solidFill>
              <a:latin typeface="Impact MT Std" pitchFamily="34" charset="0"/>
              <a:ea typeface="微软雅黑" panose="020B0503020204020204" pitchFamily="34" charset="-122"/>
            </a:endParaRPr>
          </a:p>
        </p:txBody>
      </p:sp>
      <p:cxnSp>
        <p:nvCxnSpPr>
          <p:cNvPr id="21" name="直接连接符 20"/>
          <p:cNvCxnSpPr/>
          <p:nvPr/>
        </p:nvCxnSpPr>
        <p:spPr>
          <a:xfrm>
            <a:off x="4787968" y="2493402"/>
            <a:ext cx="0" cy="178173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标题 4"/>
          <p:cNvSpPr txBox="1">
            <a:spLocks/>
          </p:cNvSpPr>
          <p:nvPr/>
        </p:nvSpPr>
        <p:spPr>
          <a:xfrm>
            <a:off x="4895952" y="2385418"/>
            <a:ext cx="1403790"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99" b="1" dirty="0">
                <a:solidFill>
                  <a:srgbClr val="2C3637"/>
                </a:solidFill>
                <a:latin typeface="Impact MT Std" pitchFamily="34" charset="0"/>
                <a:ea typeface="微软雅黑" panose="020B0503020204020204" pitchFamily="34" charset="-122"/>
              </a:rPr>
              <a:t>5</a:t>
            </a:r>
            <a:r>
              <a:rPr lang="zh-CN" altLang="en-US" sz="2099" b="1" dirty="0">
                <a:solidFill>
                  <a:srgbClr val="2C3637"/>
                </a:solidFill>
                <a:latin typeface="Impact MT Std" pitchFamily="34" charset="0"/>
                <a:ea typeface="微软雅黑" panose="020B0503020204020204" pitchFamily="34" charset="-122"/>
              </a:rPr>
              <a:t>项</a:t>
            </a:r>
            <a:endParaRPr lang="en-US" altLang="zh-CN" sz="2099" b="1" dirty="0">
              <a:solidFill>
                <a:srgbClr val="2C3637"/>
              </a:solidFill>
              <a:latin typeface="Impact MT Std" pitchFamily="34" charset="0"/>
              <a:ea typeface="微软雅黑" panose="020B0503020204020204" pitchFamily="34" charset="-122"/>
            </a:endParaRPr>
          </a:p>
        </p:txBody>
      </p:sp>
      <p:sp>
        <p:nvSpPr>
          <p:cNvPr id="23" name="标题 4"/>
          <p:cNvSpPr txBox="1">
            <a:spLocks/>
          </p:cNvSpPr>
          <p:nvPr/>
        </p:nvSpPr>
        <p:spPr>
          <a:xfrm>
            <a:off x="4895952" y="2763362"/>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24" name="标题 4"/>
          <p:cNvSpPr txBox="1">
            <a:spLocks/>
          </p:cNvSpPr>
          <p:nvPr/>
        </p:nvSpPr>
        <p:spPr>
          <a:xfrm>
            <a:off x="4895952" y="2979330"/>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25" name="标题 4"/>
          <p:cNvSpPr txBox="1">
            <a:spLocks/>
          </p:cNvSpPr>
          <p:nvPr/>
        </p:nvSpPr>
        <p:spPr>
          <a:xfrm>
            <a:off x="4895952" y="3195297"/>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26" name="标题 4"/>
          <p:cNvSpPr txBox="1">
            <a:spLocks/>
          </p:cNvSpPr>
          <p:nvPr/>
        </p:nvSpPr>
        <p:spPr>
          <a:xfrm>
            <a:off x="4895952" y="3411265"/>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27" name="标题 4"/>
          <p:cNvSpPr txBox="1">
            <a:spLocks/>
          </p:cNvSpPr>
          <p:nvPr/>
        </p:nvSpPr>
        <p:spPr>
          <a:xfrm>
            <a:off x="4895952" y="3627233"/>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28" name="矩形 27"/>
          <p:cNvSpPr/>
          <p:nvPr/>
        </p:nvSpPr>
        <p:spPr>
          <a:xfrm>
            <a:off x="4733976" y="4113160"/>
            <a:ext cx="1727742" cy="3239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29" name="标题 4"/>
          <p:cNvSpPr txBox="1">
            <a:spLocks/>
          </p:cNvSpPr>
          <p:nvPr/>
        </p:nvSpPr>
        <p:spPr>
          <a:xfrm>
            <a:off x="5165911" y="4113160"/>
            <a:ext cx="1295807" cy="323952"/>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solidFill>
                <a:latin typeface="Impact MT Std" pitchFamily="34" charset="0"/>
                <a:ea typeface="微软雅黑" panose="020B0503020204020204" pitchFamily="34" charset="-122"/>
              </a:rPr>
              <a:t>获得各类奖项</a:t>
            </a:r>
            <a:endParaRPr lang="en-US" altLang="zh-CN" sz="1350" dirty="0">
              <a:solidFill>
                <a:schemeClr val="bg1"/>
              </a:solidFill>
              <a:latin typeface="Impact MT Std" pitchFamily="34" charset="0"/>
              <a:ea typeface="微软雅黑" panose="020B0503020204020204" pitchFamily="34" charset="-122"/>
            </a:endParaRPr>
          </a:p>
        </p:txBody>
      </p:sp>
      <p:cxnSp>
        <p:nvCxnSpPr>
          <p:cNvPr id="30" name="直接连接符 29"/>
          <p:cNvCxnSpPr/>
          <p:nvPr/>
        </p:nvCxnSpPr>
        <p:spPr>
          <a:xfrm>
            <a:off x="6677686" y="2493402"/>
            <a:ext cx="0" cy="178173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标题 4"/>
          <p:cNvSpPr txBox="1">
            <a:spLocks/>
          </p:cNvSpPr>
          <p:nvPr/>
        </p:nvSpPr>
        <p:spPr>
          <a:xfrm>
            <a:off x="6785670" y="2385418"/>
            <a:ext cx="1403790"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99" b="1" dirty="0">
                <a:solidFill>
                  <a:srgbClr val="2C3637"/>
                </a:solidFill>
                <a:latin typeface="Impact MT Std" pitchFamily="34" charset="0"/>
                <a:ea typeface="微软雅黑" panose="020B0503020204020204" pitchFamily="34" charset="-122"/>
              </a:rPr>
              <a:t>5000</a:t>
            </a:r>
            <a:r>
              <a:rPr lang="zh-CN" altLang="en-US" sz="2099" b="1" dirty="0">
                <a:solidFill>
                  <a:srgbClr val="2C3637"/>
                </a:solidFill>
                <a:latin typeface="Impact MT Std" pitchFamily="34" charset="0"/>
                <a:ea typeface="微软雅黑" panose="020B0503020204020204" pitchFamily="34" charset="-122"/>
              </a:rPr>
              <a:t>万</a:t>
            </a:r>
            <a:endParaRPr lang="en-US" altLang="zh-CN" sz="2099" b="1" dirty="0">
              <a:solidFill>
                <a:srgbClr val="2C3637"/>
              </a:solidFill>
              <a:latin typeface="Impact MT Std" pitchFamily="34" charset="0"/>
              <a:ea typeface="微软雅黑" panose="020B0503020204020204" pitchFamily="34" charset="-122"/>
            </a:endParaRPr>
          </a:p>
        </p:txBody>
      </p:sp>
      <p:sp>
        <p:nvSpPr>
          <p:cNvPr id="32" name="标题 4"/>
          <p:cNvSpPr txBox="1">
            <a:spLocks/>
          </p:cNvSpPr>
          <p:nvPr/>
        </p:nvSpPr>
        <p:spPr>
          <a:xfrm>
            <a:off x="6785670" y="2763362"/>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33" name="标题 4"/>
          <p:cNvSpPr txBox="1">
            <a:spLocks/>
          </p:cNvSpPr>
          <p:nvPr/>
        </p:nvSpPr>
        <p:spPr>
          <a:xfrm>
            <a:off x="6785670" y="2979330"/>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34" name="标题 4"/>
          <p:cNvSpPr txBox="1">
            <a:spLocks/>
          </p:cNvSpPr>
          <p:nvPr/>
        </p:nvSpPr>
        <p:spPr>
          <a:xfrm>
            <a:off x="6785670" y="3195297"/>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35" name="标题 4"/>
          <p:cNvSpPr txBox="1">
            <a:spLocks/>
          </p:cNvSpPr>
          <p:nvPr/>
        </p:nvSpPr>
        <p:spPr>
          <a:xfrm>
            <a:off x="6785670" y="3411265"/>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36" name="标题 4"/>
          <p:cNvSpPr txBox="1">
            <a:spLocks/>
          </p:cNvSpPr>
          <p:nvPr/>
        </p:nvSpPr>
        <p:spPr>
          <a:xfrm>
            <a:off x="6785670" y="3627233"/>
            <a:ext cx="1619758" cy="485927"/>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lumMod val="50000"/>
                  </a:schemeClr>
                </a:solidFill>
                <a:latin typeface="Impact MT Std" pitchFamily="34" charset="0"/>
                <a:ea typeface="微软雅黑" panose="020B0503020204020204" pitchFamily="34" charset="-122"/>
              </a:rPr>
              <a:t>单击此处添加文本</a:t>
            </a:r>
            <a:endParaRPr lang="en-US" altLang="zh-CN" sz="1350" dirty="0">
              <a:solidFill>
                <a:schemeClr val="bg1">
                  <a:lumMod val="50000"/>
                </a:schemeClr>
              </a:solidFill>
              <a:latin typeface="Impact MT Std" pitchFamily="34" charset="0"/>
              <a:ea typeface="微软雅黑" panose="020B0503020204020204" pitchFamily="34" charset="-122"/>
            </a:endParaRPr>
          </a:p>
        </p:txBody>
      </p:sp>
      <p:sp>
        <p:nvSpPr>
          <p:cNvPr id="37" name="矩形 36"/>
          <p:cNvSpPr/>
          <p:nvPr/>
        </p:nvSpPr>
        <p:spPr>
          <a:xfrm>
            <a:off x="6623694" y="4113160"/>
            <a:ext cx="1727742" cy="323952"/>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8" name="标题 4"/>
          <p:cNvSpPr txBox="1">
            <a:spLocks/>
          </p:cNvSpPr>
          <p:nvPr/>
        </p:nvSpPr>
        <p:spPr>
          <a:xfrm>
            <a:off x="7055629" y="4113160"/>
            <a:ext cx="1295807" cy="323952"/>
          </a:xfrm>
          <a:prstGeom prst="rect">
            <a:avLst/>
          </a:prstGeom>
        </p:spPr>
        <p:txBody>
          <a:bodyPr vert="horz" lIns="68562" tIns="34281" rIns="68562" bIns="3428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solidFill>
                <a:latin typeface="Impact MT Std" pitchFamily="34" charset="0"/>
                <a:ea typeface="微软雅黑" panose="020B0503020204020204" pitchFamily="34" charset="-122"/>
              </a:rPr>
              <a:t>年度销售额</a:t>
            </a:r>
            <a:endParaRPr lang="en-US" altLang="zh-CN" sz="1350" dirty="0">
              <a:solidFill>
                <a:schemeClr val="bg1"/>
              </a:solidFill>
              <a:latin typeface="Impact MT Std" pitchFamily="34" charset="0"/>
              <a:ea typeface="微软雅黑" panose="020B0503020204020204" pitchFamily="34" charset="-122"/>
            </a:endParaRPr>
          </a:p>
        </p:txBody>
      </p:sp>
      <p:sp>
        <p:nvSpPr>
          <p:cNvPr id="39" name="Freeform 63"/>
          <p:cNvSpPr>
            <a:spLocks noEditPoints="1"/>
          </p:cNvSpPr>
          <p:nvPr/>
        </p:nvSpPr>
        <p:spPr bwMode="auto">
          <a:xfrm>
            <a:off x="2952242" y="4191457"/>
            <a:ext cx="210686" cy="220209"/>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Impact MT Std" pitchFamily="34" charset="0"/>
            </a:endParaRPr>
          </a:p>
        </p:txBody>
      </p:sp>
      <p:sp>
        <p:nvSpPr>
          <p:cNvPr id="40" name="流程图: 联系 20"/>
          <p:cNvSpPr/>
          <p:nvPr/>
        </p:nvSpPr>
        <p:spPr>
          <a:xfrm>
            <a:off x="4895951" y="4163631"/>
            <a:ext cx="161977" cy="23888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90827">
              <a:defRPr/>
            </a:pPr>
            <a:endParaRPr lang="zh-CN" altLang="en-US" sz="1012">
              <a:latin typeface="Impact MT Std" pitchFamily="34" charset="0"/>
            </a:endParaRPr>
          </a:p>
        </p:txBody>
      </p:sp>
      <p:sp>
        <p:nvSpPr>
          <p:cNvPr id="41" name="Freeform 174"/>
          <p:cNvSpPr>
            <a:spLocks noEditPoints="1"/>
          </p:cNvSpPr>
          <p:nvPr/>
        </p:nvSpPr>
        <p:spPr bwMode="auto">
          <a:xfrm>
            <a:off x="6771459" y="4169198"/>
            <a:ext cx="211876" cy="211876"/>
          </a:xfrm>
          <a:custGeom>
            <a:avLst/>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Impact MT Std" pitchFamily="34" charset="0"/>
            </a:endParaRPr>
          </a:p>
        </p:txBody>
      </p:sp>
      <p:sp>
        <p:nvSpPr>
          <p:cNvPr id="42" name="圆角矩形 41"/>
          <p:cNvSpPr/>
          <p:nvPr/>
        </p:nvSpPr>
        <p:spPr>
          <a:xfrm>
            <a:off x="-179291" y="1801979"/>
            <a:ext cx="1295807" cy="2760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3" name="圆角矩形 42"/>
          <p:cNvSpPr/>
          <p:nvPr/>
        </p:nvSpPr>
        <p:spPr>
          <a:xfrm>
            <a:off x="-287273" y="2089343"/>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4" name="标题 4"/>
          <p:cNvSpPr txBox="1">
            <a:spLocks/>
          </p:cNvSpPr>
          <p:nvPr/>
        </p:nvSpPr>
        <p:spPr>
          <a:xfrm>
            <a:off x="36678" y="1817897"/>
            <a:ext cx="917862"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dirty="0">
                <a:solidFill>
                  <a:schemeClr val="bg1"/>
                </a:solidFill>
                <a:latin typeface="微软雅黑" panose="020B0503020204020204" pitchFamily="34" charset="-122"/>
                <a:ea typeface="微软雅黑" panose="020B0503020204020204" pitchFamily="34" charset="-122"/>
              </a:rPr>
              <a:t>我们是谁</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45" name="标题 4"/>
          <p:cNvSpPr txBox="1">
            <a:spLocks/>
          </p:cNvSpPr>
          <p:nvPr/>
        </p:nvSpPr>
        <p:spPr>
          <a:xfrm>
            <a:off x="36678" y="208934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我们要做什么</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287274" y="2322182"/>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7" name="标题 4"/>
          <p:cNvSpPr txBox="1">
            <a:spLocks/>
          </p:cNvSpPr>
          <p:nvPr/>
        </p:nvSpPr>
        <p:spPr>
          <a:xfrm>
            <a:off x="36678" y="232218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我们怎么做</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
        <p:nvSpPr>
          <p:cNvPr id="48" name="圆角矩形 47"/>
          <p:cNvSpPr/>
          <p:nvPr/>
        </p:nvSpPr>
        <p:spPr>
          <a:xfrm>
            <a:off x="-287274" y="2554015"/>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标题 4"/>
          <p:cNvSpPr txBox="1">
            <a:spLocks/>
          </p:cNvSpPr>
          <p:nvPr/>
        </p:nvSpPr>
        <p:spPr>
          <a:xfrm>
            <a:off x="36678" y="2554015"/>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未来计划</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287274" y="2783559"/>
            <a:ext cx="1133830" cy="21596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1" name="标题 4"/>
          <p:cNvSpPr txBox="1">
            <a:spLocks/>
          </p:cNvSpPr>
          <p:nvPr/>
        </p:nvSpPr>
        <p:spPr>
          <a:xfrm>
            <a:off x="36678" y="278355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25" dirty="0">
                <a:solidFill>
                  <a:schemeClr val="bg1"/>
                </a:solidFill>
                <a:latin typeface="微软雅黑" panose="020B0503020204020204" pitchFamily="34" charset="-122"/>
                <a:ea typeface="微软雅黑" panose="020B0503020204020204" pitchFamily="34" charset="-122"/>
              </a:rPr>
              <a:t>财务与融资</a:t>
            </a:r>
            <a:endParaRPr lang="zh-CN" altLang="en-US" sz="75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1"/>
                                        </p:tgtEl>
                                        <p:attrNameLst>
                                          <p:attrName>ppt_y</p:attrName>
                                        </p:attrNameLst>
                                      </p:cBhvr>
                                      <p:tavLst>
                                        <p:tav tm="0">
                                          <p:val>
                                            <p:strVal val="#ppt_y"/>
                                          </p:val>
                                        </p:tav>
                                        <p:tav tm="100000">
                                          <p:val>
                                            <p:strVal val="#ppt_y"/>
                                          </p:val>
                                        </p:tav>
                                      </p:tavLst>
                                    </p:anim>
                                    <p:anim calcmode="lin" valueType="num">
                                      <p:cBhvr>
                                        <p:cTn id="2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1"/>
                                        </p:tgtEl>
                                      </p:cBhvr>
                                    </p:animEffect>
                                  </p:childTnLst>
                                </p:cTn>
                              </p:par>
                            </p:childTnLst>
                          </p:cTn>
                        </p:par>
                        <p:par>
                          <p:cTn id="24" fill="hold">
                            <p:stCondLst>
                              <p:cond delay="2250"/>
                            </p:stCondLst>
                            <p:childTnLst>
                              <p:par>
                                <p:cTn id="25" presetID="22" presetClass="entr" presetSubtype="4"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down)">
                                      <p:cBhvr>
                                        <p:cTn id="27" dur="500"/>
                                        <p:tgtEl>
                                          <p:spTgt spid="2"/>
                                        </p:tgtEl>
                                      </p:cBhvr>
                                    </p:animEffect>
                                  </p:childTnLst>
                                </p:cTn>
                              </p:par>
                            </p:childTnLst>
                          </p:cTn>
                        </p:par>
                        <p:par>
                          <p:cTn id="28" fill="hold">
                            <p:stCondLst>
                              <p:cond delay="2750"/>
                            </p:stCondLst>
                            <p:childTnLst>
                              <p:par>
                                <p:cTn id="29" presetID="53" presetClass="entr" presetSubtype="16"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Effect transition="in" filter="fade">
                                      <p:cBhvr>
                                        <p:cTn id="43" dur="500"/>
                                        <p:tgtEl>
                                          <p:spTgt spid="5"/>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Effect transition="in" filter="fade">
                                      <p:cBhvr>
                                        <p:cTn id="53" dur="500"/>
                                        <p:tgtEl>
                                          <p:spTgt spid="7"/>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3750"/>
                            </p:stCondLst>
                            <p:childTnLst>
                              <p:par>
                                <p:cTn id="60" presetID="42"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childTnLst>
                          </p:cTn>
                        </p:par>
                        <p:par>
                          <p:cTn id="65" fill="hold">
                            <p:stCondLst>
                              <p:cond delay="4750"/>
                            </p:stCondLst>
                            <p:childTnLst>
                              <p:par>
                                <p:cTn id="66" presetID="53" presetClass="entr" presetSubtype="16"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anim calcmode="lin" valueType="num">
                                      <p:cBhvr>
                                        <p:cTn id="68" dur="500" fill="hold"/>
                                        <p:tgtEl>
                                          <p:spTgt spid="39"/>
                                        </p:tgtEl>
                                        <p:attrNameLst>
                                          <p:attrName>ppt_w</p:attrName>
                                        </p:attrNameLst>
                                      </p:cBhvr>
                                      <p:tavLst>
                                        <p:tav tm="0">
                                          <p:val>
                                            <p:fltVal val="0"/>
                                          </p:val>
                                        </p:tav>
                                        <p:tav tm="100000">
                                          <p:val>
                                            <p:strVal val="#ppt_w"/>
                                          </p:val>
                                        </p:tav>
                                      </p:tavLst>
                                    </p:anim>
                                    <p:anim calcmode="lin" valueType="num">
                                      <p:cBhvr>
                                        <p:cTn id="69" dur="500" fill="hold"/>
                                        <p:tgtEl>
                                          <p:spTgt spid="39"/>
                                        </p:tgtEl>
                                        <p:attrNameLst>
                                          <p:attrName>ppt_h</p:attrName>
                                        </p:attrNameLst>
                                      </p:cBhvr>
                                      <p:tavLst>
                                        <p:tav tm="0">
                                          <p:val>
                                            <p:fltVal val="0"/>
                                          </p:val>
                                        </p:tav>
                                        <p:tav tm="100000">
                                          <p:val>
                                            <p:strVal val="#ppt_h"/>
                                          </p:val>
                                        </p:tav>
                                      </p:tavLst>
                                    </p:anim>
                                    <p:animEffect transition="in" filter="fade">
                                      <p:cBhvr>
                                        <p:cTn id="70" dur="500"/>
                                        <p:tgtEl>
                                          <p:spTgt spid="39"/>
                                        </p:tgtEl>
                                      </p:cBhvr>
                                    </p:animEffect>
                                  </p:childTnLst>
                                </p:cTn>
                              </p:par>
                            </p:childTnLst>
                          </p:cTn>
                        </p:par>
                        <p:par>
                          <p:cTn id="71" fill="hold">
                            <p:stCondLst>
                              <p:cond delay="52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20"/>
                                        </p:tgtEl>
                                        <p:attrNameLst>
                                          <p:attrName>ppt_y</p:attrName>
                                        </p:attrNameLst>
                                      </p:cBhvr>
                                      <p:tavLst>
                                        <p:tav tm="0">
                                          <p:val>
                                            <p:strVal val="#ppt_y"/>
                                          </p:val>
                                        </p:tav>
                                        <p:tav tm="100000">
                                          <p:val>
                                            <p:strVal val="#ppt_y"/>
                                          </p:val>
                                        </p:tav>
                                      </p:tavLst>
                                    </p:anim>
                                    <p:anim calcmode="lin" valueType="num">
                                      <p:cBhvr>
                                        <p:cTn id="76"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20"/>
                                        </p:tgtEl>
                                      </p:cBhvr>
                                    </p:animEffect>
                                  </p:childTnLst>
                                </p:cTn>
                              </p:par>
                            </p:childTnLst>
                          </p:cTn>
                        </p:par>
                        <p:par>
                          <p:cTn id="79" fill="hold">
                            <p:stCondLst>
                              <p:cond delay="6000"/>
                            </p:stCondLst>
                            <p:childTnLst>
                              <p:par>
                                <p:cTn id="80" presetID="22" presetClass="entr" presetSubtype="4" fill="hold"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down)">
                                      <p:cBhvr>
                                        <p:cTn id="82" dur="500"/>
                                        <p:tgtEl>
                                          <p:spTgt spid="12"/>
                                        </p:tgtEl>
                                      </p:cBhvr>
                                    </p:animEffect>
                                  </p:childTnLst>
                                </p:cTn>
                              </p:par>
                            </p:childTnLst>
                          </p:cTn>
                        </p:par>
                        <p:par>
                          <p:cTn id="83" fill="hold">
                            <p:stCondLst>
                              <p:cond delay="6500"/>
                            </p:stCondLst>
                            <p:childTnLst>
                              <p:par>
                                <p:cTn id="84" presetID="53" presetClass="entr" presetSubtype="16"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p:cTn id="86" dur="500" fill="hold"/>
                                        <p:tgtEl>
                                          <p:spTgt spid="13"/>
                                        </p:tgtEl>
                                        <p:attrNameLst>
                                          <p:attrName>ppt_w</p:attrName>
                                        </p:attrNameLst>
                                      </p:cBhvr>
                                      <p:tavLst>
                                        <p:tav tm="0">
                                          <p:val>
                                            <p:fltVal val="0"/>
                                          </p:val>
                                        </p:tav>
                                        <p:tav tm="100000">
                                          <p:val>
                                            <p:strVal val="#ppt_w"/>
                                          </p:val>
                                        </p:tav>
                                      </p:tavLst>
                                    </p:anim>
                                    <p:anim calcmode="lin" valueType="num">
                                      <p:cBhvr>
                                        <p:cTn id="87" dur="500" fill="hold"/>
                                        <p:tgtEl>
                                          <p:spTgt spid="13"/>
                                        </p:tgtEl>
                                        <p:attrNameLst>
                                          <p:attrName>ppt_h</p:attrName>
                                        </p:attrNameLst>
                                      </p:cBhvr>
                                      <p:tavLst>
                                        <p:tav tm="0">
                                          <p:val>
                                            <p:fltVal val="0"/>
                                          </p:val>
                                        </p:tav>
                                        <p:tav tm="100000">
                                          <p:val>
                                            <p:strVal val="#ppt_h"/>
                                          </p:val>
                                        </p:tav>
                                      </p:tavLst>
                                    </p:anim>
                                    <p:animEffect transition="in" filter="fade">
                                      <p:cBhvr>
                                        <p:cTn id="88" dur="500"/>
                                        <p:tgtEl>
                                          <p:spTgt spid="13"/>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14"/>
                                        </p:tgtEl>
                                        <p:attrNameLst>
                                          <p:attrName>style.visibility</p:attrName>
                                        </p:attrNameLst>
                                      </p:cBhvr>
                                      <p:to>
                                        <p:strVal val="visible"/>
                                      </p:to>
                                    </p:set>
                                    <p:anim calcmode="lin" valueType="num">
                                      <p:cBhvr>
                                        <p:cTn id="91" dur="500" fill="hold"/>
                                        <p:tgtEl>
                                          <p:spTgt spid="14"/>
                                        </p:tgtEl>
                                        <p:attrNameLst>
                                          <p:attrName>ppt_w</p:attrName>
                                        </p:attrNameLst>
                                      </p:cBhvr>
                                      <p:tavLst>
                                        <p:tav tm="0">
                                          <p:val>
                                            <p:fltVal val="0"/>
                                          </p:val>
                                        </p:tav>
                                        <p:tav tm="100000">
                                          <p:val>
                                            <p:strVal val="#ppt_w"/>
                                          </p:val>
                                        </p:tav>
                                      </p:tavLst>
                                    </p:anim>
                                    <p:anim calcmode="lin" valueType="num">
                                      <p:cBhvr>
                                        <p:cTn id="92" dur="500" fill="hold"/>
                                        <p:tgtEl>
                                          <p:spTgt spid="14"/>
                                        </p:tgtEl>
                                        <p:attrNameLst>
                                          <p:attrName>ppt_h</p:attrName>
                                        </p:attrNameLst>
                                      </p:cBhvr>
                                      <p:tavLst>
                                        <p:tav tm="0">
                                          <p:val>
                                            <p:fltVal val="0"/>
                                          </p:val>
                                        </p:tav>
                                        <p:tav tm="100000">
                                          <p:val>
                                            <p:strVal val="#ppt_h"/>
                                          </p:val>
                                        </p:tav>
                                      </p:tavLst>
                                    </p:anim>
                                    <p:animEffect transition="in" filter="fade">
                                      <p:cBhvr>
                                        <p:cTn id="93" dur="500"/>
                                        <p:tgtEl>
                                          <p:spTgt spid="14"/>
                                        </p:tgtEl>
                                      </p:cBhvr>
                                    </p:animEffect>
                                  </p:childTnLst>
                                </p:cTn>
                              </p:par>
                              <p:par>
                                <p:cTn id="94" presetID="53" presetClass="entr" presetSubtype="16" fill="hold" grpId="0" nodeType="withEffect">
                                  <p:stCondLst>
                                    <p:cond delay="500"/>
                                  </p:stCondLst>
                                  <p:childTnLst>
                                    <p:set>
                                      <p:cBhvr>
                                        <p:cTn id="95" dur="1" fill="hold">
                                          <p:stCondLst>
                                            <p:cond delay="0"/>
                                          </p:stCondLst>
                                        </p:cTn>
                                        <p:tgtEl>
                                          <p:spTgt spid="15"/>
                                        </p:tgtEl>
                                        <p:attrNameLst>
                                          <p:attrName>style.visibility</p:attrName>
                                        </p:attrNameLst>
                                      </p:cBhvr>
                                      <p:to>
                                        <p:strVal val="visible"/>
                                      </p:to>
                                    </p:set>
                                    <p:anim calcmode="lin" valueType="num">
                                      <p:cBhvr>
                                        <p:cTn id="96" dur="500" fill="hold"/>
                                        <p:tgtEl>
                                          <p:spTgt spid="15"/>
                                        </p:tgtEl>
                                        <p:attrNameLst>
                                          <p:attrName>ppt_w</p:attrName>
                                        </p:attrNameLst>
                                      </p:cBhvr>
                                      <p:tavLst>
                                        <p:tav tm="0">
                                          <p:val>
                                            <p:fltVal val="0"/>
                                          </p:val>
                                        </p:tav>
                                        <p:tav tm="100000">
                                          <p:val>
                                            <p:strVal val="#ppt_w"/>
                                          </p:val>
                                        </p:tav>
                                      </p:tavLst>
                                    </p:anim>
                                    <p:anim calcmode="lin" valueType="num">
                                      <p:cBhvr>
                                        <p:cTn id="97" dur="500" fill="hold"/>
                                        <p:tgtEl>
                                          <p:spTgt spid="15"/>
                                        </p:tgtEl>
                                        <p:attrNameLst>
                                          <p:attrName>ppt_h</p:attrName>
                                        </p:attrNameLst>
                                      </p:cBhvr>
                                      <p:tavLst>
                                        <p:tav tm="0">
                                          <p:val>
                                            <p:fltVal val="0"/>
                                          </p:val>
                                        </p:tav>
                                        <p:tav tm="100000">
                                          <p:val>
                                            <p:strVal val="#ppt_h"/>
                                          </p:val>
                                        </p:tav>
                                      </p:tavLst>
                                    </p:anim>
                                    <p:animEffect transition="in" filter="fade">
                                      <p:cBhvr>
                                        <p:cTn id="98" dur="500"/>
                                        <p:tgtEl>
                                          <p:spTgt spid="15"/>
                                        </p:tgtEl>
                                      </p:cBhvr>
                                    </p:animEffect>
                                  </p:childTnLst>
                                </p:cTn>
                              </p:par>
                              <p:par>
                                <p:cTn id="99" presetID="53" presetClass="entr" presetSubtype="16" fill="hold" grpId="0" nodeType="withEffect">
                                  <p:stCondLst>
                                    <p:cond delay="500"/>
                                  </p:stCondLst>
                                  <p:childTnLst>
                                    <p:set>
                                      <p:cBhvr>
                                        <p:cTn id="100" dur="1" fill="hold">
                                          <p:stCondLst>
                                            <p:cond delay="0"/>
                                          </p:stCondLst>
                                        </p:cTn>
                                        <p:tgtEl>
                                          <p:spTgt spid="16"/>
                                        </p:tgtEl>
                                        <p:attrNameLst>
                                          <p:attrName>style.visibility</p:attrName>
                                        </p:attrNameLst>
                                      </p:cBhvr>
                                      <p:to>
                                        <p:strVal val="visible"/>
                                      </p:to>
                                    </p:set>
                                    <p:anim calcmode="lin" valueType="num">
                                      <p:cBhvr>
                                        <p:cTn id="101" dur="500" fill="hold"/>
                                        <p:tgtEl>
                                          <p:spTgt spid="16"/>
                                        </p:tgtEl>
                                        <p:attrNameLst>
                                          <p:attrName>ppt_w</p:attrName>
                                        </p:attrNameLst>
                                      </p:cBhvr>
                                      <p:tavLst>
                                        <p:tav tm="0">
                                          <p:val>
                                            <p:fltVal val="0"/>
                                          </p:val>
                                        </p:tav>
                                        <p:tav tm="100000">
                                          <p:val>
                                            <p:strVal val="#ppt_w"/>
                                          </p:val>
                                        </p:tav>
                                      </p:tavLst>
                                    </p:anim>
                                    <p:anim calcmode="lin" valueType="num">
                                      <p:cBhvr>
                                        <p:cTn id="102" dur="500" fill="hold"/>
                                        <p:tgtEl>
                                          <p:spTgt spid="16"/>
                                        </p:tgtEl>
                                        <p:attrNameLst>
                                          <p:attrName>ppt_h</p:attrName>
                                        </p:attrNameLst>
                                      </p:cBhvr>
                                      <p:tavLst>
                                        <p:tav tm="0">
                                          <p:val>
                                            <p:fltVal val="0"/>
                                          </p:val>
                                        </p:tav>
                                        <p:tav tm="100000">
                                          <p:val>
                                            <p:strVal val="#ppt_h"/>
                                          </p:val>
                                        </p:tav>
                                      </p:tavLst>
                                    </p:anim>
                                    <p:animEffect transition="in" filter="fade">
                                      <p:cBhvr>
                                        <p:cTn id="103" dur="500"/>
                                        <p:tgtEl>
                                          <p:spTgt spid="16"/>
                                        </p:tgtEl>
                                      </p:cBhvr>
                                    </p:animEffect>
                                  </p:childTnLst>
                                </p:cTn>
                              </p:par>
                              <p:par>
                                <p:cTn id="104" presetID="53" presetClass="entr" presetSubtype="16" fill="hold" grpId="0" nodeType="withEffect">
                                  <p:stCondLst>
                                    <p:cond delay="500"/>
                                  </p:stCondLst>
                                  <p:childTnLst>
                                    <p:set>
                                      <p:cBhvr>
                                        <p:cTn id="105" dur="1" fill="hold">
                                          <p:stCondLst>
                                            <p:cond delay="0"/>
                                          </p:stCondLst>
                                        </p:cTn>
                                        <p:tgtEl>
                                          <p:spTgt spid="17"/>
                                        </p:tgtEl>
                                        <p:attrNameLst>
                                          <p:attrName>style.visibility</p:attrName>
                                        </p:attrNameLst>
                                      </p:cBhvr>
                                      <p:to>
                                        <p:strVal val="visible"/>
                                      </p:to>
                                    </p:set>
                                    <p:anim calcmode="lin" valueType="num">
                                      <p:cBhvr>
                                        <p:cTn id="106" dur="500" fill="hold"/>
                                        <p:tgtEl>
                                          <p:spTgt spid="17"/>
                                        </p:tgtEl>
                                        <p:attrNameLst>
                                          <p:attrName>ppt_w</p:attrName>
                                        </p:attrNameLst>
                                      </p:cBhvr>
                                      <p:tavLst>
                                        <p:tav tm="0">
                                          <p:val>
                                            <p:fltVal val="0"/>
                                          </p:val>
                                        </p:tav>
                                        <p:tav tm="100000">
                                          <p:val>
                                            <p:strVal val="#ppt_w"/>
                                          </p:val>
                                        </p:tav>
                                      </p:tavLst>
                                    </p:anim>
                                    <p:anim calcmode="lin" valueType="num">
                                      <p:cBhvr>
                                        <p:cTn id="107" dur="500" fill="hold"/>
                                        <p:tgtEl>
                                          <p:spTgt spid="17"/>
                                        </p:tgtEl>
                                        <p:attrNameLst>
                                          <p:attrName>ppt_h</p:attrName>
                                        </p:attrNameLst>
                                      </p:cBhvr>
                                      <p:tavLst>
                                        <p:tav tm="0">
                                          <p:val>
                                            <p:fltVal val="0"/>
                                          </p:val>
                                        </p:tav>
                                        <p:tav tm="100000">
                                          <p:val>
                                            <p:strVal val="#ppt_h"/>
                                          </p:val>
                                        </p:tav>
                                      </p:tavLst>
                                    </p:anim>
                                    <p:animEffect transition="in" filter="fade">
                                      <p:cBhvr>
                                        <p:cTn id="108" dur="500"/>
                                        <p:tgtEl>
                                          <p:spTgt spid="17"/>
                                        </p:tgtEl>
                                      </p:cBhvr>
                                    </p:animEffect>
                                  </p:childTnLst>
                                </p:cTn>
                              </p:par>
                              <p:par>
                                <p:cTn id="109" presetID="53" presetClass="entr" presetSubtype="16" fill="hold" grpId="0" nodeType="withEffect">
                                  <p:stCondLst>
                                    <p:cond delay="500"/>
                                  </p:stCondLst>
                                  <p:childTnLst>
                                    <p:set>
                                      <p:cBhvr>
                                        <p:cTn id="110" dur="1" fill="hold">
                                          <p:stCondLst>
                                            <p:cond delay="0"/>
                                          </p:stCondLst>
                                        </p:cTn>
                                        <p:tgtEl>
                                          <p:spTgt spid="18"/>
                                        </p:tgtEl>
                                        <p:attrNameLst>
                                          <p:attrName>style.visibility</p:attrName>
                                        </p:attrNameLst>
                                      </p:cBhvr>
                                      <p:to>
                                        <p:strVal val="visible"/>
                                      </p:to>
                                    </p:set>
                                    <p:anim calcmode="lin" valueType="num">
                                      <p:cBhvr>
                                        <p:cTn id="111" dur="500" fill="hold"/>
                                        <p:tgtEl>
                                          <p:spTgt spid="18"/>
                                        </p:tgtEl>
                                        <p:attrNameLst>
                                          <p:attrName>ppt_w</p:attrName>
                                        </p:attrNameLst>
                                      </p:cBhvr>
                                      <p:tavLst>
                                        <p:tav tm="0">
                                          <p:val>
                                            <p:fltVal val="0"/>
                                          </p:val>
                                        </p:tav>
                                        <p:tav tm="100000">
                                          <p:val>
                                            <p:strVal val="#ppt_w"/>
                                          </p:val>
                                        </p:tav>
                                      </p:tavLst>
                                    </p:anim>
                                    <p:anim calcmode="lin" valueType="num">
                                      <p:cBhvr>
                                        <p:cTn id="112" dur="500" fill="hold"/>
                                        <p:tgtEl>
                                          <p:spTgt spid="18"/>
                                        </p:tgtEl>
                                        <p:attrNameLst>
                                          <p:attrName>ppt_h</p:attrName>
                                        </p:attrNameLst>
                                      </p:cBhvr>
                                      <p:tavLst>
                                        <p:tav tm="0">
                                          <p:val>
                                            <p:fltVal val="0"/>
                                          </p:val>
                                        </p:tav>
                                        <p:tav tm="100000">
                                          <p:val>
                                            <p:strVal val="#ppt_h"/>
                                          </p:val>
                                        </p:tav>
                                      </p:tavLst>
                                    </p:anim>
                                    <p:animEffect transition="in" filter="fade">
                                      <p:cBhvr>
                                        <p:cTn id="113" dur="500"/>
                                        <p:tgtEl>
                                          <p:spTgt spid="18"/>
                                        </p:tgtEl>
                                      </p:cBhvr>
                                    </p:animEffect>
                                  </p:childTnLst>
                                </p:cTn>
                              </p:par>
                            </p:childTnLst>
                          </p:cTn>
                        </p:par>
                        <p:par>
                          <p:cTn id="114" fill="hold">
                            <p:stCondLst>
                              <p:cond delay="7500"/>
                            </p:stCondLst>
                            <p:childTnLst>
                              <p:par>
                                <p:cTn id="115" presetID="42" presetClass="entr" presetSubtype="0" fill="hold" grpId="0" nodeType="afterEffect">
                                  <p:stCondLst>
                                    <p:cond delay="0"/>
                                  </p:stCondLst>
                                  <p:childTnLst>
                                    <p:set>
                                      <p:cBhvr>
                                        <p:cTn id="116" dur="1" fill="hold">
                                          <p:stCondLst>
                                            <p:cond delay="0"/>
                                          </p:stCondLst>
                                        </p:cTn>
                                        <p:tgtEl>
                                          <p:spTgt spid="28"/>
                                        </p:tgtEl>
                                        <p:attrNameLst>
                                          <p:attrName>style.visibility</p:attrName>
                                        </p:attrNameLst>
                                      </p:cBhvr>
                                      <p:to>
                                        <p:strVal val="visible"/>
                                      </p:to>
                                    </p:set>
                                    <p:animEffect transition="in" filter="fade">
                                      <p:cBhvr>
                                        <p:cTn id="117" dur="1000"/>
                                        <p:tgtEl>
                                          <p:spTgt spid="28"/>
                                        </p:tgtEl>
                                      </p:cBhvr>
                                    </p:animEffect>
                                    <p:anim calcmode="lin" valueType="num">
                                      <p:cBhvr>
                                        <p:cTn id="118" dur="1000" fill="hold"/>
                                        <p:tgtEl>
                                          <p:spTgt spid="28"/>
                                        </p:tgtEl>
                                        <p:attrNameLst>
                                          <p:attrName>ppt_x</p:attrName>
                                        </p:attrNameLst>
                                      </p:cBhvr>
                                      <p:tavLst>
                                        <p:tav tm="0">
                                          <p:val>
                                            <p:strVal val="#ppt_x"/>
                                          </p:val>
                                        </p:tav>
                                        <p:tav tm="100000">
                                          <p:val>
                                            <p:strVal val="#ppt_x"/>
                                          </p:val>
                                        </p:tav>
                                      </p:tavLst>
                                    </p:anim>
                                    <p:anim calcmode="lin" valueType="num">
                                      <p:cBhvr>
                                        <p:cTn id="119" dur="1000" fill="hold"/>
                                        <p:tgtEl>
                                          <p:spTgt spid="28"/>
                                        </p:tgtEl>
                                        <p:attrNameLst>
                                          <p:attrName>ppt_y</p:attrName>
                                        </p:attrNameLst>
                                      </p:cBhvr>
                                      <p:tavLst>
                                        <p:tav tm="0">
                                          <p:val>
                                            <p:strVal val="#ppt_y+.1"/>
                                          </p:val>
                                        </p:tav>
                                        <p:tav tm="100000">
                                          <p:val>
                                            <p:strVal val="#ppt_y"/>
                                          </p:val>
                                        </p:tav>
                                      </p:tavLst>
                                    </p:anim>
                                  </p:childTnLst>
                                </p:cTn>
                              </p:par>
                            </p:childTnLst>
                          </p:cTn>
                        </p:par>
                        <p:par>
                          <p:cTn id="120" fill="hold">
                            <p:stCondLst>
                              <p:cond delay="8500"/>
                            </p:stCondLst>
                            <p:childTnLst>
                              <p:par>
                                <p:cTn id="121" presetID="53" presetClass="entr" presetSubtype="16" fill="hold" grpId="0" nodeType="afterEffect">
                                  <p:stCondLst>
                                    <p:cond delay="0"/>
                                  </p:stCondLst>
                                  <p:childTnLst>
                                    <p:set>
                                      <p:cBhvr>
                                        <p:cTn id="122" dur="1" fill="hold">
                                          <p:stCondLst>
                                            <p:cond delay="0"/>
                                          </p:stCondLst>
                                        </p:cTn>
                                        <p:tgtEl>
                                          <p:spTgt spid="40"/>
                                        </p:tgtEl>
                                        <p:attrNameLst>
                                          <p:attrName>style.visibility</p:attrName>
                                        </p:attrNameLst>
                                      </p:cBhvr>
                                      <p:to>
                                        <p:strVal val="visible"/>
                                      </p:to>
                                    </p:set>
                                    <p:anim calcmode="lin" valueType="num">
                                      <p:cBhvr>
                                        <p:cTn id="123" dur="500" fill="hold"/>
                                        <p:tgtEl>
                                          <p:spTgt spid="40"/>
                                        </p:tgtEl>
                                        <p:attrNameLst>
                                          <p:attrName>ppt_w</p:attrName>
                                        </p:attrNameLst>
                                      </p:cBhvr>
                                      <p:tavLst>
                                        <p:tav tm="0">
                                          <p:val>
                                            <p:fltVal val="0"/>
                                          </p:val>
                                        </p:tav>
                                        <p:tav tm="100000">
                                          <p:val>
                                            <p:strVal val="#ppt_w"/>
                                          </p:val>
                                        </p:tav>
                                      </p:tavLst>
                                    </p:anim>
                                    <p:anim calcmode="lin" valueType="num">
                                      <p:cBhvr>
                                        <p:cTn id="124" dur="500" fill="hold"/>
                                        <p:tgtEl>
                                          <p:spTgt spid="40"/>
                                        </p:tgtEl>
                                        <p:attrNameLst>
                                          <p:attrName>ppt_h</p:attrName>
                                        </p:attrNameLst>
                                      </p:cBhvr>
                                      <p:tavLst>
                                        <p:tav tm="0">
                                          <p:val>
                                            <p:fltVal val="0"/>
                                          </p:val>
                                        </p:tav>
                                        <p:tav tm="100000">
                                          <p:val>
                                            <p:strVal val="#ppt_h"/>
                                          </p:val>
                                        </p:tav>
                                      </p:tavLst>
                                    </p:anim>
                                    <p:animEffect transition="in" filter="fade">
                                      <p:cBhvr>
                                        <p:cTn id="125" dur="500"/>
                                        <p:tgtEl>
                                          <p:spTgt spid="40"/>
                                        </p:tgtEl>
                                      </p:cBhvr>
                                    </p:animEffect>
                                  </p:childTnLst>
                                </p:cTn>
                              </p:par>
                            </p:childTnLst>
                          </p:cTn>
                        </p:par>
                        <p:par>
                          <p:cTn id="126" fill="hold">
                            <p:stCondLst>
                              <p:cond delay="9000"/>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29"/>
                                        </p:tgtEl>
                                        <p:attrNameLst>
                                          <p:attrName>style.visibility</p:attrName>
                                        </p:attrNameLst>
                                      </p:cBhvr>
                                      <p:to>
                                        <p:strVal val="visible"/>
                                      </p:to>
                                    </p:set>
                                    <p:anim calcmode="lin" valueType="num">
                                      <p:cBhvr>
                                        <p:cTn id="12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29"/>
                                        </p:tgtEl>
                                        <p:attrNameLst>
                                          <p:attrName>ppt_y</p:attrName>
                                        </p:attrNameLst>
                                      </p:cBhvr>
                                      <p:tavLst>
                                        <p:tav tm="0">
                                          <p:val>
                                            <p:strVal val="#ppt_y"/>
                                          </p:val>
                                        </p:tav>
                                        <p:tav tm="100000">
                                          <p:val>
                                            <p:strVal val="#ppt_y"/>
                                          </p:val>
                                        </p:tav>
                                      </p:tavLst>
                                    </p:anim>
                                    <p:anim calcmode="lin" valueType="num">
                                      <p:cBhvr>
                                        <p:cTn id="13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29"/>
                                        </p:tgtEl>
                                      </p:cBhvr>
                                    </p:animEffect>
                                  </p:childTnLst>
                                </p:cTn>
                              </p:par>
                            </p:childTnLst>
                          </p:cTn>
                        </p:par>
                        <p:par>
                          <p:cTn id="134" fill="hold">
                            <p:stCondLst>
                              <p:cond delay="9750"/>
                            </p:stCondLst>
                            <p:childTnLst>
                              <p:par>
                                <p:cTn id="135" presetID="22" presetClass="entr" presetSubtype="4" fill="hold" nodeType="afterEffect">
                                  <p:stCondLst>
                                    <p:cond delay="0"/>
                                  </p:stCondLst>
                                  <p:childTnLst>
                                    <p:set>
                                      <p:cBhvr>
                                        <p:cTn id="136" dur="1" fill="hold">
                                          <p:stCondLst>
                                            <p:cond delay="0"/>
                                          </p:stCondLst>
                                        </p:cTn>
                                        <p:tgtEl>
                                          <p:spTgt spid="21"/>
                                        </p:tgtEl>
                                        <p:attrNameLst>
                                          <p:attrName>style.visibility</p:attrName>
                                        </p:attrNameLst>
                                      </p:cBhvr>
                                      <p:to>
                                        <p:strVal val="visible"/>
                                      </p:to>
                                    </p:set>
                                    <p:animEffect transition="in" filter="wipe(down)">
                                      <p:cBhvr>
                                        <p:cTn id="137" dur="500"/>
                                        <p:tgtEl>
                                          <p:spTgt spid="21"/>
                                        </p:tgtEl>
                                      </p:cBhvr>
                                    </p:animEffect>
                                  </p:childTnLst>
                                </p:cTn>
                              </p:par>
                            </p:childTnLst>
                          </p:cTn>
                        </p:par>
                        <p:par>
                          <p:cTn id="138" fill="hold">
                            <p:stCondLst>
                              <p:cond delay="10250"/>
                            </p:stCondLst>
                            <p:childTnLst>
                              <p:par>
                                <p:cTn id="139" presetID="53" presetClass="entr" presetSubtype="16" fill="hold" grpId="0" nodeType="afterEffect">
                                  <p:stCondLst>
                                    <p:cond delay="0"/>
                                  </p:stCondLst>
                                  <p:childTnLst>
                                    <p:set>
                                      <p:cBhvr>
                                        <p:cTn id="140" dur="1" fill="hold">
                                          <p:stCondLst>
                                            <p:cond delay="0"/>
                                          </p:stCondLst>
                                        </p:cTn>
                                        <p:tgtEl>
                                          <p:spTgt spid="22"/>
                                        </p:tgtEl>
                                        <p:attrNameLst>
                                          <p:attrName>style.visibility</p:attrName>
                                        </p:attrNameLst>
                                      </p:cBhvr>
                                      <p:to>
                                        <p:strVal val="visible"/>
                                      </p:to>
                                    </p:set>
                                    <p:anim calcmode="lin" valueType="num">
                                      <p:cBhvr>
                                        <p:cTn id="141" dur="500" fill="hold"/>
                                        <p:tgtEl>
                                          <p:spTgt spid="22"/>
                                        </p:tgtEl>
                                        <p:attrNameLst>
                                          <p:attrName>ppt_w</p:attrName>
                                        </p:attrNameLst>
                                      </p:cBhvr>
                                      <p:tavLst>
                                        <p:tav tm="0">
                                          <p:val>
                                            <p:fltVal val="0"/>
                                          </p:val>
                                        </p:tav>
                                        <p:tav tm="100000">
                                          <p:val>
                                            <p:strVal val="#ppt_w"/>
                                          </p:val>
                                        </p:tav>
                                      </p:tavLst>
                                    </p:anim>
                                    <p:anim calcmode="lin" valueType="num">
                                      <p:cBhvr>
                                        <p:cTn id="142" dur="500" fill="hold"/>
                                        <p:tgtEl>
                                          <p:spTgt spid="22"/>
                                        </p:tgtEl>
                                        <p:attrNameLst>
                                          <p:attrName>ppt_h</p:attrName>
                                        </p:attrNameLst>
                                      </p:cBhvr>
                                      <p:tavLst>
                                        <p:tav tm="0">
                                          <p:val>
                                            <p:fltVal val="0"/>
                                          </p:val>
                                        </p:tav>
                                        <p:tav tm="100000">
                                          <p:val>
                                            <p:strVal val="#ppt_h"/>
                                          </p:val>
                                        </p:tav>
                                      </p:tavLst>
                                    </p:anim>
                                    <p:animEffect transition="in" filter="fade">
                                      <p:cBhvr>
                                        <p:cTn id="143" dur="500"/>
                                        <p:tgtEl>
                                          <p:spTgt spid="22"/>
                                        </p:tgtEl>
                                      </p:cBhvr>
                                    </p:animEffect>
                                  </p:childTnLst>
                                </p:cTn>
                              </p:par>
                              <p:par>
                                <p:cTn id="144" presetID="53" presetClass="entr" presetSubtype="16" fill="hold" grpId="0" nodeType="withEffect">
                                  <p:stCondLst>
                                    <p:cond delay="500"/>
                                  </p:stCondLst>
                                  <p:childTnLst>
                                    <p:set>
                                      <p:cBhvr>
                                        <p:cTn id="145" dur="1" fill="hold">
                                          <p:stCondLst>
                                            <p:cond delay="0"/>
                                          </p:stCondLst>
                                        </p:cTn>
                                        <p:tgtEl>
                                          <p:spTgt spid="23"/>
                                        </p:tgtEl>
                                        <p:attrNameLst>
                                          <p:attrName>style.visibility</p:attrName>
                                        </p:attrNameLst>
                                      </p:cBhvr>
                                      <p:to>
                                        <p:strVal val="visible"/>
                                      </p:to>
                                    </p:set>
                                    <p:anim calcmode="lin" valueType="num">
                                      <p:cBhvr>
                                        <p:cTn id="146" dur="500" fill="hold"/>
                                        <p:tgtEl>
                                          <p:spTgt spid="23"/>
                                        </p:tgtEl>
                                        <p:attrNameLst>
                                          <p:attrName>ppt_w</p:attrName>
                                        </p:attrNameLst>
                                      </p:cBhvr>
                                      <p:tavLst>
                                        <p:tav tm="0">
                                          <p:val>
                                            <p:fltVal val="0"/>
                                          </p:val>
                                        </p:tav>
                                        <p:tav tm="100000">
                                          <p:val>
                                            <p:strVal val="#ppt_w"/>
                                          </p:val>
                                        </p:tav>
                                      </p:tavLst>
                                    </p:anim>
                                    <p:anim calcmode="lin" valueType="num">
                                      <p:cBhvr>
                                        <p:cTn id="147" dur="500" fill="hold"/>
                                        <p:tgtEl>
                                          <p:spTgt spid="23"/>
                                        </p:tgtEl>
                                        <p:attrNameLst>
                                          <p:attrName>ppt_h</p:attrName>
                                        </p:attrNameLst>
                                      </p:cBhvr>
                                      <p:tavLst>
                                        <p:tav tm="0">
                                          <p:val>
                                            <p:fltVal val="0"/>
                                          </p:val>
                                        </p:tav>
                                        <p:tav tm="100000">
                                          <p:val>
                                            <p:strVal val="#ppt_h"/>
                                          </p:val>
                                        </p:tav>
                                      </p:tavLst>
                                    </p:anim>
                                    <p:animEffect transition="in" filter="fade">
                                      <p:cBhvr>
                                        <p:cTn id="148" dur="500"/>
                                        <p:tgtEl>
                                          <p:spTgt spid="23"/>
                                        </p:tgtEl>
                                      </p:cBhvr>
                                    </p:animEffect>
                                  </p:childTnLst>
                                </p:cTn>
                              </p:par>
                              <p:par>
                                <p:cTn id="149" presetID="53" presetClass="entr" presetSubtype="16" fill="hold" grpId="0" nodeType="withEffect">
                                  <p:stCondLst>
                                    <p:cond delay="500"/>
                                  </p:stCondLst>
                                  <p:childTnLst>
                                    <p:set>
                                      <p:cBhvr>
                                        <p:cTn id="150" dur="1" fill="hold">
                                          <p:stCondLst>
                                            <p:cond delay="0"/>
                                          </p:stCondLst>
                                        </p:cTn>
                                        <p:tgtEl>
                                          <p:spTgt spid="24"/>
                                        </p:tgtEl>
                                        <p:attrNameLst>
                                          <p:attrName>style.visibility</p:attrName>
                                        </p:attrNameLst>
                                      </p:cBhvr>
                                      <p:to>
                                        <p:strVal val="visible"/>
                                      </p:to>
                                    </p:set>
                                    <p:anim calcmode="lin" valueType="num">
                                      <p:cBhvr>
                                        <p:cTn id="151" dur="500" fill="hold"/>
                                        <p:tgtEl>
                                          <p:spTgt spid="24"/>
                                        </p:tgtEl>
                                        <p:attrNameLst>
                                          <p:attrName>ppt_w</p:attrName>
                                        </p:attrNameLst>
                                      </p:cBhvr>
                                      <p:tavLst>
                                        <p:tav tm="0">
                                          <p:val>
                                            <p:fltVal val="0"/>
                                          </p:val>
                                        </p:tav>
                                        <p:tav tm="100000">
                                          <p:val>
                                            <p:strVal val="#ppt_w"/>
                                          </p:val>
                                        </p:tav>
                                      </p:tavLst>
                                    </p:anim>
                                    <p:anim calcmode="lin" valueType="num">
                                      <p:cBhvr>
                                        <p:cTn id="152" dur="500" fill="hold"/>
                                        <p:tgtEl>
                                          <p:spTgt spid="24"/>
                                        </p:tgtEl>
                                        <p:attrNameLst>
                                          <p:attrName>ppt_h</p:attrName>
                                        </p:attrNameLst>
                                      </p:cBhvr>
                                      <p:tavLst>
                                        <p:tav tm="0">
                                          <p:val>
                                            <p:fltVal val="0"/>
                                          </p:val>
                                        </p:tav>
                                        <p:tav tm="100000">
                                          <p:val>
                                            <p:strVal val="#ppt_h"/>
                                          </p:val>
                                        </p:tav>
                                      </p:tavLst>
                                    </p:anim>
                                    <p:animEffect transition="in" filter="fade">
                                      <p:cBhvr>
                                        <p:cTn id="153" dur="500"/>
                                        <p:tgtEl>
                                          <p:spTgt spid="24"/>
                                        </p:tgtEl>
                                      </p:cBhvr>
                                    </p:animEffect>
                                  </p:childTnLst>
                                </p:cTn>
                              </p:par>
                              <p:par>
                                <p:cTn id="154" presetID="53" presetClass="entr" presetSubtype="16" fill="hold" grpId="0" nodeType="withEffect">
                                  <p:stCondLst>
                                    <p:cond delay="500"/>
                                  </p:stCondLst>
                                  <p:childTnLst>
                                    <p:set>
                                      <p:cBhvr>
                                        <p:cTn id="155" dur="1" fill="hold">
                                          <p:stCondLst>
                                            <p:cond delay="0"/>
                                          </p:stCondLst>
                                        </p:cTn>
                                        <p:tgtEl>
                                          <p:spTgt spid="25"/>
                                        </p:tgtEl>
                                        <p:attrNameLst>
                                          <p:attrName>style.visibility</p:attrName>
                                        </p:attrNameLst>
                                      </p:cBhvr>
                                      <p:to>
                                        <p:strVal val="visible"/>
                                      </p:to>
                                    </p:set>
                                    <p:anim calcmode="lin" valueType="num">
                                      <p:cBhvr>
                                        <p:cTn id="156" dur="500" fill="hold"/>
                                        <p:tgtEl>
                                          <p:spTgt spid="25"/>
                                        </p:tgtEl>
                                        <p:attrNameLst>
                                          <p:attrName>ppt_w</p:attrName>
                                        </p:attrNameLst>
                                      </p:cBhvr>
                                      <p:tavLst>
                                        <p:tav tm="0">
                                          <p:val>
                                            <p:fltVal val="0"/>
                                          </p:val>
                                        </p:tav>
                                        <p:tav tm="100000">
                                          <p:val>
                                            <p:strVal val="#ppt_w"/>
                                          </p:val>
                                        </p:tav>
                                      </p:tavLst>
                                    </p:anim>
                                    <p:anim calcmode="lin" valueType="num">
                                      <p:cBhvr>
                                        <p:cTn id="157" dur="500" fill="hold"/>
                                        <p:tgtEl>
                                          <p:spTgt spid="25"/>
                                        </p:tgtEl>
                                        <p:attrNameLst>
                                          <p:attrName>ppt_h</p:attrName>
                                        </p:attrNameLst>
                                      </p:cBhvr>
                                      <p:tavLst>
                                        <p:tav tm="0">
                                          <p:val>
                                            <p:fltVal val="0"/>
                                          </p:val>
                                        </p:tav>
                                        <p:tav tm="100000">
                                          <p:val>
                                            <p:strVal val="#ppt_h"/>
                                          </p:val>
                                        </p:tav>
                                      </p:tavLst>
                                    </p:anim>
                                    <p:animEffect transition="in" filter="fade">
                                      <p:cBhvr>
                                        <p:cTn id="158" dur="500"/>
                                        <p:tgtEl>
                                          <p:spTgt spid="25"/>
                                        </p:tgtEl>
                                      </p:cBhvr>
                                    </p:animEffect>
                                  </p:childTnLst>
                                </p:cTn>
                              </p:par>
                              <p:par>
                                <p:cTn id="159" presetID="53" presetClass="entr" presetSubtype="16" fill="hold" grpId="0" nodeType="withEffect">
                                  <p:stCondLst>
                                    <p:cond delay="500"/>
                                  </p:stCondLst>
                                  <p:childTnLst>
                                    <p:set>
                                      <p:cBhvr>
                                        <p:cTn id="160" dur="1" fill="hold">
                                          <p:stCondLst>
                                            <p:cond delay="0"/>
                                          </p:stCondLst>
                                        </p:cTn>
                                        <p:tgtEl>
                                          <p:spTgt spid="26"/>
                                        </p:tgtEl>
                                        <p:attrNameLst>
                                          <p:attrName>style.visibility</p:attrName>
                                        </p:attrNameLst>
                                      </p:cBhvr>
                                      <p:to>
                                        <p:strVal val="visible"/>
                                      </p:to>
                                    </p:set>
                                    <p:anim calcmode="lin" valueType="num">
                                      <p:cBhvr>
                                        <p:cTn id="161" dur="500" fill="hold"/>
                                        <p:tgtEl>
                                          <p:spTgt spid="26"/>
                                        </p:tgtEl>
                                        <p:attrNameLst>
                                          <p:attrName>ppt_w</p:attrName>
                                        </p:attrNameLst>
                                      </p:cBhvr>
                                      <p:tavLst>
                                        <p:tav tm="0">
                                          <p:val>
                                            <p:fltVal val="0"/>
                                          </p:val>
                                        </p:tav>
                                        <p:tav tm="100000">
                                          <p:val>
                                            <p:strVal val="#ppt_w"/>
                                          </p:val>
                                        </p:tav>
                                      </p:tavLst>
                                    </p:anim>
                                    <p:anim calcmode="lin" valueType="num">
                                      <p:cBhvr>
                                        <p:cTn id="162" dur="500" fill="hold"/>
                                        <p:tgtEl>
                                          <p:spTgt spid="26"/>
                                        </p:tgtEl>
                                        <p:attrNameLst>
                                          <p:attrName>ppt_h</p:attrName>
                                        </p:attrNameLst>
                                      </p:cBhvr>
                                      <p:tavLst>
                                        <p:tav tm="0">
                                          <p:val>
                                            <p:fltVal val="0"/>
                                          </p:val>
                                        </p:tav>
                                        <p:tav tm="100000">
                                          <p:val>
                                            <p:strVal val="#ppt_h"/>
                                          </p:val>
                                        </p:tav>
                                      </p:tavLst>
                                    </p:anim>
                                    <p:animEffect transition="in" filter="fade">
                                      <p:cBhvr>
                                        <p:cTn id="163" dur="500"/>
                                        <p:tgtEl>
                                          <p:spTgt spid="26"/>
                                        </p:tgtEl>
                                      </p:cBhvr>
                                    </p:animEffect>
                                  </p:childTnLst>
                                </p:cTn>
                              </p:par>
                              <p:par>
                                <p:cTn id="164" presetID="53" presetClass="entr" presetSubtype="16" fill="hold" grpId="0" nodeType="withEffect">
                                  <p:stCondLst>
                                    <p:cond delay="500"/>
                                  </p:stCondLst>
                                  <p:childTnLst>
                                    <p:set>
                                      <p:cBhvr>
                                        <p:cTn id="165" dur="1" fill="hold">
                                          <p:stCondLst>
                                            <p:cond delay="0"/>
                                          </p:stCondLst>
                                        </p:cTn>
                                        <p:tgtEl>
                                          <p:spTgt spid="27"/>
                                        </p:tgtEl>
                                        <p:attrNameLst>
                                          <p:attrName>style.visibility</p:attrName>
                                        </p:attrNameLst>
                                      </p:cBhvr>
                                      <p:to>
                                        <p:strVal val="visible"/>
                                      </p:to>
                                    </p:set>
                                    <p:anim calcmode="lin" valueType="num">
                                      <p:cBhvr>
                                        <p:cTn id="166" dur="500" fill="hold"/>
                                        <p:tgtEl>
                                          <p:spTgt spid="27"/>
                                        </p:tgtEl>
                                        <p:attrNameLst>
                                          <p:attrName>ppt_w</p:attrName>
                                        </p:attrNameLst>
                                      </p:cBhvr>
                                      <p:tavLst>
                                        <p:tav tm="0">
                                          <p:val>
                                            <p:fltVal val="0"/>
                                          </p:val>
                                        </p:tav>
                                        <p:tav tm="100000">
                                          <p:val>
                                            <p:strVal val="#ppt_w"/>
                                          </p:val>
                                        </p:tav>
                                      </p:tavLst>
                                    </p:anim>
                                    <p:anim calcmode="lin" valueType="num">
                                      <p:cBhvr>
                                        <p:cTn id="167" dur="500" fill="hold"/>
                                        <p:tgtEl>
                                          <p:spTgt spid="27"/>
                                        </p:tgtEl>
                                        <p:attrNameLst>
                                          <p:attrName>ppt_h</p:attrName>
                                        </p:attrNameLst>
                                      </p:cBhvr>
                                      <p:tavLst>
                                        <p:tav tm="0">
                                          <p:val>
                                            <p:fltVal val="0"/>
                                          </p:val>
                                        </p:tav>
                                        <p:tav tm="100000">
                                          <p:val>
                                            <p:strVal val="#ppt_h"/>
                                          </p:val>
                                        </p:tav>
                                      </p:tavLst>
                                    </p:anim>
                                    <p:animEffect transition="in" filter="fade">
                                      <p:cBhvr>
                                        <p:cTn id="168" dur="500"/>
                                        <p:tgtEl>
                                          <p:spTgt spid="27"/>
                                        </p:tgtEl>
                                      </p:cBhvr>
                                    </p:animEffect>
                                  </p:childTnLst>
                                </p:cTn>
                              </p:par>
                            </p:childTnLst>
                          </p:cTn>
                        </p:par>
                        <p:par>
                          <p:cTn id="169" fill="hold">
                            <p:stCondLst>
                              <p:cond delay="11250"/>
                            </p:stCondLst>
                            <p:childTnLst>
                              <p:par>
                                <p:cTn id="170" presetID="42" presetClass="entr" presetSubtype="0" fill="hold" grpId="0" nodeType="afterEffect">
                                  <p:stCondLst>
                                    <p:cond delay="0"/>
                                  </p:stCondLst>
                                  <p:childTnLst>
                                    <p:set>
                                      <p:cBhvr>
                                        <p:cTn id="171" dur="1" fill="hold">
                                          <p:stCondLst>
                                            <p:cond delay="0"/>
                                          </p:stCondLst>
                                        </p:cTn>
                                        <p:tgtEl>
                                          <p:spTgt spid="37"/>
                                        </p:tgtEl>
                                        <p:attrNameLst>
                                          <p:attrName>style.visibility</p:attrName>
                                        </p:attrNameLst>
                                      </p:cBhvr>
                                      <p:to>
                                        <p:strVal val="visible"/>
                                      </p:to>
                                    </p:set>
                                    <p:animEffect transition="in" filter="fade">
                                      <p:cBhvr>
                                        <p:cTn id="172" dur="1000"/>
                                        <p:tgtEl>
                                          <p:spTgt spid="37"/>
                                        </p:tgtEl>
                                      </p:cBhvr>
                                    </p:animEffect>
                                    <p:anim calcmode="lin" valueType="num">
                                      <p:cBhvr>
                                        <p:cTn id="173" dur="1000" fill="hold"/>
                                        <p:tgtEl>
                                          <p:spTgt spid="37"/>
                                        </p:tgtEl>
                                        <p:attrNameLst>
                                          <p:attrName>ppt_x</p:attrName>
                                        </p:attrNameLst>
                                      </p:cBhvr>
                                      <p:tavLst>
                                        <p:tav tm="0">
                                          <p:val>
                                            <p:strVal val="#ppt_x"/>
                                          </p:val>
                                        </p:tav>
                                        <p:tav tm="100000">
                                          <p:val>
                                            <p:strVal val="#ppt_x"/>
                                          </p:val>
                                        </p:tav>
                                      </p:tavLst>
                                    </p:anim>
                                    <p:anim calcmode="lin" valueType="num">
                                      <p:cBhvr>
                                        <p:cTn id="174" dur="1000" fill="hold"/>
                                        <p:tgtEl>
                                          <p:spTgt spid="37"/>
                                        </p:tgtEl>
                                        <p:attrNameLst>
                                          <p:attrName>ppt_y</p:attrName>
                                        </p:attrNameLst>
                                      </p:cBhvr>
                                      <p:tavLst>
                                        <p:tav tm="0">
                                          <p:val>
                                            <p:strVal val="#ppt_y+.1"/>
                                          </p:val>
                                        </p:tav>
                                        <p:tav tm="100000">
                                          <p:val>
                                            <p:strVal val="#ppt_y"/>
                                          </p:val>
                                        </p:tav>
                                      </p:tavLst>
                                    </p:anim>
                                  </p:childTnLst>
                                </p:cTn>
                              </p:par>
                            </p:childTnLst>
                          </p:cTn>
                        </p:par>
                        <p:par>
                          <p:cTn id="175" fill="hold">
                            <p:stCondLst>
                              <p:cond delay="12250"/>
                            </p:stCondLst>
                            <p:childTnLst>
                              <p:par>
                                <p:cTn id="176" presetID="53" presetClass="entr" presetSubtype="16" fill="hold" grpId="0" nodeType="afterEffect">
                                  <p:stCondLst>
                                    <p:cond delay="0"/>
                                  </p:stCondLst>
                                  <p:childTnLst>
                                    <p:set>
                                      <p:cBhvr>
                                        <p:cTn id="177" dur="1" fill="hold">
                                          <p:stCondLst>
                                            <p:cond delay="0"/>
                                          </p:stCondLst>
                                        </p:cTn>
                                        <p:tgtEl>
                                          <p:spTgt spid="41"/>
                                        </p:tgtEl>
                                        <p:attrNameLst>
                                          <p:attrName>style.visibility</p:attrName>
                                        </p:attrNameLst>
                                      </p:cBhvr>
                                      <p:to>
                                        <p:strVal val="visible"/>
                                      </p:to>
                                    </p:set>
                                    <p:anim calcmode="lin" valueType="num">
                                      <p:cBhvr>
                                        <p:cTn id="178" dur="500" fill="hold"/>
                                        <p:tgtEl>
                                          <p:spTgt spid="41"/>
                                        </p:tgtEl>
                                        <p:attrNameLst>
                                          <p:attrName>ppt_w</p:attrName>
                                        </p:attrNameLst>
                                      </p:cBhvr>
                                      <p:tavLst>
                                        <p:tav tm="0">
                                          <p:val>
                                            <p:fltVal val="0"/>
                                          </p:val>
                                        </p:tav>
                                        <p:tav tm="100000">
                                          <p:val>
                                            <p:strVal val="#ppt_w"/>
                                          </p:val>
                                        </p:tav>
                                      </p:tavLst>
                                    </p:anim>
                                    <p:anim calcmode="lin" valueType="num">
                                      <p:cBhvr>
                                        <p:cTn id="179" dur="500" fill="hold"/>
                                        <p:tgtEl>
                                          <p:spTgt spid="41"/>
                                        </p:tgtEl>
                                        <p:attrNameLst>
                                          <p:attrName>ppt_h</p:attrName>
                                        </p:attrNameLst>
                                      </p:cBhvr>
                                      <p:tavLst>
                                        <p:tav tm="0">
                                          <p:val>
                                            <p:fltVal val="0"/>
                                          </p:val>
                                        </p:tav>
                                        <p:tav tm="100000">
                                          <p:val>
                                            <p:strVal val="#ppt_h"/>
                                          </p:val>
                                        </p:tav>
                                      </p:tavLst>
                                    </p:anim>
                                    <p:animEffect transition="in" filter="fade">
                                      <p:cBhvr>
                                        <p:cTn id="180" dur="500"/>
                                        <p:tgtEl>
                                          <p:spTgt spid="41"/>
                                        </p:tgtEl>
                                      </p:cBhvr>
                                    </p:animEffect>
                                  </p:childTnLst>
                                </p:cTn>
                              </p:par>
                            </p:childTnLst>
                          </p:cTn>
                        </p:par>
                        <p:par>
                          <p:cTn id="181" fill="hold">
                            <p:stCondLst>
                              <p:cond delay="12750"/>
                            </p:stCondLst>
                            <p:childTnLst>
                              <p:par>
                                <p:cTn id="182" presetID="41" presetClass="entr" presetSubtype="0" fill="hold" grpId="0" nodeType="afterEffect">
                                  <p:stCondLst>
                                    <p:cond delay="0"/>
                                  </p:stCondLst>
                                  <p:iterate type="lt">
                                    <p:tmPct val="10000"/>
                                  </p:iterate>
                                  <p:childTnLst>
                                    <p:set>
                                      <p:cBhvr>
                                        <p:cTn id="183" dur="1" fill="hold">
                                          <p:stCondLst>
                                            <p:cond delay="0"/>
                                          </p:stCondLst>
                                        </p:cTn>
                                        <p:tgtEl>
                                          <p:spTgt spid="38"/>
                                        </p:tgtEl>
                                        <p:attrNameLst>
                                          <p:attrName>style.visibility</p:attrName>
                                        </p:attrNameLst>
                                      </p:cBhvr>
                                      <p:to>
                                        <p:strVal val="visible"/>
                                      </p:to>
                                    </p:set>
                                    <p:anim calcmode="lin" valueType="num">
                                      <p:cBhvr>
                                        <p:cTn id="184"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85" dur="500" fill="hold"/>
                                        <p:tgtEl>
                                          <p:spTgt spid="38"/>
                                        </p:tgtEl>
                                        <p:attrNameLst>
                                          <p:attrName>ppt_y</p:attrName>
                                        </p:attrNameLst>
                                      </p:cBhvr>
                                      <p:tavLst>
                                        <p:tav tm="0">
                                          <p:val>
                                            <p:strVal val="#ppt_y"/>
                                          </p:val>
                                        </p:tav>
                                        <p:tav tm="100000">
                                          <p:val>
                                            <p:strVal val="#ppt_y"/>
                                          </p:val>
                                        </p:tav>
                                      </p:tavLst>
                                    </p:anim>
                                    <p:anim calcmode="lin" valueType="num">
                                      <p:cBhvr>
                                        <p:cTn id="186"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87"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88" dur="500" tmFilter="0,0; .5, 1; 1, 1"/>
                                        <p:tgtEl>
                                          <p:spTgt spid="38"/>
                                        </p:tgtEl>
                                      </p:cBhvr>
                                    </p:animEffect>
                                  </p:childTnLst>
                                </p:cTn>
                              </p:par>
                            </p:childTnLst>
                          </p:cTn>
                        </p:par>
                        <p:par>
                          <p:cTn id="189" fill="hold">
                            <p:stCondLst>
                              <p:cond delay="13450"/>
                            </p:stCondLst>
                            <p:childTnLst>
                              <p:par>
                                <p:cTn id="190" presetID="22" presetClass="entr" presetSubtype="4" fill="hold" nodeType="afterEffect">
                                  <p:stCondLst>
                                    <p:cond delay="0"/>
                                  </p:stCondLst>
                                  <p:childTnLst>
                                    <p:set>
                                      <p:cBhvr>
                                        <p:cTn id="191" dur="1" fill="hold">
                                          <p:stCondLst>
                                            <p:cond delay="0"/>
                                          </p:stCondLst>
                                        </p:cTn>
                                        <p:tgtEl>
                                          <p:spTgt spid="30"/>
                                        </p:tgtEl>
                                        <p:attrNameLst>
                                          <p:attrName>style.visibility</p:attrName>
                                        </p:attrNameLst>
                                      </p:cBhvr>
                                      <p:to>
                                        <p:strVal val="visible"/>
                                      </p:to>
                                    </p:set>
                                    <p:animEffect transition="in" filter="wipe(down)">
                                      <p:cBhvr>
                                        <p:cTn id="192" dur="500"/>
                                        <p:tgtEl>
                                          <p:spTgt spid="30"/>
                                        </p:tgtEl>
                                      </p:cBhvr>
                                    </p:animEffect>
                                  </p:childTnLst>
                                </p:cTn>
                              </p:par>
                            </p:childTnLst>
                          </p:cTn>
                        </p:par>
                        <p:par>
                          <p:cTn id="193" fill="hold">
                            <p:stCondLst>
                              <p:cond delay="13950"/>
                            </p:stCondLst>
                            <p:childTnLst>
                              <p:par>
                                <p:cTn id="194" presetID="53" presetClass="entr" presetSubtype="16" fill="hold" grpId="0" nodeType="afterEffect">
                                  <p:stCondLst>
                                    <p:cond delay="0"/>
                                  </p:stCondLst>
                                  <p:childTnLst>
                                    <p:set>
                                      <p:cBhvr>
                                        <p:cTn id="195" dur="1" fill="hold">
                                          <p:stCondLst>
                                            <p:cond delay="0"/>
                                          </p:stCondLst>
                                        </p:cTn>
                                        <p:tgtEl>
                                          <p:spTgt spid="31"/>
                                        </p:tgtEl>
                                        <p:attrNameLst>
                                          <p:attrName>style.visibility</p:attrName>
                                        </p:attrNameLst>
                                      </p:cBhvr>
                                      <p:to>
                                        <p:strVal val="visible"/>
                                      </p:to>
                                    </p:set>
                                    <p:anim calcmode="lin" valueType="num">
                                      <p:cBhvr>
                                        <p:cTn id="196" dur="500" fill="hold"/>
                                        <p:tgtEl>
                                          <p:spTgt spid="31"/>
                                        </p:tgtEl>
                                        <p:attrNameLst>
                                          <p:attrName>ppt_w</p:attrName>
                                        </p:attrNameLst>
                                      </p:cBhvr>
                                      <p:tavLst>
                                        <p:tav tm="0">
                                          <p:val>
                                            <p:fltVal val="0"/>
                                          </p:val>
                                        </p:tav>
                                        <p:tav tm="100000">
                                          <p:val>
                                            <p:strVal val="#ppt_w"/>
                                          </p:val>
                                        </p:tav>
                                      </p:tavLst>
                                    </p:anim>
                                    <p:anim calcmode="lin" valueType="num">
                                      <p:cBhvr>
                                        <p:cTn id="197" dur="500" fill="hold"/>
                                        <p:tgtEl>
                                          <p:spTgt spid="31"/>
                                        </p:tgtEl>
                                        <p:attrNameLst>
                                          <p:attrName>ppt_h</p:attrName>
                                        </p:attrNameLst>
                                      </p:cBhvr>
                                      <p:tavLst>
                                        <p:tav tm="0">
                                          <p:val>
                                            <p:fltVal val="0"/>
                                          </p:val>
                                        </p:tav>
                                        <p:tav tm="100000">
                                          <p:val>
                                            <p:strVal val="#ppt_h"/>
                                          </p:val>
                                        </p:tav>
                                      </p:tavLst>
                                    </p:anim>
                                    <p:animEffect transition="in" filter="fade">
                                      <p:cBhvr>
                                        <p:cTn id="198" dur="500"/>
                                        <p:tgtEl>
                                          <p:spTgt spid="31"/>
                                        </p:tgtEl>
                                      </p:cBhvr>
                                    </p:animEffect>
                                  </p:childTnLst>
                                </p:cTn>
                              </p:par>
                              <p:par>
                                <p:cTn id="199" presetID="53" presetClass="entr" presetSubtype="16" fill="hold" grpId="0" nodeType="withEffect">
                                  <p:stCondLst>
                                    <p:cond delay="500"/>
                                  </p:stCondLst>
                                  <p:childTnLst>
                                    <p:set>
                                      <p:cBhvr>
                                        <p:cTn id="200" dur="1" fill="hold">
                                          <p:stCondLst>
                                            <p:cond delay="0"/>
                                          </p:stCondLst>
                                        </p:cTn>
                                        <p:tgtEl>
                                          <p:spTgt spid="32"/>
                                        </p:tgtEl>
                                        <p:attrNameLst>
                                          <p:attrName>style.visibility</p:attrName>
                                        </p:attrNameLst>
                                      </p:cBhvr>
                                      <p:to>
                                        <p:strVal val="visible"/>
                                      </p:to>
                                    </p:set>
                                    <p:anim calcmode="lin" valueType="num">
                                      <p:cBhvr>
                                        <p:cTn id="201" dur="500" fill="hold"/>
                                        <p:tgtEl>
                                          <p:spTgt spid="32"/>
                                        </p:tgtEl>
                                        <p:attrNameLst>
                                          <p:attrName>ppt_w</p:attrName>
                                        </p:attrNameLst>
                                      </p:cBhvr>
                                      <p:tavLst>
                                        <p:tav tm="0">
                                          <p:val>
                                            <p:fltVal val="0"/>
                                          </p:val>
                                        </p:tav>
                                        <p:tav tm="100000">
                                          <p:val>
                                            <p:strVal val="#ppt_w"/>
                                          </p:val>
                                        </p:tav>
                                      </p:tavLst>
                                    </p:anim>
                                    <p:anim calcmode="lin" valueType="num">
                                      <p:cBhvr>
                                        <p:cTn id="202" dur="500" fill="hold"/>
                                        <p:tgtEl>
                                          <p:spTgt spid="32"/>
                                        </p:tgtEl>
                                        <p:attrNameLst>
                                          <p:attrName>ppt_h</p:attrName>
                                        </p:attrNameLst>
                                      </p:cBhvr>
                                      <p:tavLst>
                                        <p:tav tm="0">
                                          <p:val>
                                            <p:fltVal val="0"/>
                                          </p:val>
                                        </p:tav>
                                        <p:tav tm="100000">
                                          <p:val>
                                            <p:strVal val="#ppt_h"/>
                                          </p:val>
                                        </p:tav>
                                      </p:tavLst>
                                    </p:anim>
                                    <p:animEffect transition="in" filter="fade">
                                      <p:cBhvr>
                                        <p:cTn id="203" dur="500"/>
                                        <p:tgtEl>
                                          <p:spTgt spid="32"/>
                                        </p:tgtEl>
                                      </p:cBhvr>
                                    </p:animEffect>
                                  </p:childTnLst>
                                </p:cTn>
                              </p:par>
                              <p:par>
                                <p:cTn id="204" presetID="53" presetClass="entr" presetSubtype="16" fill="hold" grpId="0" nodeType="withEffect">
                                  <p:stCondLst>
                                    <p:cond delay="500"/>
                                  </p:stCondLst>
                                  <p:childTnLst>
                                    <p:set>
                                      <p:cBhvr>
                                        <p:cTn id="205" dur="1" fill="hold">
                                          <p:stCondLst>
                                            <p:cond delay="0"/>
                                          </p:stCondLst>
                                        </p:cTn>
                                        <p:tgtEl>
                                          <p:spTgt spid="33"/>
                                        </p:tgtEl>
                                        <p:attrNameLst>
                                          <p:attrName>style.visibility</p:attrName>
                                        </p:attrNameLst>
                                      </p:cBhvr>
                                      <p:to>
                                        <p:strVal val="visible"/>
                                      </p:to>
                                    </p:set>
                                    <p:anim calcmode="lin" valueType="num">
                                      <p:cBhvr>
                                        <p:cTn id="206" dur="500" fill="hold"/>
                                        <p:tgtEl>
                                          <p:spTgt spid="33"/>
                                        </p:tgtEl>
                                        <p:attrNameLst>
                                          <p:attrName>ppt_w</p:attrName>
                                        </p:attrNameLst>
                                      </p:cBhvr>
                                      <p:tavLst>
                                        <p:tav tm="0">
                                          <p:val>
                                            <p:fltVal val="0"/>
                                          </p:val>
                                        </p:tav>
                                        <p:tav tm="100000">
                                          <p:val>
                                            <p:strVal val="#ppt_w"/>
                                          </p:val>
                                        </p:tav>
                                      </p:tavLst>
                                    </p:anim>
                                    <p:anim calcmode="lin" valueType="num">
                                      <p:cBhvr>
                                        <p:cTn id="207" dur="500" fill="hold"/>
                                        <p:tgtEl>
                                          <p:spTgt spid="33"/>
                                        </p:tgtEl>
                                        <p:attrNameLst>
                                          <p:attrName>ppt_h</p:attrName>
                                        </p:attrNameLst>
                                      </p:cBhvr>
                                      <p:tavLst>
                                        <p:tav tm="0">
                                          <p:val>
                                            <p:fltVal val="0"/>
                                          </p:val>
                                        </p:tav>
                                        <p:tav tm="100000">
                                          <p:val>
                                            <p:strVal val="#ppt_h"/>
                                          </p:val>
                                        </p:tav>
                                      </p:tavLst>
                                    </p:anim>
                                    <p:animEffect transition="in" filter="fade">
                                      <p:cBhvr>
                                        <p:cTn id="208" dur="500"/>
                                        <p:tgtEl>
                                          <p:spTgt spid="33"/>
                                        </p:tgtEl>
                                      </p:cBhvr>
                                    </p:animEffect>
                                  </p:childTnLst>
                                </p:cTn>
                              </p:par>
                              <p:par>
                                <p:cTn id="209" presetID="53" presetClass="entr" presetSubtype="16" fill="hold" grpId="0" nodeType="withEffect">
                                  <p:stCondLst>
                                    <p:cond delay="500"/>
                                  </p:stCondLst>
                                  <p:childTnLst>
                                    <p:set>
                                      <p:cBhvr>
                                        <p:cTn id="210" dur="1" fill="hold">
                                          <p:stCondLst>
                                            <p:cond delay="0"/>
                                          </p:stCondLst>
                                        </p:cTn>
                                        <p:tgtEl>
                                          <p:spTgt spid="34"/>
                                        </p:tgtEl>
                                        <p:attrNameLst>
                                          <p:attrName>style.visibility</p:attrName>
                                        </p:attrNameLst>
                                      </p:cBhvr>
                                      <p:to>
                                        <p:strVal val="visible"/>
                                      </p:to>
                                    </p:set>
                                    <p:anim calcmode="lin" valueType="num">
                                      <p:cBhvr>
                                        <p:cTn id="211" dur="500" fill="hold"/>
                                        <p:tgtEl>
                                          <p:spTgt spid="34"/>
                                        </p:tgtEl>
                                        <p:attrNameLst>
                                          <p:attrName>ppt_w</p:attrName>
                                        </p:attrNameLst>
                                      </p:cBhvr>
                                      <p:tavLst>
                                        <p:tav tm="0">
                                          <p:val>
                                            <p:fltVal val="0"/>
                                          </p:val>
                                        </p:tav>
                                        <p:tav tm="100000">
                                          <p:val>
                                            <p:strVal val="#ppt_w"/>
                                          </p:val>
                                        </p:tav>
                                      </p:tavLst>
                                    </p:anim>
                                    <p:anim calcmode="lin" valueType="num">
                                      <p:cBhvr>
                                        <p:cTn id="212" dur="500" fill="hold"/>
                                        <p:tgtEl>
                                          <p:spTgt spid="34"/>
                                        </p:tgtEl>
                                        <p:attrNameLst>
                                          <p:attrName>ppt_h</p:attrName>
                                        </p:attrNameLst>
                                      </p:cBhvr>
                                      <p:tavLst>
                                        <p:tav tm="0">
                                          <p:val>
                                            <p:fltVal val="0"/>
                                          </p:val>
                                        </p:tav>
                                        <p:tav tm="100000">
                                          <p:val>
                                            <p:strVal val="#ppt_h"/>
                                          </p:val>
                                        </p:tav>
                                      </p:tavLst>
                                    </p:anim>
                                    <p:animEffect transition="in" filter="fade">
                                      <p:cBhvr>
                                        <p:cTn id="213" dur="500"/>
                                        <p:tgtEl>
                                          <p:spTgt spid="34"/>
                                        </p:tgtEl>
                                      </p:cBhvr>
                                    </p:animEffect>
                                  </p:childTnLst>
                                </p:cTn>
                              </p:par>
                              <p:par>
                                <p:cTn id="214" presetID="53" presetClass="entr" presetSubtype="16" fill="hold" grpId="0" nodeType="withEffect">
                                  <p:stCondLst>
                                    <p:cond delay="500"/>
                                  </p:stCondLst>
                                  <p:childTnLst>
                                    <p:set>
                                      <p:cBhvr>
                                        <p:cTn id="215" dur="1" fill="hold">
                                          <p:stCondLst>
                                            <p:cond delay="0"/>
                                          </p:stCondLst>
                                        </p:cTn>
                                        <p:tgtEl>
                                          <p:spTgt spid="35"/>
                                        </p:tgtEl>
                                        <p:attrNameLst>
                                          <p:attrName>style.visibility</p:attrName>
                                        </p:attrNameLst>
                                      </p:cBhvr>
                                      <p:to>
                                        <p:strVal val="visible"/>
                                      </p:to>
                                    </p:set>
                                    <p:anim calcmode="lin" valueType="num">
                                      <p:cBhvr>
                                        <p:cTn id="216" dur="500" fill="hold"/>
                                        <p:tgtEl>
                                          <p:spTgt spid="35"/>
                                        </p:tgtEl>
                                        <p:attrNameLst>
                                          <p:attrName>ppt_w</p:attrName>
                                        </p:attrNameLst>
                                      </p:cBhvr>
                                      <p:tavLst>
                                        <p:tav tm="0">
                                          <p:val>
                                            <p:fltVal val="0"/>
                                          </p:val>
                                        </p:tav>
                                        <p:tav tm="100000">
                                          <p:val>
                                            <p:strVal val="#ppt_w"/>
                                          </p:val>
                                        </p:tav>
                                      </p:tavLst>
                                    </p:anim>
                                    <p:anim calcmode="lin" valueType="num">
                                      <p:cBhvr>
                                        <p:cTn id="217" dur="500" fill="hold"/>
                                        <p:tgtEl>
                                          <p:spTgt spid="35"/>
                                        </p:tgtEl>
                                        <p:attrNameLst>
                                          <p:attrName>ppt_h</p:attrName>
                                        </p:attrNameLst>
                                      </p:cBhvr>
                                      <p:tavLst>
                                        <p:tav tm="0">
                                          <p:val>
                                            <p:fltVal val="0"/>
                                          </p:val>
                                        </p:tav>
                                        <p:tav tm="100000">
                                          <p:val>
                                            <p:strVal val="#ppt_h"/>
                                          </p:val>
                                        </p:tav>
                                      </p:tavLst>
                                    </p:anim>
                                    <p:animEffect transition="in" filter="fade">
                                      <p:cBhvr>
                                        <p:cTn id="218" dur="500"/>
                                        <p:tgtEl>
                                          <p:spTgt spid="35"/>
                                        </p:tgtEl>
                                      </p:cBhvr>
                                    </p:animEffect>
                                  </p:childTnLst>
                                </p:cTn>
                              </p:par>
                              <p:par>
                                <p:cTn id="219" presetID="53" presetClass="entr" presetSubtype="16" fill="hold" grpId="0" nodeType="withEffect">
                                  <p:stCondLst>
                                    <p:cond delay="500"/>
                                  </p:stCondLst>
                                  <p:childTnLst>
                                    <p:set>
                                      <p:cBhvr>
                                        <p:cTn id="220" dur="1" fill="hold">
                                          <p:stCondLst>
                                            <p:cond delay="0"/>
                                          </p:stCondLst>
                                        </p:cTn>
                                        <p:tgtEl>
                                          <p:spTgt spid="36"/>
                                        </p:tgtEl>
                                        <p:attrNameLst>
                                          <p:attrName>style.visibility</p:attrName>
                                        </p:attrNameLst>
                                      </p:cBhvr>
                                      <p:to>
                                        <p:strVal val="visible"/>
                                      </p:to>
                                    </p:set>
                                    <p:anim calcmode="lin" valueType="num">
                                      <p:cBhvr>
                                        <p:cTn id="221" dur="500" fill="hold"/>
                                        <p:tgtEl>
                                          <p:spTgt spid="36"/>
                                        </p:tgtEl>
                                        <p:attrNameLst>
                                          <p:attrName>ppt_w</p:attrName>
                                        </p:attrNameLst>
                                      </p:cBhvr>
                                      <p:tavLst>
                                        <p:tav tm="0">
                                          <p:val>
                                            <p:fltVal val="0"/>
                                          </p:val>
                                        </p:tav>
                                        <p:tav tm="100000">
                                          <p:val>
                                            <p:strVal val="#ppt_w"/>
                                          </p:val>
                                        </p:tav>
                                      </p:tavLst>
                                    </p:anim>
                                    <p:anim calcmode="lin" valueType="num">
                                      <p:cBhvr>
                                        <p:cTn id="222" dur="500" fill="hold"/>
                                        <p:tgtEl>
                                          <p:spTgt spid="36"/>
                                        </p:tgtEl>
                                        <p:attrNameLst>
                                          <p:attrName>ppt_h</p:attrName>
                                        </p:attrNameLst>
                                      </p:cBhvr>
                                      <p:tavLst>
                                        <p:tav tm="0">
                                          <p:val>
                                            <p:fltVal val="0"/>
                                          </p:val>
                                        </p:tav>
                                        <p:tav tm="100000">
                                          <p:val>
                                            <p:strVal val="#ppt_h"/>
                                          </p:val>
                                        </p:tav>
                                      </p:tavLst>
                                    </p:anim>
                                    <p:animEffect transition="in" filter="fade">
                                      <p:cBhvr>
                                        <p:cTn id="22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animBg="1"/>
      <p:bldP spid="10" grpId="0" animBg="1"/>
      <p:bldP spid="11" grpId="0"/>
      <p:bldP spid="13" grpId="0"/>
      <p:bldP spid="14" grpId="0"/>
      <p:bldP spid="15" grpId="0"/>
      <p:bldP spid="16" grpId="0"/>
      <p:bldP spid="17" grpId="0"/>
      <p:bldP spid="18" grpId="0"/>
      <p:bldP spid="19" grpId="0" animBg="1"/>
      <p:bldP spid="20" grpId="0"/>
      <p:bldP spid="22" grpId="0"/>
      <p:bldP spid="23" grpId="0"/>
      <p:bldP spid="24" grpId="0"/>
      <p:bldP spid="25" grpId="0"/>
      <p:bldP spid="26" grpId="0"/>
      <p:bldP spid="27" grpId="0"/>
      <p:bldP spid="28" grpId="0" animBg="1"/>
      <p:bldP spid="29" grpId="0"/>
      <p:bldP spid="31" grpId="0"/>
      <p:bldP spid="32" grpId="0"/>
      <p:bldP spid="33" grpId="0"/>
      <p:bldP spid="34" grpId="0"/>
      <p:bldP spid="35" grpId="0"/>
      <p:bldP spid="36" grpId="0"/>
      <p:bldP spid="37" grpId="0" animBg="1"/>
      <p:bldP spid="38" grpId="0"/>
      <p:bldP spid="39" grpId="0" animBg="1"/>
      <p:bldP spid="40" grpId="0" animBg="1"/>
      <p:bldP spid="4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椭圆 57"/>
          <p:cNvSpPr/>
          <p:nvPr/>
        </p:nvSpPr>
        <p:spPr>
          <a:xfrm>
            <a:off x="3668464" y="1713537"/>
            <a:ext cx="1835726" cy="183572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9" name="组合 58"/>
          <p:cNvGrpSpPr/>
          <p:nvPr/>
        </p:nvGrpSpPr>
        <p:grpSpPr>
          <a:xfrm>
            <a:off x="3605371" y="4288316"/>
            <a:ext cx="1077226" cy="161583"/>
            <a:chOff x="4369395" y="3284984"/>
            <a:chExt cx="1436675" cy="215500"/>
          </a:xfrm>
        </p:grpSpPr>
        <p:sp>
          <p:nvSpPr>
            <p:cNvPr id="6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项目来源</a:t>
              </a: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3" name="等腰三角形 6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4" name="组合 63"/>
          <p:cNvGrpSpPr/>
          <p:nvPr/>
        </p:nvGrpSpPr>
        <p:grpSpPr>
          <a:xfrm>
            <a:off x="4844573" y="4288316"/>
            <a:ext cx="1077226" cy="161583"/>
            <a:chOff x="4369395" y="3284984"/>
            <a:chExt cx="1436675" cy="215500"/>
          </a:xfrm>
        </p:grpSpPr>
        <p:sp>
          <p:nvSpPr>
            <p:cNvPr id="6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需求分析</a:t>
              </a:r>
            </a:p>
          </p:txBody>
        </p:sp>
        <p:grpSp>
          <p:nvGrpSpPr>
            <p:cNvPr id="66" name="组合 65"/>
            <p:cNvGrpSpPr/>
            <p:nvPr/>
          </p:nvGrpSpPr>
          <p:grpSpPr>
            <a:xfrm>
              <a:off x="4369395" y="3316401"/>
              <a:ext cx="168551" cy="168551"/>
              <a:chOff x="5005199" y="3717032"/>
              <a:chExt cx="168551" cy="168551"/>
            </a:xfrm>
          </p:grpSpPr>
          <p:sp>
            <p:nvSpPr>
              <p:cNvPr id="67" name="椭圆 6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68" name="等腰三角形 6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9" name="组合 68"/>
          <p:cNvGrpSpPr/>
          <p:nvPr/>
        </p:nvGrpSpPr>
        <p:grpSpPr>
          <a:xfrm>
            <a:off x="3605371" y="4581634"/>
            <a:ext cx="1077226" cy="161583"/>
            <a:chOff x="4369395" y="3284984"/>
            <a:chExt cx="1436675" cy="215500"/>
          </a:xfrm>
        </p:grpSpPr>
        <p:sp>
          <p:nvSpPr>
            <p:cNvPr id="7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解决问题</a:t>
              </a:r>
            </a:p>
          </p:txBody>
        </p:sp>
        <p:grpSp>
          <p:nvGrpSpPr>
            <p:cNvPr id="71" name="组合 70"/>
            <p:cNvGrpSpPr/>
            <p:nvPr/>
          </p:nvGrpSpPr>
          <p:grpSpPr>
            <a:xfrm>
              <a:off x="4369395" y="3316401"/>
              <a:ext cx="168551" cy="168551"/>
              <a:chOff x="5005199" y="3717032"/>
              <a:chExt cx="168551" cy="168551"/>
            </a:xfrm>
          </p:grpSpPr>
          <p:sp>
            <p:nvSpPr>
              <p:cNvPr id="72" name="椭圆 7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73" name="等腰三角形 7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4" name="组合 73"/>
          <p:cNvGrpSpPr/>
          <p:nvPr/>
        </p:nvGrpSpPr>
        <p:grpSpPr>
          <a:xfrm>
            <a:off x="4844573" y="4581199"/>
            <a:ext cx="1077226" cy="161583"/>
            <a:chOff x="4369395" y="3284984"/>
            <a:chExt cx="1436675" cy="215500"/>
          </a:xfrm>
        </p:grpSpPr>
        <p:sp>
          <p:nvSpPr>
            <p:cNvPr id="75"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行业前景</a:t>
              </a:r>
            </a:p>
          </p:txBody>
        </p:sp>
        <p:grpSp>
          <p:nvGrpSpPr>
            <p:cNvPr id="76" name="组合 75"/>
            <p:cNvGrpSpPr/>
            <p:nvPr/>
          </p:nvGrpSpPr>
          <p:grpSpPr>
            <a:xfrm>
              <a:off x="4369395" y="3316401"/>
              <a:ext cx="168551" cy="168551"/>
              <a:chOff x="5005199" y="3717032"/>
              <a:chExt cx="168551" cy="168551"/>
            </a:xfrm>
          </p:grpSpPr>
          <p:sp>
            <p:nvSpPr>
              <p:cNvPr id="77" name="椭圆 76"/>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78" name="等腰三角形 77"/>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79" name="标题 4"/>
          <p:cNvSpPr txBox="1">
            <a:spLocks/>
          </p:cNvSpPr>
          <p:nvPr/>
        </p:nvSpPr>
        <p:spPr>
          <a:xfrm>
            <a:off x="3708129" y="3848235"/>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rgbClr val="2C3637"/>
                </a:solidFill>
                <a:latin typeface="微软雅黑" panose="020B0503020204020204" pitchFamily="34" charset="-122"/>
                <a:ea typeface="微软雅黑" panose="020B0503020204020204" pitchFamily="34" charset="-122"/>
              </a:rPr>
              <a:t>我们要做什么</a:t>
            </a:r>
          </a:p>
        </p:txBody>
      </p:sp>
      <p:sp>
        <p:nvSpPr>
          <p:cNvPr id="80" name="椭圆 79"/>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椭圆 81"/>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椭圆 86"/>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a:spLocks noChangeAspect="1"/>
          </p:cNvSpPr>
          <p:nvPr/>
        </p:nvSpPr>
        <p:spPr>
          <a:xfrm>
            <a:off x="4572006" y="1611642"/>
            <a:ext cx="53986" cy="5398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标题 4"/>
          <p:cNvSpPr txBox="1">
            <a:spLocks/>
          </p:cNvSpPr>
          <p:nvPr/>
        </p:nvSpPr>
        <p:spPr>
          <a:xfrm>
            <a:off x="3708129" y="3069424"/>
            <a:ext cx="178173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第二章</a:t>
            </a:r>
          </a:p>
        </p:txBody>
      </p:sp>
      <p:sp>
        <p:nvSpPr>
          <p:cNvPr id="91" name="椭圆 90"/>
          <p:cNvSpPr/>
          <p:nvPr/>
        </p:nvSpPr>
        <p:spPr>
          <a:xfrm>
            <a:off x="3746261" y="1791334"/>
            <a:ext cx="1680133" cy="1680133"/>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2" name="直接连接符 91"/>
          <p:cNvCxnSpPr/>
          <p:nvPr/>
        </p:nvCxnSpPr>
        <p:spPr>
          <a:xfrm>
            <a:off x="3605371" y="4203255"/>
            <a:ext cx="1857496" cy="0"/>
          </a:xfrm>
          <a:prstGeom prst="line">
            <a:avLst/>
          </a:prstGeom>
          <a:noFill/>
          <a:ln w="9525" cap="flat" cmpd="sng" algn="ctr">
            <a:solidFill>
              <a:srgbClr val="2C3637"/>
            </a:solidFill>
            <a:prstDash val="solid"/>
            <a:headEnd type="oval" w="med" len="med"/>
            <a:tailEnd type="oval" w="med" len="med"/>
          </a:ln>
          <a:effectLst/>
        </p:spPr>
      </p:cxnSp>
      <p:grpSp>
        <p:nvGrpSpPr>
          <p:cNvPr id="93" name="组合 92"/>
          <p:cNvGrpSpPr/>
          <p:nvPr/>
        </p:nvGrpSpPr>
        <p:grpSpPr>
          <a:xfrm>
            <a:off x="3600145" y="4851593"/>
            <a:ext cx="1077226" cy="161583"/>
            <a:chOff x="4369395" y="3284984"/>
            <a:chExt cx="1436675" cy="215500"/>
          </a:xfrm>
        </p:grpSpPr>
        <p:sp>
          <p:nvSpPr>
            <p:cNvPr id="94"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竞争对手</a:t>
              </a:r>
            </a:p>
          </p:txBody>
        </p:sp>
        <p:grpSp>
          <p:nvGrpSpPr>
            <p:cNvPr id="95" name="组合 94"/>
            <p:cNvGrpSpPr/>
            <p:nvPr/>
          </p:nvGrpSpPr>
          <p:grpSpPr>
            <a:xfrm>
              <a:off x="4369395" y="3316401"/>
              <a:ext cx="168551" cy="168551"/>
              <a:chOff x="5005199" y="3717032"/>
              <a:chExt cx="168551" cy="168551"/>
            </a:xfrm>
          </p:grpSpPr>
          <p:sp>
            <p:nvSpPr>
              <p:cNvPr id="96" name="椭圆 95"/>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97" name="等腰三角形 96"/>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98" name="KSO_Shape"/>
          <p:cNvSpPr>
            <a:spLocks/>
          </p:cNvSpPr>
          <p:nvPr/>
        </p:nvSpPr>
        <p:spPr bwMode="auto">
          <a:xfrm>
            <a:off x="4016569" y="2123943"/>
            <a:ext cx="1110863" cy="94608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99" name="组合 98"/>
          <p:cNvGrpSpPr/>
          <p:nvPr/>
        </p:nvGrpSpPr>
        <p:grpSpPr>
          <a:xfrm>
            <a:off x="4849856" y="4851159"/>
            <a:ext cx="1077226" cy="161583"/>
            <a:chOff x="4369395" y="3284984"/>
            <a:chExt cx="1436675" cy="215500"/>
          </a:xfrm>
        </p:grpSpPr>
        <p:sp>
          <p:nvSpPr>
            <p:cNvPr id="100" name="文本框 9"/>
            <p:cNvSpPr txBox="1"/>
            <p:nvPr/>
          </p:nvSpPr>
          <p:spPr>
            <a:xfrm>
              <a:off x="4581936" y="3284984"/>
              <a:ext cx="1224134" cy="215500"/>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可行性分析</a:t>
              </a:r>
            </a:p>
          </p:txBody>
        </p:sp>
        <p:grpSp>
          <p:nvGrpSpPr>
            <p:cNvPr id="101" name="组合 100"/>
            <p:cNvGrpSpPr/>
            <p:nvPr/>
          </p:nvGrpSpPr>
          <p:grpSpPr>
            <a:xfrm>
              <a:off x="4369395" y="3316401"/>
              <a:ext cx="168551" cy="168551"/>
              <a:chOff x="5005199" y="3717032"/>
              <a:chExt cx="168551" cy="168551"/>
            </a:xfrm>
          </p:grpSpPr>
          <p:sp>
            <p:nvSpPr>
              <p:cNvPr id="102" name="椭圆 101"/>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sp>
            <p:nvSpPr>
              <p:cNvPr id="103" name="等腰三角形 102"/>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104" name="圆角矩形 103"/>
          <p:cNvSpPr/>
          <p:nvPr/>
        </p:nvSpPr>
        <p:spPr>
          <a:xfrm>
            <a:off x="-287273" y="2233430"/>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36678" y="2233430"/>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圆角矩形 105"/>
          <p:cNvSpPr/>
          <p:nvPr/>
        </p:nvSpPr>
        <p:spPr>
          <a:xfrm>
            <a:off x="-287274" y="2466269"/>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36678" y="2466269"/>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287274" y="2698102"/>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36678" y="2698102"/>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287274" y="2927646"/>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36678" y="2927646"/>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287274" y="2000983"/>
            <a:ext cx="1133830" cy="21596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36678" y="2000983"/>
            <a:ext cx="917862" cy="215968"/>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p:cTn id="13" dur="500" fill="hold"/>
                                        <p:tgtEl>
                                          <p:spTgt spid="91"/>
                                        </p:tgtEl>
                                        <p:attrNameLst>
                                          <p:attrName>ppt_w</p:attrName>
                                        </p:attrNameLst>
                                      </p:cBhvr>
                                      <p:tavLst>
                                        <p:tav tm="0">
                                          <p:val>
                                            <p:fltVal val="0"/>
                                          </p:val>
                                        </p:tav>
                                        <p:tav tm="100000">
                                          <p:val>
                                            <p:strVal val="#ppt_w"/>
                                          </p:val>
                                        </p:tav>
                                      </p:tavLst>
                                    </p:anim>
                                    <p:anim calcmode="lin" valueType="num">
                                      <p:cBhvr>
                                        <p:cTn id="14" dur="500" fill="hold"/>
                                        <p:tgtEl>
                                          <p:spTgt spid="91"/>
                                        </p:tgtEl>
                                        <p:attrNameLst>
                                          <p:attrName>ppt_h</p:attrName>
                                        </p:attrNameLst>
                                      </p:cBhvr>
                                      <p:tavLst>
                                        <p:tav tm="0">
                                          <p:val>
                                            <p:fltVal val="0"/>
                                          </p:val>
                                        </p:tav>
                                        <p:tav tm="100000">
                                          <p:val>
                                            <p:strVal val="#ppt_h"/>
                                          </p:val>
                                        </p:tav>
                                      </p:tavLst>
                                    </p:anim>
                                    <p:animEffect transition="in" filter="fade">
                                      <p:cBhvr>
                                        <p:cTn id="15" dur="500"/>
                                        <p:tgtEl>
                                          <p:spTgt spid="91"/>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90"/>
                                        </p:tgtEl>
                                        <p:attrNameLst>
                                          <p:attrName>style.visibility</p:attrName>
                                        </p:attrNameLst>
                                      </p:cBhvr>
                                      <p:to>
                                        <p:strVal val="visible"/>
                                      </p:to>
                                    </p:set>
                                    <p:anim calcmode="lin" valueType="num">
                                      <p:cBhvr>
                                        <p:cTn id="18" dur="500" fill="hold"/>
                                        <p:tgtEl>
                                          <p:spTgt spid="90"/>
                                        </p:tgtEl>
                                        <p:attrNameLst>
                                          <p:attrName>ppt_w</p:attrName>
                                        </p:attrNameLst>
                                      </p:cBhvr>
                                      <p:tavLst>
                                        <p:tav tm="0">
                                          <p:val>
                                            <p:fltVal val="0"/>
                                          </p:val>
                                        </p:tav>
                                        <p:tav tm="100000">
                                          <p:val>
                                            <p:strVal val="#ppt_w"/>
                                          </p:val>
                                        </p:tav>
                                      </p:tavLst>
                                    </p:anim>
                                    <p:anim calcmode="lin" valueType="num">
                                      <p:cBhvr>
                                        <p:cTn id="19" dur="500" fill="hold"/>
                                        <p:tgtEl>
                                          <p:spTgt spid="90"/>
                                        </p:tgtEl>
                                        <p:attrNameLst>
                                          <p:attrName>ppt_h</p:attrName>
                                        </p:attrNameLst>
                                      </p:cBhvr>
                                      <p:tavLst>
                                        <p:tav tm="0">
                                          <p:val>
                                            <p:fltVal val="0"/>
                                          </p:val>
                                        </p:tav>
                                        <p:tav tm="100000">
                                          <p:val>
                                            <p:strVal val="#ppt_h"/>
                                          </p:val>
                                        </p:tav>
                                      </p:tavLst>
                                    </p:anim>
                                    <p:animEffect transition="in" filter="fade">
                                      <p:cBhvr>
                                        <p:cTn id="20" dur="500"/>
                                        <p:tgtEl>
                                          <p:spTgt spid="90"/>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98"/>
                                        </p:tgtEl>
                                        <p:attrNameLst>
                                          <p:attrName>style.visibility</p:attrName>
                                        </p:attrNameLst>
                                      </p:cBhvr>
                                      <p:to>
                                        <p:strVal val="visible"/>
                                      </p:to>
                                    </p:set>
                                    <p:anim calcmode="lin" valueType="num">
                                      <p:cBhvr>
                                        <p:cTn id="23" dur="500" fill="hold"/>
                                        <p:tgtEl>
                                          <p:spTgt spid="98"/>
                                        </p:tgtEl>
                                        <p:attrNameLst>
                                          <p:attrName>ppt_w</p:attrName>
                                        </p:attrNameLst>
                                      </p:cBhvr>
                                      <p:tavLst>
                                        <p:tav tm="0">
                                          <p:val>
                                            <p:fltVal val="0"/>
                                          </p:val>
                                        </p:tav>
                                        <p:tav tm="100000">
                                          <p:val>
                                            <p:strVal val="#ppt_w"/>
                                          </p:val>
                                        </p:tav>
                                      </p:tavLst>
                                    </p:anim>
                                    <p:anim calcmode="lin" valueType="num">
                                      <p:cBhvr>
                                        <p:cTn id="24" dur="500" fill="hold"/>
                                        <p:tgtEl>
                                          <p:spTgt spid="98"/>
                                        </p:tgtEl>
                                        <p:attrNameLst>
                                          <p:attrName>ppt_h</p:attrName>
                                        </p:attrNameLst>
                                      </p:cBhvr>
                                      <p:tavLst>
                                        <p:tav tm="0">
                                          <p:val>
                                            <p:fltVal val="0"/>
                                          </p:val>
                                        </p:tav>
                                        <p:tav tm="100000">
                                          <p:val>
                                            <p:strVal val="#ppt_h"/>
                                          </p:val>
                                        </p:tav>
                                      </p:tavLst>
                                    </p:anim>
                                    <p:animEffect transition="in" filter="fade">
                                      <p:cBhvr>
                                        <p:cTn id="25" dur="500"/>
                                        <p:tgtEl>
                                          <p:spTgt spid="98"/>
                                        </p:tgtEl>
                                      </p:cBhvr>
                                    </p:animEffect>
                                    <p:anim calcmode="lin" valueType="num">
                                      <p:cBhvr>
                                        <p:cTn id="26" dur="500" fill="hold"/>
                                        <p:tgtEl>
                                          <p:spTgt spid="98"/>
                                        </p:tgtEl>
                                        <p:attrNameLst>
                                          <p:attrName>ppt_x</p:attrName>
                                        </p:attrNameLst>
                                      </p:cBhvr>
                                      <p:tavLst>
                                        <p:tav tm="0">
                                          <p:val>
                                            <p:fltVal val="0.5"/>
                                          </p:val>
                                        </p:tav>
                                        <p:tav tm="100000">
                                          <p:val>
                                            <p:strVal val="#ppt_x"/>
                                          </p:val>
                                        </p:tav>
                                      </p:tavLst>
                                    </p:anim>
                                    <p:anim calcmode="lin" valueType="num">
                                      <p:cBhvr>
                                        <p:cTn id="27" dur="500" fill="hold"/>
                                        <p:tgtEl>
                                          <p:spTgt spid="98"/>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par>
                                <p:cTn id="33" presetID="16" presetClass="entr" presetSubtype="21" fill="hold" nodeType="withEffect">
                                  <p:stCondLst>
                                    <p:cond delay="2000"/>
                                  </p:stCondLst>
                                  <p:childTnLst>
                                    <p:set>
                                      <p:cBhvr>
                                        <p:cTn id="34" dur="1" fill="hold">
                                          <p:stCondLst>
                                            <p:cond delay="0"/>
                                          </p:stCondLst>
                                        </p:cTn>
                                        <p:tgtEl>
                                          <p:spTgt spid="92"/>
                                        </p:tgtEl>
                                        <p:attrNameLst>
                                          <p:attrName>style.visibility</p:attrName>
                                        </p:attrNameLst>
                                      </p:cBhvr>
                                      <p:to>
                                        <p:strVal val="visible"/>
                                      </p:to>
                                    </p:set>
                                    <p:animEffect transition="in" filter="barn(inVertical)">
                                      <p:cBhvr>
                                        <p:cTn id="35" dur="500"/>
                                        <p:tgtEl>
                                          <p:spTgt spid="92"/>
                                        </p:tgtEl>
                                      </p:cBhvr>
                                    </p:animEffect>
                                  </p:childTnLst>
                                </p:cTn>
                              </p:par>
                              <p:par>
                                <p:cTn id="36" presetID="53" presetClass="entr" presetSubtype="16" fill="hold" nodeType="withEffect">
                                  <p:stCondLst>
                                    <p:cond delay="2500"/>
                                  </p:stCondLst>
                                  <p:childTnLst>
                                    <p:set>
                                      <p:cBhvr>
                                        <p:cTn id="37" dur="1" fill="hold">
                                          <p:stCondLst>
                                            <p:cond delay="0"/>
                                          </p:stCondLst>
                                        </p:cTn>
                                        <p:tgtEl>
                                          <p:spTgt spid="59"/>
                                        </p:tgtEl>
                                        <p:attrNameLst>
                                          <p:attrName>style.visibility</p:attrName>
                                        </p:attrNameLst>
                                      </p:cBhvr>
                                      <p:to>
                                        <p:strVal val="visible"/>
                                      </p:to>
                                    </p:set>
                                    <p:anim calcmode="lin" valueType="num">
                                      <p:cBhvr>
                                        <p:cTn id="38" dur="500" fill="hold"/>
                                        <p:tgtEl>
                                          <p:spTgt spid="59"/>
                                        </p:tgtEl>
                                        <p:attrNameLst>
                                          <p:attrName>ppt_w</p:attrName>
                                        </p:attrNameLst>
                                      </p:cBhvr>
                                      <p:tavLst>
                                        <p:tav tm="0">
                                          <p:val>
                                            <p:fltVal val="0"/>
                                          </p:val>
                                        </p:tav>
                                        <p:tav tm="100000">
                                          <p:val>
                                            <p:strVal val="#ppt_w"/>
                                          </p:val>
                                        </p:tav>
                                      </p:tavLst>
                                    </p:anim>
                                    <p:anim calcmode="lin" valueType="num">
                                      <p:cBhvr>
                                        <p:cTn id="39" dur="500" fill="hold"/>
                                        <p:tgtEl>
                                          <p:spTgt spid="59"/>
                                        </p:tgtEl>
                                        <p:attrNameLst>
                                          <p:attrName>ppt_h</p:attrName>
                                        </p:attrNameLst>
                                      </p:cBhvr>
                                      <p:tavLst>
                                        <p:tav tm="0">
                                          <p:val>
                                            <p:fltVal val="0"/>
                                          </p:val>
                                        </p:tav>
                                        <p:tav tm="100000">
                                          <p:val>
                                            <p:strVal val="#ppt_h"/>
                                          </p:val>
                                        </p:tav>
                                      </p:tavLst>
                                    </p:anim>
                                    <p:animEffect transition="in" filter="fade">
                                      <p:cBhvr>
                                        <p:cTn id="40" dur="500"/>
                                        <p:tgtEl>
                                          <p:spTgt spid="59"/>
                                        </p:tgtEl>
                                      </p:cBhvr>
                                    </p:animEffect>
                                  </p:childTnLst>
                                </p:cTn>
                              </p:par>
                              <p:par>
                                <p:cTn id="41" presetID="53" presetClass="entr" presetSubtype="16" fill="hold" nodeType="withEffect">
                                  <p:stCondLst>
                                    <p:cond delay="250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par>
                                <p:cTn id="46" presetID="53" presetClass="entr" presetSubtype="16" fill="hold" nodeType="withEffect">
                                  <p:stCondLst>
                                    <p:cond delay="2500"/>
                                  </p:stCondLst>
                                  <p:childTnLst>
                                    <p:set>
                                      <p:cBhvr>
                                        <p:cTn id="47" dur="1" fill="hold">
                                          <p:stCondLst>
                                            <p:cond delay="0"/>
                                          </p:stCondLst>
                                        </p:cTn>
                                        <p:tgtEl>
                                          <p:spTgt spid="69"/>
                                        </p:tgtEl>
                                        <p:attrNameLst>
                                          <p:attrName>style.visibility</p:attrName>
                                        </p:attrNameLst>
                                      </p:cBhvr>
                                      <p:to>
                                        <p:strVal val="visible"/>
                                      </p:to>
                                    </p:set>
                                    <p:anim calcmode="lin" valueType="num">
                                      <p:cBhvr>
                                        <p:cTn id="48" dur="500" fill="hold"/>
                                        <p:tgtEl>
                                          <p:spTgt spid="69"/>
                                        </p:tgtEl>
                                        <p:attrNameLst>
                                          <p:attrName>ppt_w</p:attrName>
                                        </p:attrNameLst>
                                      </p:cBhvr>
                                      <p:tavLst>
                                        <p:tav tm="0">
                                          <p:val>
                                            <p:fltVal val="0"/>
                                          </p:val>
                                        </p:tav>
                                        <p:tav tm="100000">
                                          <p:val>
                                            <p:strVal val="#ppt_w"/>
                                          </p:val>
                                        </p:tav>
                                      </p:tavLst>
                                    </p:anim>
                                    <p:anim calcmode="lin" valueType="num">
                                      <p:cBhvr>
                                        <p:cTn id="49" dur="500" fill="hold"/>
                                        <p:tgtEl>
                                          <p:spTgt spid="69"/>
                                        </p:tgtEl>
                                        <p:attrNameLst>
                                          <p:attrName>ppt_h</p:attrName>
                                        </p:attrNameLst>
                                      </p:cBhvr>
                                      <p:tavLst>
                                        <p:tav tm="0">
                                          <p:val>
                                            <p:fltVal val="0"/>
                                          </p:val>
                                        </p:tav>
                                        <p:tav tm="100000">
                                          <p:val>
                                            <p:strVal val="#ppt_h"/>
                                          </p:val>
                                        </p:tav>
                                      </p:tavLst>
                                    </p:anim>
                                    <p:animEffect transition="in" filter="fade">
                                      <p:cBhvr>
                                        <p:cTn id="50" dur="500"/>
                                        <p:tgtEl>
                                          <p:spTgt spid="69"/>
                                        </p:tgtEl>
                                      </p:cBhvr>
                                    </p:animEffect>
                                  </p:childTnLst>
                                </p:cTn>
                              </p:par>
                              <p:par>
                                <p:cTn id="51" presetID="53" presetClass="entr" presetSubtype="16" fill="hold" nodeType="withEffect">
                                  <p:stCondLst>
                                    <p:cond delay="2500"/>
                                  </p:stCondLst>
                                  <p:childTnLst>
                                    <p:set>
                                      <p:cBhvr>
                                        <p:cTn id="52" dur="1" fill="hold">
                                          <p:stCondLst>
                                            <p:cond delay="0"/>
                                          </p:stCondLst>
                                        </p:cTn>
                                        <p:tgtEl>
                                          <p:spTgt spid="74"/>
                                        </p:tgtEl>
                                        <p:attrNameLst>
                                          <p:attrName>style.visibility</p:attrName>
                                        </p:attrNameLst>
                                      </p:cBhvr>
                                      <p:to>
                                        <p:strVal val="visible"/>
                                      </p:to>
                                    </p:set>
                                    <p:anim calcmode="lin" valueType="num">
                                      <p:cBhvr>
                                        <p:cTn id="53" dur="500" fill="hold"/>
                                        <p:tgtEl>
                                          <p:spTgt spid="74"/>
                                        </p:tgtEl>
                                        <p:attrNameLst>
                                          <p:attrName>ppt_w</p:attrName>
                                        </p:attrNameLst>
                                      </p:cBhvr>
                                      <p:tavLst>
                                        <p:tav tm="0">
                                          <p:val>
                                            <p:fltVal val="0"/>
                                          </p:val>
                                        </p:tav>
                                        <p:tav tm="100000">
                                          <p:val>
                                            <p:strVal val="#ppt_w"/>
                                          </p:val>
                                        </p:tav>
                                      </p:tavLst>
                                    </p:anim>
                                    <p:anim calcmode="lin" valueType="num">
                                      <p:cBhvr>
                                        <p:cTn id="54" dur="500" fill="hold"/>
                                        <p:tgtEl>
                                          <p:spTgt spid="74"/>
                                        </p:tgtEl>
                                        <p:attrNameLst>
                                          <p:attrName>ppt_h</p:attrName>
                                        </p:attrNameLst>
                                      </p:cBhvr>
                                      <p:tavLst>
                                        <p:tav tm="0">
                                          <p:val>
                                            <p:fltVal val="0"/>
                                          </p:val>
                                        </p:tav>
                                        <p:tav tm="100000">
                                          <p:val>
                                            <p:strVal val="#ppt_h"/>
                                          </p:val>
                                        </p:tav>
                                      </p:tavLst>
                                    </p:anim>
                                    <p:animEffect transition="in" filter="fade">
                                      <p:cBhvr>
                                        <p:cTn id="55" dur="500"/>
                                        <p:tgtEl>
                                          <p:spTgt spid="74"/>
                                        </p:tgtEl>
                                      </p:cBhvr>
                                    </p:animEffect>
                                  </p:childTnLst>
                                </p:cTn>
                              </p:par>
                              <p:par>
                                <p:cTn id="56" presetID="53" presetClass="entr" presetSubtype="16" fill="hold" nodeType="withEffect">
                                  <p:stCondLst>
                                    <p:cond delay="2500"/>
                                  </p:stCondLst>
                                  <p:childTnLst>
                                    <p:set>
                                      <p:cBhvr>
                                        <p:cTn id="57" dur="1" fill="hold">
                                          <p:stCondLst>
                                            <p:cond delay="0"/>
                                          </p:stCondLst>
                                        </p:cTn>
                                        <p:tgtEl>
                                          <p:spTgt spid="93"/>
                                        </p:tgtEl>
                                        <p:attrNameLst>
                                          <p:attrName>style.visibility</p:attrName>
                                        </p:attrNameLst>
                                      </p:cBhvr>
                                      <p:to>
                                        <p:strVal val="visible"/>
                                      </p:to>
                                    </p:set>
                                    <p:anim calcmode="lin" valueType="num">
                                      <p:cBhvr>
                                        <p:cTn id="58" dur="500" fill="hold"/>
                                        <p:tgtEl>
                                          <p:spTgt spid="93"/>
                                        </p:tgtEl>
                                        <p:attrNameLst>
                                          <p:attrName>ppt_w</p:attrName>
                                        </p:attrNameLst>
                                      </p:cBhvr>
                                      <p:tavLst>
                                        <p:tav tm="0">
                                          <p:val>
                                            <p:fltVal val="0"/>
                                          </p:val>
                                        </p:tav>
                                        <p:tav tm="100000">
                                          <p:val>
                                            <p:strVal val="#ppt_w"/>
                                          </p:val>
                                        </p:tav>
                                      </p:tavLst>
                                    </p:anim>
                                    <p:anim calcmode="lin" valueType="num">
                                      <p:cBhvr>
                                        <p:cTn id="59" dur="500" fill="hold"/>
                                        <p:tgtEl>
                                          <p:spTgt spid="93"/>
                                        </p:tgtEl>
                                        <p:attrNameLst>
                                          <p:attrName>ppt_h</p:attrName>
                                        </p:attrNameLst>
                                      </p:cBhvr>
                                      <p:tavLst>
                                        <p:tav tm="0">
                                          <p:val>
                                            <p:fltVal val="0"/>
                                          </p:val>
                                        </p:tav>
                                        <p:tav tm="100000">
                                          <p:val>
                                            <p:strVal val="#ppt_h"/>
                                          </p:val>
                                        </p:tav>
                                      </p:tavLst>
                                    </p:anim>
                                    <p:animEffect transition="in" filter="fade">
                                      <p:cBhvr>
                                        <p:cTn id="60" dur="500"/>
                                        <p:tgtEl>
                                          <p:spTgt spid="93"/>
                                        </p:tgtEl>
                                      </p:cBhvr>
                                    </p:animEffect>
                                  </p:childTnLst>
                                </p:cTn>
                              </p:par>
                              <p:par>
                                <p:cTn id="61" presetID="53" presetClass="entr" presetSubtype="16" fill="hold" nodeType="withEffect">
                                  <p:stCondLst>
                                    <p:cond delay="2500"/>
                                  </p:stCondLst>
                                  <p:childTnLst>
                                    <p:set>
                                      <p:cBhvr>
                                        <p:cTn id="62" dur="1" fill="hold">
                                          <p:stCondLst>
                                            <p:cond delay="0"/>
                                          </p:stCondLst>
                                        </p:cTn>
                                        <p:tgtEl>
                                          <p:spTgt spid="99"/>
                                        </p:tgtEl>
                                        <p:attrNameLst>
                                          <p:attrName>style.visibility</p:attrName>
                                        </p:attrNameLst>
                                      </p:cBhvr>
                                      <p:to>
                                        <p:strVal val="visible"/>
                                      </p:to>
                                    </p:set>
                                    <p:anim calcmode="lin" valueType="num">
                                      <p:cBhvr>
                                        <p:cTn id="63" dur="500" fill="hold"/>
                                        <p:tgtEl>
                                          <p:spTgt spid="99"/>
                                        </p:tgtEl>
                                        <p:attrNameLst>
                                          <p:attrName>ppt_w</p:attrName>
                                        </p:attrNameLst>
                                      </p:cBhvr>
                                      <p:tavLst>
                                        <p:tav tm="0">
                                          <p:val>
                                            <p:fltVal val="0"/>
                                          </p:val>
                                        </p:tav>
                                        <p:tav tm="100000">
                                          <p:val>
                                            <p:strVal val="#ppt_w"/>
                                          </p:val>
                                        </p:tav>
                                      </p:tavLst>
                                    </p:anim>
                                    <p:anim calcmode="lin" valueType="num">
                                      <p:cBhvr>
                                        <p:cTn id="64" dur="500" fill="hold"/>
                                        <p:tgtEl>
                                          <p:spTgt spid="99"/>
                                        </p:tgtEl>
                                        <p:attrNameLst>
                                          <p:attrName>ppt_h</p:attrName>
                                        </p:attrNameLst>
                                      </p:cBhvr>
                                      <p:tavLst>
                                        <p:tav tm="0">
                                          <p:val>
                                            <p:fltVal val="0"/>
                                          </p:val>
                                        </p:tav>
                                        <p:tav tm="100000">
                                          <p:val>
                                            <p:strVal val="#ppt_h"/>
                                          </p:val>
                                        </p:tav>
                                      </p:tavLst>
                                    </p:anim>
                                    <p:animEffect transition="in" filter="fade">
                                      <p:cBhvr>
                                        <p:cTn id="65" dur="500"/>
                                        <p:tgtEl>
                                          <p:spTgt spid="99"/>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59"/>
                                        </p:tgtEl>
                                        <p:attrNameLst>
                                          <p:attrName>r</p:attrName>
                                        </p:attrNameLst>
                                      </p:cBhvr>
                                    </p:animRot>
                                    <p:animRot by="-240000">
                                      <p:cBhvr>
                                        <p:cTn id="68" dur="200" fill="hold">
                                          <p:stCondLst>
                                            <p:cond delay="200"/>
                                          </p:stCondLst>
                                        </p:cTn>
                                        <p:tgtEl>
                                          <p:spTgt spid="59"/>
                                        </p:tgtEl>
                                        <p:attrNameLst>
                                          <p:attrName>r</p:attrName>
                                        </p:attrNameLst>
                                      </p:cBhvr>
                                    </p:animRot>
                                    <p:animRot by="240000">
                                      <p:cBhvr>
                                        <p:cTn id="69" dur="200" fill="hold">
                                          <p:stCondLst>
                                            <p:cond delay="400"/>
                                          </p:stCondLst>
                                        </p:cTn>
                                        <p:tgtEl>
                                          <p:spTgt spid="59"/>
                                        </p:tgtEl>
                                        <p:attrNameLst>
                                          <p:attrName>r</p:attrName>
                                        </p:attrNameLst>
                                      </p:cBhvr>
                                    </p:animRot>
                                    <p:animRot by="-240000">
                                      <p:cBhvr>
                                        <p:cTn id="70" dur="200" fill="hold">
                                          <p:stCondLst>
                                            <p:cond delay="600"/>
                                          </p:stCondLst>
                                        </p:cTn>
                                        <p:tgtEl>
                                          <p:spTgt spid="59"/>
                                        </p:tgtEl>
                                        <p:attrNameLst>
                                          <p:attrName>r</p:attrName>
                                        </p:attrNameLst>
                                      </p:cBhvr>
                                    </p:animRot>
                                    <p:animRot by="120000">
                                      <p:cBhvr>
                                        <p:cTn id="71" dur="200" fill="hold">
                                          <p:stCondLst>
                                            <p:cond delay="800"/>
                                          </p:stCondLst>
                                        </p:cTn>
                                        <p:tgtEl>
                                          <p:spTgt spid="59"/>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64"/>
                                        </p:tgtEl>
                                        <p:attrNameLst>
                                          <p:attrName>r</p:attrName>
                                        </p:attrNameLst>
                                      </p:cBhvr>
                                    </p:animRot>
                                    <p:animRot by="-240000">
                                      <p:cBhvr>
                                        <p:cTn id="74" dur="200" fill="hold">
                                          <p:stCondLst>
                                            <p:cond delay="200"/>
                                          </p:stCondLst>
                                        </p:cTn>
                                        <p:tgtEl>
                                          <p:spTgt spid="64"/>
                                        </p:tgtEl>
                                        <p:attrNameLst>
                                          <p:attrName>r</p:attrName>
                                        </p:attrNameLst>
                                      </p:cBhvr>
                                    </p:animRot>
                                    <p:animRot by="240000">
                                      <p:cBhvr>
                                        <p:cTn id="75" dur="200" fill="hold">
                                          <p:stCondLst>
                                            <p:cond delay="400"/>
                                          </p:stCondLst>
                                        </p:cTn>
                                        <p:tgtEl>
                                          <p:spTgt spid="64"/>
                                        </p:tgtEl>
                                        <p:attrNameLst>
                                          <p:attrName>r</p:attrName>
                                        </p:attrNameLst>
                                      </p:cBhvr>
                                    </p:animRot>
                                    <p:animRot by="-240000">
                                      <p:cBhvr>
                                        <p:cTn id="76" dur="200" fill="hold">
                                          <p:stCondLst>
                                            <p:cond delay="600"/>
                                          </p:stCondLst>
                                        </p:cTn>
                                        <p:tgtEl>
                                          <p:spTgt spid="64"/>
                                        </p:tgtEl>
                                        <p:attrNameLst>
                                          <p:attrName>r</p:attrName>
                                        </p:attrNameLst>
                                      </p:cBhvr>
                                    </p:animRot>
                                    <p:animRot by="120000">
                                      <p:cBhvr>
                                        <p:cTn id="77" dur="200" fill="hold">
                                          <p:stCondLst>
                                            <p:cond delay="800"/>
                                          </p:stCondLst>
                                        </p:cTn>
                                        <p:tgtEl>
                                          <p:spTgt spid="64"/>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69"/>
                                        </p:tgtEl>
                                        <p:attrNameLst>
                                          <p:attrName>r</p:attrName>
                                        </p:attrNameLst>
                                      </p:cBhvr>
                                    </p:animRot>
                                    <p:animRot by="-240000">
                                      <p:cBhvr>
                                        <p:cTn id="80" dur="200" fill="hold">
                                          <p:stCondLst>
                                            <p:cond delay="200"/>
                                          </p:stCondLst>
                                        </p:cTn>
                                        <p:tgtEl>
                                          <p:spTgt spid="69"/>
                                        </p:tgtEl>
                                        <p:attrNameLst>
                                          <p:attrName>r</p:attrName>
                                        </p:attrNameLst>
                                      </p:cBhvr>
                                    </p:animRot>
                                    <p:animRot by="240000">
                                      <p:cBhvr>
                                        <p:cTn id="81" dur="200" fill="hold">
                                          <p:stCondLst>
                                            <p:cond delay="400"/>
                                          </p:stCondLst>
                                        </p:cTn>
                                        <p:tgtEl>
                                          <p:spTgt spid="69"/>
                                        </p:tgtEl>
                                        <p:attrNameLst>
                                          <p:attrName>r</p:attrName>
                                        </p:attrNameLst>
                                      </p:cBhvr>
                                    </p:animRot>
                                    <p:animRot by="-240000">
                                      <p:cBhvr>
                                        <p:cTn id="82" dur="200" fill="hold">
                                          <p:stCondLst>
                                            <p:cond delay="600"/>
                                          </p:stCondLst>
                                        </p:cTn>
                                        <p:tgtEl>
                                          <p:spTgt spid="69"/>
                                        </p:tgtEl>
                                        <p:attrNameLst>
                                          <p:attrName>r</p:attrName>
                                        </p:attrNameLst>
                                      </p:cBhvr>
                                    </p:animRot>
                                    <p:animRot by="120000">
                                      <p:cBhvr>
                                        <p:cTn id="83" dur="200" fill="hold">
                                          <p:stCondLst>
                                            <p:cond delay="800"/>
                                          </p:stCondLst>
                                        </p:cTn>
                                        <p:tgtEl>
                                          <p:spTgt spid="69"/>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74"/>
                                        </p:tgtEl>
                                        <p:attrNameLst>
                                          <p:attrName>r</p:attrName>
                                        </p:attrNameLst>
                                      </p:cBhvr>
                                    </p:animRot>
                                    <p:animRot by="-240000">
                                      <p:cBhvr>
                                        <p:cTn id="86" dur="200" fill="hold">
                                          <p:stCondLst>
                                            <p:cond delay="200"/>
                                          </p:stCondLst>
                                        </p:cTn>
                                        <p:tgtEl>
                                          <p:spTgt spid="74"/>
                                        </p:tgtEl>
                                        <p:attrNameLst>
                                          <p:attrName>r</p:attrName>
                                        </p:attrNameLst>
                                      </p:cBhvr>
                                    </p:animRot>
                                    <p:animRot by="240000">
                                      <p:cBhvr>
                                        <p:cTn id="87" dur="200" fill="hold">
                                          <p:stCondLst>
                                            <p:cond delay="400"/>
                                          </p:stCondLst>
                                        </p:cTn>
                                        <p:tgtEl>
                                          <p:spTgt spid="74"/>
                                        </p:tgtEl>
                                        <p:attrNameLst>
                                          <p:attrName>r</p:attrName>
                                        </p:attrNameLst>
                                      </p:cBhvr>
                                    </p:animRot>
                                    <p:animRot by="-240000">
                                      <p:cBhvr>
                                        <p:cTn id="88" dur="200" fill="hold">
                                          <p:stCondLst>
                                            <p:cond delay="600"/>
                                          </p:stCondLst>
                                        </p:cTn>
                                        <p:tgtEl>
                                          <p:spTgt spid="74"/>
                                        </p:tgtEl>
                                        <p:attrNameLst>
                                          <p:attrName>r</p:attrName>
                                        </p:attrNameLst>
                                      </p:cBhvr>
                                    </p:animRot>
                                    <p:animRot by="120000">
                                      <p:cBhvr>
                                        <p:cTn id="89" dur="200" fill="hold">
                                          <p:stCondLst>
                                            <p:cond delay="800"/>
                                          </p:stCondLst>
                                        </p:cTn>
                                        <p:tgtEl>
                                          <p:spTgt spid="74"/>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93"/>
                                        </p:tgtEl>
                                        <p:attrNameLst>
                                          <p:attrName>r</p:attrName>
                                        </p:attrNameLst>
                                      </p:cBhvr>
                                    </p:animRot>
                                    <p:animRot by="-240000">
                                      <p:cBhvr>
                                        <p:cTn id="92" dur="200" fill="hold">
                                          <p:stCondLst>
                                            <p:cond delay="200"/>
                                          </p:stCondLst>
                                        </p:cTn>
                                        <p:tgtEl>
                                          <p:spTgt spid="93"/>
                                        </p:tgtEl>
                                        <p:attrNameLst>
                                          <p:attrName>r</p:attrName>
                                        </p:attrNameLst>
                                      </p:cBhvr>
                                    </p:animRot>
                                    <p:animRot by="240000">
                                      <p:cBhvr>
                                        <p:cTn id="93" dur="200" fill="hold">
                                          <p:stCondLst>
                                            <p:cond delay="400"/>
                                          </p:stCondLst>
                                        </p:cTn>
                                        <p:tgtEl>
                                          <p:spTgt spid="93"/>
                                        </p:tgtEl>
                                        <p:attrNameLst>
                                          <p:attrName>r</p:attrName>
                                        </p:attrNameLst>
                                      </p:cBhvr>
                                    </p:animRot>
                                    <p:animRot by="-240000">
                                      <p:cBhvr>
                                        <p:cTn id="94" dur="200" fill="hold">
                                          <p:stCondLst>
                                            <p:cond delay="600"/>
                                          </p:stCondLst>
                                        </p:cTn>
                                        <p:tgtEl>
                                          <p:spTgt spid="93"/>
                                        </p:tgtEl>
                                        <p:attrNameLst>
                                          <p:attrName>r</p:attrName>
                                        </p:attrNameLst>
                                      </p:cBhvr>
                                    </p:animRot>
                                    <p:animRot by="120000">
                                      <p:cBhvr>
                                        <p:cTn id="95" dur="200" fill="hold">
                                          <p:stCondLst>
                                            <p:cond delay="800"/>
                                          </p:stCondLst>
                                        </p:cTn>
                                        <p:tgtEl>
                                          <p:spTgt spid="93"/>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99"/>
                                        </p:tgtEl>
                                        <p:attrNameLst>
                                          <p:attrName>r</p:attrName>
                                        </p:attrNameLst>
                                      </p:cBhvr>
                                    </p:animRot>
                                    <p:animRot by="-240000">
                                      <p:cBhvr>
                                        <p:cTn id="98" dur="200" fill="hold">
                                          <p:stCondLst>
                                            <p:cond delay="200"/>
                                          </p:stCondLst>
                                        </p:cTn>
                                        <p:tgtEl>
                                          <p:spTgt spid="99"/>
                                        </p:tgtEl>
                                        <p:attrNameLst>
                                          <p:attrName>r</p:attrName>
                                        </p:attrNameLst>
                                      </p:cBhvr>
                                    </p:animRot>
                                    <p:animRot by="240000">
                                      <p:cBhvr>
                                        <p:cTn id="99" dur="200" fill="hold">
                                          <p:stCondLst>
                                            <p:cond delay="400"/>
                                          </p:stCondLst>
                                        </p:cTn>
                                        <p:tgtEl>
                                          <p:spTgt spid="99"/>
                                        </p:tgtEl>
                                        <p:attrNameLst>
                                          <p:attrName>r</p:attrName>
                                        </p:attrNameLst>
                                      </p:cBhvr>
                                    </p:animRot>
                                    <p:animRot by="-240000">
                                      <p:cBhvr>
                                        <p:cTn id="100" dur="200" fill="hold">
                                          <p:stCondLst>
                                            <p:cond delay="600"/>
                                          </p:stCondLst>
                                        </p:cTn>
                                        <p:tgtEl>
                                          <p:spTgt spid="99"/>
                                        </p:tgtEl>
                                        <p:attrNameLst>
                                          <p:attrName>r</p:attrName>
                                        </p:attrNameLst>
                                      </p:cBhvr>
                                    </p:animRot>
                                    <p:animRot by="120000">
                                      <p:cBhvr>
                                        <p:cTn id="101" dur="200" fill="hold">
                                          <p:stCondLst>
                                            <p:cond delay="800"/>
                                          </p:stCondLst>
                                        </p:cTn>
                                        <p:tgtEl>
                                          <p:spTgt spid="99"/>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81"/>
                                        </p:tgtEl>
                                        <p:attrNameLst>
                                          <p:attrName>style.visibility</p:attrName>
                                        </p:attrNameLst>
                                      </p:cBhvr>
                                      <p:to>
                                        <p:strVal val="visible"/>
                                      </p:to>
                                    </p:set>
                                    <p:animEffect transition="in" filter="fade">
                                      <p:cBhvr>
                                        <p:cTn id="108" dur="500"/>
                                        <p:tgtEl>
                                          <p:spTgt spid="81"/>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82"/>
                                        </p:tgtEl>
                                        <p:attrNameLst>
                                          <p:attrName>style.visibility</p:attrName>
                                        </p:attrNameLst>
                                      </p:cBhvr>
                                      <p:to>
                                        <p:strVal val="visible"/>
                                      </p:to>
                                    </p:set>
                                    <p:animEffect transition="in" filter="fade">
                                      <p:cBhvr>
                                        <p:cTn id="111" dur="500"/>
                                        <p:tgtEl>
                                          <p:spTgt spid="82"/>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83"/>
                                        </p:tgtEl>
                                        <p:attrNameLst>
                                          <p:attrName>style.visibility</p:attrName>
                                        </p:attrNameLst>
                                      </p:cBhvr>
                                      <p:to>
                                        <p:strVal val="visible"/>
                                      </p:to>
                                    </p:set>
                                    <p:animEffect transition="in" filter="fade">
                                      <p:cBhvr>
                                        <p:cTn id="114" dur="500"/>
                                        <p:tgtEl>
                                          <p:spTgt spid="83"/>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84"/>
                                        </p:tgtEl>
                                        <p:attrNameLst>
                                          <p:attrName>style.visibility</p:attrName>
                                        </p:attrNameLst>
                                      </p:cBhvr>
                                      <p:to>
                                        <p:strVal val="visible"/>
                                      </p:to>
                                    </p:set>
                                    <p:animEffect transition="in" filter="fade">
                                      <p:cBhvr>
                                        <p:cTn id="117" dur="500"/>
                                        <p:tgtEl>
                                          <p:spTgt spid="84"/>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85"/>
                                        </p:tgtEl>
                                        <p:attrNameLst>
                                          <p:attrName>style.visibility</p:attrName>
                                        </p:attrNameLst>
                                      </p:cBhvr>
                                      <p:to>
                                        <p:strVal val="visible"/>
                                      </p:to>
                                    </p:set>
                                    <p:animEffect transition="in" filter="fade">
                                      <p:cBhvr>
                                        <p:cTn id="120" dur="500"/>
                                        <p:tgtEl>
                                          <p:spTgt spid="85"/>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86"/>
                                        </p:tgtEl>
                                        <p:attrNameLst>
                                          <p:attrName>style.visibility</p:attrName>
                                        </p:attrNameLst>
                                      </p:cBhvr>
                                      <p:to>
                                        <p:strVal val="visible"/>
                                      </p:to>
                                    </p:set>
                                    <p:animEffect transition="in" filter="fade">
                                      <p:cBhvr>
                                        <p:cTn id="123" dur="500"/>
                                        <p:tgtEl>
                                          <p:spTgt spid="86"/>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87"/>
                                        </p:tgtEl>
                                        <p:attrNameLst>
                                          <p:attrName>style.visibility</p:attrName>
                                        </p:attrNameLst>
                                      </p:cBhvr>
                                      <p:to>
                                        <p:strVal val="visible"/>
                                      </p:to>
                                    </p:set>
                                    <p:animEffect transition="in" filter="fade">
                                      <p:cBhvr>
                                        <p:cTn id="126" dur="500"/>
                                        <p:tgtEl>
                                          <p:spTgt spid="87"/>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88"/>
                                        </p:tgtEl>
                                        <p:attrNameLst>
                                          <p:attrName>style.visibility</p:attrName>
                                        </p:attrNameLst>
                                      </p:cBhvr>
                                      <p:to>
                                        <p:strVal val="visible"/>
                                      </p:to>
                                    </p:set>
                                    <p:animEffect transition="in" filter="fade">
                                      <p:cBhvr>
                                        <p:cTn id="129" dur="500"/>
                                        <p:tgtEl>
                                          <p:spTgt spid="88"/>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89"/>
                                        </p:tgtEl>
                                        <p:attrNameLst>
                                          <p:attrName>style.visibility</p:attrName>
                                        </p:attrNameLst>
                                      </p:cBhvr>
                                      <p:to>
                                        <p:strVal val="visible"/>
                                      </p:to>
                                    </p:set>
                                    <p:animEffect transition="in" filter="fade">
                                      <p:cBhvr>
                                        <p:cTn id="132" dur="500"/>
                                        <p:tgtEl>
                                          <p:spTgt spid="89"/>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80"/>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81"/>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82"/>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83"/>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84"/>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85"/>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86"/>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87"/>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88"/>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89"/>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9" grpId="0"/>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p:bldP spid="91" grpId="0" animBg="1"/>
      <p:bldP spid="98"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23103</TotalTime>
  <Words>4214</Words>
  <Application>Microsoft Office PowerPoint</Application>
  <PresentationFormat>全屏显示(4:3)</PresentationFormat>
  <Paragraphs>712</Paragraphs>
  <Slides>38</Slides>
  <Notes>0</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1370</cp:revision>
  <dcterms:created xsi:type="dcterms:W3CDTF">2009-02-11T05:37:22Z</dcterms:created>
  <dcterms:modified xsi:type="dcterms:W3CDTF">2017-03-21T08:47:34Z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